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1" r:id="rId2"/>
    <p:sldId id="284" r:id="rId3"/>
    <p:sldId id="275" r:id="rId4"/>
    <p:sldId id="291" r:id="rId5"/>
    <p:sldId id="292" r:id="rId6"/>
    <p:sldId id="293" r:id="rId7"/>
    <p:sldId id="294" r:id="rId8"/>
    <p:sldId id="299" r:id="rId9"/>
    <p:sldId id="300" r:id="rId10"/>
    <p:sldId id="298" r:id="rId11"/>
    <p:sldId id="301" r:id="rId12"/>
    <p:sldId id="278"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E7A41-82A5-43D6-AE8A-71C307D21FFD}"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AE0CC1CA-2EAC-49CB-91A6-D94926DCBAB3}">
      <dgm:prSet/>
      <dgm:spPr/>
      <dgm:t>
        <a:bodyPr/>
        <a:lstStyle/>
        <a:p>
          <a:r>
            <a:rPr lang="en-US" b="1" i="0"/>
            <a:t>Introduction to the Company</a:t>
          </a:r>
          <a:endParaRPr lang="en-US"/>
        </a:p>
      </dgm:t>
    </dgm:pt>
    <dgm:pt modelId="{2847407F-C755-4510-B620-7564C88B2998}" type="parTrans" cxnId="{FA6F0C2A-91B4-43BD-882F-6F968FC672FE}">
      <dgm:prSet/>
      <dgm:spPr/>
      <dgm:t>
        <a:bodyPr/>
        <a:lstStyle/>
        <a:p>
          <a:endParaRPr lang="en-US"/>
        </a:p>
      </dgm:t>
    </dgm:pt>
    <dgm:pt modelId="{1E584F27-77DF-4AB9-B2A0-E7B8B2F53C8B}" type="sibTrans" cxnId="{FA6F0C2A-91B4-43BD-882F-6F968FC672FE}">
      <dgm:prSet/>
      <dgm:spPr/>
      <dgm:t>
        <a:bodyPr/>
        <a:lstStyle/>
        <a:p>
          <a:pPr>
            <a:lnSpc>
              <a:spcPct val="100000"/>
            </a:lnSpc>
          </a:pPr>
          <a:endParaRPr lang="en-US"/>
        </a:p>
      </dgm:t>
    </dgm:pt>
    <dgm:pt modelId="{789E82DA-DE52-495A-AACC-147AC27B27C2}">
      <dgm:prSet/>
      <dgm:spPr/>
      <dgm:t>
        <a:bodyPr/>
        <a:lstStyle/>
        <a:p>
          <a:r>
            <a:rPr lang="en-US" b="1" i="0"/>
            <a:t>Mission &amp; Vision</a:t>
          </a:r>
          <a:endParaRPr lang="en-US"/>
        </a:p>
      </dgm:t>
    </dgm:pt>
    <dgm:pt modelId="{14E9D69E-635B-46F4-9BBC-A9187AF57FDB}" type="parTrans" cxnId="{69817816-EC5E-47D2-8BAE-949100E69049}">
      <dgm:prSet/>
      <dgm:spPr/>
      <dgm:t>
        <a:bodyPr/>
        <a:lstStyle/>
        <a:p>
          <a:endParaRPr lang="en-US"/>
        </a:p>
      </dgm:t>
    </dgm:pt>
    <dgm:pt modelId="{F955B25E-9058-4784-8672-3A39998FB7F5}" type="sibTrans" cxnId="{69817816-EC5E-47D2-8BAE-949100E69049}">
      <dgm:prSet/>
      <dgm:spPr/>
      <dgm:t>
        <a:bodyPr/>
        <a:lstStyle/>
        <a:p>
          <a:pPr>
            <a:lnSpc>
              <a:spcPct val="100000"/>
            </a:lnSpc>
          </a:pPr>
          <a:endParaRPr lang="en-US"/>
        </a:p>
      </dgm:t>
    </dgm:pt>
    <dgm:pt modelId="{CBA358E3-585C-4B98-9996-7BFC1E59F421}">
      <dgm:prSet/>
      <dgm:spPr/>
      <dgm:t>
        <a:bodyPr/>
        <a:lstStyle/>
        <a:p>
          <a:r>
            <a:rPr lang="en-US" b="1" i="0">
              <a:effectLst/>
              <a:latin typeface="+mn-lt"/>
              <a:ea typeface="+mj-ea"/>
              <a:cs typeface="+mj-cs"/>
            </a:rPr>
            <a:t>Organizational Hierarchy</a:t>
          </a:r>
          <a:endParaRPr lang="en-US">
            <a:latin typeface="+mn-lt"/>
          </a:endParaRPr>
        </a:p>
      </dgm:t>
    </dgm:pt>
    <dgm:pt modelId="{BC8E6E62-0C7E-4DE7-846A-964A61B387A2}" type="parTrans" cxnId="{D142E2F9-C5A5-408A-9CB5-2908A025DDA4}">
      <dgm:prSet/>
      <dgm:spPr/>
      <dgm:t>
        <a:bodyPr/>
        <a:lstStyle/>
        <a:p>
          <a:endParaRPr lang="en-US"/>
        </a:p>
      </dgm:t>
    </dgm:pt>
    <dgm:pt modelId="{CD2FE388-2A96-4F84-AC7B-8B40D67CD4C3}" type="sibTrans" cxnId="{D142E2F9-C5A5-408A-9CB5-2908A025DDA4}">
      <dgm:prSet/>
      <dgm:spPr/>
      <dgm:t>
        <a:bodyPr/>
        <a:lstStyle/>
        <a:p>
          <a:pPr>
            <a:lnSpc>
              <a:spcPct val="100000"/>
            </a:lnSpc>
          </a:pPr>
          <a:endParaRPr lang="en-US"/>
        </a:p>
      </dgm:t>
    </dgm:pt>
    <dgm:pt modelId="{C21F6E11-1C8F-40B9-894C-44D5441A9C31}">
      <dgm:prSet/>
      <dgm:spPr/>
      <dgm:t>
        <a:bodyPr/>
        <a:lstStyle/>
        <a:p>
          <a:r>
            <a:rPr lang="en-US" b="1" i="0"/>
            <a:t>Code of Ethics</a:t>
          </a:r>
          <a:endParaRPr lang="en-US"/>
        </a:p>
      </dgm:t>
    </dgm:pt>
    <dgm:pt modelId="{DF6388E0-F10A-447A-96DF-41C9E0E53C89}" type="parTrans" cxnId="{B61C3F53-A72F-48E2-BD0D-006EB46B6405}">
      <dgm:prSet/>
      <dgm:spPr/>
      <dgm:t>
        <a:bodyPr/>
        <a:lstStyle/>
        <a:p>
          <a:endParaRPr lang="en-US"/>
        </a:p>
      </dgm:t>
    </dgm:pt>
    <dgm:pt modelId="{29D275C3-DA71-4D84-8FAA-6C7BA160A0A3}" type="sibTrans" cxnId="{B61C3F53-A72F-48E2-BD0D-006EB46B6405}">
      <dgm:prSet/>
      <dgm:spPr/>
      <dgm:t>
        <a:bodyPr/>
        <a:lstStyle/>
        <a:p>
          <a:pPr>
            <a:lnSpc>
              <a:spcPct val="100000"/>
            </a:lnSpc>
          </a:pPr>
          <a:endParaRPr lang="en-US"/>
        </a:p>
      </dgm:t>
    </dgm:pt>
    <dgm:pt modelId="{7856AB79-19DA-4064-8F5D-E89E596E6FE7}">
      <dgm:prSet/>
      <dgm:spPr/>
      <dgm:t>
        <a:bodyPr/>
        <a:lstStyle/>
        <a:p>
          <a:r>
            <a:rPr lang="en-US" b="1" i="0"/>
            <a:t>Company Values</a:t>
          </a:r>
          <a:endParaRPr lang="en-US"/>
        </a:p>
      </dgm:t>
    </dgm:pt>
    <dgm:pt modelId="{A6521C6C-6BC4-4E8F-9397-509FCEBF89C6}" type="parTrans" cxnId="{E2956A51-F17C-4C8F-87F8-ED11B1CF13C6}">
      <dgm:prSet/>
      <dgm:spPr/>
      <dgm:t>
        <a:bodyPr/>
        <a:lstStyle/>
        <a:p>
          <a:endParaRPr lang="en-US"/>
        </a:p>
      </dgm:t>
    </dgm:pt>
    <dgm:pt modelId="{2FFD2042-F1DC-4D28-9BC7-BF077FC9DE77}" type="sibTrans" cxnId="{E2956A51-F17C-4C8F-87F8-ED11B1CF13C6}">
      <dgm:prSet/>
      <dgm:spPr/>
      <dgm:t>
        <a:bodyPr/>
        <a:lstStyle/>
        <a:p>
          <a:pPr>
            <a:lnSpc>
              <a:spcPct val="100000"/>
            </a:lnSpc>
          </a:pPr>
          <a:endParaRPr lang="en-US"/>
        </a:p>
      </dgm:t>
    </dgm:pt>
    <dgm:pt modelId="{0C939D2F-B6A6-40E9-A1DF-FB6AB8436D7B}">
      <dgm:prSet/>
      <dgm:spPr/>
      <dgm:t>
        <a:bodyPr/>
        <a:lstStyle/>
        <a:p>
          <a:r>
            <a:rPr lang="en-US" b="1" i="0"/>
            <a:t>Alignment with Renowned Companies</a:t>
          </a:r>
          <a:endParaRPr lang="en-US"/>
        </a:p>
      </dgm:t>
    </dgm:pt>
    <dgm:pt modelId="{B1C0BE2A-7442-4E88-ADF1-76D583870F5E}" type="parTrans" cxnId="{BFFA0AC1-ADD0-4B00-B8BE-C29F7FAC7BEB}">
      <dgm:prSet/>
      <dgm:spPr/>
      <dgm:t>
        <a:bodyPr/>
        <a:lstStyle/>
        <a:p>
          <a:endParaRPr lang="en-US"/>
        </a:p>
      </dgm:t>
    </dgm:pt>
    <dgm:pt modelId="{F9CE336F-4EF2-46C1-9949-7BD098EFF19B}" type="sibTrans" cxnId="{BFFA0AC1-ADD0-4B00-B8BE-C29F7FAC7BEB}">
      <dgm:prSet/>
      <dgm:spPr/>
      <dgm:t>
        <a:bodyPr/>
        <a:lstStyle/>
        <a:p>
          <a:pPr>
            <a:lnSpc>
              <a:spcPct val="100000"/>
            </a:lnSpc>
          </a:pPr>
          <a:endParaRPr lang="en-US"/>
        </a:p>
      </dgm:t>
    </dgm:pt>
    <dgm:pt modelId="{E0753B60-7424-44A1-BB15-58FC6B6F3DF9}">
      <dgm:prSet/>
      <dgm:spPr/>
      <dgm:t>
        <a:bodyPr/>
        <a:lstStyle/>
        <a:p>
          <a:r>
            <a:rPr lang="en-US" b="1" i="0"/>
            <a:t>Conclusion</a:t>
          </a:r>
          <a:endParaRPr lang="en-US"/>
        </a:p>
      </dgm:t>
    </dgm:pt>
    <dgm:pt modelId="{98D88EA8-E070-4105-B4E4-076D6A186402}" type="parTrans" cxnId="{9452E119-1B0A-44FE-A5D0-1D12A4E106B8}">
      <dgm:prSet/>
      <dgm:spPr/>
      <dgm:t>
        <a:bodyPr/>
        <a:lstStyle/>
        <a:p>
          <a:endParaRPr lang="en-US"/>
        </a:p>
      </dgm:t>
    </dgm:pt>
    <dgm:pt modelId="{AF3E66B0-066A-4FCA-AAD6-F8AF512F6392}" type="sibTrans" cxnId="{9452E119-1B0A-44FE-A5D0-1D12A4E106B8}">
      <dgm:prSet/>
      <dgm:spPr/>
      <dgm:t>
        <a:bodyPr/>
        <a:lstStyle/>
        <a:p>
          <a:endParaRPr lang="en-US"/>
        </a:p>
      </dgm:t>
    </dgm:pt>
    <dgm:pt modelId="{55D77807-BEBA-4359-9563-6F0EBA5464C1}" type="pres">
      <dgm:prSet presAssocID="{773E7A41-82A5-43D6-AE8A-71C307D21FFD}" presName="root" presStyleCnt="0">
        <dgm:presLayoutVars>
          <dgm:dir/>
          <dgm:resizeHandles val="exact"/>
        </dgm:presLayoutVars>
      </dgm:prSet>
      <dgm:spPr/>
    </dgm:pt>
    <dgm:pt modelId="{68A5D56A-DAE3-46E8-8589-A5025F1B3886}" type="pres">
      <dgm:prSet presAssocID="{AE0CC1CA-2EAC-49CB-91A6-D94926DCBAB3}" presName="compNode" presStyleCnt="0"/>
      <dgm:spPr/>
    </dgm:pt>
    <dgm:pt modelId="{6AE1A180-5B0C-46FA-8D15-21022B43363D}" type="pres">
      <dgm:prSet presAssocID="{AE0CC1CA-2EAC-49CB-91A6-D94926DCBAB3}" presName="bgRect" presStyleLbl="bgShp" presStyleIdx="0" presStyleCnt="7"/>
      <dgm:spPr/>
    </dgm:pt>
    <dgm:pt modelId="{B5C27457-3650-45EC-85BE-DFFBF04F00A1}" type="pres">
      <dgm:prSet presAssocID="{AE0CC1CA-2EAC-49CB-91A6-D94926DCBAB3}"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6B6A4EC6-8F00-4351-8549-02E6B1FB2AD2}" type="pres">
      <dgm:prSet presAssocID="{AE0CC1CA-2EAC-49CB-91A6-D94926DCBAB3}" presName="spaceRect" presStyleCnt="0"/>
      <dgm:spPr/>
    </dgm:pt>
    <dgm:pt modelId="{28DF69BE-D576-4E13-B4AC-9E54309A5C00}" type="pres">
      <dgm:prSet presAssocID="{AE0CC1CA-2EAC-49CB-91A6-D94926DCBAB3}" presName="parTx" presStyleLbl="revTx" presStyleIdx="0" presStyleCnt="7">
        <dgm:presLayoutVars>
          <dgm:chMax val="0"/>
          <dgm:chPref val="0"/>
        </dgm:presLayoutVars>
      </dgm:prSet>
      <dgm:spPr/>
    </dgm:pt>
    <dgm:pt modelId="{BD1D61A9-E246-4422-BDF4-71F33DBB5644}" type="pres">
      <dgm:prSet presAssocID="{1E584F27-77DF-4AB9-B2A0-E7B8B2F53C8B}" presName="sibTrans" presStyleCnt="0"/>
      <dgm:spPr/>
    </dgm:pt>
    <dgm:pt modelId="{1318A9DF-B936-4D4D-8EE7-C7B7523EEBDE}" type="pres">
      <dgm:prSet presAssocID="{789E82DA-DE52-495A-AACC-147AC27B27C2}" presName="compNode" presStyleCnt="0"/>
      <dgm:spPr/>
    </dgm:pt>
    <dgm:pt modelId="{42668571-96A9-4EE8-A9F8-DE3841A9BC7F}" type="pres">
      <dgm:prSet presAssocID="{789E82DA-DE52-495A-AACC-147AC27B27C2}" presName="bgRect" presStyleLbl="bgShp" presStyleIdx="1" presStyleCnt="7"/>
      <dgm:spPr/>
    </dgm:pt>
    <dgm:pt modelId="{71CD824D-5518-42DC-8313-BF63A98F09FA}" type="pres">
      <dgm:prSet presAssocID="{789E82DA-DE52-495A-AACC-147AC27B27C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s"/>
        </a:ext>
      </dgm:extLst>
    </dgm:pt>
    <dgm:pt modelId="{BFB8B667-CD21-4A2C-909A-D41B0A1FCCC8}" type="pres">
      <dgm:prSet presAssocID="{789E82DA-DE52-495A-AACC-147AC27B27C2}" presName="spaceRect" presStyleCnt="0"/>
      <dgm:spPr/>
    </dgm:pt>
    <dgm:pt modelId="{4D2BF657-56EA-493A-8A36-08CF1B96D090}" type="pres">
      <dgm:prSet presAssocID="{789E82DA-DE52-495A-AACC-147AC27B27C2}" presName="parTx" presStyleLbl="revTx" presStyleIdx="1" presStyleCnt="7">
        <dgm:presLayoutVars>
          <dgm:chMax val="0"/>
          <dgm:chPref val="0"/>
        </dgm:presLayoutVars>
      </dgm:prSet>
      <dgm:spPr/>
    </dgm:pt>
    <dgm:pt modelId="{ACDBFE1D-A0D8-4BAC-B38F-80846AC23EFC}" type="pres">
      <dgm:prSet presAssocID="{F955B25E-9058-4784-8672-3A39998FB7F5}" presName="sibTrans" presStyleCnt="0"/>
      <dgm:spPr/>
    </dgm:pt>
    <dgm:pt modelId="{C17360BF-5CE8-4B8E-A628-0BC4D016707F}" type="pres">
      <dgm:prSet presAssocID="{CBA358E3-585C-4B98-9996-7BFC1E59F421}" presName="compNode" presStyleCnt="0"/>
      <dgm:spPr/>
    </dgm:pt>
    <dgm:pt modelId="{308B91EF-2827-4ACB-8548-77D600DED555}" type="pres">
      <dgm:prSet presAssocID="{CBA358E3-585C-4B98-9996-7BFC1E59F421}" presName="bgRect" presStyleLbl="bgShp" presStyleIdx="2" presStyleCnt="7"/>
      <dgm:spPr/>
    </dgm:pt>
    <dgm:pt modelId="{4A0DB097-475D-4EBA-B948-DA9A5681CBB6}" type="pres">
      <dgm:prSet presAssocID="{CBA358E3-585C-4B98-9996-7BFC1E59F42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52694C57-9FD6-44D9-B53A-7FDE7C149B64}" type="pres">
      <dgm:prSet presAssocID="{CBA358E3-585C-4B98-9996-7BFC1E59F421}" presName="spaceRect" presStyleCnt="0"/>
      <dgm:spPr/>
    </dgm:pt>
    <dgm:pt modelId="{A9643F78-EA31-4704-8DDA-0643A3D49962}" type="pres">
      <dgm:prSet presAssocID="{CBA358E3-585C-4B98-9996-7BFC1E59F421}" presName="parTx" presStyleLbl="revTx" presStyleIdx="2" presStyleCnt="7">
        <dgm:presLayoutVars>
          <dgm:chMax val="0"/>
          <dgm:chPref val="0"/>
        </dgm:presLayoutVars>
      </dgm:prSet>
      <dgm:spPr/>
    </dgm:pt>
    <dgm:pt modelId="{9B365D61-C082-454D-9D79-577369822558}" type="pres">
      <dgm:prSet presAssocID="{CD2FE388-2A96-4F84-AC7B-8B40D67CD4C3}" presName="sibTrans" presStyleCnt="0"/>
      <dgm:spPr/>
    </dgm:pt>
    <dgm:pt modelId="{EDB31850-6F67-495C-9188-BD20BC47A2C5}" type="pres">
      <dgm:prSet presAssocID="{C21F6E11-1C8F-40B9-894C-44D5441A9C31}" presName="compNode" presStyleCnt="0"/>
      <dgm:spPr/>
    </dgm:pt>
    <dgm:pt modelId="{D7E4C2B5-CEBC-4D5C-AA92-A6612F0A3110}" type="pres">
      <dgm:prSet presAssocID="{C21F6E11-1C8F-40B9-894C-44D5441A9C31}" presName="bgRect" presStyleLbl="bgShp" presStyleIdx="3" presStyleCnt="7"/>
      <dgm:spPr/>
    </dgm:pt>
    <dgm:pt modelId="{FE82A8A0-938D-43A1-B3E1-769ABE793F13}" type="pres">
      <dgm:prSet presAssocID="{C21F6E11-1C8F-40B9-894C-44D5441A9C3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939DA9EA-C278-405C-9FD5-EB687E9EAD19}" type="pres">
      <dgm:prSet presAssocID="{C21F6E11-1C8F-40B9-894C-44D5441A9C31}" presName="spaceRect" presStyleCnt="0"/>
      <dgm:spPr/>
    </dgm:pt>
    <dgm:pt modelId="{04E88D41-41CB-4305-AC60-80FEA3A0861A}" type="pres">
      <dgm:prSet presAssocID="{C21F6E11-1C8F-40B9-894C-44D5441A9C31}" presName="parTx" presStyleLbl="revTx" presStyleIdx="3" presStyleCnt="7">
        <dgm:presLayoutVars>
          <dgm:chMax val="0"/>
          <dgm:chPref val="0"/>
        </dgm:presLayoutVars>
      </dgm:prSet>
      <dgm:spPr/>
    </dgm:pt>
    <dgm:pt modelId="{DD4A3E43-B702-4293-984F-2CF011AB66B3}" type="pres">
      <dgm:prSet presAssocID="{29D275C3-DA71-4D84-8FAA-6C7BA160A0A3}" presName="sibTrans" presStyleCnt="0"/>
      <dgm:spPr/>
    </dgm:pt>
    <dgm:pt modelId="{38770729-131F-414D-90A5-41ACD6268369}" type="pres">
      <dgm:prSet presAssocID="{7856AB79-19DA-4064-8F5D-E89E596E6FE7}" presName="compNode" presStyleCnt="0"/>
      <dgm:spPr/>
    </dgm:pt>
    <dgm:pt modelId="{B92E14E5-B47C-4E5A-9E89-656F7B344518}" type="pres">
      <dgm:prSet presAssocID="{7856AB79-19DA-4064-8F5D-E89E596E6FE7}" presName="bgRect" presStyleLbl="bgShp" presStyleIdx="4" presStyleCnt="7"/>
      <dgm:spPr/>
    </dgm:pt>
    <dgm:pt modelId="{783C30B5-510E-4BCD-B348-A2A8E31DA7B0}" type="pres">
      <dgm:prSet presAssocID="{7856AB79-19DA-4064-8F5D-E89E596E6FE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eeting"/>
        </a:ext>
      </dgm:extLst>
    </dgm:pt>
    <dgm:pt modelId="{BCCE052A-D4D7-4022-B487-294514075E64}" type="pres">
      <dgm:prSet presAssocID="{7856AB79-19DA-4064-8F5D-E89E596E6FE7}" presName="spaceRect" presStyleCnt="0"/>
      <dgm:spPr/>
    </dgm:pt>
    <dgm:pt modelId="{2F15AA95-65CE-4C12-8B94-596BC1E7CBE3}" type="pres">
      <dgm:prSet presAssocID="{7856AB79-19DA-4064-8F5D-E89E596E6FE7}" presName="parTx" presStyleLbl="revTx" presStyleIdx="4" presStyleCnt="7">
        <dgm:presLayoutVars>
          <dgm:chMax val="0"/>
          <dgm:chPref val="0"/>
        </dgm:presLayoutVars>
      </dgm:prSet>
      <dgm:spPr/>
    </dgm:pt>
    <dgm:pt modelId="{3DF03258-123D-4AA6-ADD2-21E433C04A70}" type="pres">
      <dgm:prSet presAssocID="{2FFD2042-F1DC-4D28-9BC7-BF077FC9DE77}" presName="sibTrans" presStyleCnt="0"/>
      <dgm:spPr/>
    </dgm:pt>
    <dgm:pt modelId="{B1F2BB72-DED2-46BD-A61A-A9F4AC9BC719}" type="pres">
      <dgm:prSet presAssocID="{0C939D2F-B6A6-40E9-A1DF-FB6AB8436D7B}" presName="compNode" presStyleCnt="0"/>
      <dgm:spPr/>
    </dgm:pt>
    <dgm:pt modelId="{26902412-1C9D-4FCD-B25D-97E3601754EA}" type="pres">
      <dgm:prSet presAssocID="{0C939D2F-B6A6-40E9-A1DF-FB6AB8436D7B}" presName="bgRect" presStyleLbl="bgShp" presStyleIdx="5" presStyleCnt="7"/>
      <dgm:spPr/>
    </dgm:pt>
    <dgm:pt modelId="{2E15B154-FBDA-4C87-8FCD-049DEC0970EC}" type="pres">
      <dgm:prSet presAssocID="{0C939D2F-B6A6-40E9-A1DF-FB6AB8436D7B}"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AB5AD398-BD54-4476-A7C7-6ED4FDAFCFA9}" type="pres">
      <dgm:prSet presAssocID="{0C939D2F-B6A6-40E9-A1DF-FB6AB8436D7B}" presName="spaceRect" presStyleCnt="0"/>
      <dgm:spPr/>
    </dgm:pt>
    <dgm:pt modelId="{A712D5CD-9F1C-40A4-8E4C-C300CC132150}" type="pres">
      <dgm:prSet presAssocID="{0C939D2F-B6A6-40E9-A1DF-FB6AB8436D7B}" presName="parTx" presStyleLbl="revTx" presStyleIdx="5" presStyleCnt="7">
        <dgm:presLayoutVars>
          <dgm:chMax val="0"/>
          <dgm:chPref val="0"/>
        </dgm:presLayoutVars>
      </dgm:prSet>
      <dgm:spPr/>
    </dgm:pt>
    <dgm:pt modelId="{BAE5B1E2-F04F-4B41-8CF1-3608766531AE}" type="pres">
      <dgm:prSet presAssocID="{F9CE336F-4EF2-46C1-9949-7BD098EFF19B}" presName="sibTrans" presStyleCnt="0"/>
      <dgm:spPr/>
    </dgm:pt>
    <dgm:pt modelId="{8AD4D729-82EE-45F9-AB11-FCD68A993632}" type="pres">
      <dgm:prSet presAssocID="{E0753B60-7424-44A1-BB15-58FC6B6F3DF9}" presName="compNode" presStyleCnt="0"/>
      <dgm:spPr/>
    </dgm:pt>
    <dgm:pt modelId="{8A2717B4-E62D-46CF-A3C4-B4A0A16CBB0D}" type="pres">
      <dgm:prSet presAssocID="{E0753B60-7424-44A1-BB15-58FC6B6F3DF9}" presName="bgRect" presStyleLbl="bgShp" presStyleIdx="6" presStyleCnt="7"/>
      <dgm:spPr/>
    </dgm:pt>
    <dgm:pt modelId="{D705332E-9673-4F57-9DE9-69A1BAFAB27C}" type="pres">
      <dgm:prSet presAssocID="{E0753B60-7424-44A1-BB15-58FC6B6F3DF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64828B75-896E-4D71-832A-5A2E6F476228}" type="pres">
      <dgm:prSet presAssocID="{E0753B60-7424-44A1-BB15-58FC6B6F3DF9}" presName="spaceRect" presStyleCnt="0"/>
      <dgm:spPr/>
    </dgm:pt>
    <dgm:pt modelId="{9FD3BB0C-8A79-4521-B2A2-4A358D26EAA1}" type="pres">
      <dgm:prSet presAssocID="{E0753B60-7424-44A1-BB15-58FC6B6F3DF9}" presName="parTx" presStyleLbl="revTx" presStyleIdx="6" presStyleCnt="7">
        <dgm:presLayoutVars>
          <dgm:chMax val="0"/>
          <dgm:chPref val="0"/>
        </dgm:presLayoutVars>
      </dgm:prSet>
      <dgm:spPr/>
    </dgm:pt>
  </dgm:ptLst>
  <dgm:cxnLst>
    <dgm:cxn modelId="{69817816-EC5E-47D2-8BAE-949100E69049}" srcId="{773E7A41-82A5-43D6-AE8A-71C307D21FFD}" destId="{789E82DA-DE52-495A-AACC-147AC27B27C2}" srcOrd="1" destOrd="0" parTransId="{14E9D69E-635B-46F4-9BBC-A9187AF57FDB}" sibTransId="{F955B25E-9058-4784-8672-3A39998FB7F5}"/>
    <dgm:cxn modelId="{9452E119-1B0A-44FE-A5D0-1D12A4E106B8}" srcId="{773E7A41-82A5-43D6-AE8A-71C307D21FFD}" destId="{E0753B60-7424-44A1-BB15-58FC6B6F3DF9}" srcOrd="6" destOrd="0" parTransId="{98D88EA8-E070-4105-B4E4-076D6A186402}" sibTransId="{AF3E66B0-066A-4FCA-AAD6-F8AF512F6392}"/>
    <dgm:cxn modelId="{FA6F0C2A-91B4-43BD-882F-6F968FC672FE}" srcId="{773E7A41-82A5-43D6-AE8A-71C307D21FFD}" destId="{AE0CC1CA-2EAC-49CB-91A6-D94926DCBAB3}" srcOrd="0" destOrd="0" parTransId="{2847407F-C755-4510-B620-7564C88B2998}" sibTransId="{1E584F27-77DF-4AB9-B2A0-E7B8B2F53C8B}"/>
    <dgm:cxn modelId="{C977A032-D800-4AAF-AFAC-83DC7E813644}" type="presOf" srcId="{CBA358E3-585C-4B98-9996-7BFC1E59F421}" destId="{A9643F78-EA31-4704-8DDA-0643A3D49962}" srcOrd="0" destOrd="0" presId="urn:microsoft.com/office/officeart/2018/2/layout/IconVerticalSolidList"/>
    <dgm:cxn modelId="{1428484A-AD6C-4B33-AF6B-111D35BEF700}" type="presOf" srcId="{773E7A41-82A5-43D6-AE8A-71C307D21FFD}" destId="{55D77807-BEBA-4359-9563-6F0EBA5464C1}" srcOrd="0" destOrd="0" presId="urn:microsoft.com/office/officeart/2018/2/layout/IconVerticalSolidList"/>
    <dgm:cxn modelId="{199D064D-5E34-4F07-8D0F-73B5A6F5FB12}" type="presOf" srcId="{E0753B60-7424-44A1-BB15-58FC6B6F3DF9}" destId="{9FD3BB0C-8A79-4521-B2A2-4A358D26EAA1}" srcOrd="0" destOrd="0" presId="urn:microsoft.com/office/officeart/2018/2/layout/IconVerticalSolidList"/>
    <dgm:cxn modelId="{020BD970-7C30-4E3E-9820-F5161613448A}" type="presOf" srcId="{7856AB79-19DA-4064-8F5D-E89E596E6FE7}" destId="{2F15AA95-65CE-4C12-8B94-596BC1E7CBE3}" srcOrd="0" destOrd="0" presId="urn:microsoft.com/office/officeart/2018/2/layout/IconVerticalSolidList"/>
    <dgm:cxn modelId="{E2956A51-F17C-4C8F-87F8-ED11B1CF13C6}" srcId="{773E7A41-82A5-43D6-AE8A-71C307D21FFD}" destId="{7856AB79-19DA-4064-8F5D-E89E596E6FE7}" srcOrd="4" destOrd="0" parTransId="{A6521C6C-6BC4-4E8F-9397-509FCEBF89C6}" sibTransId="{2FFD2042-F1DC-4D28-9BC7-BF077FC9DE77}"/>
    <dgm:cxn modelId="{B61C3F53-A72F-48E2-BD0D-006EB46B6405}" srcId="{773E7A41-82A5-43D6-AE8A-71C307D21FFD}" destId="{C21F6E11-1C8F-40B9-894C-44D5441A9C31}" srcOrd="3" destOrd="0" parTransId="{DF6388E0-F10A-447A-96DF-41C9E0E53C89}" sibTransId="{29D275C3-DA71-4D84-8FAA-6C7BA160A0A3}"/>
    <dgm:cxn modelId="{FE42FC85-F652-47E5-9D0B-6A8A4452AA22}" type="presOf" srcId="{0C939D2F-B6A6-40E9-A1DF-FB6AB8436D7B}" destId="{A712D5CD-9F1C-40A4-8E4C-C300CC132150}" srcOrd="0" destOrd="0" presId="urn:microsoft.com/office/officeart/2018/2/layout/IconVerticalSolidList"/>
    <dgm:cxn modelId="{A456EDB2-224C-4E1E-90AA-1234BDE8D028}" type="presOf" srcId="{AE0CC1CA-2EAC-49CB-91A6-D94926DCBAB3}" destId="{28DF69BE-D576-4E13-B4AC-9E54309A5C00}" srcOrd="0" destOrd="0" presId="urn:microsoft.com/office/officeart/2018/2/layout/IconVerticalSolidList"/>
    <dgm:cxn modelId="{BFFA0AC1-ADD0-4B00-B8BE-C29F7FAC7BEB}" srcId="{773E7A41-82A5-43D6-AE8A-71C307D21FFD}" destId="{0C939D2F-B6A6-40E9-A1DF-FB6AB8436D7B}" srcOrd="5" destOrd="0" parTransId="{B1C0BE2A-7442-4E88-ADF1-76D583870F5E}" sibTransId="{F9CE336F-4EF2-46C1-9949-7BD098EFF19B}"/>
    <dgm:cxn modelId="{31CFF2CD-1CA8-4316-9295-0D500DE6272C}" type="presOf" srcId="{789E82DA-DE52-495A-AACC-147AC27B27C2}" destId="{4D2BF657-56EA-493A-8A36-08CF1B96D090}" srcOrd="0" destOrd="0" presId="urn:microsoft.com/office/officeart/2018/2/layout/IconVerticalSolidList"/>
    <dgm:cxn modelId="{256ECEF3-62B8-400D-AB10-26E7D66E65B1}" type="presOf" srcId="{C21F6E11-1C8F-40B9-894C-44D5441A9C31}" destId="{04E88D41-41CB-4305-AC60-80FEA3A0861A}" srcOrd="0" destOrd="0" presId="urn:microsoft.com/office/officeart/2018/2/layout/IconVerticalSolidList"/>
    <dgm:cxn modelId="{D142E2F9-C5A5-408A-9CB5-2908A025DDA4}" srcId="{773E7A41-82A5-43D6-AE8A-71C307D21FFD}" destId="{CBA358E3-585C-4B98-9996-7BFC1E59F421}" srcOrd="2" destOrd="0" parTransId="{BC8E6E62-0C7E-4DE7-846A-964A61B387A2}" sibTransId="{CD2FE388-2A96-4F84-AC7B-8B40D67CD4C3}"/>
    <dgm:cxn modelId="{929B14CA-40F0-45EB-8458-BCE5108C06DD}" type="presParOf" srcId="{55D77807-BEBA-4359-9563-6F0EBA5464C1}" destId="{68A5D56A-DAE3-46E8-8589-A5025F1B3886}" srcOrd="0" destOrd="0" presId="urn:microsoft.com/office/officeart/2018/2/layout/IconVerticalSolidList"/>
    <dgm:cxn modelId="{CD79DD7F-8FA0-490E-AA1E-C38EC0973784}" type="presParOf" srcId="{68A5D56A-DAE3-46E8-8589-A5025F1B3886}" destId="{6AE1A180-5B0C-46FA-8D15-21022B43363D}" srcOrd="0" destOrd="0" presId="urn:microsoft.com/office/officeart/2018/2/layout/IconVerticalSolidList"/>
    <dgm:cxn modelId="{9ABE54F4-2594-44B2-B66C-2EF3CA9F00E6}" type="presParOf" srcId="{68A5D56A-DAE3-46E8-8589-A5025F1B3886}" destId="{B5C27457-3650-45EC-85BE-DFFBF04F00A1}" srcOrd="1" destOrd="0" presId="urn:microsoft.com/office/officeart/2018/2/layout/IconVerticalSolidList"/>
    <dgm:cxn modelId="{D616D6F8-E316-49BC-B0C1-C1F0E5B3B10D}" type="presParOf" srcId="{68A5D56A-DAE3-46E8-8589-A5025F1B3886}" destId="{6B6A4EC6-8F00-4351-8549-02E6B1FB2AD2}" srcOrd="2" destOrd="0" presId="urn:microsoft.com/office/officeart/2018/2/layout/IconVerticalSolidList"/>
    <dgm:cxn modelId="{BF0491E9-9DB5-46E3-8288-988810904953}" type="presParOf" srcId="{68A5D56A-DAE3-46E8-8589-A5025F1B3886}" destId="{28DF69BE-D576-4E13-B4AC-9E54309A5C00}" srcOrd="3" destOrd="0" presId="urn:microsoft.com/office/officeart/2018/2/layout/IconVerticalSolidList"/>
    <dgm:cxn modelId="{BE480A31-E2C0-482B-8209-D0FF38420EEA}" type="presParOf" srcId="{55D77807-BEBA-4359-9563-6F0EBA5464C1}" destId="{BD1D61A9-E246-4422-BDF4-71F33DBB5644}" srcOrd="1" destOrd="0" presId="urn:microsoft.com/office/officeart/2018/2/layout/IconVerticalSolidList"/>
    <dgm:cxn modelId="{16CE1888-5C9D-4FB7-9DCD-BB693B33FD91}" type="presParOf" srcId="{55D77807-BEBA-4359-9563-6F0EBA5464C1}" destId="{1318A9DF-B936-4D4D-8EE7-C7B7523EEBDE}" srcOrd="2" destOrd="0" presId="urn:microsoft.com/office/officeart/2018/2/layout/IconVerticalSolidList"/>
    <dgm:cxn modelId="{54E80A5B-FD9E-4FBB-9BF6-91AFA6A97030}" type="presParOf" srcId="{1318A9DF-B936-4D4D-8EE7-C7B7523EEBDE}" destId="{42668571-96A9-4EE8-A9F8-DE3841A9BC7F}" srcOrd="0" destOrd="0" presId="urn:microsoft.com/office/officeart/2018/2/layout/IconVerticalSolidList"/>
    <dgm:cxn modelId="{B9D4D09E-88DF-478D-940F-FDFB5EAB2E2D}" type="presParOf" srcId="{1318A9DF-B936-4D4D-8EE7-C7B7523EEBDE}" destId="{71CD824D-5518-42DC-8313-BF63A98F09FA}" srcOrd="1" destOrd="0" presId="urn:microsoft.com/office/officeart/2018/2/layout/IconVerticalSolidList"/>
    <dgm:cxn modelId="{C0B91040-855B-401F-9BE6-D3F65FC89787}" type="presParOf" srcId="{1318A9DF-B936-4D4D-8EE7-C7B7523EEBDE}" destId="{BFB8B667-CD21-4A2C-909A-D41B0A1FCCC8}" srcOrd="2" destOrd="0" presId="urn:microsoft.com/office/officeart/2018/2/layout/IconVerticalSolidList"/>
    <dgm:cxn modelId="{6F8A2E39-04AF-42A8-BC38-CA3075659AA3}" type="presParOf" srcId="{1318A9DF-B936-4D4D-8EE7-C7B7523EEBDE}" destId="{4D2BF657-56EA-493A-8A36-08CF1B96D090}" srcOrd="3" destOrd="0" presId="urn:microsoft.com/office/officeart/2018/2/layout/IconVerticalSolidList"/>
    <dgm:cxn modelId="{19E125DF-DDFC-462F-9642-DDFC3F08AACA}" type="presParOf" srcId="{55D77807-BEBA-4359-9563-6F0EBA5464C1}" destId="{ACDBFE1D-A0D8-4BAC-B38F-80846AC23EFC}" srcOrd="3" destOrd="0" presId="urn:microsoft.com/office/officeart/2018/2/layout/IconVerticalSolidList"/>
    <dgm:cxn modelId="{C2EBEC34-550D-430C-9458-54EA880C27F5}" type="presParOf" srcId="{55D77807-BEBA-4359-9563-6F0EBA5464C1}" destId="{C17360BF-5CE8-4B8E-A628-0BC4D016707F}" srcOrd="4" destOrd="0" presId="urn:microsoft.com/office/officeart/2018/2/layout/IconVerticalSolidList"/>
    <dgm:cxn modelId="{EFC7ADD6-B413-4F52-8CEB-B21A4B55C0DE}" type="presParOf" srcId="{C17360BF-5CE8-4B8E-A628-0BC4D016707F}" destId="{308B91EF-2827-4ACB-8548-77D600DED555}" srcOrd="0" destOrd="0" presId="urn:microsoft.com/office/officeart/2018/2/layout/IconVerticalSolidList"/>
    <dgm:cxn modelId="{DA95D0EC-E5C0-4508-BFB7-4CB6EDDDCA39}" type="presParOf" srcId="{C17360BF-5CE8-4B8E-A628-0BC4D016707F}" destId="{4A0DB097-475D-4EBA-B948-DA9A5681CBB6}" srcOrd="1" destOrd="0" presId="urn:microsoft.com/office/officeart/2018/2/layout/IconVerticalSolidList"/>
    <dgm:cxn modelId="{13887500-AEA9-440E-BD95-D69913D3E638}" type="presParOf" srcId="{C17360BF-5CE8-4B8E-A628-0BC4D016707F}" destId="{52694C57-9FD6-44D9-B53A-7FDE7C149B64}" srcOrd="2" destOrd="0" presId="urn:microsoft.com/office/officeart/2018/2/layout/IconVerticalSolidList"/>
    <dgm:cxn modelId="{A922C00B-5BD1-494E-B1E8-3E338650B79E}" type="presParOf" srcId="{C17360BF-5CE8-4B8E-A628-0BC4D016707F}" destId="{A9643F78-EA31-4704-8DDA-0643A3D49962}" srcOrd="3" destOrd="0" presId="urn:microsoft.com/office/officeart/2018/2/layout/IconVerticalSolidList"/>
    <dgm:cxn modelId="{E8D515B1-58F4-4A1B-AEBC-A503D8CEC79E}" type="presParOf" srcId="{55D77807-BEBA-4359-9563-6F0EBA5464C1}" destId="{9B365D61-C082-454D-9D79-577369822558}" srcOrd="5" destOrd="0" presId="urn:microsoft.com/office/officeart/2018/2/layout/IconVerticalSolidList"/>
    <dgm:cxn modelId="{175967A6-4B0E-4886-A8FE-5B165F1E9F05}" type="presParOf" srcId="{55D77807-BEBA-4359-9563-6F0EBA5464C1}" destId="{EDB31850-6F67-495C-9188-BD20BC47A2C5}" srcOrd="6" destOrd="0" presId="urn:microsoft.com/office/officeart/2018/2/layout/IconVerticalSolidList"/>
    <dgm:cxn modelId="{6581AF6B-1AC5-49BB-8DD3-D59C2175D1A0}" type="presParOf" srcId="{EDB31850-6F67-495C-9188-BD20BC47A2C5}" destId="{D7E4C2B5-CEBC-4D5C-AA92-A6612F0A3110}" srcOrd="0" destOrd="0" presId="urn:microsoft.com/office/officeart/2018/2/layout/IconVerticalSolidList"/>
    <dgm:cxn modelId="{1263EC85-E3FC-41C7-8437-20394B4ECA9A}" type="presParOf" srcId="{EDB31850-6F67-495C-9188-BD20BC47A2C5}" destId="{FE82A8A0-938D-43A1-B3E1-769ABE793F13}" srcOrd="1" destOrd="0" presId="urn:microsoft.com/office/officeart/2018/2/layout/IconVerticalSolidList"/>
    <dgm:cxn modelId="{C41929F5-3ACF-4818-8F6C-ED7122611EBA}" type="presParOf" srcId="{EDB31850-6F67-495C-9188-BD20BC47A2C5}" destId="{939DA9EA-C278-405C-9FD5-EB687E9EAD19}" srcOrd="2" destOrd="0" presId="urn:microsoft.com/office/officeart/2018/2/layout/IconVerticalSolidList"/>
    <dgm:cxn modelId="{2E4C2F41-74B6-4842-B3CC-90FC43F8CBAC}" type="presParOf" srcId="{EDB31850-6F67-495C-9188-BD20BC47A2C5}" destId="{04E88D41-41CB-4305-AC60-80FEA3A0861A}" srcOrd="3" destOrd="0" presId="urn:microsoft.com/office/officeart/2018/2/layout/IconVerticalSolidList"/>
    <dgm:cxn modelId="{E0689929-4106-4B61-BD63-3E287E195318}" type="presParOf" srcId="{55D77807-BEBA-4359-9563-6F0EBA5464C1}" destId="{DD4A3E43-B702-4293-984F-2CF011AB66B3}" srcOrd="7" destOrd="0" presId="urn:microsoft.com/office/officeart/2018/2/layout/IconVerticalSolidList"/>
    <dgm:cxn modelId="{179FE032-E4AC-47E4-9A37-31E905656DFA}" type="presParOf" srcId="{55D77807-BEBA-4359-9563-6F0EBA5464C1}" destId="{38770729-131F-414D-90A5-41ACD6268369}" srcOrd="8" destOrd="0" presId="urn:microsoft.com/office/officeart/2018/2/layout/IconVerticalSolidList"/>
    <dgm:cxn modelId="{B5565B2E-7B04-49B3-9212-9008B0FE6793}" type="presParOf" srcId="{38770729-131F-414D-90A5-41ACD6268369}" destId="{B92E14E5-B47C-4E5A-9E89-656F7B344518}" srcOrd="0" destOrd="0" presId="urn:microsoft.com/office/officeart/2018/2/layout/IconVerticalSolidList"/>
    <dgm:cxn modelId="{07D7BBC8-A4DB-437E-8DAA-30FF2598B008}" type="presParOf" srcId="{38770729-131F-414D-90A5-41ACD6268369}" destId="{783C30B5-510E-4BCD-B348-A2A8E31DA7B0}" srcOrd="1" destOrd="0" presId="urn:microsoft.com/office/officeart/2018/2/layout/IconVerticalSolidList"/>
    <dgm:cxn modelId="{2C170753-A937-42B2-A3A2-B379D9F0C03D}" type="presParOf" srcId="{38770729-131F-414D-90A5-41ACD6268369}" destId="{BCCE052A-D4D7-4022-B487-294514075E64}" srcOrd="2" destOrd="0" presId="urn:microsoft.com/office/officeart/2018/2/layout/IconVerticalSolidList"/>
    <dgm:cxn modelId="{CC3119CC-7416-41B2-985E-434F28F18228}" type="presParOf" srcId="{38770729-131F-414D-90A5-41ACD6268369}" destId="{2F15AA95-65CE-4C12-8B94-596BC1E7CBE3}" srcOrd="3" destOrd="0" presId="urn:microsoft.com/office/officeart/2018/2/layout/IconVerticalSolidList"/>
    <dgm:cxn modelId="{B9E1D2BD-84E5-4925-98CB-0CF86D1A92FD}" type="presParOf" srcId="{55D77807-BEBA-4359-9563-6F0EBA5464C1}" destId="{3DF03258-123D-4AA6-ADD2-21E433C04A70}" srcOrd="9" destOrd="0" presId="urn:microsoft.com/office/officeart/2018/2/layout/IconVerticalSolidList"/>
    <dgm:cxn modelId="{C9F80BB2-1544-49D4-AB49-51D35C5AB497}" type="presParOf" srcId="{55D77807-BEBA-4359-9563-6F0EBA5464C1}" destId="{B1F2BB72-DED2-46BD-A61A-A9F4AC9BC719}" srcOrd="10" destOrd="0" presId="urn:microsoft.com/office/officeart/2018/2/layout/IconVerticalSolidList"/>
    <dgm:cxn modelId="{683ADB7C-7D0B-495D-BFB7-F9CB157E3BF4}" type="presParOf" srcId="{B1F2BB72-DED2-46BD-A61A-A9F4AC9BC719}" destId="{26902412-1C9D-4FCD-B25D-97E3601754EA}" srcOrd="0" destOrd="0" presId="urn:microsoft.com/office/officeart/2018/2/layout/IconVerticalSolidList"/>
    <dgm:cxn modelId="{6F2D3C65-8E6A-4F27-82D2-357718767B39}" type="presParOf" srcId="{B1F2BB72-DED2-46BD-A61A-A9F4AC9BC719}" destId="{2E15B154-FBDA-4C87-8FCD-049DEC0970EC}" srcOrd="1" destOrd="0" presId="urn:microsoft.com/office/officeart/2018/2/layout/IconVerticalSolidList"/>
    <dgm:cxn modelId="{A645D2B0-4A80-4328-A3B6-8723F92C67C1}" type="presParOf" srcId="{B1F2BB72-DED2-46BD-A61A-A9F4AC9BC719}" destId="{AB5AD398-BD54-4476-A7C7-6ED4FDAFCFA9}" srcOrd="2" destOrd="0" presId="urn:microsoft.com/office/officeart/2018/2/layout/IconVerticalSolidList"/>
    <dgm:cxn modelId="{90756F6E-3531-41E5-99BF-6A846A3CFC40}" type="presParOf" srcId="{B1F2BB72-DED2-46BD-A61A-A9F4AC9BC719}" destId="{A712D5CD-9F1C-40A4-8E4C-C300CC132150}" srcOrd="3" destOrd="0" presId="urn:microsoft.com/office/officeart/2018/2/layout/IconVerticalSolidList"/>
    <dgm:cxn modelId="{AEE92A24-A93C-4886-8F43-FC4040FD6075}" type="presParOf" srcId="{55D77807-BEBA-4359-9563-6F0EBA5464C1}" destId="{BAE5B1E2-F04F-4B41-8CF1-3608766531AE}" srcOrd="11" destOrd="0" presId="urn:microsoft.com/office/officeart/2018/2/layout/IconVerticalSolidList"/>
    <dgm:cxn modelId="{18A6DF6A-0FE0-469A-A89E-BFA83365164E}" type="presParOf" srcId="{55D77807-BEBA-4359-9563-6F0EBA5464C1}" destId="{8AD4D729-82EE-45F9-AB11-FCD68A993632}" srcOrd="12" destOrd="0" presId="urn:microsoft.com/office/officeart/2018/2/layout/IconVerticalSolidList"/>
    <dgm:cxn modelId="{27E07D65-9F4B-4B92-AD9F-F891A34018FD}" type="presParOf" srcId="{8AD4D729-82EE-45F9-AB11-FCD68A993632}" destId="{8A2717B4-E62D-46CF-A3C4-B4A0A16CBB0D}" srcOrd="0" destOrd="0" presId="urn:microsoft.com/office/officeart/2018/2/layout/IconVerticalSolidList"/>
    <dgm:cxn modelId="{CE5C7781-8763-4AED-84DE-6A072FF5647A}" type="presParOf" srcId="{8AD4D729-82EE-45F9-AB11-FCD68A993632}" destId="{D705332E-9673-4F57-9DE9-69A1BAFAB27C}" srcOrd="1" destOrd="0" presId="urn:microsoft.com/office/officeart/2018/2/layout/IconVerticalSolidList"/>
    <dgm:cxn modelId="{DDE4AC9F-CBA4-4F52-9F9E-391B238934CC}" type="presParOf" srcId="{8AD4D729-82EE-45F9-AB11-FCD68A993632}" destId="{64828B75-896E-4D71-832A-5A2E6F476228}" srcOrd="2" destOrd="0" presId="urn:microsoft.com/office/officeart/2018/2/layout/IconVerticalSolidList"/>
    <dgm:cxn modelId="{BA3EE360-73AC-4BE9-9528-52010F9BD1AE}" type="presParOf" srcId="{8AD4D729-82EE-45F9-AB11-FCD68A993632}" destId="{9FD3BB0C-8A79-4521-B2A2-4A358D26EA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3E7A41-82A5-43D6-AE8A-71C307D21FFD}"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AE0CC1CA-2EAC-49CB-91A6-D94926DCBAB3}">
      <dgm:prSet/>
      <dgm:spPr/>
      <dgm:t>
        <a:bodyPr/>
        <a:lstStyle/>
        <a:p>
          <a:pPr algn="just"/>
          <a:r>
            <a:rPr lang="en-US" dirty="0"/>
            <a:t>The purpose of </a:t>
          </a:r>
          <a:r>
            <a:rPr lang="en-US" dirty="0" err="1"/>
            <a:t>AsthaTech</a:t>
          </a:r>
          <a:r>
            <a:rPr lang="en-US" dirty="0"/>
            <a:t>  Solutions Ltd. is to drive technological innovation and promote sustainability through cutting-edge engineering solutions. As a global leader in the engineering sector, </a:t>
          </a:r>
          <a:r>
            <a:rPr lang="en-US" dirty="0" err="1"/>
            <a:t>AsthaTech</a:t>
          </a:r>
          <a:r>
            <a:rPr lang="en-US" dirty="0"/>
            <a:t> is committed to developing projects that not only meet current engineering needs but also anticipate future demands. The company's mission revolves around creating infrastructure that is both smart and sustainable, ensuring environmental compatibility and enhancing the quality of life for communities around the world. By focusing on renewable energy systems, water purification technologies, and sustainable urban planning, </a:t>
          </a:r>
          <a:r>
            <a:rPr lang="en-US" dirty="0" err="1"/>
            <a:t>AsthaTech</a:t>
          </a:r>
          <a:r>
            <a:rPr lang="en-US" dirty="0"/>
            <a:t> aims to address some of the most pressing environmental and infrastructural challenges of our time, making a significant positive impact on society and the planet.</a:t>
          </a:r>
        </a:p>
      </dgm:t>
    </dgm:pt>
    <dgm:pt modelId="{2847407F-C755-4510-B620-7564C88B2998}" type="parTrans" cxnId="{FA6F0C2A-91B4-43BD-882F-6F968FC672FE}">
      <dgm:prSet/>
      <dgm:spPr/>
      <dgm:t>
        <a:bodyPr/>
        <a:lstStyle/>
        <a:p>
          <a:endParaRPr lang="en-US"/>
        </a:p>
      </dgm:t>
    </dgm:pt>
    <dgm:pt modelId="{1E584F27-77DF-4AB9-B2A0-E7B8B2F53C8B}" type="sibTrans" cxnId="{FA6F0C2A-91B4-43BD-882F-6F968FC672FE}">
      <dgm:prSet/>
      <dgm:spPr/>
      <dgm:t>
        <a:bodyPr/>
        <a:lstStyle/>
        <a:p>
          <a:endParaRPr lang="en-US"/>
        </a:p>
      </dgm:t>
    </dgm:pt>
    <dgm:pt modelId="{2F7678F0-CF30-4725-A975-4B43647C610F}" type="pres">
      <dgm:prSet presAssocID="{773E7A41-82A5-43D6-AE8A-71C307D21FFD}" presName="linear" presStyleCnt="0">
        <dgm:presLayoutVars>
          <dgm:animLvl val="lvl"/>
          <dgm:resizeHandles val="exact"/>
        </dgm:presLayoutVars>
      </dgm:prSet>
      <dgm:spPr/>
    </dgm:pt>
    <dgm:pt modelId="{5A5EB1C3-CC12-4AA9-BEC6-68DAA2BDC751}" type="pres">
      <dgm:prSet presAssocID="{AE0CC1CA-2EAC-49CB-91A6-D94926DCBAB3}" presName="parentText" presStyleLbl="node1" presStyleIdx="0" presStyleCnt="1" custLinFactNeighborY="1989">
        <dgm:presLayoutVars>
          <dgm:chMax val="0"/>
          <dgm:bulletEnabled val="1"/>
        </dgm:presLayoutVars>
      </dgm:prSet>
      <dgm:spPr/>
    </dgm:pt>
  </dgm:ptLst>
  <dgm:cxnLst>
    <dgm:cxn modelId="{FA6F0C2A-91B4-43BD-882F-6F968FC672FE}" srcId="{773E7A41-82A5-43D6-AE8A-71C307D21FFD}" destId="{AE0CC1CA-2EAC-49CB-91A6-D94926DCBAB3}" srcOrd="0" destOrd="0" parTransId="{2847407F-C755-4510-B620-7564C88B2998}" sibTransId="{1E584F27-77DF-4AB9-B2A0-E7B8B2F53C8B}"/>
    <dgm:cxn modelId="{45C94F80-7DB0-471A-A8B1-A21465FECDFC}" type="presOf" srcId="{AE0CC1CA-2EAC-49CB-91A6-D94926DCBAB3}" destId="{5A5EB1C3-CC12-4AA9-BEC6-68DAA2BDC751}" srcOrd="0" destOrd="0" presId="urn:microsoft.com/office/officeart/2005/8/layout/vList2"/>
    <dgm:cxn modelId="{D43454B9-0291-4312-BE7E-5A38974190E5}" type="presOf" srcId="{773E7A41-82A5-43D6-AE8A-71C307D21FFD}" destId="{2F7678F0-CF30-4725-A975-4B43647C610F}" srcOrd="0" destOrd="0" presId="urn:microsoft.com/office/officeart/2005/8/layout/vList2"/>
    <dgm:cxn modelId="{8FFB1138-6BAD-47FE-99C3-E650695D0832}" type="presParOf" srcId="{2F7678F0-CF30-4725-A975-4B43647C610F}" destId="{5A5EB1C3-CC12-4AA9-BEC6-68DAA2BDC75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73E7A41-82A5-43D6-AE8A-71C307D21FFD}"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AE0CC1CA-2EAC-49CB-91A6-D94926DCBAB3}">
      <dgm:prSet/>
      <dgm:spPr/>
      <dgm:t>
        <a:bodyPr/>
        <a:lstStyle/>
        <a:p>
          <a:pPr algn="just"/>
          <a:r>
            <a:rPr lang="en-US">
              <a:solidFill>
                <a:schemeClr val="bg1"/>
              </a:solidFill>
            </a:rPr>
            <a:t>AsthaTech </a:t>
          </a:r>
          <a:r>
            <a:rPr lang="en-US" b="0" i="0"/>
            <a:t> Solutions Ltd. is led by a CEO who sets the strategic direction and oversees major corporate decisions, supported by a CTO responsible for technological innovation and leadership. The organizational structure includes key departments such as Research &amp; Development, which drives innovation in engineering solutions; Operations, which manages project execution and resource coordination; Human Resources, tasked with talent management and nurturing company culture; Information Technology, ensuring robust IT support and cybersecurity; and Marketing, which handles brand positioning and customer engagement. Each department plays a crucial role in supporting the company's mission of delivering sustainable and innovative engineering projects globally.</a:t>
          </a:r>
          <a:endParaRPr lang="en-US" dirty="0"/>
        </a:p>
      </dgm:t>
    </dgm:pt>
    <dgm:pt modelId="{2847407F-C755-4510-B620-7564C88B2998}" type="parTrans" cxnId="{FA6F0C2A-91B4-43BD-882F-6F968FC672FE}">
      <dgm:prSet/>
      <dgm:spPr/>
      <dgm:t>
        <a:bodyPr/>
        <a:lstStyle/>
        <a:p>
          <a:endParaRPr lang="en-US"/>
        </a:p>
      </dgm:t>
    </dgm:pt>
    <dgm:pt modelId="{1E584F27-77DF-4AB9-B2A0-E7B8B2F53C8B}" type="sibTrans" cxnId="{FA6F0C2A-91B4-43BD-882F-6F968FC672FE}">
      <dgm:prSet/>
      <dgm:spPr/>
      <dgm:t>
        <a:bodyPr/>
        <a:lstStyle/>
        <a:p>
          <a:endParaRPr lang="en-US"/>
        </a:p>
      </dgm:t>
    </dgm:pt>
    <dgm:pt modelId="{B5E09C04-00CE-4832-ABFC-B872FBC96701}" type="pres">
      <dgm:prSet presAssocID="{773E7A41-82A5-43D6-AE8A-71C307D21FFD}" presName="linear" presStyleCnt="0">
        <dgm:presLayoutVars>
          <dgm:animLvl val="lvl"/>
          <dgm:resizeHandles val="exact"/>
        </dgm:presLayoutVars>
      </dgm:prSet>
      <dgm:spPr/>
    </dgm:pt>
    <dgm:pt modelId="{8F56924E-0E16-46EF-8693-273843E8862A}" type="pres">
      <dgm:prSet presAssocID="{AE0CC1CA-2EAC-49CB-91A6-D94926DCBAB3}" presName="parentText" presStyleLbl="node1" presStyleIdx="0" presStyleCnt="1" custLinFactNeighborX="0" custLinFactNeighborY="-3958">
        <dgm:presLayoutVars>
          <dgm:chMax val="0"/>
          <dgm:bulletEnabled val="1"/>
        </dgm:presLayoutVars>
      </dgm:prSet>
      <dgm:spPr/>
    </dgm:pt>
  </dgm:ptLst>
  <dgm:cxnLst>
    <dgm:cxn modelId="{06796020-19D2-42AF-B125-F6824B12A1F6}" type="presOf" srcId="{AE0CC1CA-2EAC-49CB-91A6-D94926DCBAB3}" destId="{8F56924E-0E16-46EF-8693-273843E8862A}" srcOrd="0" destOrd="0" presId="urn:microsoft.com/office/officeart/2005/8/layout/vList2"/>
    <dgm:cxn modelId="{FA6F0C2A-91B4-43BD-882F-6F968FC672FE}" srcId="{773E7A41-82A5-43D6-AE8A-71C307D21FFD}" destId="{AE0CC1CA-2EAC-49CB-91A6-D94926DCBAB3}" srcOrd="0" destOrd="0" parTransId="{2847407F-C755-4510-B620-7564C88B2998}" sibTransId="{1E584F27-77DF-4AB9-B2A0-E7B8B2F53C8B}"/>
    <dgm:cxn modelId="{00ADE52C-7B49-4D0C-A0A3-1347C9CEC292}" type="presOf" srcId="{773E7A41-82A5-43D6-AE8A-71C307D21FFD}" destId="{B5E09C04-00CE-4832-ABFC-B872FBC96701}" srcOrd="0" destOrd="0" presId="urn:microsoft.com/office/officeart/2005/8/layout/vList2"/>
    <dgm:cxn modelId="{8FACAF11-3E98-4AFB-AA7A-65FBCAC8BF62}" type="presParOf" srcId="{B5E09C04-00CE-4832-ABFC-B872FBC96701}" destId="{8F56924E-0E16-46EF-8693-273843E8862A}"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390AB5-F42E-476E-914B-1EEF9D3F3F9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42671C9-9BDC-4FD5-8C9C-CBB25D676210}">
      <dgm:prSet/>
      <dgm:spPr/>
      <dgm:t>
        <a:bodyPr/>
        <a:lstStyle/>
        <a:p>
          <a:r>
            <a:rPr lang="en-US" b="1"/>
            <a:t>Ethical Behavior</a:t>
          </a:r>
        </a:p>
      </dgm:t>
    </dgm:pt>
    <dgm:pt modelId="{F1226B3D-F56E-43EF-9DFD-CDABE5B8AD68}" type="parTrans" cxnId="{834774AE-06BC-4B6F-B24D-41EFC7AEA90B}">
      <dgm:prSet/>
      <dgm:spPr/>
      <dgm:t>
        <a:bodyPr/>
        <a:lstStyle/>
        <a:p>
          <a:endParaRPr lang="en-US"/>
        </a:p>
      </dgm:t>
    </dgm:pt>
    <dgm:pt modelId="{468EE6F4-E28B-4B78-A107-5EDAF2BDF2FC}" type="sibTrans" cxnId="{834774AE-06BC-4B6F-B24D-41EFC7AEA90B}">
      <dgm:prSet/>
      <dgm:spPr/>
      <dgm:t>
        <a:bodyPr/>
        <a:lstStyle/>
        <a:p>
          <a:endParaRPr lang="en-US"/>
        </a:p>
      </dgm:t>
    </dgm:pt>
    <dgm:pt modelId="{2195BA01-A053-4B21-AEC4-C237BFCB19EE}">
      <dgm:prSet/>
      <dgm:spPr/>
      <dgm:t>
        <a:bodyPr/>
        <a:lstStyle/>
        <a:p>
          <a:r>
            <a:rPr lang="en-US"/>
            <a:t>Uphold the highest standards of integrity, honesty, and fairness in all professional interactions and decisions.</a:t>
          </a:r>
        </a:p>
      </dgm:t>
    </dgm:pt>
    <dgm:pt modelId="{B1D40C17-4AFD-4D10-815C-BBC5046849FC}" type="parTrans" cxnId="{1E42DA52-2F2A-47F4-8675-B1B8C0F12FB7}">
      <dgm:prSet/>
      <dgm:spPr/>
      <dgm:t>
        <a:bodyPr/>
        <a:lstStyle/>
        <a:p>
          <a:endParaRPr lang="en-US"/>
        </a:p>
      </dgm:t>
    </dgm:pt>
    <dgm:pt modelId="{B60AD6C1-17B6-4253-8711-C64BB61492D8}" type="sibTrans" cxnId="{1E42DA52-2F2A-47F4-8675-B1B8C0F12FB7}">
      <dgm:prSet/>
      <dgm:spPr/>
      <dgm:t>
        <a:bodyPr/>
        <a:lstStyle/>
        <a:p>
          <a:endParaRPr lang="en-US"/>
        </a:p>
      </dgm:t>
    </dgm:pt>
    <dgm:pt modelId="{67BDE430-3930-4A49-A35E-1ABDFC19FE2C}">
      <dgm:prSet/>
      <dgm:spPr/>
      <dgm:t>
        <a:bodyPr/>
        <a:lstStyle/>
        <a:p>
          <a:r>
            <a:rPr lang="en-US" b="1"/>
            <a:t>Positive Work Environment</a:t>
          </a:r>
        </a:p>
      </dgm:t>
    </dgm:pt>
    <dgm:pt modelId="{DD4F3396-986D-4614-9A33-4856E54D756C}" type="parTrans" cxnId="{7B4E94C9-1A57-40A4-B4FE-AC30CCE2613A}">
      <dgm:prSet/>
      <dgm:spPr/>
      <dgm:t>
        <a:bodyPr/>
        <a:lstStyle/>
        <a:p>
          <a:endParaRPr lang="en-US"/>
        </a:p>
      </dgm:t>
    </dgm:pt>
    <dgm:pt modelId="{6903355B-4D32-48A4-B5F0-7837E572D5A8}" type="sibTrans" cxnId="{7B4E94C9-1A57-40A4-B4FE-AC30CCE2613A}">
      <dgm:prSet/>
      <dgm:spPr/>
      <dgm:t>
        <a:bodyPr/>
        <a:lstStyle/>
        <a:p>
          <a:endParaRPr lang="en-US"/>
        </a:p>
      </dgm:t>
    </dgm:pt>
    <dgm:pt modelId="{A1736851-776D-4780-A096-1A9064F66E25}">
      <dgm:prSet/>
      <dgm:spPr/>
      <dgm:t>
        <a:bodyPr/>
        <a:lstStyle/>
        <a:p>
          <a:r>
            <a:rPr lang="en-US"/>
            <a:t>Foster an inclusive, respectful, and safe workplace free from discrimination and harassment.</a:t>
          </a:r>
        </a:p>
      </dgm:t>
    </dgm:pt>
    <dgm:pt modelId="{ED70F933-E5FE-4F20-BDF8-35B569F314A7}" type="parTrans" cxnId="{FB945791-5AE9-40F3-9D7A-0C4BA5F8F023}">
      <dgm:prSet/>
      <dgm:spPr/>
      <dgm:t>
        <a:bodyPr/>
        <a:lstStyle/>
        <a:p>
          <a:endParaRPr lang="en-US"/>
        </a:p>
      </dgm:t>
    </dgm:pt>
    <dgm:pt modelId="{D6F78C50-2BDA-4565-A268-EF06370506BD}" type="sibTrans" cxnId="{FB945791-5AE9-40F3-9D7A-0C4BA5F8F023}">
      <dgm:prSet/>
      <dgm:spPr/>
      <dgm:t>
        <a:bodyPr/>
        <a:lstStyle/>
        <a:p>
          <a:endParaRPr lang="en-US"/>
        </a:p>
      </dgm:t>
    </dgm:pt>
    <dgm:pt modelId="{2141EBB4-F1E1-48A1-B39B-2B34944AEADD}">
      <dgm:prSet/>
      <dgm:spPr/>
      <dgm:t>
        <a:bodyPr/>
        <a:lstStyle/>
        <a:p>
          <a:r>
            <a:rPr lang="en-US" b="1"/>
            <a:t>Accurate and Complete Records</a:t>
          </a:r>
        </a:p>
      </dgm:t>
    </dgm:pt>
    <dgm:pt modelId="{E723AD18-C8CB-4C11-8D3B-86F34E3B23F1}" type="parTrans" cxnId="{7CE4D656-C459-4561-B492-BC296C4C1226}">
      <dgm:prSet/>
      <dgm:spPr/>
      <dgm:t>
        <a:bodyPr/>
        <a:lstStyle/>
        <a:p>
          <a:endParaRPr lang="en-US"/>
        </a:p>
      </dgm:t>
    </dgm:pt>
    <dgm:pt modelId="{C79F0697-F9D1-42D9-A64F-9F4A9597156C}" type="sibTrans" cxnId="{7CE4D656-C459-4561-B492-BC296C4C1226}">
      <dgm:prSet/>
      <dgm:spPr/>
      <dgm:t>
        <a:bodyPr/>
        <a:lstStyle/>
        <a:p>
          <a:endParaRPr lang="en-US"/>
        </a:p>
      </dgm:t>
    </dgm:pt>
    <dgm:pt modelId="{38844D04-2395-4DD9-9D1C-3C2D62A2FDE4}">
      <dgm:prSet/>
      <dgm:spPr/>
      <dgm:t>
        <a:bodyPr/>
        <a:lstStyle/>
        <a:p>
          <a:r>
            <a:rPr lang="en-US"/>
            <a:t>Ensure all business documentation is transparent, accurate, and compliant with legal standards.</a:t>
          </a:r>
        </a:p>
      </dgm:t>
    </dgm:pt>
    <dgm:pt modelId="{076193B5-F6B3-482A-83AB-EC36E6A1622D}" type="parTrans" cxnId="{9503C7D2-228B-4C40-8965-D9E3A46C4A2A}">
      <dgm:prSet/>
      <dgm:spPr/>
      <dgm:t>
        <a:bodyPr/>
        <a:lstStyle/>
        <a:p>
          <a:endParaRPr lang="en-US"/>
        </a:p>
      </dgm:t>
    </dgm:pt>
    <dgm:pt modelId="{BD4F24F2-77C3-41AF-9DF8-685A6B0C0DD1}" type="sibTrans" cxnId="{9503C7D2-228B-4C40-8965-D9E3A46C4A2A}">
      <dgm:prSet/>
      <dgm:spPr/>
      <dgm:t>
        <a:bodyPr/>
        <a:lstStyle/>
        <a:p>
          <a:endParaRPr lang="en-US"/>
        </a:p>
      </dgm:t>
    </dgm:pt>
    <dgm:pt modelId="{3DA986B6-FBB2-41B8-AFE6-CEA8C11CF3FB}">
      <dgm:prSet/>
      <dgm:spPr/>
      <dgm:t>
        <a:bodyPr/>
        <a:lstStyle/>
        <a:p>
          <a:r>
            <a:rPr lang="en-US" b="1"/>
            <a:t>Obey the Law</a:t>
          </a:r>
        </a:p>
      </dgm:t>
    </dgm:pt>
    <dgm:pt modelId="{0716FEF3-FC3D-42CD-8004-8B13DCCC787A}" type="parTrans" cxnId="{D5208F2A-D57A-408A-9BD6-73B478CC7A0A}">
      <dgm:prSet/>
      <dgm:spPr/>
      <dgm:t>
        <a:bodyPr/>
        <a:lstStyle/>
        <a:p>
          <a:endParaRPr lang="en-US"/>
        </a:p>
      </dgm:t>
    </dgm:pt>
    <dgm:pt modelId="{3FCEE6C5-521B-44BF-B20F-8377189A73D8}" type="sibTrans" cxnId="{D5208F2A-D57A-408A-9BD6-73B478CC7A0A}">
      <dgm:prSet/>
      <dgm:spPr/>
      <dgm:t>
        <a:bodyPr/>
        <a:lstStyle/>
        <a:p>
          <a:endParaRPr lang="en-US"/>
        </a:p>
      </dgm:t>
    </dgm:pt>
    <dgm:pt modelId="{932B57E4-77BC-4390-B043-48ADA007447F}">
      <dgm:prSet/>
      <dgm:spPr/>
      <dgm:t>
        <a:bodyPr/>
        <a:lstStyle/>
        <a:p>
          <a:r>
            <a:rPr lang="en-US"/>
            <a:t>Adhere strictly to all applicable local, national, and international laws and regulations, particularly those related to environmental sustainability.</a:t>
          </a:r>
        </a:p>
      </dgm:t>
    </dgm:pt>
    <dgm:pt modelId="{9E53A18B-E51E-4145-A546-63BF3F7F3CB3}" type="parTrans" cxnId="{0203F620-59A9-4E8D-9819-0B2C215C7821}">
      <dgm:prSet/>
      <dgm:spPr/>
      <dgm:t>
        <a:bodyPr/>
        <a:lstStyle/>
        <a:p>
          <a:endParaRPr lang="en-US"/>
        </a:p>
      </dgm:t>
    </dgm:pt>
    <dgm:pt modelId="{E8209A65-72EF-4D47-938F-E9CA46E8B3D0}" type="sibTrans" cxnId="{0203F620-59A9-4E8D-9819-0B2C215C7821}">
      <dgm:prSet/>
      <dgm:spPr/>
      <dgm:t>
        <a:bodyPr/>
        <a:lstStyle/>
        <a:p>
          <a:endParaRPr lang="en-US"/>
        </a:p>
      </dgm:t>
    </dgm:pt>
    <dgm:pt modelId="{7DA7CA47-B0E4-4ABD-9DC6-516DBE2413C7}">
      <dgm:prSet/>
      <dgm:spPr/>
      <dgm:t>
        <a:bodyPr/>
        <a:lstStyle/>
        <a:p>
          <a:r>
            <a:rPr lang="en-US" b="1" i="0"/>
            <a:t>Reporting and Compliance</a:t>
          </a:r>
          <a:endParaRPr lang="en-US"/>
        </a:p>
      </dgm:t>
    </dgm:pt>
    <dgm:pt modelId="{858C8C9D-8EA4-4AD3-BCA7-5C18868FD742}" type="parTrans" cxnId="{6EBE6E3E-FA4F-4192-ACCF-5CC8F83EB7F0}">
      <dgm:prSet/>
      <dgm:spPr/>
      <dgm:t>
        <a:bodyPr/>
        <a:lstStyle/>
        <a:p>
          <a:endParaRPr lang="en-US"/>
        </a:p>
      </dgm:t>
    </dgm:pt>
    <dgm:pt modelId="{3BEBD4EB-8BC4-46C3-8373-EC444DB2A43C}" type="sibTrans" cxnId="{6EBE6E3E-FA4F-4192-ACCF-5CC8F83EB7F0}">
      <dgm:prSet/>
      <dgm:spPr/>
      <dgm:t>
        <a:bodyPr/>
        <a:lstStyle/>
        <a:p>
          <a:endParaRPr lang="en-US"/>
        </a:p>
      </dgm:t>
    </dgm:pt>
    <dgm:pt modelId="{3C251DB2-EA50-47F2-8745-D6A69190492E}">
      <dgm:prSet/>
      <dgm:spPr/>
      <dgm:t>
        <a:bodyPr/>
        <a:lstStyle/>
        <a:p>
          <a:r>
            <a:rPr lang="en-US" b="0" i="0"/>
            <a:t>Encourage the reporting of unethical behavior and ensure robust mechanisms for compliance with ethical standards.</a:t>
          </a:r>
          <a:endParaRPr lang="en-US"/>
        </a:p>
      </dgm:t>
    </dgm:pt>
    <dgm:pt modelId="{7D2407D7-CC34-41F5-ACE8-63B190298386}" type="parTrans" cxnId="{3F4A2E5B-928B-4777-AF1E-068F3E22BEDA}">
      <dgm:prSet/>
      <dgm:spPr/>
      <dgm:t>
        <a:bodyPr/>
        <a:lstStyle/>
        <a:p>
          <a:endParaRPr lang="en-US"/>
        </a:p>
      </dgm:t>
    </dgm:pt>
    <dgm:pt modelId="{EFC25934-7AB0-42C6-84F8-6F131724A344}" type="sibTrans" cxnId="{3F4A2E5B-928B-4777-AF1E-068F3E22BEDA}">
      <dgm:prSet/>
      <dgm:spPr/>
      <dgm:t>
        <a:bodyPr/>
        <a:lstStyle/>
        <a:p>
          <a:endParaRPr lang="en-US"/>
        </a:p>
      </dgm:t>
    </dgm:pt>
    <dgm:pt modelId="{DA3D0C9B-DAB7-44ED-B830-0A884F9BFBA9}" type="pres">
      <dgm:prSet presAssocID="{F8390AB5-F42E-476E-914B-1EEF9D3F3F94}" presName="linear" presStyleCnt="0">
        <dgm:presLayoutVars>
          <dgm:animLvl val="lvl"/>
          <dgm:resizeHandles val="exact"/>
        </dgm:presLayoutVars>
      </dgm:prSet>
      <dgm:spPr/>
    </dgm:pt>
    <dgm:pt modelId="{C6944437-B8BF-4F7A-80C8-71EE0C70EE9C}" type="pres">
      <dgm:prSet presAssocID="{C42671C9-9BDC-4FD5-8C9C-CBB25D676210}" presName="parentText" presStyleLbl="node1" presStyleIdx="0" presStyleCnt="5">
        <dgm:presLayoutVars>
          <dgm:chMax val="0"/>
          <dgm:bulletEnabled val="1"/>
        </dgm:presLayoutVars>
      </dgm:prSet>
      <dgm:spPr/>
    </dgm:pt>
    <dgm:pt modelId="{AB002D5B-A85D-4F77-A0CA-743A83110CB0}" type="pres">
      <dgm:prSet presAssocID="{C42671C9-9BDC-4FD5-8C9C-CBB25D676210}" presName="childText" presStyleLbl="revTx" presStyleIdx="0" presStyleCnt="5">
        <dgm:presLayoutVars>
          <dgm:bulletEnabled val="1"/>
        </dgm:presLayoutVars>
      </dgm:prSet>
      <dgm:spPr/>
    </dgm:pt>
    <dgm:pt modelId="{95B505E5-4280-4156-AE8D-4429BE2FA25C}" type="pres">
      <dgm:prSet presAssocID="{67BDE430-3930-4A49-A35E-1ABDFC19FE2C}" presName="parentText" presStyleLbl="node1" presStyleIdx="1" presStyleCnt="5">
        <dgm:presLayoutVars>
          <dgm:chMax val="0"/>
          <dgm:bulletEnabled val="1"/>
        </dgm:presLayoutVars>
      </dgm:prSet>
      <dgm:spPr/>
    </dgm:pt>
    <dgm:pt modelId="{D895B027-41A1-45AB-B384-77D7D9B5F1BC}" type="pres">
      <dgm:prSet presAssocID="{67BDE430-3930-4A49-A35E-1ABDFC19FE2C}" presName="childText" presStyleLbl="revTx" presStyleIdx="1" presStyleCnt="5">
        <dgm:presLayoutVars>
          <dgm:bulletEnabled val="1"/>
        </dgm:presLayoutVars>
      </dgm:prSet>
      <dgm:spPr/>
    </dgm:pt>
    <dgm:pt modelId="{3408F72C-EF94-4CA0-A313-5232B3649614}" type="pres">
      <dgm:prSet presAssocID="{2141EBB4-F1E1-48A1-B39B-2B34944AEADD}" presName="parentText" presStyleLbl="node1" presStyleIdx="2" presStyleCnt="5">
        <dgm:presLayoutVars>
          <dgm:chMax val="0"/>
          <dgm:bulletEnabled val="1"/>
        </dgm:presLayoutVars>
      </dgm:prSet>
      <dgm:spPr/>
    </dgm:pt>
    <dgm:pt modelId="{BA113079-2621-48B2-A410-EFB440CB78BE}" type="pres">
      <dgm:prSet presAssocID="{2141EBB4-F1E1-48A1-B39B-2B34944AEADD}" presName="childText" presStyleLbl="revTx" presStyleIdx="2" presStyleCnt="5">
        <dgm:presLayoutVars>
          <dgm:bulletEnabled val="1"/>
        </dgm:presLayoutVars>
      </dgm:prSet>
      <dgm:spPr/>
    </dgm:pt>
    <dgm:pt modelId="{61218BF2-43C7-465B-81BA-813EF651EFAC}" type="pres">
      <dgm:prSet presAssocID="{3DA986B6-FBB2-41B8-AFE6-CEA8C11CF3FB}" presName="parentText" presStyleLbl="node1" presStyleIdx="3" presStyleCnt="5">
        <dgm:presLayoutVars>
          <dgm:chMax val="0"/>
          <dgm:bulletEnabled val="1"/>
        </dgm:presLayoutVars>
      </dgm:prSet>
      <dgm:spPr/>
    </dgm:pt>
    <dgm:pt modelId="{D990FDB4-E70A-41D7-8208-3D6759001D8D}" type="pres">
      <dgm:prSet presAssocID="{3DA986B6-FBB2-41B8-AFE6-CEA8C11CF3FB}" presName="childText" presStyleLbl="revTx" presStyleIdx="3" presStyleCnt="5">
        <dgm:presLayoutVars>
          <dgm:bulletEnabled val="1"/>
        </dgm:presLayoutVars>
      </dgm:prSet>
      <dgm:spPr/>
    </dgm:pt>
    <dgm:pt modelId="{12A47B52-D500-439E-9F4B-A63C8710E576}" type="pres">
      <dgm:prSet presAssocID="{7DA7CA47-B0E4-4ABD-9DC6-516DBE2413C7}" presName="parentText" presStyleLbl="node1" presStyleIdx="4" presStyleCnt="5">
        <dgm:presLayoutVars>
          <dgm:chMax val="0"/>
          <dgm:bulletEnabled val="1"/>
        </dgm:presLayoutVars>
      </dgm:prSet>
      <dgm:spPr/>
    </dgm:pt>
    <dgm:pt modelId="{3A0282CA-9973-4F85-B7D0-D290D93A0A26}" type="pres">
      <dgm:prSet presAssocID="{7DA7CA47-B0E4-4ABD-9DC6-516DBE2413C7}" presName="childText" presStyleLbl="revTx" presStyleIdx="4" presStyleCnt="5">
        <dgm:presLayoutVars>
          <dgm:bulletEnabled val="1"/>
        </dgm:presLayoutVars>
      </dgm:prSet>
      <dgm:spPr/>
    </dgm:pt>
  </dgm:ptLst>
  <dgm:cxnLst>
    <dgm:cxn modelId="{D9EAF010-72A3-403D-9B3F-01FD7496598A}" type="presOf" srcId="{C42671C9-9BDC-4FD5-8C9C-CBB25D676210}" destId="{C6944437-B8BF-4F7A-80C8-71EE0C70EE9C}" srcOrd="0" destOrd="0" presId="urn:microsoft.com/office/officeart/2005/8/layout/vList2"/>
    <dgm:cxn modelId="{1FD97A1E-22CD-4370-A53B-78489D432DFA}" type="presOf" srcId="{2141EBB4-F1E1-48A1-B39B-2B34944AEADD}" destId="{3408F72C-EF94-4CA0-A313-5232B3649614}" srcOrd="0" destOrd="0" presId="urn:microsoft.com/office/officeart/2005/8/layout/vList2"/>
    <dgm:cxn modelId="{0203F620-59A9-4E8D-9819-0B2C215C7821}" srcId="{3DA986B6-FBB2-41B8-AFE6-CEA8C11CF3FB}" destId="{932B57E4-77BC-4390-B043-48ADA007447F}" srcOrd="0" destOrd="0" parTransId="{9E53A18B-E51E-4145-A546-63BF3F7F3CB3}" sibTransId="{E8209A65-72EF-4D47-938F-E9CA46E8B3D0}"/>
    <dgm:cxn modelId="{F7F10B2A-D299-4FEE-94E0-09F32DDF44E9}" type="presOf" srcId="{F8390AB5-F42E-476E-914B-1EEF9D3F3F94}" destId="{DA3D0C9B-DAB7-44ED-B830-0A884F9BFBA9}" srcOrd="0" destOrd="0" presId="urn:microsoft.com/office/officeart/2005/8/layout/vList2"/>
    <dgm:cxn modelId="{D5208F2A-D57A-408A-9BD6-73B478CC7A0A}" srcId="{F8390AB5-F42E-476E-914B-1EEF9D3F3F94}" destId="{3DA986B6-FBB2-41B8-AFE6-CEA8C11CF3FB}" srcOrd="3" destOrd="0" parTransId="{0716FEF3-FC3D-42CD-8004-8B13DCCC787A}" sibTransId="{3FCEE6C5-521B-44BF-B20F-8377189A73D8}"/>
    <dgm:cxn modelId="{0CF3DF31-5297-4886-80B1-83D5166CB180}" type="presOf" srcId="{2195BA01-A053-4B21-AEC4-C237BFCB19EE}" destId="{AB002D5B-A85D-4F77-A0CA-743A83110CB0}" srcOrd="0" destOrd="0" presId="urn:microsoft.com/office/officeart/2005/8/layout/vList2"/>
    <dgm:cxn modelId="{6EBE6E3E-FA4F-4192-ACCF-5CC8F83EB7F0}" srcId="{F8390AB5-F42E-476E-914B-1EEF9D3F3F94}" destId="{7DA7CA47-B0E4-4ABD-9DC6-516DBE2413C7}" srcOrd="4" destOrd="0" parTransId="{858C8C9D-8EA4-4AD3-BCA7-5C18868FD742}" sibTransId="{3BEBD4EB-8BC4-46C3-8373-EC444DB2A43C}"/>
    <dgm:cxn modelId="{3F4A2E5B-928B-4777-AF1E-068F3E22BEDA}" srcId="{7DA7CA47-B0E4-4ABD-9DC6-516DBE2413C7}" destId="{3C251DB2-EA50-47F2-8745-D6A69190492E}" srcOrd="0" destOrd="0" parTransId="{7D2407D7-CC34-41F5-ACE8-63B190298386}" sibTransId="{EFC25934-7AB0-42C6-84F8-6F131724A344}"/>
    <dgm:cxn modelId="{DC4CA469-6057-4CDE-957B-D6F1D894D414}" type="presOf" srcId="{3DA986B6-FBB2-41B8-AFE6-CEA8C11CF3FB}" destId="{61218BF2-43C7-465B-81BA-813EF651EFAC}" srcOrd="0" destOrd="0" presId="urn:microsoft.com/office/officeart/2005/8/layout/vList2"/>
    <dgm:cxn modelId="{1E42DA52-2F2A-47F4-8675-B1B8C0F12FB7}" srcId="{C42671C9-9BDC-4FD5-8C9C-CBB25D676210}" destId="{2195BA01-A053-4B21-AEC4-C237BFCB19EE}" srcOrd="0" destOrd="0" parTransId="{B1D40C17-4AFD-4D10-815C-BBC5046849FC}" sibTransId="{B60AD6C1-17B6-4253-8711-C64BB61492D8}"/>
    <dgm:cxn modelId="{7CE4D656-C459-4561-B492-BC296C4C1226}" srcId="{F8390AB5-F42E-476E-914B-1EEF9D3F3F94}" destId="{2141EBB4-F1E1-48A1-B39B-2B34944AEADD}" srcOrd="2" destOrd="0" parTransId="{E723AD18-C8CB-4C11-8D3B-86F34E3B23F1}" sibTransId="{C79F0697-F9D1-42D9-A64F-9F4A9597156C}"/>
    <dgm:cxn modelId="{3C4A5180-F22D-497D-A353-935BB95C4BB9}" type="presOf" srcId="{7DA7CA47-B0E4-4ABD-9DC6-516DBE2413C7}" destId="{12A47B52-D500-439E-9F4B-A63C8710E576}" srcOrd="0" destOrd="0" presId="urn:microsoft.com/office/officeart/2005/8/layout/vList2"/>
    <dgm:cxn modelId="{0A8E0789-1BA6-4A51-87A0-F9AEF42CD33C}" type="presOf" srcId="{932B57E4-77BC-4390-B043-48ADA007447F}" destId="{D990FDB4-E70A-41D7-8208-3D6759001D8D}" srcOrd="0" destOrd="0" presId="urn:microsoft.com/office/officeart/2005/8/layout/vList2"/>
    <dgm:cxn modelId="{FB945791-5AE9-40F3-9D7A-0C4BA5F8F023}" srcId="{67BDE430-3930-4A49-A35E-1ABDFC19FE2C}" destId="{A1736851-776D-4780-A096-1A9064F66E25}" srcOrd="0" destOrd="0" parTransId="{ED70F933-E5FE-4F20-BDF8-35B569F314A7}" sibTransId="{D6F78C50-2BDA-4565-A268-EF06370506BD}"/>
    <dgm:cxn modelId="{69659C9D-4899-48BA-982A-6A724DD5F479}" type="presOf" srcId="{38844D04-2395-4DD9-9D1C-3C2D62A2FDE4}" destId="{BA113079-2621-48B2-A410-EFB440CB78BE}" srcOrd="0" destOrd="0" presId="urn:microsoft.com/office/officeart/2005/8/layout/vList2"/>
    <dgm:cxn modelId="{4030249F-C60B-42E6-9D61-F5C100F7B6F9}" type="presOf" srcId="{67BDE430-3930-4A49-A35E-1ABDFC19FE2C}" destId="{95B505E5-4280-4156-AE8D-4429BE2FA25C}" srcOrd="0" destOrd="0" presId="urn:microsoft.com/office/officeart/2005/8/layout/vList2"/>
    <dgm:cxn modelId="{834774AE-06BC-4B6F-B24D-41EFC7AEA90B}" srcId="{F8390AB5-F42E-476E-914B-1EEF9D3F3F94}" destId="{C42671C9-9BDC-4FD5-8C9C-CBB25D676210}" srcOrd="0" destOrd="0" parTransId="{F1226B3D-F56E-43EF-9DFD-CDABE5B8AD68}" sibTransId="{468EE6F4-E28B-4B78-A107-5EDAF2BDF2FC}"/>
    <dgm:cxn modelId="{7B4E94C9-1A57-40A4-B4FE-AC30CCE2613A}" srcId="{F8390AB5-F42E-476E-914B-1EEF9D3F3F94}" destId="{67BDE430-3930-4A49-A35E-1ABDFC19FE2C}" srcOrd="1" destOrd="0" parTransId="{DD4F3396-986D-4614-9A33-4856E54D756C}" sibTransId="{6903355B-4D32-48A4-B5F0-7837E572D5A8}"/>
    <dgm:cxn modelId="{955803CE-7BFB-44C1-A45E-AAC370688127}" type="presOf" srcId="{A1736851-776D-4780-A096-1A9064F66E25}" destId="{D895B027-41A1-45AB-B384-77D7D9B5F1BC}" srcOrd="0" destOrd="0" presId="urn:microsoft.com/office/officeart/2005/8/layout/vList2"/>
    <dgm:cxn modelId="{9503C7D2-228B-4C40-8965-D9E3A46C4A2A}" srcId="{2141EBB4-F1E1-48A1-B39B-2B34944AEADD}" destId="{38844D04-2395-4DD9-9D1C-3C2D62A2FDE4}" srcOrd="0" destOrd="0" parTransId="{076193B5-F6B3-482A-83AB-EC36E6A1622D}" sibTransId="{BD4F24F2-77C3-41AF-9DF8-685A6B0C0DD1}"/>
    <dgm:cxn modelId="{7339A0E0-C66F-4CFE-B16A-2E02EAA8F836}" type="presOf" srcId="{3C251DB2-EA50-47F2-8745-D6A69190492E}" destId="{3A0282CA-9973-4F85-B7D0-D290D93A0A26}" srcOrd="0" destOrd="0" presId="urn:microsoft.com/office/officeart/2005/8/layout/vList2"/>
    <dgm:cxn modelId="{77F98854-5305-4381-A577-026E80952996}" type="presParOf" srcId="{DA3D0C9B-DAB7-44ED-B830-0A884F9BFBA9}" destId="{C6944437-B8BF-4F7A-80C8-71EE0C70EE9C}" srcOrd="0" destOrd="0" presId="urn:microsoft.com/office/officeart/2005/8/layout/vList2"/>
    <dgm:cxn modelId="{CCE789F0-E121-4F0B-B7BE-1FE6C2842636}" type="presParOf" srcId="{DA3D0C9B-DAB7-44ED-B830-0A884F9BFBA9}" destId="{AB002D5B-A85D-4F77-A0CA-743A83110CB0}" srcOrd="1" destOrd="0" presId="urn:microsoft.com/office/officeart/2005/8/layout/vList2"/>
    <dgm:cxn modelId="{74BF5005-3C3F-4C8C-AC2E-94CF7D715D60}" type="presParOf" srcId="{DA3D0C9B-DAB7-44ED-B830-0A884F9BFBA9}" destId="{95B505E5-4280-4156-AE8D-4429BE2FA25C}" srcOrd="2" destOrd="0" presId="urn:microsoft.com/office/officeart/2005/8/layout/vList2"/>
    <dgm:cxn modelId="{818E92A6-6CC0-41AB-9878-5AA0FFD68F15}" type="presParOf" srcId="{DA3D0C9B-DAB7-44ED-B830-0A884F9BFBA9}" destId="{D895B027-41A1-45AB-B384-77D7D9B5F1BC}" srcOrd="3" destOrd="0" presId="urn:microsoft.com/office/officeart/2005/8/layout/vList2"/>
    <dgm:cxn modelId="{40C08E59-DB24-4B35-8BC0-7F6EC5AB1309}" type="presParOf" srcId="{DA3D0C9B-DAB7-44ED-B830-0A884F9BFBA9}" destId="{3408F72C-EF94-4CA0-A313-5232B3649614}" srcOrd="4" destOrd="0" presId="urn:microsoft.com/office/officeart/2005/8/layout/vList2"/>
    <dgm:cxn modelId="{547E068F-D5CB-4BAF-8033-A579F6E06FE3}" type="presParOf" srcId="{DA3D0C9B-DAB7-44ED-B830-0A884F9BFBA9}" destId="{BA113079-2621-48B2-A410-EFB440CB78BE}" srcOrd="5" destOrd="0" presId="urn:microsoft.com/office/officeart/2005/8/layout/vList2"/>
    <dgm:cxn modelId="{5C9A2CA9-4401-45A4-8CF0-A5F59F06558F}" type="presParOf" srcId="{DA3D0C9B-DAB7-44ED-B830-0A884F9BFBA9}" destId="{61218BF2-43C7-465B-81BA-813EF651EFAC}" srcOrd="6" destOrd="0" presId="urn:microsoft.com/office/officeart/2005/8/layout/vList2"/>
    <dgm:cxn modelId="{E680F1F8-4A3B-4397-BC36-0E2180023C7C}" type="presParOf" srcId="{DA3D0C9B-DAB7-44ED-B830-0A884F9BFBA9}" destId="{D990FDB4-E70A-41D7-8208-3D6759001D8D}" srcOrd="7" destOrd="0" presId="urn:microsoft.com/office/officeart/2005/8/layout/vList2"/>
    <dgm:cxn modelId="{9C8C731E-6B10-4699-B22D-5F807536E591}" type="presParOf" srcId="{DA3D0C9B-DAB7-44ED-B830-0A884F9BFBA9}" destId="{12A47B52-D500-439E-9F4B-A63C8710E576}" srcOrd="8" destOrd="0" presId="urn:microsoft.com/office/officeart/2005/8/layout/vList2"/>
    <dgm:cxn modelId="{03606A26-5ABF-44E0-BC5E-F9D0D95F336D}" type="presParOf" srcId="{DA3D0C9B-DAB7-44ED-B830-0A884F9BFBA9}" destId="{3A0282CA-9973-4F85-B7D0-D290D93A0A26}"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390AB5-F42E-476E-914B-1EEF9D3F3F9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C42671C9-9BDC-4FD5-8C9C-CBB25D676210}">
      <dgm:prSet/>
      <dgm:spPr/>
      <dgm:t>
        <a:bodyPr/>
        <a:lstStyle/>
        <a:p>
          <a:r>
            <a:rPr lang="en-US" b="1" i="0" dirty="0"/>
            <a:t>Avoid Conflicts of Interest</a:t>
          </a:r>
          <a:endParaRPr lang="en-US" dirty="0"/>
        </a:p>
      </dgm:t>
    </dgm:pt>
    <dgm:pt modelId="{F1226B3D-F56E-43EF-9DFD-CDABE5B8AD68}" type="parTrans" cxnId="{834774AE-06BC-4B6F-B24D-41EFC7AEA90B}">
      <dgm:prSet/>
      <dgm:spPr/>
      <dgm:t>
        <a:bodyPr/>
        <a:lstStyle/>
        <a:p>
          <a:endParaRPr lang="en-US"/>
        </a:p>
      </dgm:t>
    </dgm:pt>
    <dgm:pt modelId="{468EE6F4-E28B-4B78-A107-5EDAF2BDF2FC}" type="sibTrans" cxnId="{834774AE-06BC-4B6F-B24D-41EFC7AEA90B}">
      <dgm:prSet/>
      <dgm:spPr/>
      <dgm:t>
        <a:bodyPr/>
        <a:lstStyle/>
        <a:p>
          <a:endParaRPr lang="en-US"/>
        </a:p>
      </dgm:t>
    </dgm:pt>
    <dgm:pt modelId="{2195BA01-A053-4B21-AEC4-C237BFCB19EE}">
      <dgm:prSet/>
      <dgm:spPr/>
      <dgm:t>
        <a:bodyPr/>
        <a:lstStyle/>
        <a:p>
          <a:r>
            <a:rPr lang="en-US" b="0" i="0"/>
            <a:t>Actively identify, disclose, and manage any potential conflicts of interest to maintain trust and transparency.</a:t>
          </a:r>
          <a:endParaRPr lang="en-US"/>
        </a:p>
      </dgm:t>
    </dgm:pt>
    <dgm:pt modelId="{B1D40C17-4AFD-4D10-815C-BBC5046849FC}" type="parTrans" cxnId="{1E42DA52-2F2A-47F4-8675-B1B8C0F12FB7}">
      <dgm:prSet/>
      <dgm:spPr/>
      <dgm:t>
        <a:bodyPr/>
        <a:lstStyle/>
        <a:p>
          <a:endParaRPr lang="en-US"/>
        </a:p>
      </dgm:t>
    </dgm:pt>
    <dgm:pt modelId="{B60AD6C1-17B6-4253-8711-C64BB61492D8}" type="sibTrans" cxnId="{1E42DA52-2F2A-47F4-8675-B1B8C0F12FB7}">
      <dgm:prSet/>
      <dgm:spPr/>
      <dgm:t>
        <a:bodyPr/>
        <a:lstStyle/>
        <a:p>
          <a:endParaRPr lang="en-US"/>
        </a:p>
      </dgm:t>
    </dgm:pt>
    <dgm:pt modelId="{67BDE430-3930-4A49-A35E-1ABDFC19FE2C}">
      <dgm:prSet/>
      <dgm:spPr/>
      <dgm:t>
        <a:bodyPr/>
        <a:lstStyle/>
        <a:p>
          <a:r>
            <a:rPr lang="en-US" b="1" i="0" dirty="0"/>
            <a:t>Protect Proprietary Information</a:t>
          </a:r>
          <a:endParaRPr lang="en-US" dirty="0"/>
        </a:p>
      </dgm:t>
    </dgm:pt>
    <dgm:pt modelId="{DD4F3396-986D-4614-9A33-4856E54D756C}" type="parTrans" cxnId="{7B4E94C9-1A57-40A4-B4FE-AC30CCE2613A}">
      <dgm:prSet/>
      <dgm:spPr/>
      <dgm:t>
        <a:bodyPr/>
        <a:lstStyle/>
        <a:p>
          <a:endParaRPr lang="en-US"/>
        </a:p>
      </dgm:t>
    </dgm:pt>
    <dgm:pt modelId="{6903355B-4D32-48A4-B5F0-7837E572D5A8}" type="sibTrans" cxnId="{7B4E94C9-1A57-40A4-B4FE-AC30CCE2613A}">
      <dgm:prSet/>
      <dgm:spPr/>
      <dgm:t>
        <a:bodyPr/>
        <a:lstStyle/>
        <a:p>
          <a:endParaRPr lang="en-US"/>
        </a:p>
      </dgm:t>
    </dgm:pt>
    <dgm:pt modelId="{A1736851-776D-4780-A096-1A9064F66E25}">
      <dgm:prSet/>
      <dgm:spPr/>
      <dgm:t>
        <a:bodyPr/>
        <a:lstStyle/>
        <a:p>
          <a:r>
            <a:rPr lang="en-US" b="0" i="0"/>
            <a:t>Securely manage and protect sensitive company information and intellectual property.</a:t>
          </a:r>
          <a:endParaRPr lang="en-US"/>
        </a:p>
      </dgm:t>
    </dgm:pt>
    <dgm:pt modelId="{ED70F933-E5FE-4F20-BDF8-35B569F314A7}" type="parTrans" cxnId="{FB945791-5AE9-40F3-9D7A-0C4BA5F8F023}">
      <dgm:prSet/>
      <dgm:spPr/>
      <dgm:t>
        <a:bodyPr/>
        <a:lstStyle/>
        <a:p>
          <a:endParaRPr lang="en-US"/>
        </a:p>
      </dgm:t>
    </dgm:pt>
    <dgm:pt modelId="{D6F78C50-2BDA-4565-A268-EF06370506BD}" type="sibTrans" cxnId="{FB945791-5AE9-40F3-9D7A-0C4BA5F8F023}">
      <dgm:prSet/>
      <dgm:spPr/>
      <dgm:t>
        <a:bodyPr/>
        <a:lstStyle/>
        <a:p>
          <a:endParaRPr lang="en-US"/>
        </a:p>
      </dgm:t>
    </dgm:pt>
    <dgm:pt modelId="{2141EBB4-F1E1-48A1-B39B-2B34944AEADD}">
      <dgm:prSet/>
      <dgm:spPr/>
      <dgm:t>
        <a:bodyPr/>
        <a:lstStyle/>
        <a:p>
          <a:r>
            <a:rPr lang="en-US" b="1" i="0" dirty="0"/>
            <a:t>Avoid Illegal and Questionable Gifts or Favors</a:t>
          </a:r>
          <a:endParaRPr lang="en-US" dirty="0"/>
        </a:p>
      </dgm:t>
    </dgm:pt>
    <dgm:pt modelId="{E723AD18-C8CB-4C11-8D3B-86F34E3B23F1}" type="parTrans" cxnId="{7CE4D656-C459-4561-B492-BC296C4C1226}">
      <dgm:prSet/>
      <dgm:spPr/>
      <dgm:t>
        <a:bodyPr/>
        <a:lstStyle/>
        <a:p>
          <a:endParaRPr lang="en-US"/>
        </a:p>
      </dgm:t>
    </dgm:pt>
    <dgm:pt modelId="{C79F0697-F9D1-42D9-A64F-9F4A9597156C}" type="sibTrans" cxnId="{7CE4D656-C459-4561-B492-BC296C4C1226}">
      <dgm:prSet/>
      <dgm:spPr/>
      <dgm:t>
        <a:bodyPr/>
        <a:lstStyle/>
        <a:p>
          <a:endParaRPr lang="en-US"/>
        </a:p>
      </dgm:t>
    </dgm:pt>
    <dgm:pt modelId="{38844D04-2395-4DD9-9D1C-3C2D62A2FDE4}">
      <dgm:prSet/>
      <dgm:spPr/>
      <dgm:t>
        <a:bodyPr/>
        <a:lstStyle/>
        <a:p>
          <a:r>
            <a:rPr lang="en-US" b="0" i="0"/>
            <a:t>Reject any gifts or favors that could improperly influence business decisions or actions.</a:t>
          </a:r>
          <a:endParaRPr lang="en-US"/>
        </a:p>
      </dgm:t>
    </dgm:pt>
    <dgm:pt modelId="{076193B5-F6B3-482A-83AB-EC36E6A1622D}" type="parTrans" cxnId="{9503C7D2-228B-4C40-8965-D9E3A46C4A2A}">
      <dgm:prSet/>
      <dgm:spPr/>
      <dgm:t>
        <a:bodyPr/>
        <a:lstStyle/>
        <a:p>
          <a:endParaRPr lang="en-US"/>
        </a:p>
      </dgm:t>
    </dgm:pt>
    <dgm:pt modelId="{BD4F24F2-77C3-41AF-9DF8-685A6B0C0DD1}" type="sibTrans" cxnId="{9503C7D2-228B-4C40-8965-D9E3A46C4A2A}">
      <dgm:prSet/>
      <dgm:spPr/>
      <dgm:t>
        <a:bodyPr/>
        <a:lstStyle/>
        <a:p>
          <a:endParaRPr lang="en-US"/>
        </a:p>
      </dgm:t>
    </dgm:pt>
    <dgm:pt modelId="{3DA986B6-FBB2-41B8-AFE6-CEA8C11CF3FB}">
      <dgm:prSet/>
      <dgm:spPr/>
      <dgm:t>
        <a:bodyPr/>
        <a:lstStyle/>
        <a:p>
          <a:r>
            <a:rPr lang="en-US" b="1" i="0" dirty="0"/>
            <a:t>Disciplinary Measures</a:t>
          </a:r>
          <a:endParaRPr lang="en-US" dirty="0"/>
        </a:p>
      </dgm:t>
    </dgm:pt>
    <dgm:pt modelId="{0716FEF3-FC3D-42CD-8004-8B13DCCC787A}" type="parTrans" cxnId="{D5208F2A-D57A-408A-9BD6-73B478CC7A0A}">
      <dgm:prSet/>
      <dgm:spPr/>
      <dgm:t>
        <a:bodyPr/>
        <a:lstStyle/>
        <a:p>
          <a:endParaRPr lang="en-US"/>
        </a:p>
      </dgm:t>
    </dgm:pt>
    <dgm:pt modelId="{3FCEE6C5-521B-44BF-B20F-8377189A73D8}" type="sibTrans" cxnId="{D5208F2A-D57A-408A-9BD6-73B478CC7A0A}">
      <dgm:prSet/>
      <dgm:spPr/>
      <dgm:t>
        <a:bodyPr/>
        <a:lstStyle/>
        <a:p>
          <a:endParaRPr lang="en-US"/>
        </a:p>
      </dgm:t>
    </dgm:pt>
    <dgm:pt modelId="{932B57E4-77BC-4390-B043-48ADA007447F}">
      <dgm:prSet/>
      <dgm:spPr/>
      <dgm:t>
        <a:bodyPr/>
        <a:lstStyle/>
        <a:p>
          <a:r>
            <a:rPr lang="en-US" b="0" i="0"/>
            <a:t>Enforce clear and fair consequences for violations of ethical standards to maintain organizational integrity.</a:t>
          </a:r>
          <a:endParaRPr lang="en-US"/>
        </a:p>
      </dgm:t>
    </dgm:pt>
    <dgm:pt modelId="{9E53A18B-E51E-4145-A546-63BF3F7F3CB3}" type="parTrans" cxnId="{0203F620-59A9-4E8D-9819-0B2C215C7821}">
      <dgm:prSet/>
      <dgm:spPr/>
      <dgm:t>
        <a:bodyPr/>
        <a:lstStyle/>
        <a:p>
          <a:endParaRPr lang="en-US"/>
        </a:p>
      </dgm:t>
    </dgm:pt>
    <dgm:pt modelId="{E8209A65-72EF-4D47-938F-E9CA46E8B3D0}" type="sibTrans" cxnId="{0203F620-59A9-4E8D-9819-0B2C215C7821}">
      <dgm:prSet/>
      <dgm:spPr/>
      <dgm:t>
        <a:bodyPr/>
        <a:lstStyle/>
        <a:p>
          <a:endParaRPr lang="en-US"/>
        </a:p>
      </dgm:t>
    </dgm:pt>
    <dgm:pt modelId="{61A915F9-52B5-4A7F-8BC3-D9B24151DDCD}" type="pres">
      <dgm:prSet presAssocID="{F8390AB5-F42E-476E-914B-1EEF9D3F3F94}" presName="linear" presStyleCnt="0">
        <dgm:presLayoutVars>
          <dgm:animLvl val="lvl"/>
          <dgm:resizeHandles val="exact"/>
        </dgm:presLayoutVars>
      </dgm:prSet>
      <dgm:spPr/>
    </dgm:pt>
    <dgm:pt modelId="{9F13EB76-FCCC-4959-9362-B4467D11A5A2}" type="pres">
      <dgm:prSet presAssocID="{C42671C9-9BDC-4FD5-8C9C-CBB25D676210}" presName="parentText" presStyleLbl="node1" presStyleIdx="0" presStyleCnt="4">
        <dgm:presLayoutVars>
          <dgm:chMax val="0"/>
          <dgm:bulletEnabled val="1"/>
        </dgm:presLayoutVars>
      </dgm:prSet>
      <dgm:spPr/>
    </dgm:pt>
    <dgm:pt modelId="{54FB7651-09E6-4854-BA9F-9CFEC3CD0013}" type="pres">
      <dgm:prSet presAssocID="{C42671C9-9BDC-4FD5-8C9C-CBB25D676210}" presName="childText" presStyleLbl="revTx" presStyleIdx="0" presStyleCnt="4">
        <dgm:presLayoutVars>
          <dgm:bulletEnabled val="1"/>
        </dgm:presLayoutVars>
      </dgm:prSet>
      <dgm:spPr/>
    </dgm:pt>
    <dgm:pt modelId="{B8DB9A00-4D08-4196-94B6-29C3AFDCD2CD}" type="pres">
      <dgm:prSet presAssocID="{67BDE430-3930-4A49-A35E-1ABDFC19FE2C}" presName="parentText" presStyleLbl="node1" presStyleIdx="1" presStyleCnt="4">
        <dgm:presLayoutVars>
          <dgm:chMax val="0"/>
          <dgm:bulletEnabled val="1"/>
        </dgm:presLayoutVars>
      </dgm:prSet>
      <dgm:spPr/>
    </dgm:pt>
    <dgm:pt modelId="{CE2857EE-6583-446E-B3BD-4B61503381A7}" type="pres">
      <dgm:prSet presAssocID="{67BDE430-3930-4A49-A35E-1ABDFC19FE2C}" presName="childText" presStyleLbl="revTx" presStyleIdx="1" presStyleCnt="4">
        <dgm:presLayoutVars>
          <dgm:bulletEnabled val="1"/>
        </dgm:presLayoutVars>
      </dgm:prSet>
      <dgm:spPr/>
    </dgm:pt>
    <dgm:pt modelId="{31621892-A6CF-4AC1-AF49-B6CFC1A01D65}" type="pres">
      <dgm:prSet presAssocID="{2141EBB4-F1E1-48A1-B39B-2B34944AEADD}" presName="parentText" presStyleLbl="node1" presStyleIdx="2" presStyleCnt="4">
        <dgm:presLayoutVars>
          <dgm:chMax val="0"/>
          <dgm:bulletEnabled val="1"/>
        </dgm:presLayoutVars>
      </dgm:prSet>
      <dgm:spPr/>
    </dgm:pt>
    <dgm:pt modelId="{E3C028BD-496E-4F41-801D-AF931AFE524A}" type="pres">
      <dgm:prSet presAssocID="{2141EBB4-F1E1-48A1-B39B-2B34944AEADD}" presName="childText" presStyleLbl="revTx" presStyleIdx="2" presStyleCnt="4">
        <dgm:presLayoutVars>
          <dgm:bulletEnabled val="1"/>
        </dgm:presLayoutVars>
      </dgm:prSet>
      <dgm:spPr/>
    </dgm:pt>
    <dgm:pt modelId="{C1E22257-81B1-4C9C-A660-39CF8D33AB4F}" type="pres">
      <dgm:prSet presAssocID="{3DA986B6-FBB2-41B8-AFE6-CEA8C11CF3FB}" presName="parentText" presStyleLbl="node1" presStyleIdx="3" presStyleCnt="4">
        <dgm:presLayoutVars>
          <dgm:chMax val="0"/>
          <dgm:bulletEnabled val="1"/>
        </dgm:presLayoutVars>
      </dgm:prSet>
      <dgm:spPr/>
    </dgm:pt>
    <dgm:pt modelId="{24396115-FE04-4F10-AE5C-B26994835244}" type="pres">
      <dgm:prSet presAssocID="{3DA986B6-FBB2-41B8-AFE6-CEA8C11CF3FB}" presName="childText" presStyleLbl="revTx" presStyleIdx="3" presStyleCnt="4">
        <dgm:presLayoutVars>
          <dgm:bulletEnabled val="1"/>
        </dgm:presLayoutVars>
      </dgm:prSet>
      <dgm:spPr/>
    </dgm:pt>
  </dgm:ptLst>
  <dgm:cxnLst>
    <dgm:cxn modelId="{D4D4DA00-2AF1-48B7-9192-4B62677864C3}" type="presOf" srcId="{38844D04-2395-4DD9-9D1C-3C2D62A2FDE4}" destId="{E3C028BD-496E-4F41-801D-AF931AFE524A}" srcOrd="0" destOrd="0" presId="urn:microsoft.com/office/officeart/2005/8/layout/vList2"/>
    <dgm:cxn modelId="{DE1B020C-248A-44E3-BD4D-7B38E05893EA}" type="presOf" srcId="{C42671C9-9BDC-4FD5-8C9C-CBB25D676210}" destId="{9F13EB76-FCCC-4959-9362-B4467D11A5A2}" srcOrd="0" destOrd="0" presId="urn:microsoft.com/office/officeart/2005/8/layout/vList2"/>
    <dgm:cxn modelId="{0203F620-59A9-4E8D-9819-0B2C215C7821}" srcId="{3DA986B6-FBB2-41B8-AFE6-CEA8C11CF3FB}" destId="{932B57E4-77BC-4390-B043-48ADA007447F}" srcOrd="0" destOrd="0" parTransId="{9E53A18B-E51E-4145-A546-63BF3F7F3CB3}" sibTransId="{E8209A65-72EF-4D47-938F-E9CA46E8B3D0}"/>
    <dgm:cxn modelId="{D5208F2A-D57A-408A-9BD6-73B478CC7A0A}" srcId="{F8390AB5-F42E-476E-914B-1EEF9D3F3F94}" destId="{3DA986B6-FBB2-41B8-AFE6-CEA8C11CF3FB}" srcOrd="3" destOrd="0" parTransId="{0716FEF3-FC3D-42CD-8004-8B13DCCC787A}" sibTransId="{3FCEE6C5-521B-44BF-B20F-8377189A73D8}"/>
    <dgm:cxn modelId="{60C36A72-8B0B-4C48-B9AF-C8E95A7FCF70}" type="presOf" srcId="{A1736851-776D-4780-A096-1A9064F66E25}" destId="{CE2857EE-6583-446E-B3BD-4B61503381A7}" srcOrd="0" destOrd="0" presId="urn:microsoft.com/office/officeart/2005/8/layout/vList2"/>
    <dgm:cxn modelId="{1E42DA52-2F2A-47F4-8675-B1B8C0F12FB7}" srcId="{C42671C9-9BDC-4FD5-8C9C-CBB25D676210}" destId="{2195BA01-A053-4B21-AEC4-C237BFCB19EE}" srcOrd="0" destOrd="0" parTransId="{B1D40C17-4AFD-4D10-815C-BBC5046849FC}" sibTransId="{B60AD6C1-17B6-4253-8711-C64BB61492D8}"/>
    <dgm:cxn modelId="{7CE4D656-C459-4561-B492-BC296C4C1226}" srcId="{F8390AB5-F42E-476E-914B-1EEF9D3F3F94}" destId="{2141EBB4-F1E1-48A1-B39B-2B34944AEADD}" srcOrd="2" destOrd="0" parTransId="{E723AD18-C8CB-4C11-8D3B-86F34E3B23F1}" sibTransId="{C79F0697-F9D1-42D9-A64F-9F4A9597156C}"/>
    <dgm:cxn modelId="{9662E156-9B98-4280-9EFE-A985C73912CE}" type="presOf" srcId="{2141EBB4-F1E1-48A1-B39B-2B34944AEADD}" destId="{31621892-A6CF-4AC1-AF49-B6CFC1A01D65}" srcOrd="0" destOrd="0" presId="urn:microsoft.com/office/officeart/2005/8/layout/vList2"/>
    <dgm:cxn modelId="{56701379-30A6-481C-AF4E-8F1AE8EBD332}" type="presOf" srcId="{67BDE430-3930-4A49-A35E-1ABDFC19FE2C}" destId="{B8DB9A00-4D08-4196-94B6-29C3AFDCD2CD}" srcOrd="0" destOrd="0" presId="urn:microsoft.com/office/officeart/2005/8/layout/vList2"/>
    <dgm:cxn modelId="{F4376F59-B719-49A9-94D9-A4D0CA6FF0E3}" type="presOf" srcId="{F8390AB5-F42E-476E-914B-1EEF9D3F3F94}" destId="{61A915F9-52B5-4A7F-8BC3-D9B24151DDCD}" srcOrd="0" destOrd="0" presId="urn:microsoft.com/office/officeart/2005/8/layout/vList2"/>
    <dgm:cxn modelId="{DD93447C-709E-44C8-A048-B36C033312EC}" type="presOf" srcId="{2195BA01-A053-4B21-AEC4-C237BFCB19EE}" destId="{54FB7651-09E6-4854-BA9F-9CFEC3CD0013}" srcOrd="0" destOrd="0" presId="urn:microsoft.com/office/officeart/2005/8/layout/vList2"/>
    <dgm:cxn modelId="{FB945791-5AE9-40F3-9D7A-0C4BA5F8F023}" srcId="{67BDE430-3930-4A49-A35E-1ABDFC19FE2C}" destId="{A1736851-776D-4780-A096-1A9064F66E25}" srcOrd="0" destOrd="0" parTransId="{ED70F933-E5FE-4F20-BDF8-35B569F314A7}" sibTransId="{D6F78C50-2BDA-4565-A268-EF06370506BD}"/>
    <dgm:cxn modelId="{834774AE-06BC-4B6F-B24D-41EFC7AEA90B}" srcId="{F8390AB5-F42E-476E-914B-1EEF9D3F3F94}" destId="{C42671C9-9BDC-4FD5-8C9C-CBB25D676210}" srcOrd="0" destOrd="0" parTransId="{F1226B3D-F56E-43EF-9DFD-CDABE5B8AD68}" sibTransId="{468EE6F4-E28B-4B78-A107-5EDAF2BDF2FC}"/>
    <dgm:cxn modelId="{28B522C4-719E-4F44-9C4B-684A5D4BD690}" type="presOf" srcId="{932B57E4-77BC-4390-B043-48ADA007447F}" destId="{24396115-FE04-4F10-AE5C-B26994835244}" srcOrd="0" destOrd="0" presId="urn:microsoft.com/office/officeart/2005/8/layout/vList2"/>
    <dgm:cxn modelId="{7B4E94C9-1A57-40A4-B4FE-AC30CCE2613A}" srcId="{F8390AB5-F42E-476E-914B-1EEF9D3F3F94}" destId="{67BDE430-3930-4A49-A35E-1ABDFC19FE2C}" srcOrd="1" destOrd="0" parTransId="{DD4F3396-986D-4614-9A33-4856E54D756C}" sibTransId="{6903355B-4D32-48A4-B5F0-7837E572D5A8}"/>
    <dgm:cxn modelId="{9503C7D2-228B-4C40-8965-D9E3A46C4A2A}" srcId="{2141EBB4-F1E1-48A1-B39B-2B34944AEADD}" destId="{38844D04-2395-4DD9-9D1C-3C2D62A2FDE4}" srcOrd="0" destOrd="0" parTransId="{076193B5-F6B3-482A-83AB-EC36E6A1622D}" sibTransId="{BD4F24F2-77C3-41AF-9DF8-685A6B0C0DD1}"/>
    <dgm:cxn modelId="{859B07F6-4AB3-487A-8236-035A8237B5AE}" type="presOf" srcId="{3DA986B6-FBB2-41B8-AFE6-CEA8C11CF3FB}" destId="{C1E22257-81B1-4C9C-A660-39CF8D33AB4F}" srcOrd="0" destOrd="0" presId="urn:microsoft.com/office/officeart/2005/8/layout/vList2"/>
    <dgm:cxn modelId="{24FE17BA-0ED6-4CDA-9D01-DE8B6FE756B9}" type="presParOf" srcId="{61A915F9-52B5-4A7F-8BC3-D9B24151DDCD}" destId="{9F13EB76-FCCC-4959-9362-B4467D11A5A2}" srcOrd="0" destOrd="0" presId="urn:microsoft.com/office/officeart/2005/8/layout/vList2"/>
    <dgm:cxn modelId="{2B834A00-32C2-4E8E-88C3-1175C93EA9AE}" type="presParOf" srcId="{61A915F9-52B5-4A7F-8BC3-D9B24151DDCD}" destId="{54FB7651-09E6-4854-BA9F-9CFEC3CD0013}" srcOrd="1" destOrd="0" presId="urn:microsoft.com/office/officeart/2005/8/layout/vList2"/>
    <dgm:cxn modelId="{11208CE6-701F-4DEE-A3A7-5E18CE331894}" type="presParOf" srcId="{61A915F9-52B5-4A7F-8BC3-D9B24151DDCD}" destId="{B8DB9A00-4D08-4196-94B6-29C3AFDCD2CD}" srcOrd="2" destOrd="0" presId="urn:microsoft.com/office/officeart/2005/8/layout/vList2"/>
    <dgm:cxn modelId="{0B384862-2FD2-4276-B226-B39776804F63}" type="presParOf" srcId="{61A915F9-52B5-4A7F-8BC3-D9B24151DDCD}" destId="{CE2857EE-6583-446E-B3BD-4B61503381A7}" srcOrd="3" destOrd="0" presId="urn:microsoft.com/office/officeart/2005/8/layout/vList2"/>
    <dgm:cxn modelId="{B5F7A807-EE03-404F-B210-3FECB0279BC5}" type="presParOf" srcId="{61A915F9-52B5-4A7F-8BC3-D9B24151DDCD}" destId="{31621892-A6CF-4AC1-AF49-B6CFC1A01D65}" srcOrd="4" destOrd="0" presId="urn:microsoft.com/office/officeart/2005/8/layout/vList2"/>
    <dgm:cxn modelId="{FF0E55D5-F1A1-48BE-8254-5C84A11873A7}" type="presParOf" srcId="{61A915F9-52B5-4A7F-8BC3-D9B24151DDCD}" destId="{E3C028BD-496E-4F41-801D-AF931AFE524A}" srcOrd="5" destOrd="0" presId="urn:microsoft.com/office/officeart/2005/8/layout/vList2"/>
    <dgm:cxn modelId="{09A4BCFE-6AA3-4B69-8DD2-E21FAA98D5BC}" type="presParOf" srcId="{61A915F9-52B5-4A7F-8BC3-D9B24151DDCD}" destId="{C1E22257-81B1-4C9C-A660-39CF8D33AB4F}" srcOrd="6" destOrd="0" presId="urn:microsoft.com/office/officeart/2005/8/layout/vList2"/>
    <dgm:cxn modelId="{B9614DBE-80CE-4FE0-AE72-923B6422D738}" type="presParOf" srcId="{61A915F9-52B5-4A7F-8BC3-D9B24151DDCD}" destId="{24396115-FE04-4F10-AE5C-B26994835244}"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538E8AC-4B25-4AAB-B274-806AA2F034A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F45304B-4860-454F-AC38-CE2A2CB71D02}">
      <dgm:prSet/>
      <dgm:spPr/>
      <dgm:t>
        <a:bodyPr/>
        <a:lstStyle/>
        <a:p>
          <a:r>
            <a:rPr lang="en-US"/>
            <a:t>Innovatech Solutions Ltd. upholds core values that guide our business practices and foster a culture of excellence:</a:t>
          </a:r>
        </a:p>
      </dgm:t>
    </dgm:pt>
    <dgm:pt modelId="{B82D4D9B-7964-4F9B-ABE7-136E82E6E6BB}" type="parTrans" cxnId="{596A1A28-D06D-4CA6-8159-FE65ED12D697}">
      <dgm:prSet/>
      <dgm:spPr/>
      <dgm:t>
        <a:bodyPr/>
        <a:lstStyle/>
        <a:p>
          <a:endParaRPr lang="en-US"/>
        </a:p>
      </dgm:t>
    </dgm:pt>
    <dgm:pt modelId="{BDD875A9-6AAD-4E75-B2E7-0EB7B1B0AA2F}" type="sibTrans" cxnId="{596A1A28-D06D-4CA6-8159-FE65ED12D697}">
      <dgm:prSet/>
      <dgm:spPr/>
      <dgm:t>
        <a:bodyPr/>
        <a:lstStyle/>
        <a:p>
          <a:endParaRPr lang="en-US"/>
        </a:p>
      </dgm:t>
    </dgm:pt>
    <dgm:pt modelId="{5B1B458C-F736-49E6-AAD6-8FA8AFBEBCDA}">
      <dgm:prSet/>
      <dgm:spPr/>
      <dgm:t>
        <a:bodyPr/>
        <a:lstStyle/>
        <a:p>
          <a:r>
            <a:rPr lang="en-US"/>
            <a:t>Innovation: We prioritize creative solutions and continuous improvement in all our projects.</a:t>
          </a:r>
        </a:p>
      </dgm:t>
    </dgm:pt>
    <dgm:pt modelId="{A52B076F-DAC4-4CF6-883F-9CB7811C0BD6}" type="parTrans" cxnId="{C82BA7E5-D18F-498E-8C07-AA2F588603E0}">
      <dgm:prSet/>
      <dgm:spPr/>
      <dgm:t>
        <a:bodyPr/>
        <a:lstStyle/>
        <a:p>
          <a:endParaRPr lang="en-US"/>
        </a:p>
      </dgm:t>
    </dgm:pt>
    <dgm:pt modelId="{B1A481B0-D387-46A2-903A-4042D10A40FA}" type="sibTrans" cxnId="{C82BA7E5-D18F-498E-8C07-AA2F588603E0}">
      <dgm:prSet/>
      <dgm:spPr/>
      <dgm:t>
        <a:bodyPr/>
        <a:lstStyle/>
        <a:p>
          <a:endParaRPr lang="en-US"/>
        </a:p>
      </dgm:t>
    </dgm:pt>
    <dgm:pt modelId="{B820531D-3418-417F-99E1-70CC38ECA9B2}">
      <dgm:prSet/>
      <dgm:spPr/>
      <dgm:t>
        <a:bodyPr/>
        <a:lstStyle/>
        <a:p>
          <a:r>
            <a:rPr lang="en-US"/>
            <a:t>Sustainability: Committed to environmentally responsible engineering practices.</a:t>
          </a:r>
        </a:p>
      </dgm:t>
    </dgm:pt>
    <dgm:pt modelId="{FFE2BEA3-D121-4017-86CC-D7AB5AB51F93}" type="parTrans" cxnId="{4CABD23B-939A-4816-8098-1FD68B09193E}">
      <dgm:prSet/>
      <dgm:spPr/>
      <dgm:t>
        <a:bodyPr/>
        <a:lstStyle/>
        <a:p>
          <a:endParaRPr lang="en-US"/>
        </a:p>
      </dgm:t>
    </dgm:pt>
    <dgm:pt modelId="{2D055846-872A-49A6-BEF2-6D3EB1C86004}" type="sibTrans" cxnId="{4CABD23B-939A-4816-8098-1FD68B09193E}">
      <dgm:prSet/>
      <dgm:spPr/>
      <dgm:t>
        <a:bodyPr/>
        <a:lstStyle/>
        <a:p>
          <a:endParaRPr lang="en-US"/>
        </a:p>
      </dgm:t>
    </dgm:pt>
    <dgm:pt modelId="{5FFD1DA5-A682-4336-B242-740BC4A2C5A4}">
      <dgm:prSet/>
      <dgm:spPr/>
      <dgm:t>
        <a:bodyPr/>
        <a:lstStyle/>
        <a:p>
          <a:r>
            <a:rPr lang="en-US"/>
            <a:t>Integrity: We adhere to the highest standards of honesty and transparency.</a:t>
          </a:r>
        </a:p>
      </dgm:t>
    </dgm:pt>
    <dgm:pt modelId="{B2BBEB82-3821-4F12-9EAE-D256D0D66BDA}" type="parTrans" cxnId="{2E6B6020-A211-4AF7-9F10-D17181DDB3A4}">
      <dgm:prSet/>
      <dgm:spPr/>
      <dgm:t>
        <a:bodyPr/>
        <a:lstStyle/>
        <a:p>
          <a:endParaRPr lang="en-US"/>
        </a:p>
      </dgm:t>
    </dgm:pt>
    <dgm:pt modelId="{571483E0-016D-44F1-AAF7-69CC5C3B7147}" type="sibTrans" cxnId="{2E6B6020-A211-4AF7-9F10-D17181DDB3A4}">
      <dgm:prSet/>
      <dgm:spPr/>
      <dgm:t>
        <a:bodyPr/>
        <a:lstStyle/>
        <a:p>
          <a:endParaRPr lang="en-US"/>
        </a:p>
      </dgm:t>
    </dgm:pt>
    <dgm:pt modelId="{3987B3A3-7147-4DB1-B6F5-1964E6CD0208}">
      <dgm:prSet/>
      <dgm:spPr/>
      <dgm:t>
        <a:bodyPr/>
        <a:lstStyle/>
        <a:p>
          <a:r>
            <a:rPr lang="en-US"/>
            <a:t>Collaboration: Teamwork is central to our approach, leveraging diverse expertise for optimal results.</a:t>
          </a:r>
        </a:p>
      </dgm:t>
    </dgm:pt>
    <dgm:pt modelId="{4CDA27FC-8A67-4384-AF21-E88834AC02FC}" type="parTrans" cxnId="{287538CF-ADE8-48C3-95E9-43C787CFFCC9}">
      <dgm:prSet/>
      <dgm:spPr/>
      <dgm:t>
        <a:bodyPr/>
        <a:lstStyle/>
        <a:p>
          <a:endParaRPr lang="en-US"/>
        </a:p>
      </dgm:t>
    </dgm:pt>
    <dgm:pt modelId="{C440E878-B18C-48A7-AC58-8F7B7A212418}" type="sibTrans" cxnId="{287538CF-ADE8-48C3-95E9-43C787CFFCC9}">
      <dgm:prSet/>
      <dgm:spPr/>
      <dgm:t>
        <a:bodyPr/>
        <a:lstStyle/>
        <a:p>
          <a:endParaRPr lang="en-US"/>
        </a:p>
      </dgm:t>
    </dgm:pt>
    <dgm:pt modelId="{6D6A8796-D8CC-4A26-89FC-C16292E7A031}">
      <dgm:prSet/>
      <dgm:spPr/>
      <dgm:t>
        <a:bodyPr/>
        <a:lstStyle/>
        <a:p>
          <a:r>
            <a:rPr lang="en-US"/>
            <a:t>Excellence: Dedicated to delivering superior quality in every aspect of our work.</a:t>
          </a:r>
        </a:p>
      </dgm:t>
    </dgm:pt>
    <dgm:pt modelId="{8DD53ED2-D2DC-43C2-8346-2794C3D25FFA}" type="parTrans" cxnId="{C705453E-FCBC-4EC8-A144-EC7CBA313647}">
      <dgm:prSet/>
      <dgm:spPr/>
      <dgm:t>
        <a:bodyPr/>
        <a:lstStyle/>
        <a:p>
          <a:endParaRPr lang="en-US"/>
        </a:p>
      </dgm:t>
    </dgm:pt>
    <dgm:pt modelId="{2DA1AE92-2849-4B44-86EB-539EC9AF368F}" type="sibTrans" cxnId="{C705453E-FCBC-4EC8-A144-EC7CBA313647}">
      <dgm:prSet/>
      <dgm:spPr/>
      <dgm:t>
        <a:bodyPr/>
        <a:lstStyle/>
        <a:p>
          <a:endParaRPr lang="en-US"/>
        </a:p>
      </dgm:t>
    </dgm:pt>
    <dgm:pt modelId="{A8759AE7-9A08-4122-9485-F1F5C72D88E7}">
      <dgm:prSet/>
      <dgm:spPr/>
      <dgm:t>
        <a:bodyPr/>
        <a:lstStyle/>
        <a:p>
          <a:r>
            <a:rPr lang="en-US"/>
            <a:t>Visuals:</a:t>
          </a:r>
        </a:p>
      </dgm:t>
    </dgm:pt>
    <dgm:pt modelId="{A83D7FDE-1193-471E-89CA-E43C63F76EE0}" type="parTrans" cxnId="{7243935B-163F-4EA0-92F1-AD38A52292E2}">
      <dgm:prSet/>
      <dgm:spPr/>
      <dgm:t>
        <a:bodyPr/>
        <a:lstStyle/>
        <a:p>
          <a:endParaRPr lang="en-US"/>
        </a:p>
      </dgm:t>
    </dgm:pt>
    <dgm:pt modelId="{D1693D50-5E7B-478A-9B66-132A8B7D69EB}" type="sibTrans" cxnId="{7243935B-163F-4EA0-92F1-AD38A52292E2}">
      <dgm:prSet/>
      <dgm:spPr/>
      <dgm:t>
        <a:bodyPr/>
        <a:lstStyle/>
        <a:p>
          <a:endParaRPr lang="en-US"/>
        </a:p>
      </dgm:t>
    </dgm:pt>
    <dgm:pt modelId="{16A54D5F-F7B2-43EA-9B7E-E5459DE1568F}">
      <dgm:prSet/>
      <dgm:spPr/>
      <dgm:t>
        <a:bodyPr/>
        <a:lstStyle/>
        <a:p>
          <a:r>
            <a:rPr lang="en-US"/>
            <a:t>Include simple icons next to each value for visual clarity: a lightbulb for innovation, a leaf for sustainability, a handshake for integrity, people together for collaboration, and a star for excellence.</a:t>
          </a:r>
        </a:p>
      </dgm:t>
    </dgm:pt>
    <dgm:pt modelId="{E37FAC39-ABE4-4308-A757-30DAF5D0432F}" type="parTrans" cxnId="{9795C689-FDA6-42FA-92E9-B1DCFE7049EB}">
      <dgm:prSet/>
      <dgm:spPr/>
      <dgm:t>
        <a:bodyPr/>
        <a:lstStyle/>
        <a:p>
          <a:endParaRPr lang="en-US"/>
        </a:p>
      </dgm:t>
    </dgm:pt>
    <dgm:pt modelId="{E16309F4-539F-423F-B8B1-AD74FA044229}" type="sibTrans" cxnId="{9795C689-FDA6-42FA-92E9-B1DCFE7049EB}">
      <dgm:prSet/>
      <dgm:spPr/>
      <dgm:t>
        <a:bodyPr/>
        <a:lstStyle/>
        <a:p>
          <a:endParaRPr lang="en-US"/>
        </a:p>
      </dgm:t>
    </dgm:pt>
    <dgm:pt modelId="{E167CDE5-2D08-4B32-84F0-72BFD2EC6501}" type="pres">
      <dgm:prSet presAssocID="{F538E8AC-4B25-4AAB-B274-806AA2F034A4}" presName="linear" presStyleCnt="0">
        <dgm:presLayoutVars>
          <dgm:animLvl val="lvl"/>
          <dgm:resizeHandles val="exact"/>
        </dgm:presLayoutVars>
      </dgm:prSet>
      <dgm:spPr/>
    </dgm:pt>
    <dgm:pt modelId="{E5E0E95D-C373-4DA5-9F8C-41531AB9A637}" type="pres">
      <dgm:prSet presAssocID="{5F45304B-4860-454F-AC38-CE2A2CB71D02}" presName="parentText" presStyleLbl="node1" presStyleIdx="0" presStyleCnt="2">
        <dgm:presLayoutVars>
          <dgm:chMax val="0"/>
          <dgm:bulletEnabled val="1"/>
        </dgm:presLayoutVars>
      </dgm:prSet>
      <dgm:spPr/>
    </dgm:pt>
    <dgm:pt modelId="{67C4BA9D-6C64-41A6-885A-4D14F7E3142D}" type="pres">
      <dgm:prSet presAssocID="{5F45304B-4860-454F-AC38-CE2A2CB71D02}" presName="childText" presStyleLbl="revTx" presStyleIdx="0" presStyleCnt="2">
        <dgm:presLayoutVars>
          <dgm:bulletEnabled val="1"/>
        </dgm:presLayoutVars>
      </dgm:prSet>
      <dgm:spPr/>
    </dgm:pt>
    <dgm:pt modelId="{F34DB00B-5C4F-465D-970B-4C0054C954C5}" type="pres">
      <dgm:prSet presAssocID="{A8759AE7-9A08-4122-9485-F1F5C72D88E7}" presName="parentText" presStyleLbl="node1" presStyleIdx="1" presStyleCnt="2">
        <dgm:presLayoutVars>
          <dgm:chMax val="0"/>
          <dgm:bulletEnabled val="1"/>
        </dgm:presLayoutVars>
      </dgm:prSet>
      <dgm:spPr/>
    </dgm:pt>
    <dgm:pt modelId="{6B9FC7FD-641F-4D60-90FD-9D24190A8294}" type="pres">
      <dgm:prSet presAssocID="{A8759AE7-9A08-4122-9485-F1F5C72D88E7}" presName="childText" presStyleLbl="revTx" presStyleIdx="1" presStyleCnt="2">
        <dgm:presLayoutVars>
          <dgm:bulletEnabled val="1"/>
        </dgm:presLayoutVars>
      </dgm:prSet>
      <dgm:spPr/>
    </dgm:pt>
  </dgm:ptLst>
  <dgm:cxnLst>
    <dgm:cxn modelId="{0A7A8D04-8534-4CD0-9C62-6A98A725B4A6}" type="presOf" srcId="{16A54D5F-F7B2-43EA-9B7E-E5459DE1568F}" destId="{6B9FC7FD-641F-4D60-90FD-9D24190A8294}" srcOrd="0" destOrd="0" presId="urn:microsoft.com/office/officeart/2005/8/layout/vList2"/>
    <dgm:cxn modelId="{2E6B6020-A211-4AF7-9F10-D17181DDB3A4}" srcId="{5F45304B-4860-454F-AC38-CE2A2CB71D02}" destId="{5FFD1DA5-A682-4336-B242-740BC4A2C5A4}" srcOrd="2" destOrd="0" parTransId="{B2BBEB82-3821-4F12-9EAE-D256D0D66BDA}" sibTransId="{571483E0-016D-44F1-AAF7-69CC5C3B7147}"/>
    <dgm:cxn modelId="{596A1A28-D06D-4CA6-8159-FE65ED12D697}" srcId="{F538E8AC-4B25-4AAB-B274-806AA2F034A4}" destId="{5F45304B-4860-454F-AC38-CE2A2CB71D02}" srcOrd="0" destOrd="0" parTransId="{B82D4D9B-7964-4F9B-ABE7-136E82E6E6BB}" sibTransId="{BDD875A9-6AAD-4E75-B2E7-0EB7B1B0AA2F}"/>
    <dgm:cxn modelId="{74BF7D2B-BA79-4B1B-999E-42A344E842D1}" type="presOf" srcId="{5F45304B-4860-454F-AC38-CE2A2CB71D02}" destId="{E5E0E95D-C373-4DA5-9F8C-41531AB9A637}" srcOrd="0" destOrd="0" presId="urn:microsoft.com/office/officeart/2005/8/layout/vList2"/>
    <dgm:cxn modelId="{04D2F437-295C-40BB-A13E-96D104F1A7FF}" type="presOf" srcId="{5B1B458C-F736-49E6-AAD6-8FA8AFBEBCDA}" destId="{67C4BA9D-6C64-41A6-885A-4D14F7E3142D}" srcOrd="0" destOrd="0" presId="urn:microsoft.com/office/officeart/2005/8/layout/vList2"/>
    <dgm:cxn modelId="{3E261C39-6EDB-4163-9CD4-C4DFD1CF878D}" type="presOf" srcId="{A8759AE7-9A08-4122-9485-F1F5C72D88E7}" destId="{F34DB00B-5C4F-465D-970B-4C0054C954C5}" srcOrd="0" destOrd="0" presId="urn:microsoft.com/office/officeart/2005/8/layout/vList2"/>
    <dgm:cxn modelId="{4CABD23B-939A-4816-8098-1FD68B09193E}" srcId="{5F45304B-4860-454F-AC38-CE2A2CB71D02}" destId="{B820531D-3418-417F-99E1-70CC38ECA9B2}" srcOrd="1" destOrd="0" parTransId="{FFE2BEA3-D121-4017-86CC-D7AB5AB51F93}" sibTransId="{2D055846-872A-49A6-BEF2-6D3EB1C86004}"/>
    <dgm:cxn modelId="{C705453E-FCBC-4EC8-A144-EC7CBA313647}" srcId="{5F45304B-4860-454F-AC38-CE2A2CB71D02}" destId="{6D6A8796-D8CC-4A26-89FC-C16292E7A031}" srcOrd="4" destOrd="0" parTransId="{8DD53ED2-D2DC-43C2-8346-2794C3D25FFA}" sibTransId="{2DA1AE92-2849-4B44-86EB-539EC9AF368F}"/>
    <dgm:cxn modelId="{7243935B-163F-4EA0-92F1-AD38A52292E2}" srcId="{F538E8AC-4B25-4AAB-B274-806AA2F034A4}" destId="{A8759AE7-9A08-4122-9485-F1F5C72D88E7}" srcOrd="1" destOrd="0" parTransId="{A83D7FDE-1193-471E-89CA-E43C63F76EE0}" sibTransId="{D1693D50-5E7B-478A-9B66-132A8B7D69EB}"/>
    <dgm:cxn modelId="{F7511150-23C9-44D5-9A76-70D0A1A5E59D}" type="presOf" srcId="{3987B3A3-7147-4DB1-B6F5-1964E6CD0208}" destId="{67C4BA9D-6C64-41A6-885A-4D14F7E3142D}" srcOrd="0" destOrd="3" presId="urn:microsoft.com/office/officeart/2005/8/layout/vList2"/>
    <dgm:cxn modelId="{9795C689-FDA6-42FA-92E9-B1DCFE7049EB}" srcId="{A8759AE7-9A08-4122-9485-F1F5C72D88E7}" destId="{16A54D5F-F7B2-43EA-9B7E-E5459DE1568F}" srcOrd="0" destOrd="0" parTransId="{E37FAC39-ABE4-4308-A757-30DAF5D0432F}" sibTransId="{E16309F4-539F-423F-B8B1-AD74FA044229}"/>
    <dgm:cxn modelId="{DAD84298-3CCF-4027-81FF-9DB6D145D05D}" type="presOf" srcId="{F538E8AC-4B25-4AAB-B274-806AA2F034A4}" destId="{E167CDE5-2D08-4B32-84F0-72BFD2EC6501}" srcOrd="0" destOrd="0" presId="urn:microsoft.com/office/officeart/2005/8/layout/vList2"/>
    <dgm:cxn modelId="{A3356FAA-9564-428E-A31B-02CCF8A9B338}" type="presOf" srcId="{B820531D-3418-417F-99E1-70CC38ECA9B2}" destId="{67C4BA9D-6C64-41A6-885A-4D14F7E3142D}" srcOrd="0" destOrd="1" presId="urn:microsoft.com/office/officeart/2005/8/layout/vList2"/>
    <dgm:cxn modelId="{6BCA41B6-9AFE-455E-AF95-A1FD54B5DEB3}" type="presOf" srcId="{6D6A8796-D8CC-4A26-89FC-C16292E7A031}" destId="{67C4BA9D-6C64-41A6-885A-4D14F7E3142D}" srcOrd="0" destOrd="4" presId="urn:microsoft.com/office/officeart/2005/8/layout/vList2"/>
    <dgm:cxn modelId="{287538CF-ADE8-48C3-95E9-43C787CFFCC9}" srcId="{5F45304B-4860-454F-AC38-CE2A2CB71D02}" destId="{3987B3A3-7147-4DB1-B6F5-1964E6CD0208}" srcOrd="3" destOrd="0" parTransId="{4CDA27FC-8A67-4384-AF21-E88834AC02FC}" sibTransId="{C440E878-B18C-48A7-AC58-8F7B7A212418}"/>
    <dgm:cxn modelId="{EFCA64D7-5853-410D-AFDA-D6E2379370C7}" type="presOf" srcId="{5FFD1DA5-A682-4336-B242-740BC4A2C5A4}" destId="{67C4BA9D-6C64-41A6-885A-4D14F7E3142D}" srcOrd="0" destOrd="2" presId="urn:microsoft.com/office/officeart/2005/8/layout/vList2"/>
    <dgm:cxn modelId="{C82BA7E5-D18F-498E-8C07-AA2F588603E0}" srcId="{5F45304B-4860-454F-AC38-CE2A2CB71D02}" destId="{5B1B458C-F736-49E6-AAD6-8FA8AFBEBCDA}" srcOrd="0" destOrd="0" parTransId="{A52B076F-DAC4-4CF6-883F-9CB7811C0BD6}" sibTransId="{B1A481B0-D387-46A2-903A-4042D10A40FA}"/>
    <dgm:cxn modelId="{B91FBC80-D6ED-461A-B46D-CFE173C34327}" type="presParOf" srcId="{E167CDE5-2D08-4B32-84F0-72BFD2EC6501}" destId="{E5E0E95D-C373-4DA5-9F8C-41531AB9A637}" srcOrd="0" destOrd="0" presId="urn:microsoft.com/office/officeart/2005/8/layout/vList2"/>
    <dgm:cxn modelId="{7FA00470-1DBF-4C58-A0E2-44DF4AE620B9}" type="presParOf" srcId="{E167CDE5-2D08-4B32-84F0-72BFD2EC6501}" destId="{67C4BA9D-6C64-41A6-885A-4D14F7E3142D}" srcOrd="1" destOrd="0" presId="urn:microsoft.com/office/officeart/2005/8/layout/vList2"/>
    <dgm:cxn modelId="{C9774FD8-7411-4725-AE15-6B06F31A58A2}" type="presParOf" srcId="{E167CDE5-2D08-4B32-84F0-72BFD2EC6501}" destId="{F34DB00B-5C4F-465D-970B-4C0054C954C5}" srcOrd="2" destOrd="0" presId="urn:microsoft.com/office/officeart/2005/8/layout/vList2"/>
    <dgm:cxn modelId="{33174F3D-47A9-4C5A-95C7-5CC1DAD3DD9D}" type="presParOf" srcId="{E167CDE5-2D08-4B32-84F0-72BFD2EC6501}" destId="{6B9FC7FD-641F-4D60-90FD-9D24190A829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3E7A41-82A5-43D6-AE8A-71C307D21FFD}"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AE0CC1CA-2EAC-49CB-91A6-D94926DCBAB3}">
      <dgm:prSet/>
      <dgm:spPr/>
      <dgm:t>
        <a:bodyPr/>
        <a:lstStyle/>
        <a:p>
          <a:pPr algn="just"/>
          <a:r>
            <a:rPr lang="en-US" dirty="0" err="1">
              <a:solidFill>
                <a:schemeClr val="bg1"/>
              </a:solidFill>
            </a:rPr>
            <a:t>AsthaTech</a:t>
          </a:r>
          <a:r>
            <a:rPr lang="en-US" b="0" i="0" dirty="0"/>
            <a:t> Solutions Ltd. remains deeply committed to ethical conduct in all our operations. We uphold principles of integrity and transparency as cornerstones of our business. For any ethical inquiries or to report concerns, please contact our Ethics Officer at [asthatech@gmail.com] or [01611111111]. We encourage open communication to maintain trust and uphold our high standards in the engineering industry.</a:t>
          </a:r>
          <a:endParaRPr lang="en-US" dirty="0"/>
        </a:p>
      </dgm:t>
    </dgm:pt>
    <dgm:pt modelId="{2847407F-C755-4510-B620-7564C88B2998}" type="parTrans" cxnId="{FA6F0C2A-91B4-43BD-882F-6F968FC672FE}">
      <dgm:prSet/>
      <dgm:spPr/>
      <dgm:t>
        <a:bodyPr/>
        <a:lstStyle/>
        <a:p>
          <a:endParaRPr lang="en-US"/>
        </a:p>
      </dgm:t>
    </dgm:pt>
    <dgm:pt modelId="{1E584F27-77DF-4AB9-B2A0-E7B8B2F53C8B}" type="sibTrans" cxnId="{FA6F0C2A-91B4-43BD-882F-6F968FC672FE}">
      <dgm:prSet/>
      <dgm:spPr/>
      <dgm:t>
        <a:bodyPr/>
        <a:lstStyle/>
        <a:p>
          <a:endParaRPr lang="en-US"/>
        </a:p>
      </dgm:t>
    </dgm:pt>
    <dgm:pt modelId="{02A59672-BCD7-4E33-A0C9-E4780F6D1A5F}" type="pres">
      <dgm:prSet presAssocID="{773E7A41-82A5-43D6-AE8A-71C307D21FFD}" presName="linear" presStyleCnt="0">
        <dgm:presLayoutVars>
          <dgm:animLvl val="lvl"/>
          <dgm:resizeHandles val="exact"/>
        </dgm:presLayoutVars>
      </dgm:prSet>
      <dgm:spPr/>
    </dgm:pt>
    <dgm:pt modelId="{93B520BC-E35E-44E3-8FAC-AC516AD0974C}" type="pres">
      <dgm:prSet presAssocID="{AE0CC1CA-2EAC-49CB-91A6-D94926DCBAB3}" presName="parentText" presStyleLbl="node1" presStyleIdx="0" presStyleCnt="1" custScaleY="101563" custLinFactNeighborX="0" custLinFactNeighborY="-15281">
        <dgm:presLayoutVars>
          <dgm:chMax val="0"/>
          <dgm:bulletEnabled val="1"/>
        </dgm:presLayoutVars>
      </dgm:prSet>
      <dgm:spPr/>
    </dgm:pt>
  </dgm:ptLst>
  <dgm:cxnLst>
    <dgm:cxn modelId="{FA6F0C2A-91B4-43BD-882F-6F968FC672FE}" srcId="{773E7A41-82A5-43D6-AE8A-71C307D21FFD}" destId="{AE0CC1CA-2EAC-49CB-91A6-D94926DCBAB3}" srcOrd="0" destOrd="0" parTransId="{2847407F-C755-4510-B620-7564C88B2998}" sibTransId="{1E584F27-77DF-4AB9-B2A0-E7B8B2F53C8B}"/>
    <dgm:cxn modelId="{B897DAC4-ABB4-4DD5-A48B-AE4F605FE7BB}" type="presOf" srcId="{AE0CC1CA-2EAC-49CB-91A6-D94926DCBAB3}" destId="{93B520BC-E35E-44E3-8FAC-AC516AD0974C}" srcOrd="0" destOrd="0" presId="urn:microsoft.com/office/officeart/2005/8/layout/vList2"/>
    <dgm:cxn modelId="{5B859FE7-D18D-48FA-A495-B8280769972F}" type="presOf" srcId="{773E7A41-82A5-43D6-AE8A-71C307D21FFD}" destId="{02A59672-BCD7-4E33-A0C9-E4780F6D1A5F}" srcOrd="0" destOrd="0" presId="urn:microsoft.com/office/officeart/2005/8/layout/vList2"/>
    <dgm:cxn modelId="{309E4443-31FB-46DB-9005-5FDB805C32A9}" type="presParOf" srcId="{02A59672-BCD7-4E33-A0C9-E4780F6D1A5F}" destId="{93B520BC-E35E-44E3-8FAC-AC516AD0974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DE61A6-9C9A-489D-A07D-D40C1BDB5F3E}"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C7AC442-5A47-44AF-9EF3-A2FD3459113D}">
      <dgm:prSet/>
      <dgm:spPr/>
      <dgm:t>
        <a:bodyPr/>
        <a:lstStyle/>
        <a:p>
          <a:pPr algn="just"/>
          <a:r>
            <a:rPr lang="en-US" b="1" dirty="0"/>
            <a:t>[1] </a:t>
          </a:r>
          <a:r>
            <a:rPr lang="en-US" dirty="0"/>
            <a:t>M. J. Quinn, Ethics for the Information Age, 7th ed. Boston, MA: Pearson, 2020.</a:t>
          </a:r>
        </a:p>
      </dgm:t>
    </dgm:pt>
    <dgm:pt modelId="{DCA86853-7453-4B9E-9043-AE869F831822}" type="parTrans" cxnId="{4A1AA05B-4DF7-43FC-93CD-254FDDF8E586}">
      <dgm:prSet/>
      <dgm:spPr/>
      <dgm:t>
        <a:bodyPr/>
        <a:lstStyle/>
        <a:p>
          <a:endParaRPr lang="en-US"/>
        </a:p>
      </dgm:t>
    </dgm:pt>
    <dgm:pt modelId="{60C02E71-8B23-47C6-B294-303731098577}" type="sibTrans" cxnId="{4A1AA05B-4DF7-43FC-93CD-254FDDF8E586}">
      <dgm:prSet/>
      <dgm:spPr/>
      <dgm:t>
        <a:bodyPr/>
        <a:lstStyle/>
        <a:p>
          <a:endParaRPr lang="en-US"/>
        </a:p>
      </dgm:t>
    </dgm:pt>
    <dgm:pt modelId="{8A5D3594-93EA-43CC-92B1-7CFDDAA4326C}">
      <dgm:prSet/>
      <dgm:spPr/>
      <dgm:t>
        <a:bodyPr/>
        <a:lstStyle/>
        <a:p>
          <a:pPr algn="just"/>
          <a:r>
            <a:rPr lang="en-US" b="1" dirty="0"/>
            <a:t>[2] </a:t>
          </a:r>
          <a:r>
            <a:rPr lang="en-US" dirty="0"/>
            <a:t>C. E. Harris Jr., M. S. Pritchard, and M. J. </a:t>
          </a:r>
          <a:r>
            <a:rPr lang="en-US" dirty="0" err="1"/>
            <a:t>Rabins</a:t>
          </a:r>
          <a:r>
            <a:rPr lang="en-US" dirty="0"/>
            <a:t>, Engineering Ethics: Concepts and Cases, 5th ed. Boston, MA: Cengage Learning, 2014.</a:t>
          </a:r>
        </a:p>
      </dgm:t>
    </dgm:pt>
    <dgm:pt modelId="{161F5FCB-1805-4CE0-A9D9-D20A6E780EF8}" type="parTrans" cxnId="{7B5C7E5A-2BB3-4F68-B674-EC052FA7BC10}">
      <dgm:prSet/>
      <dgm:spPr/>
      <dgm:t>
        <a:bodyPr/>
        <a:lstStyle/>
        <a:p>
          <a:endParaRPr lang="en-US"/>
        </a:p>
      </dgm:t>
    </dgm:pt>
    <dgm:pt modelId="{2FB9E694-D1E2-4FAE-A0AC-91D91DD9164E}" type="sibTrans" cxnId="{7B5C7E5A-2BB3-4F68-B674-EC052FA7BC10}">
      <dgm:prSet/>
      <dgm:spPr/>
      <dgm:t>
        <a:bodyPr/>
        <a:lstStyle/>
        <a:p>
          <a:endParaRPr lang="en-US"/>
        </a:p>
      </dgm:t>
    </dgm:pt>
    <dgm:pt modelId="{D6ECCF08-D731-41DE-AB4F-38D3BA592F1F}">
      <dgm:prSet/>
      <dgm:spPr/>
      <dgm:t>
        <a:bodyPr/>
        <a:lstStyle/>
        <a:p>
          <a:pPr algn="just"/>
          <a:r>
            <a:rPr lang="en-US" b="1" dirty="0"/>
            <a:t>[3] </a:t>
          </a:r>
          <a:r>
            <a:rPr lang="en-US" dirty="0"/>
            <a:t>A. </a:t>
          </a:r>
          <a:r>
            <a:rPr lang="en-US" dirty="0" err="1"/>
            <a:t>Savitz</a:t>
          </a:r>
          <a:r>
            <a:rPr lang="en-US" dirty="0"/>
            <a:t> and K. Weber, The Triple Bottom Line: How Today's Best-Run Companies Are Achieving Economic, Social and Environmental Success - and How You Can Too. San Francisco, CA: Jossey-Bass, 2006.</a:t>
          </a:r>
        </a:p>
      </dgm:t>
    </dgm:pt>
    <dgm:pt modelId="{5CEAF03A-664E-40B8-BF2D-08362A8BD651}" type="parTrans" cxnId="{82A620BF-7AD6-4782-B374-C77B254C52CA}">
      <dgm:prSet/>
      <dgm:spPr/>
      <dgm:t>
        <a:bodyPr/>
        <a:lstStyle/>
        <a:p>
          <a:endParaRPr lang="en-US"/>
        </a:p>
      </dgm:t>
    </dgm:pt>
    <dgm:pt modelId="{C87500A9-47F5-4684-BAD0-03D066B0CAC3}" type="sibTrans" cxnId="{82A620BF-7AD6-4782-B374-C77B254C52CA}">
      <dgm:prSet/>
      <dgm:spPr/>
      <dgm:t>
        <a:bodyPr/>
        <a:lstStyle/>
        <a:p>
          <a:endParaRPr lang="en-US"/>
        </a:p>
      </dgm:t>
    </dgm:pt>
    <dgm:pt modelId="{7C0D1A38-E983-4F2C-97D0-BC8116D3235B}">
      <dgm:prSet/>
      <dgm:spPr/>
      <dgm:t>
        <a:bodyPr/>
        <a:lstStyle/>
        <a:p>
          <a:pPr algn="just"/>
          <a:r>
            <a:rPr lang="en-US" b="1" dirty="0"/>
            <a:t>[4] </a:t>
          </a:r>
          <a:r>
            <a:rPr lang="en-US" dirty="0"/>
            <a:t>Z. </a:t>
          </a:r>
          <a:r>
            <a:rPr lang="en-US" dirty="0" err="1"/>
            <a:t>Rezaee</a:t>
          </a:r>
          <a:r>
            <a:rPr lang="en-US" dirty="0"/>
            <a:t>, Corporate Governance and Ethics. Hoboken, NJ: John Wiley &amp; Sons, 2009.</a:t>
          </a:r>
        </a:p>
      </dgm:t>
    </dgm:pt>
    <dgm:pt modelId="{44CB23A4-F5C5-44F0-A0F1-C2C71B519B6C}" type="parTrans" cxnId="{DCEB2E32-FF0D-43D2-B9AC-2BAFB473614D}">
      <dgm:prSet/>
      <dgm:spPr/>
      <dgm:t>
        <a:bodyPr/>
        <a:lstStyle/>
        <a:p>
          <a:endParaRPr lang="en-US"/>
        </a:p>
      </dgm:t>
    </dgm:pt>
    <dgm:pt modelId="{3FA543DD-A60E-48C9-92CF-D05C241CEFEB}" type="sibTrans" cxnId="{DCEB2E32-FF0D-43D2-B9AC-2BAFB473614D}">
      <dgm:prSet/>
      <dgm:spPr/>
      <dgm:t>
        <a:bodyPr/>
        <a:lstStyle/>
        <a:p>
          <a:endParaRPr lang="en-US"/>
        </a:p>
      </dgm:t>
    </dgm:pt>
    <dgm:pt modelId="{C1982382-2550-441C-9210-FCEFBBEEA7E6}">
      <dgm:prSet/>
      <dgm:spPr/>
      <dgm:t>
        <a:bodyPr/>
        <a:lstStyle/>
        <a:p>
          <a:pPr algn="just"/>
          <a:r>
            <a:rPr lang="en-US" b="1" dirty="0"/>
            <a:t>[5] </a:t>
          </a:r>
          <a:r>
            <a:rPr lang="en-US" dirty="0"/>
            <a:t>H. C. </a:t>
          </a:r>
          <a:r>
            <a:rPr lang="en-US" dirty="0" err="1"/>
            <a:t>Luegenbiehl</a:t>
          </a:r>
          <a:r>
            <a:rPr lang="en-US" dirty="0"/>
            <a:t> and R. F. Clancy, Global Engineering Ethics. Amsterdam, Netherlands: Elsevier, 2017.</a:t>
          </a:r>
        </a:p>
      </dgm:t>
    </dgm:pt>
    <dgm:pt modelId="{588E2B34-A0A8-4CB0-8041-DC1D32FB1BFB}" type="parTrans" cxnId="{2B4B27D2-EDD7-4297-BF3A-A5369C6B33A7}">
      <dgm:prSet/>
      <dgm:spPr/>
      <dgm:t>
        <a:bodyPr/>
        <a:lstStyle/>
        <a:p>
          <a:endParaRPr lang="en-US"/>
        </a:p>
      </dgm:t>
    </dgm:pt>
    <dgm:pt modelId="{CFAF0210-A1EE-4FE0-8E7C-458B076692E8}" type="sibTrans" cxnId="{2B4B27D2-EDD7-4297-BF3A-A5369C6B33A7}">
      <dgm:prSet/>
      <dgm:spPr/>
      <dgm:t>
        <a:bodyPr/>
        <a:lstStyle/>
        <a:p>
          <a:endParaRPr lang="en-US"/>
        </a:p>
      </dgm:t>
    </dgm:pt>
    <dgm:pt modelId="{EB911A0B-1EEC-49B2-B3EA-B3B4633CF68B}">
      <dgm:prSet/>
      <dgm:spPr/>
      <dgm:t>
        <a:bodyPr/>
        <a:lstStyle/>
        <a:p>
          <a:pPr algn="just"/>
          <a:r>
            <a:rPr lang="en-US" b="1" dirty="0"/>
            <a:t>[6] </a:t>
          </a:r>
          <a:r>
            <a:rPr lang="en-US" dirty="0"/>
            <a:t>G. Boyle, Ed., Renewable Energy: Power for a Sustainable Future, 4th ed. Oxford, UK: Oxford University Press, 2012.</a:t>
          </a:r>
        </a:p>
      </dgm:t>
    </dgm:pt>
    <dgm:pt modelId="{2F4D7033-E9F4-475D-991A-CAB15CC21E03}" type="parTrans" cxnId="{A41193D4-8A9B-49E8-8FB8-2B76FDA66C44}">
      <dgm:prSet/>
      <dgm:spPr/>
      <dgm:t>
        <a:bodyPr/>
        <a:lstStyle/>
        <a:p>
          <a:endParaRPr lang="en-US"/>
        </a:p>
      </dgm:t>
    </dgm:pt>
    <dgm:pt modelId="{CC6284BF-64A1-4E7F-8140-1C2CD4A4510F}" type="sibTrans" cxnId="{A41193D4-8A9B-49E8-8FB8-2B76FDA66C44}">
      <dgm:prSet/>
      <dgm:spPr/>
      <dgm:t>
        <a:bodyPr/>
        <a:lstStyle/>
        <a:p>
          <a:endParaRPr lang="en-US"/>
        </a:p>
      </dgm:t>
    </dgm:pt>
    <dgm:pt modelId="{CD73AD6D-FB35-45B2-A05F-3F173D0601A8}" type="pres">
      <dgm:prSet presAssocID="{52DE61A6-9C9A-489D-A07D-D40C1BDB5F3E}" presName="vert0" presStyleCnt="0">
        <dgm:presLayoutVars>
          <dgm:dir/>
          <dgm:animOne val="branch"/>
          <dgm:animLvl val="lvl"/>
        </dgm:presLayoutVars>
      </dgm:prSet>
      <dgm:spPr/>
    </dgm:pt>
    <dgm:pt modelId="{DE99A7B4-11A9-457F-82D4-A37842CDB514}" type="pres">
      <dgm:prSet presAssocID="{0C7AC442-5A47-44AF-9EF3-A2FD3459113D}" presName="thickLine" presStyleLbl="alignNode1" presStyleIdx="0" presStyleCnt="6"/>
      <dgm:spPr/>
    </dgm:pt>
    <dgm:pt modelId="{F578AD68-99BC-4A08-B0A4-C7B7EE91C2E0}" type="pres">
      <dgm:prSet presAssocID="{0C7AC442-5A47-44AF-9EF3-A2FD3459113D}" presName="horz1" presStyleCnt="0"/>
      <dgm:spPr/>
    </dgm:pt>
    <dgm:pt modelId="{A36BDAE3-9605-40E9-8755-DECDD0ED846F}" type="pres">
      <dgm:prSet presAssocID="{0C7AC442-5A47-44AF-9EF3-A2FD3459113D}" presName="tx1" presStyleLbl="revTx" presStyleIdx="0" presStyleCnt="6"/>
      <dgm:spPr/>
    </dgm:pt>
    <dgm:pt modelId="{E2E9A332-F94B-4244-ADF9-D9F0773AD066}" type="pres">
      <dgm:prSet presAssocID="{0C7AC442-5A47-44AF-9EF3-A2FD3459113D}" presName="vert1" presStyleCnt="0"/>
      <dgm:spPr/>
    </dgm:pt>
    <dgm:pt modelId="{BDAA1518-7797-4897-958E-4CFAECFE2DC4}" type="pres">
      <dgm:prSet presAssocID="{8A5D3594-93EA-43CC-92B1-7CFDDAA4326C}" presName="thickLine" presStyleLbl="alignNode1" presStyleIdx="1" presStyleCnt="6"/>
      <dgm:spPr/>
    </dgm:pt>
    <dgm:pt modelId="{696CD8F5-303C-4293-9A1E-817BC47B72C2}" type="pres">
      <dgm:prSet presAssocID="{8A5D3594-93EA-43CC-92B1-7CFDDAA4326C}" presName="horz1" presStyleCnt="0"/>
      <dgm:spPr/>
    </dgm:pt>
    <dgm:pt modelId="{A38C6A7B-6427-41A6-9162-C6F6DF92FAA7}" type="pres">
      <dgm:prSet presAssocID="{8A5D3594-93EA-43CC-92B1-7CFDDAA4326C}" presName="tx1" presStyleLbl="revTx" presStyleIdx="1" presStyleCnt="6"/>
      <dgm:spPr/>
    </dgm:pt>
    <dgm:pt modelId="{18032588-5E41-44DE-AA48-22D7DF09C3E9}" type="pres">
      <dgm:prSet presAssocID="{8A5D3594-93EA-43CC-92B1-7CFDDAA4326C}" presName="vert1" presStyleCnt="0"/>
      <dgm:spPr/>
    </dgm:pt>
    <dgm:pt modelId="{D7A4AA58-6E26-4D7C-BAD7-CA787B41272D}" type="pres">
      <dgm:prSet presAssocID="{D6ECCF08-D731-41DE-AB4F-38D3BA592F1F}" presName="thickLine" presStyleLbl="alignNode1" presStyleIdx="2" presStyleCnt="6"/>
      <dgm:spPr/>
    </dgm:pt>
    <dgm:pt modelId="{089DA525-737E-4B75-8C2E-8B054D4BE999}" type="pres">
      <dgm:prSet presAssocID="{D6ECCF08-D731-41DE-AB4F-38D3BA592F1F}" presName="horz1" presStyleCnt="0"/>
      <dgm:spPr/>
    </dgm:pt>
    <dgm:pt modelId="{05A029EA-6BE6-452E-B815-AD3F036244B9}" type="pres">
      <dgm:prSet presAssocID="{D6ECCF08-D731-41DE-AB4F-38D3BA592F1F}" presName="tx1" presStyleLbl="revTx" presStyleIdx="2" presStyleCnt="6"/>
      <dgm:spPr/>
    </dgm:pt>
    <dgm:pt modelId="{B801F499-8D57-4E0C-9702-60EE2BC914FB}" type="pres">
      <dgm:prSet presAssocID="{D6ECCF08-D731-41DE-AB4F-38D3BA592F1F}" presName="vert1" presStyleCnt="0"/>
      <dgm:spPr/>
    </dgm:pt>
    <dgm:pt modelId="{942A9C0D-BADC-4DFD-8E88-8D83C32AD8C1}" type="pres">
      <dgm:prSet presAssocID="{7C0D1A38-E983-4F2C-97D0-BC8116D3235B}" presName="thickLine" presStyleLbl="alignNode1" presStyleIdx="3" presStyleCnt="6"/>
      <dgm:spPr/>
    </dgm:pt>
    <dgm:pt modelId="{521A0561-BD45-4AC9-8394-7CE361258ECB}" type="pres">
      <dgm:prSet presAssocID="{7C0D1A38-E983-4F2C-97D0-BC8116D3235B}" presName="horz1" presStyleCnt="0"/>
      <dgm:spPr/>
    </dgm:pt>
    <dgm:pt modelId="{C46CE342-4C88-4A95-95AB-FB1321E44EE0}" type="pres">
      <dgm:prSet presAssocID="{7C0D1A38-E983-4F2C-97D0-BC8116D3235B}" presName="tx1" presStyleLbl="revTx" presStyleIdx="3" presStyleCnt="6"/>
      <dgm:spPr/>
    </dgm:pt>
    <dgm:pt modelId="{AB704D4D-923A-43C4-AF78-326C35F601EF}" type="pres">
      <dgm:prSet presAssocID="{7C0D1A38-E983-4F2C-97D0-BC8116D3235B}" presName="vert1" presStyleCnt="0"/>
      <dgm:spPr/>
    </dgm:pt>
    <dgm:pt modelId="{6EA83C4F-D897-4DE3-B404-F522775F45A3}" type="pres">
      <dgm:prSet presAssocID="{C1982382-2550-441C-9210-FCEFBBEEA7E6}" presName="thickLine" presStyleLbl="alignNode1" presStyleIdx="4" presStyleCnt="6"/>
      <dgm:spPr/>
    </dgm:pt>
    <dgm:pt modelId="{F9C43270-12F5-47E4-8559-3BE46C665B52}" type="pres">
      <dgm:prSet presAssocID="{C1982382-2550-441C-9210-FCEFBBEEA7E6}" presName="horz1" presStyleCnt="0"/>
      <dgm:spPr/>
    </dgm:pt>
    <dgm:pt modelId="{2D15B719-48F3-4CB1-886E-688AEA175D10}" type="pres">
      <dgm:prSet presAssocID="{C1982382-2550-441C-9210-FCEFBBEEA7E6}" presName="tx1" presStyleLbl="revTx" presStyleIdx="4" presStyleCnt="6"/>
      <dgm:spPr/>
    </dgm:pt>
    <dgm:pt modelId="{EC26887B-95D5-4E08-B723-BE76FD1F843C}" type="pres">
      <dgm:prSet presAssocID="{C1982382-2550-441C-9210-FCEFBBEEA7E6}" presName="vert1" presStyleCnt="0"/>
      <dgm:spPr/>
    </dgm:pt>
    <dgm:pt modelId="{5CF707DF-1A9A-4D50-B32E-3F1D0367CD7A}" type="pres">
      <dgm:prSet presAssocID="{EB911A0B-1EEC-49B2-B3EA-B3B4633CF68B}" presName="thickLine" presStyleLbl="alignNode1" presStyleIdx="5" presStyleCnt="6"/>
      <dgm:spPr/>
    </dgm:pt>
    <dgm:pt modelId="{F6B780CD-2A04-458E-A9A2-43763A85427C}" type="pres">
      <dgm:prSet presAssocID="{EB911A0B-1EEC-49B2-B3EA-B3B4633CF68B}" presName="horz1" presStyleCnt="0"/>
      <dgm:spPr/>
    </dgm:pt>
    <dgm:pt modelId="{3741D8FF-99E6-4700-99DA-91A261B2DEF1}" type="pres">
      <dgm:prSet presAssocID="{EB911A0B-1EEC-49B2-B3EA-B3B4633CF68B}" presName="tx1" presStyleLbl="revTx" presStyleIdx="5" presStyleCnt="6"/>
      <dgm:spPr/>
    </dgm:pt>
    <dgm:pt modelId="{B8F79D72-529A-43E8-972E-E908524BFFC7}" type="pres">
      <dgm:prSet presAssocID="{EB911A0B-1EEC-49B2-B3EA-B3B4633CF68B}" presName="vert1" presStyleCnt="0"/>
      <dgm:spPr/>
    </dgm:pt>
  </dgm:ptLst>
  <dgm:cxnLst>
    <dgm:cxn modelId="{3FB32C2E-F74F-4812-B398-A3E7F539757D}" type="presOf" srcId="{0C7AC442-5A47-44AF-9EF3-A2FD3459113D}" destId="{A36BDAE3-9605-40E9-8755-DECDD0ED846F}" srcOrd="0" destOrd="0" presId="urn:microsoft.com/office/officeart/2008/layout/LinedList"/>
    <dgm:cxn modelId="{DCEB2E32-FF0D-43D2-B9AC-2BAFB473614D}" srcId="{52DE61A6-9C9A-489D-A07D-D40C1BDB5F3E}" destId="{7C0D1A38-E983-4F2C-97D0-BC8116D3235B}" srcOrd="3" destOrd="0" parTransId="{44CB23A4-F5C5-44F0-A0F1-C2C71B519B6C}" sibTransId="{3FA543DD-A60E-48C9-92CF-D05C241CEFEB}"/>
    <dgm:cxn modelId="{4A1AA05B-4DF7-43FC-93CD-254FDDF8E586}" srcId="{52DE61A6-9C9A-489D-A07D-D40C1BDB5F3E}" destId="{0C7AC442-5A47-44AF-9EF3-A2FD3459113D}" srcOrd="0" destOrd="0" parTransId="{DCA86853-7453-4B9E-9043-AE869F831822}" sibTransId="{60C02E71-8B23-47C6-B294-303731098577}"/>
    <dgm:cxn modelId="{5D139D63-7C19-4145-A534-E10069EFBC72}" type="presOf" srcId="{EB911A0B-1EEC-49B2-B3EA-B3B4633CF68B}" destId="{3741D8FF-99E6-4700-99DA-91A261B2DEF1}" srcOrd="0" destOrd="0" presId="urn:microsoft.com/office/officeart/2008/layout/LinedList"/>
    <dgm:cxn modelId="{7B5C7E5A-2BB3-4F68-B674-EC052FA7BC10}" srcId="{52DE61A6-9C9A-489D-A07D-D40C1BDB5F3E}" destId="{8A5D3594-93EA-43CC-92B1-7CFDDAA4326C}" srcOrd="1" destOrd="0" parTransId="{161F5FCB-1805-4CE0-A9D9-D20A6E780EF8}" sibTransId="{2FB9E694-D1E2-4FAE-A0AC-91D91DD9164E}"/>
    <dgm:cxn modelId="{57D87992-3135-4E7A-B7C8-252971FAA336}" type="presOf" srcId="{52DE61A6-9C9A-489D-A07D-D40C1BDB5F3E}" destId="{CD73AD6D-FB35-45B2-A05F-3F173D0601A8}" srcOrd="0" destOrd="0" presId="urn:microsoft.com/office/officeart/2008/layout/LinedList"/>
    <dgm:cxn modelId="{82A620BF-7AD6-4782-B374-C77B254C52CA}" srcId="{52DE61A6-9C9A-489D-A07D-D40C1BDB5F3E}" destId="{D6ECCF08-D731-41DE-AB4F-38D3BA592F1F}" srcOrd="2" destOrd="0" parTransId="{5CEAF03A-664E-40B8-BF2D-08362A8BD651}" sibTransId="{C87500A9-47F5-4684-BAD0-03D066B0CAC3}"/>
    <dgm:cxn modelId="{D46C13D1-2DEF-4FF9-A11F-50911ABF4657}" type="presOf" srcId="{8A5D3594-93EA-43CC-92B1-7CFDDAA4326C}" destId="{A38C6A7B-6427-41A6-9162-C6F6DF92FAA7}" srcOrd="0" destOrd="0" presId="urn:microsoft.com/office/officeart/2008/layout/LinedList"/>
    <dgm:cxn modelId="{2B4B27D2-EDD7-4297-BF3A-A5369C6B33A7}" srcId="{52DE61A6-9C9A-489D-A07D-D40C1BDB5F3E}" destId="{C1982382-2550-441C-9210-FCEFBBEEA7E6}" srcOrd="4" destOrd="0" parTransId="{588E2B34-A0A8-4CB0-8041-DC1D32FB1BFB}" sibTransId="{CFAF0210-A1EE-4FE0-8E7C-458B076692E8}"/>
    <dgm:cxn modelId="{A41193D4-8A9B-49E8-8FB8-2B76FDA66C44}" srcId="{52DE61A6-9C9A-489D-A07D-D40C1BDB5F3E}" destId="{EB911A0B-1EEC-49B2-B3EA-B3B4633CF68B}" srcOrd="5" destOrd="0" parTransId="{2F4D7033-E9F4-475D-991A-CAB15CC21E03}" sibTransId="{CC6284BF-64A1-4E7F-8140-1C2CD4A4510F}"/>
    <dgm:cxn modelId="{CF1D74DB-7E83-4637-91B3-6E7597878C48}" type="presOf" srcId="{C1982382-2550-441C-9210-FCEFBBEEA7E6}" destId="{2D15B719-48F3-4CB1-886E-688AEA175D10}" srcOrd="0" destOrd="0" presId="urn:microsoft.com/office/officeart/2008/layout/LinedList"/>
    <dgm:cxn modelId="{AA0977E1-FEFC-4EF6-A41A-AEC0F1E6C425}" type="presOf" srcId="{7C0D1A38-E983-4F2C-97D0-BC8116D3235B}" destId="{C46CE342-4C88-4A95-95AB-FB1321E44EE0}" srcOrd="0" destOrd="0" presId="urn:microsoft.com/office/officeart/2008/layout/LinedList"/>
    <dgm:cxn modelId="{F1CA81E4-D8CE-4C7B-A424-96427049EA6F}" type="presOf" srcId="{D6ECCF08-D731-41DE-AB4F-38D3BA592F1F}" destId="{05A029EA-6BE6-452E-B815-AD3F036244B9}" srcOrd="0" destOrd="0" presId="urn:microsoft.com/office/officeart/2008/layout/LinedList"/>
    <dgm:cxn modelId="{AA43D489-4401-409F-9318-1B4E23A253F6}" type="presParOf" srcId="{CD73AD6D-FB35-45B2-A05F-3F173D0601A8}" destId="{DE99A7B4-11A9-457F-82D4-A37842CDB514}" srcOrd="0" destOrd="0" presId="urn:microsoft.com/office/officeart/2008/layout/LinedList"/>
    <dgm:cxn modelId="{8A7F171C-1352-4B6B-968E-CE1F1C09C34E}" type="presParOf" srcId="{CD73AD6D-FB35-45B2-A05F-3F173D0601A8}" destId="{F578AD68-99BC-4A08-B0A4-C7B7EE91C2E0}" srcOrd="1" destOrd="0" presId="urn:microsoft.com/office/officeart/2008/layout/LinedList"/>
    <dgm:cxn modelId="{2BA089C9-2200-4B60-95BA-C4E2F8A92DCA}" type="presParOf" srcId="{F578AD68-99BC-4A08-B0A4-C7B7EE91C2E0}" destId="{A36BDAE3-9605-40E9-8755-DECDD0ED846F}" srcOrd="0" destOrd="0" presId="urn:microsoft.com/office/officeart/2008/layout/LinedList"/>
    <dgm:cxn modelId="{07E2D659-7CF6-4328-921D-22BCFEC9AB89}" type="presParOf" srcId="{F578AD68-99BC-4A08-B0A4-C7B7EE91C2E0}" destId="{E2E9A332-F94B-4244-ADF9-D9F0773AD066}" srcOrd="1" destOrd="0" presId="urn:microsoft.com/office/officeart/2008/layout/LinedList"/>
    <dgm:cxn modelId="{0389BD6F-B88E-44C2-9D4B-D109873EC79E}" type="presParOf" srcId="{CD73AD6D-FB35-45B2-A05F-3F173D0601A8}" destId="{BDAA1518-7797-4897-958E-4CFAECFE2DC4}" srcOrd="2" destOrd="0" presId="urn:microsoft.com/office/officeart/2008/layout/LinedList"/>
    <dgm:cxn modelId="{44864FD4-8F82-4F88-BBDA-A00646BBEB24}" type="presParOf" srcId="{CD73AD6D-FB35-45B2-A05F-3F173D0601A8}" destId="{696CD8F5-303C-4293-9A1E-817BC47B72C2}" srcOrd="3" destOrd="0" presId="urn:microsoft.com/office/officeart/2008/layout/LinedList"/>
    <dgm:cxn modelId="{14FB2CFD-7B31-48D3-983D-6F3A12F663CD}" type="presParOf" srcId="{696CD8F5-303C-4293-9A1E-817BC47B72C2}" destId="{A38C6A7B-6427-41A6-9162-C6F6DF92FAA7}" srcOrd="0" destOrd="0" presId="urn:microsoft.com/office/officeart/2008/layout/LinedList"/>
    <dgm:cxn modelId="{B67A635A-6A78-49C1-B841-F871AD007FC3}" type="presParOf" srcId="{696CD8F5-303C-4293-9A1E-817BC47B72C2}" destId="{18032588-5E41-44DE-AA48-22D7DF09C3E9}" srcOrd="1" destOrd="0" presId="urn:microsoft.com/office/officeart/2008/layout/LinedList"/>
    <dgm:cxn modelId="{EAADF800-E6C6-4B64-9DA8-668716B85046}" type="presParOf" srcId="{CD73AD6D-FB35-45B2-A05F-3F173D0601A8}" destId="{D7A4AA58-6E26-4D7C-BAD7-CA787B41272D}" srcOrd="4" destOrd="0" presId="urn:microsoft.com/office/officeart/2008/layout/LinedList"/>
    <dgm:cxn modelId="{93470D00-F537-4A4A-B715-4CA2D431D99C}" type="presParOf" srcId="{CD73AD6D-FB35-45B2-A05F-3F173D0601A8}" destId="{089DA525-737E-4B75-8C2E-8B054D4BE999}" srcOrd="5" destOrd="0" presId="urn:microsoft.com/office/officeart/2008/layout/LinedList"/>
    <dgm:cxn modelId="{EF914F97-E25B-41D8-A0F3-F49A2977DD03}" type="presParOf" srcId="{089DA525-737E-4B75-8C2E-8B054D4BE999}" destId="{05A029EA-6BE6-452E-B815-AD3F036244B9}" srcOrd="0" destOrd="0" presId="urn:microsoft.com/office/officeart/2008/layout/LinedList"/>
    <dgm:cxn modelId="{91D362CC-5689-4631-9624-F502A024FA2E}" type="presParOf" srcId="{089DA525-737E-4B75-8C2E-8B054D4BE999}" destId="{B801F499-8D57-4E0C-9702-60EE2BC914FB}" srcOrd="1" destOrd="0" presId="urn:microsoft.com/office/officeart/2008/layout/LinedList"/>
    <dgm:cxn modelId="{ADFFD345-E6A8-480C-B0FE-933DF7C194A6}" type="presParOf" srcId="{CD73AD6D-FB35-45B2-A05F-3F173D0601A8}" destId="{942A9C0D-BADC-4DFD-8E88-8D83C32AD8C1}" srcOrd="6" destOrd="0" presId="urn:microsoft.com/office/officeart/2008/layout/LinedList"/>
    <dgm:cxn modelId="{3A83B644-38D2-4D6B-9C05-48920FF74F08}" type="presParOf" srcId="{CD73AD6D-FB35-45B2-A05F-3F173D0601A8}" destId="{521A0561-BD45-4AC9-8394-7CE361258ECB}" srcOrd="7" destOrd="0" presId="urn:microsoft.com/office/officeart/2008/layout/LinedList"/>
    <dgm:cxn modelId="{B97DF516-D810-4C3C-8C79-912A488DB821}" type="presParOf" srcId="{521A0561-BD45-4AC9-8394-7CE361258ECB}" destId="{C46CE342-4C88-4A95-95AB-FB1321E44EE0}" srcOrd="0" destOrd="0" presId="urn:microsoft.com/office/officeart/2008/layout/LinedList"/>
    <dgm:cxn modelId="{00EC3565-FA8A-4CCB-AD53-4422E7E6A82A}" type="presParOf" srcId="{521A0561-BD45-4AC9-8394-7CE361258ECB}" destId="{AB704D4D-923A-43C4-AF78-326C35F601EF}" srcOrd="1" destOrd="0" presId="urn:microsoft.com/office/officeart/2008/layout/LinedList"/>
    <dgm:cxn modelId="{622FA387-7D49-4C07-9332-6052B9F1621F}" type="presParOf" srcId="{CD73AD6D-FB35-45B2-A05F-3F173D0601A8}" destId="{6EA83C4F-D897-4DE3-B404-F522775F45A3}" srcOrd="8" destOrd="0" presId="urn:microsoft.com/office/officeart/2008/layout/LinedList"/>
    <dgm:cxn modelId="{3557C000-51AB-4B6D-8506-AF50CECA581F}" type="presParOf" srcId="{CD73AD6D-FB35-45B2-A05F-3F173D0601A8}" destId="{F9C43270-12F5-47E4-8559-3BE46C665B52}" srcOrd="9" destOrd="0" presId="urn:microsoft.com/office/officeart/2008/layout/LinedList"/>
    <dgm:cxn modelId="{40DD0D72-34A0-4C9E-A3F2-C2F1D1A64FB1}" type="presParOf" srcId="{F9C43270-12F5-47E4-8559-3BE46C665B52}" destId="{2D15B719-48F3-4CB1-886E-688AEA175D10}" srcOrd="0" destOrd="0" presId="urn:microsoft.com/office/officeart/2008/layout/LinedList"/>
    <dgm:cxn modelId="{AFC38DF0-7810-47C3-AE00-325985EA89F0}" type="presParOf" srcId="{F9C43270-12F5-47E4-8559-3BE46C665B52}" destId="{EC26887B-95D5-4E08-B723-BE76FD1F843C}" srcOrd="1" destOrd="0" presId="urn:microsoft.com/office/officeart/2008/layout/LinedList"/>
    <dgm:cxn modelId="{C7AFF01F-9290-409F-AA60-8A0ED0240E34}" type="presParOf" srcId="{CD73AD6D-FB35-45B2-A05F-3F173D0601A8}" destId="{5CF707DF-1A9A-4D50-B32E-3F1D0367CD7A}" srcOrd="10" destOrd="0" presId="urn:microsoft.com/office/officeart/2008/layout/LinedList"/>
    <dgm:cxn modelId="{7D1FE20E-9EA4-4B8C-B1BA-30E8BCF0C3BE}" type="presParOf" srcId="{CD73AD6D-FB35-45B2-A05F-3F173D0601A8}" destId="{F6B780CD-2A04-458E-A9A2-43763A85427C}" srcOrd="11" destOrd="0" presId="urn:microsoft.com/office/officeart/2008/layout/LinedList"/>
    <dgm:cxn modelId="{530FCEC9-882D-4E0A-B550-B3A8E98E4164}" type="presParOf" srcId="{F6B780CD-2A04-458E-A9A2-43763A85427C}" destId="{3741D8FF-99E6-4700-99DA-91A261B2DEF1}" srcOrd="0" destOrd="0" presId="urn:microsoft.com/office/officeart/2008/layout/LinedList"/>
    <dgm:cxn modelId="{9FB3A8F1-97EE-4123-B196-75D4EDCC233D}" type="presParOf" srcId="{F6B780CD-2A04-458E-A9A2-43763A85427C}" destId="{B8F79D72-529A-43E8-972E-E908524BFF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1A180-5B0C-46FA-8D15-21022B43363D}">
      <dsp:nvSpPr>
        <dsp:cNvPr id="0" name=""/>
        <dsp:cNvSpPr/>
      </dsp:nvSpPr>
      <dsp:spPr>
        <a:xfrm>
          <a:off x="0" y="372"/>
          <a:ext cx="10515600" cy="5125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27457-3650-45EC-85BE-DFFBF04F00A1}">
      <dsp:nvSpPr>
        <dsp:cNvPr id="0" name=""/>
        <dsp:cNvSpPr/>
      </dsp:nvSpPr>
      <dsp:spPr>
        <a:xfrm>
          <a:off x="155050" y="115698"/>
          <a:ext cx="281909" cy="2819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DF69BE-D576-4E13-B4AC-9E54309A5C00}">
      <dsp:nvSpPr>
        <dsp:cNvPr id="0" name=""/>
        <dsp:cNvSpPr/>
      </dsp:nvSpPr>
      <dsp:spPr>
        <a:xfrm>
          <a:off x="592009" y="372"/>
          <a:ext cx="9923590" cy="51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6" tIns="54246" rIns="54246" bIns="54246" numCol="1" spcCol="1270" anchor="ctr" anchorCtr="0">
          <a:noAutofit/>
        </a:bodyPr>
        <a:lstStyle/>
        <a:p>
          <a:pPr marL="0" lvl="0" indent="0" algn="l" defTabSz="711200">
            <a:lnSpc>
              <a:spcPct val="90000"/>
            </a:lnSpc>
            <a:spcBef>
              <a:spcPct val="0"/>
            </a:spcBef>
            <a:spcAft>
              <a:spcPct val="35000"/>
            </a:spcAft>
            <a:buNone/>
          </a:pPr>
          <a:r>
            <a:rPr lang="en-US" sz="1600" b="1" i="0" kern="1200"/>
            <a:t>Introduction to the Company</a:t>
          </a:r>
          <a:endParaRPr lang="en-US" sz="1600" kern="1200"/>
        </a:p>
      </dsp:txBody>
      <dsp:txXfrm>
        <a:off x="592009" y="372"/>
        <a:ext cx="9923590" cy="512562"/>
      </dsp:txXfrm>
    </dsp:sp>
    <dsp:sp modelId="{42668571-96A9-4EE8-A9F8-DE3841A9BC7F}">
      <dsp:nvSpPr>
        <dsp:cNvPr id="0" name=""/>
        <dsp:cNvSpPr/>
      </dsp:nvSpPr>
      <dsp:spPr>
        <a:xfrm>
          <a:off x="0" y="641075"/>
          <a:ext cx="10515600" cy="512562"/>
        </a:xfrm>
        <a:prstGeom prst="roundRect">
          <a:avLst>
            <a:gd name="adj" fmla="val 10000"/>
          </a:avLst>
        </a:prstGeom>
        <a:solidFill>
          <a:schemeClr val="accent5">
            <a:hueOff val="-1126424"/>
            <a:satOff val="-2903"/>
            <a:lumOff val="-1961"/>
            <a:alphaOff val="0"/>
          </a:schemeClr>
        </a:solidFill>
        <a:ln>
          <a:noFill/>
        </a:ln>
        <a:effectLst/>
      </dsp:spPr>
      <dsp:style>
        <a:lnRef idx="0">
          <a:scrgbClr r="0" g="0" b="0"/>
        </a:lnRef>
        <a:fillRef idx="1">
          <a:scrgbClr r="0" g="0" b="0"/>
        </a:fillRef>
        <a:effectRef idx="0">
          <a:scrgbClr r="0" g="0" b="0"/>
        </a:effectRef>
        <a:fontRef idx="minor"/>
      </dsp:style>
    </dsp:sp>
    <dsp:sp modelId="{71CD824D-5518-42DC-8313-BF63A98F09FA}">
      <dsp:nvSpPr>
        <dsp:cNvPr id="0" name=""/>
        <dsp:cNvSpPr/>
      </dsp:nvSpPr>
      <dsp:spPr>
        <a:xfrm>
          <a:off x="155050" y="756401"/>
          <a:ext cx="281909" cy="2819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2BF657-56EA-493A-8A36-08CF1B96D090}">
      <dsp:nvSpPr>
        <dsp:cNvPr id="0" name=""/>
        <dsp:cNvSpPr/>
      </dsp:nvSpPr>
      <dsp:spPr>
        <a:xfrm>
          <a:off x="592009" y="641075"/>
          <a:ext cx="9923590" cy="51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6" tIns="54246" rIns="54246" bIns="54246" numCol="1" spcCol="1270" anchor="ctr" anchorCtr="0">
          <a:noAutofit/>
        </a:bodyPr>
        <a:lstStyle/>
        <a:p>
          <a:pPr marL="0" lvl="0" indent="0" algn="l" defTabSz="711200">
            <a:lnSpc>
              <a:spcPct val="90000"/>
            </a:lnSpc>
            <a:spcBef>
              <a:spcPct val="0"/>
            </a:spcBef>
            <a:spcAft>
              <a:spcPct val="35000"/>
            </a:spcAft>
            <a:buNone/>
          </a:pPr>
          <a:r>
            <a:rPr lang="en-US" sz="1600" b="1" i="0" kern="1200"/>
            <a:t>Mission &amp; Vision</a:t>
          </a:r>
          <a:endParaRPr lang="en-US" sz="1600" kern="1200"/>
        </a:p>
      </dsp:txBody>
      <dsp:txXfrm>
        <a:off x="592009" y="641075"/>
        <a:ext cx="9923590" cy="512562"/>
      </dsp:txXfrm>
    </dsp:sp>
    <dsp:sp modelId="{308B91EF-2827-4ACB-8548-77D600DED555}">
      <dsp:nvSpPr>
        <dsp:cNvPr id="0" name=""/>
        <dsp:cNvSpPr/>
      </dsp:nvSpPr>
      <dsp:spPr>
        <a:xfrm>
          <a:off x="0" y="1281778"/>
          <a:ext cx="10515600" cy="512562"/>
        </a:xfrm>
        <a:prstGeom prst="roundRect">
          <a:avLst>
            <a:gd name="adj" fmla="val 1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dsp:style>
    </dsp:sp>
    <dsp:sp modelId="{4A0DB097-475D-4EBA-B948-DA9A5681CBB6}">
      <dsp:nvSpPr>
        <dsp:cNvPr id="0" name=""/>
        <dsp:cNvSpPr/>
      </dsp:nvSpPr>
      <dsp:spPr>
        <a:xfrm>
          <a:off x="155050" y="1397104"/>
          <a:ext cx="281909" cy="2819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43F78-EA31-4704-8DDA-0643A3D49962}">
      <dsp:nvSpPr>
        <dsp:cNvPr id="0" name=""/>
        <dsp:cNvSpPr/>
      </dsp:nvSpPr>
      <dsp:spPr>
        <a:xfrm>
          <a:off x="592009" y="1281778"/>
          <a:ext cx="9923590" cy="51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6" tIns="54246" rIns="54246" bIns="54246" numCol="1" spcCol="1270" anchor="ctr" anchorCtr="0">
          <a:noAutofit/>
        </a:bodyPr>
        <a:lstStyle/>
        <a:p>
          <a:pPr marL="0" lvl="0" indent="0" algn="l" defTabSz="711200">
            <a:lnSpc>
              <a:spcPct val="90000"/>
            </a:lnSpc>
            <a:spcBef>
              <a:spcPct val="0"/>
            </a:spcBef>
            <a:spcAft>
              <a:spcPct val="35000"/>
            </a:spcAft>
            <a:buNone/>
          </a:pPr>
          <a:r>
            <a:rPr lang="en-US" sz="1600" b="1" i="0" kern="1200">
              <a:effectLst/>
              <a:latin typeface="+mn-lt"/>
              <a:ea typeface="+mj-ea"/>
              <a:cs typeface="+mj-cs"/>
            </a:rPr>
            <a:t>Organizational Hierarchy</a:t>
          </a:r>
          <a:endParaRPr lang="en-US" sz="1600" kern="1200">
            <a:latin typeface="+mn-lt"/>
          </a:endParaRPr>
        </a:p>
      </dsp:txBody>
      <dsp:txXfrm>
        <a:off x="592009" y="1281778"/>
        <a:ext cx="9923590" cy="512562"/>
      </dsp:txXfrm>
    </dsp:sp>
    <dsp:sp modelId="{D7E4C2B5-CEBC-4D5C-AA92-A6612F0A3110}">
      <dsp:nvSpPr>
        <dsp:cNvPr id="0" name=""/>
        <dsp:cNvSpPr/>
      </dsp:nvSpPr>
      <dsp:spPr>
        <a:xfrm>
          <a:off x="0" y="1922480"/>
          <a:ext cx="10515600" cy="512562"/>
        </a:xfrm>
        <a:prstGeom prst="roundRect">
          <a:avLst>
            <a:gd name="adj" fmla="val 1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FE82A8A0-938D-43A1-B3E1-769ABE793F13}">
      <dsp:nvSpPr>
        <dsp:cNvPr id="0" name=""/>
        <dsp:cNvSpPr/>
      </dsp:nvSpPr>
      <dsp:spPr>
        <a:xfrm>
          <a:off x="155050" y="2037807"/>
          <a:ext cx="281909" cy="2819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E88D41-41CB-4305-AC60-80FEA3A0861A}">
      <dsp:nvSpPr>
        <dsp:cNvPr id="0" name=""/>
        <dsp:cNvSpPr/>
      </dsp:nvSpPr>
      <dsp:spPr>
        <a:xfrm>
          <a:off x="592009" y="1922480"/>
          <a:ext cx="9923590" cy="51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6" tIns="54246" rIns="54246" bIns="54246" numCol="1" spcCol="1270" anchor="ctr" anchorCtr="0">
          <a:noAutofit/>
        </a:bodyPr>
        <a:lstStyle/>
        <a:p>
          <a:pPr marL="0" lvl="0" indent="0" algn="l" defTabSz="711200">
            <a:lnSpc>
              <a:spcPct val="90000"/>
            </a:lnSpc>
            <a:spcBef>
              <a:spcPct val="0"/>
            </a:spcBef>
            <a:spcAft>
              <a:spcPct val="35000"/>
            </a:spcAft>
            <a:buNone/>
          </a:pPr>
          <a:r>
            <a:rPr lang="en-US" sz="1600" b="1" i="0" kern="1200"/>
            <a:t>Code of Ethics</a:t>
          </a:r>
          <a:endParaRPr lang="en-US" sz="1600" kern="1200"/>
        </a:p>
      </dsp:txBody>
      <dsp:txXfrm>
        <a:off x="592009" y="1922480"/>
        <a:ext cx="9923590" cy="512562"/>
      </dsp:txXfrm>
    </dsp:sp>
    <dsp:sp modelId="{B92E14E5-B47C-4E5A-9E89-656F7B344518}">
      <dsp:nvSpPr>
        <dsp:cNvPr id="0" name=""/>
        <dsp:cNvSpPr/>
      </dsp:nvSpPr>
      <dsp:spPr>
        <a:xfrm>
          <a:off x="0" y="2563183"/>
          <a:ext cx="10515600" cy="512562"/>
        </a:xfrm>
        <a:prstGeom prst="roundRect">
          <a:avLst>
            <a:gd name="adj" fmla="val 1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dsp:style>
    </dsp:sp>
    <dsp:sp modelId="{783C30B5-510E-4BCD-B348-A2A8E31DA7B0}">
      <dsp:nvSpPr>
        <dsp:cNvPr id="0" name=""/>
        <dsp:cNvSpPr/>
      </dsp:nvSpPr>
      <dsp:spPr>
        <a:xfrm>
          <a:off x="155050" y="2678510"/>
          <a:ext cx="281909" cy="2819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15AA95-65CE-4C12-8B94-596BC1E7CBE3}">
      <dsp:nvSpPr>
        <dsp:cNvPr id="0" name=""/>
        <dsp:cNvSpPr/>
      </dsp:nvSpPr>
      <dsp:spPr>
        <a:xfrm>
          <a:off x="592009" y="2563183"/>
          <a:ext cx="9923590" cy="51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6" tIns="54246" rIns="54246" bIns="54246" numCol="1" spcCol="1270" anchor="ctr" anchorCtr="0">
          <a:noAutofit/>
        </a:bodyPr>
        <a:lstStyle/>
        <a:p>
          <a:pPr marL="0" lvl="0" indent="0" algn="l" defTabSz="711200">
            <a:lnSpc>
              <a:spcPct val="90000"/>
            </a:lnSpc>
            <a:spcBef>
              <a:spcPct val="0"/>
            </a:spcBef>
            <a:spcAft>
              <a:spcPct val="35000"/>
            </a:spcAft>
            <a:buNone/>
          </a:pPr>
          <a:r>
            <a:rPr lang="en-US" sz="1600" b="1" i="0" kern="1200"/>
            <a:t>Company Values</a:t>
          </a:r>
          <a:endParaRPr lang="en-US" sz="1600" kern="1200"/>
        </a:p>
      </dsp:txBody>
      <dsp:txXfrm>
        <a:off x="592009" y="2563183"/>
        <a:ext cx="9923590" cy="512562"/>
      </dsp:txXfrm>
    </dsp:sp>
    <dsp:sp modelId="{26902412-1C9D-4FCD-B25D-97E3601754EA}">
      <dsp:nvSpPr>
        <dsp:cNvPr id="0" name=""/>
        <dsp:cNvSpPr/>
      </dsp:nvSpPr>
      <dsp:spPr>
        <a:xfrm>
          <a:off x="0" y="3203886"/>
          <a:ext cx="10515600" cy="512562"/>
        </a:xfrm>
        <a:prstGeom prst="roundRect">
          <a:avLst>
            <a:gd name="adj" fmla="val 10000"/>
          </a:avLst>
        </a:prstGeom>
        <a:solidFill>
          <a:schemeClr val="accent5">
            <a:hueOff val="-5632119"/>
            <a:satOff val="-14516"/>
            <a:lumOff val="-9804"/>
            <a:alphaOff val="0"/>
          </a:schemeClr>
        </a:solidFill>
        <a:ln>
          <a:noFill/>
        </a:ln>
        <a:effectLst/>
      </dsp:spPr>
      <dsp:style>
        <a:lnRef idx="0">
          <a:scrgbClr r="0" g="0" b="0"/>
        </a:lnRef>
        <a:fillRef idx="1">
          <a:scrgbClr r="0" g="0" b="0"/>
        </a:fillRef>
        <a:effectRef idx="0">
          <a:scrgbClr r="0" g="0" b="0"/>
        </a:effectRef>
        <a:fontRef idx="minor"/>
      </dsp:style>
    </dsp:sp>
    <dsp:sp modelId="{2E15B154-FBDA-4C87-8FCD-049DEC0970EC}">
      <dsp:nvSpPr>
        <dsp:cNvPr id="0" name=""/>
        <dsp:cNvSpPr/>
      </dsp:nvSpPr>
      <dsp:spPr>
        <a:xfrm>
          <a:off x="155050" y="3319213"/>
          <a:ext cx="281909" cy="2819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12D5CD-9F1C-40A4-8E4C-C300CC132150}">
      <dsp:nvSpPr>
        <dsp:cNvPr id="0" name=""/>
        <dsp:cNvSpPr/>
      </dsp:nvSpPr>
      <dsp:spPr>
        <a:xfrm>
          <a:off x="592009" y="3203886"/>
          <a:ext cx="9923590" cy="51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6" tIns="54246" rIns="54246" bIns="54246" numCol="1" spcCol="1270" anchor="ctr" anchorCtr="0">
          <a:noAutofit/>
        </a:bodyPr>
        <a:lstStyle/>
        <a:p>
          <a:pPr marL="0" lvl="0" indent="0" algn="l" defTabSz="711200">
            <a:lnSpc>
              <a:spcPct val="90000"/>
            </a:lnSpc>
            <a:spcBef>
              <a:spcPct val="0"/>
            </a:spcBef>
            <a:spcAft>
              <a:spcPct val="35000"/>
            </a:spcAft>
            <a:buNone/>
          </a:pPr>
          <a:r>
            <a:rPr lang="en-US" sz="1600" b="1" i="0" kern="1200"/>
            <a:t>Alignment with Renowned Companies</a:t>
          </a:r>
          <a:endParaRPr lang="en-US" sz="1600" kern="1200"/>
        </a:p>
      </dsp:txBody>
      <dsp:txXfrm>
        <a:off x="592009" y="3203886"/>
        <a:ext cx="9923590" cy="512562"/>
      </dsp:txXfrm>
    </dsp:sp>
    <dsp:sp modelId="{8A2717B4-E62D-46CF-A3C4-B4A0A16CBB0D}">
      <dsp:nvSpPr>
        <dsp:cNvPr id="0" name=""/>
        <dsp:cNvSpPr/>
      </dsp:nvSpPr>
      <dsp:spPr>
        <a:xfrm>
          <a:off x="0" y="3844589"/>
          <a:ext cx="10515600" cy="512562"/>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D705332E-9673-4F57-9DE9-69A1BAFAB27C}">
      <dsp:nvSpPr>
        <dsp:cNvPr id="0" name=""/>
        <dsp:cNvSpPr/>
      </dsp:nvSpPr>
      <dsp:spPr>
        <a:xfrm>
          <a:off x="155050" y="3959915"/>
          <a:ext cx="281909" cy="2819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3BB0C-8A79-4521-B2A2-4A358D26EAA1}">
      <dsp:nvSpPr>
        <dsp:cNvPr id="0" name=""/>
        <dsp:cNvSpPr/>
      </dsp:nvSpPr>
      <dsp:spPr>
        <a:xfrm>
          <a:off x="592009" y="3844589"/>
          <a:ext cx="9923590" cy="512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246" tIns="54246" rIns="54246" bIns="54246" numCol="1" spcCol="1270" anchor="ctr" anchorCtr="0">
          <a:noAutofit/>
        </a:bodyPr>
        <a:lstStyle/>
        <a:p>
          <a:pPr marL="0" lvl="0" indent="0" algn="l" defTabSz="711200">
            <a:lnSpc>
              <a:spcPct val="90000"/>
            </a:lnSpc>
            <a:spcBef>
              <a:spcPct val="0"/>
            </a:spcBef>
            <a:spcAft>
              <a:spcPct val="35000"/>
            </a:spcAft>
            <a:buNone/>
          </a:pPr>
          <a:r>
            <a:rPr lang="en-US" sz="1600" b="1" i="0" kern="1200"/>
            <a:t>Conclusion</a:t>
          </a:r>
          <a:endParaRPr lang="en-US" sz="1600" kern="1200"/>
        </a:p>
      </dsp:txBody>
      <dsp:txXfrm>
        <a:off x="592009" y="3844589"/>
        <a:ext cx="9923590" cy="5125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EB1C3-CC12-4AA9-BEC6-68DAA2BDC751}">
      <dsp:nvSpPr>
        <dsp:cNvPr id="0" name=""/>
        <dsp:cNvSpPr/>
      </dsp:nvSpPr>
      <dsp:spPr>
        <a:xfrm>
          <a:off x="0" y="193890"/>
          <a:ext cx="8463116" cy="4127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t>The purpose of </a:t>
          </a:r>
          <a:r>
            <a:rPr lang="en-US" sz="2100" kern="1200" dirty="0" err="1"/>
            <a:t>AsthaTech</a:t>
          </a:r>
          <a:r>
            <a:rPr lang="en-US" sz="2100" kern="1200" dirty="0"/>
            <a:t>  Solutions Ltd. is to drive technological innovation and promote sustainability through cutting-edge engineering solutions. As a global leader in the engineering sector, </a:t>
          </a:r>
          <a:r>
            <a:rPr lang="en-US" sz="2100" kern="1200" dirty="0" err="1"/>
            <a:t>AsthaTech</a:t>
          </a:r>
          <a:r>
            <a:rPr lang="en-US" sz="2100" kern="1200" dirty="0"/>
            <a:t> is committed to developing projects that not only meet current engineering needs but also anticipate future demands. The company's mission revolves around creating infrastructure that is both smart and sustainable, ensuring environmental compatibility and enhancing the quality of life for communities around the world. By focusing on renewable energy systems, water purification technologies, and sustainable urban planning, </a:t>
          </a:r>
          <a:r>
            <a:rPr lang="en-US" sz="2100" kern="1200" dirty="0" err="1"/>
            <a:t>AsthaTech</a:t>
          </a:r>
          <a:r>
            <a:rPr lang="en-US" sz="2100" kern="1200" dirty="0"/>
            <a:t> aims to address some of the most pressing environmental and infrastructural challenges of our time, making a significant positive impact on society and the planet.</a:t>
          </a:r>
        </a:p>
      </dsp:txBody>
      <dsp:txXfrm>
        <a:off x="201501" y="395391"/>
        <a:ext cx="8060114" cy="3724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6924E-0E16-46EF-8693-273843E8862A}">
      <dsp:nvSpPr>
        <dsp:cNvPr id="0" name=""/>
        <dsp:cNvSpPr/>
      </dsp:nvSpPr>
      <dsp:spPr>
        <a:xfrm>
          <a:off x="0" y="0"/>
          <a:ext cx="8451481" cy="432432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a:solidFill>
                <a:schemeClr val="bg1"/>
              </a:solidFill>
            </a:rPr>
            <a:t>AsthaTech </a:t>
          </a:r>
          <a:r>
            <a:rPr lang="en-US" sz="2200" b="0" i="0" kern="1200"/>
            <a:t> Solutions Ltd. is led by a CEO who sets the strategic direction and oversees major corporate decisions, supported by a CTO responsible for technological innovation and leadership. The organizational structure includes key departments such as Research &amp; Development, which drives innovation in engineering solutions; Operations, which manages project execution and resource coordination; Human Resources, tasked with talent management and nurturing company culture; Information Technology, ensuring robust IT support and cybersecurity; and Marketing, which handles brand positioning and customer engagement. Each department plays a crucial role in supporting the company's mission of delivering sustainable and innovative engineering projects globally.</a:t>
          </a:r>
          <a:endParaRPr lang="en-US" sz="2200" kern="1200" dirty="0"/>
        </a:p>
      </dsp:txBody>
      <dsp:txXfrm>
        <a:off x="211096" y="211096"/>
        <a:ext cx="8029289" cy="3902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944437-B8BF-4F7A-80C8-71EE0C70EE9C}">
      <dsp:nvSpPr>
        <dsp:cNvPr id="0" name=""/>
        <dsp:cNvSpPr/>
      </dsp:nvSpPr>
      <dsp:spPr>
        <a:xfrm>
          <a:off x="0" y="243368"/>
          <a:ext cx="6630174" cy="50368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Ethical Behavior</a:t>
          </a:r>
        </a:p>
      </dsp:txBody>
      <dsp:txXfrm>
        <a:off x="24588" y="267956"/>
        <a:ext cx="6580998" cy="454509"/>
      </dsp:txXfrm>
    </dsp:sp>
    <dsp:sp modelId="{AB002D5B-A85D-4F77-A0CA-743A83110CB0}">
      <dsp:nvSpPr>
        <dsp:cNvPr id="0" name=""/>
        <dsp:cNvSpPr/>
      </dsp:nvSpPr>
      <dsp:spPr>
        <a:xfrm>
          <a:off x="0" y="747054"/>
          <a:ext cx="6630174"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50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Uphold the highest standards of integrity, honesty, and fairness in all professional interactions and decisions.</a:t>
          </a:r>
        </a:p>
      </dsp:txBody>
      <dsp:txXfrm>
        <a:off x="0" y="747054"/>
        <a:ext cx="6630174" cy="499904"/>
      </dsp:txXfrm>
    </dsp:sp>
    <dsp:sp modelId="{95B505E5-4280-4156-AE8D-4429BE2FA25C}">
      <dsp:nvSpPr>
        <dsp:cNvPr id="0" name=""/>
        <dsp:cNvSpPr/>
      </dsp:nvSpPr>
      <dsp:spPr>
        <a:xfrm>
          <a:off x="0" y="1246958"/>
          <a:ext cx="6630174" cy="50368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Positive Work Environment</a:t>
          </a:r>
        </a:p>
      </dsp:txBody>
      <dsp:txXfrm>
        <a:off x="24588" y="1271546"/>
        <a:ext cx="6580998" cy="454509"/>
      </dsp:txXfrm>
    </dsp:sp>
    <dsp:sp modelId="{D895B027-41A1-45AB-B384-77D7D9B5F1BC}">
      <dsp:nvSpPr>
        <dsp:cNvPr id="0" name=""/>
        <dsp:cNvSpPr/>
      </dsp:nvSpPr>
      <dsp:spPr>
        <a:xfrm>
          <a:off x="0" y="1750644"/>
          <a:ext cx="6630174"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50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Foster an inclusive, respectful, and safe workplace free from discrimination and harassment.</a:t>
          </a:r>
        </a:p>
      </dsp:txBody>
      <dsp:txXfrm>
        <a:off x="0" y="1750644"/>
        <a:ext cx="6630174" cy="499904"/>
      </dsp:txXfrm>
    </dsp:sp>
    <dsp:sp modelId="{3408F72C-EF94-4CA0-A313-5232B3649614}">
      <dsp:nvSpPr>
        <dsp:cNvPr id="0" name=""/>
        <dsp:cNvSpPr/>
      </dsp:nvSpPr>
      <dsp:spPr>
        <a:xfrm>
          <a:off x="0" y="2250548"/>
          <a:ext cx="6630174" cy="50368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Accurate and Complete Records</a:t>
          </a:r>
        </a:p>
      </dsp:txBody>
      <dsp:txXfrm>
        <a:off x="24588" y="2275136"/>
        <a:ext cx="6580998" cy="454509"/>
      </dsp:txXfrm>
    </dsp:sp>
    <dsp:sp modelId="{BA113079-2621-48B2-A410-EFB440CB78BE}">
      <dsp:nvSpPr>
        <dsp:cNvPr id="0" name=""/>
        <dsp:cNvSpPr/>
      </dsp:nvSpPr>
      <dsp:spPr>
        <a:xfrm>
          <a:off x="0" y="2754233"/>
          <a:ext cx="6630174"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50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Ensure all business documentation is transparent, accurate, and compliant with legal standards.</a:t>
          </a:r>
        </a:p>
      </dsp:txBody>
      <dsp:txXfrm>
        <a:off x="0" y="2754233"/>
        <a:ext cx="6630174" cy="499904"/>
      </dsp:txXfrm>
    </dsp:sp>
    <dsp:sp modelId="{61218BF2-43C7-465B-81BA-813EF651EFAC}">
      <dsp:nvSpPr>
        <dsp:cNvPr id="0" name=""/>
        <dsp:cNvSpPr/>
      </dsp:nvSpPr>
      <dsp:spPr>
        <a:xfrm>
          <a:off x="0" y="3254138"/>
          <a:ext cx="6630174" cy="5036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Obey the Law</a:t>
          </a:r>
        </a:p>
      </dsp:txBody>
      <dsp:txXfrm>
        <a:off x="24588" y="3278726"/>
        <a:ext cx="6580998" cy="454509"/>
      </dsp:txXfrm>
    </dsp:sp>
    <dsp:sp modelId="{D990FDB4-E70A-41D7-8208-3D6759001D8D}">
      <dsp:nvSpPr>
        <dsp:cNvPr id="0" name=""/>
        <dsp:cNvSpPr/>
      </dsp:nvSpPr>
      <dsp:spPr>
        <a:xfrm>
          <a:off x="0" y="3757823"/>
          <a:ext cx="6630174"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50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Adhere strictly to all applicable local, national, and international laws and regulations, particularly those related to environmental sustainability.</a:t>
          </a:r>
        </a:p>
      </dsp:txBody>
      <dsp:txXfrm>
        <a:off x="0" y="3757823"/>
        <a:ext cx="6630174" cy="499904"/>
      </dsp:txXfrm>
    </dsp:sp>
    <dsp:sp modelId="{12A47B52-D500-439E-9F4B-A63C8710E576}">
      <dsp:nvSpPr>
        <dsp:cNvPr id="0" name=""/>
        <dsp:cNvSpPr/>
      </dsp:nvSpPr>
      <dsp:spPr>
        <a:xfrm>
          <a:off x="0" y="4257729"/>
          <a:ext cx="6630174" cy="503685"/>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i="0" kern="1200"/>
            <a:t>Reporting and Compliance</a:t>
          </a:r>
          <a:endParaRPr lang="en-US" sz="2100" kern="1200"/>
        </a:p>
      </dsp:txBody>
      <dsp:txXfrm>
        <a:off x="24588" y="4282317"/>
        <a:ext cx="6580998" cy="454509"/>
      </dsp:txXfrm>
    </dsp:sp>
    <dsp:sp modelId="{3A0282CA-9973-4F85-B7D0-D290D93A0A26}">
      <dsp:nvSpPr>
        <dsp:cNvPr id="0" name=""/>
        <dsp:cNvSpPr/>
      </dsp:nvSpPr>
      <dsp:spPr>
        <a:xfrm>
          <a:off x="0" y="4761413"/>
          <a:ext cx="6630174"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508"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0" i="0" kern="1200"/>
            <a:t>Encourage the reporting of unethical behavior and ensure robust mechanisms for compliance with ethical standards.</a:t>
          </a:r>
          <a:endParaRPr lang="en-US" sz="1600" kern="1200"/>
        </a:p>
      </dsp:txBody>
      <dsp:txXfrm>
        <a:off x="0" y="4761413"/>
        <a:ext cx="6630174" cy="4999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3EB76-FCCC-4959-9362-B4467D11A5A2}">
      <dsp:nvSpPr>
        <dsp:cNvPr id="0" name=""/>
        <dsp:cNvSpPr/>
      </dsp:nvSpPr>
      <dsp:spPr>
        <a:xfrm>
          <a:off x="0" y="285218"/>
          <a:ext cx="6263640" cy="59962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Avoid Conflicts of Interest</a:t>
          </a:r>
          <a:endParaRPr lang="en-US" sz="2500" kern="1200" dirty="0"/>
        </a:p>
      </dsp:txBody>
      <dsp:txXfrm>
        <a:off x="29271" y="314489"/>
        <a:ext cx="6205098" cy="541083"/>
      </dsp:txXfrm>
    </dsp:sp>
    <dsp:sp modelId="{54FB7651-09E6-4854-BA9F-9CFEC3CD0013}">
      <dsp:nvSpPr>
        <dsp:cNvPr id="0" name=""/>
        <dsp:cNvSpPr/>
      </dsp:nvSpPr>
      <dsp:spPr>
        <a:xfrm>
          <a:off x="0" y="884843"/>
          <a:ext cx="626364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a:t>Actively identify, disclose, and manage any potential conflicts of interest to maintain trust and transparency.</a:t>
          </a:r>
          <a:endParaRPr lang="en-US" sz="2000" kern="1200"/>
        </a:p>
      </dsp:txBody>
      <dsp:txXfrm>
        <a:off x="0" y="884843"/>
        <a:ext cx="6263640" cy="633937"/>
      </dsp:txXfrm>
    </dsp:sp>
    <dsp:sp modelId="{B8DB9A00-4D08-4196-94B6-29C3AFDCD2CD}">
      <dsp:nvSpPr>
        <dsp:cNvPr id="0" name=""/>
        <dsp:cNvSpPr/>
      </dsp:nvSpPr>
      <dsp:spPr>
        <a:xfrm>
          <a:off x="0" y="1518781"/>
          <a:ext cx="6263640" cy="59962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Protect Proprietary Information</a:t>
          </a:r>
          <a:endParaRPr lang="en-US" sz="2500" kern="1200" dirty="0"/>
        </a:p>
      </dsp:txBody>
      <dsp:txXfrm>
        <a:off x="29271" y="1548052"/>
        <a:ext cx="6205098" cy="541083"/>
      </dsp:txXfrm>
    </dsp:sp>
    <dsp:sp modelId="{CE2857EE-6583-446E-B3BD-4B61503381A7}">
      <dsp:nvSpPr>
        <dsp:cNvPr id="0" name=""/>
        <dsp:cNvSpPr/>
      </dsp:nvSpPr>
      <dsp:spPr>
        <a:xfrm>
          <a:off x="0" y="2118406"/>
          <a:ext cx="626364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a:t>Securely manage and protect sensitive company information and intellectual property.</a:t>
          </a:r>
          <a:endParaRPr lang="en-US" sz="2000" kern="1200"/>
        </a:p>
      </dsp:txBody>
      <dsp:txXfrm>
        <a:off x="0" y="2118406"/>
        <a:ext cx="6263640" cy="633937"/>
      </dsp:txXfrm>
    </dsp:sp>
    <dsp:sp modelId="{31621892-A6CF-4AC1-AF49-B6CFC1A01D65}">
      <dsp:nvSpPr>
        <dsp:cNvPr id="0" name=""/>
        <dsp:cNvSpPr/>
      </dsp:nvSpPr>
      <dsp:spPr>
        <a:xfrm>
          <a:off x="0" y="2752343"/>
          <a:ext cx="6263640" cy="59962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Avoid Illegal and Questionable Gifts or Favors</a:t>
          </a:r>
          <a:endParaRPr lang="en-US" sz="2500" kern="1200" dirty="0"/>
        </a:p>
      </dsp:txBody>
      <dsp:txXfrm>
        <a:off x="29271" y="2781614"/>
        <a:ext cx="6205098" cy="541083"/>
      </dsp:txXfrm>
    </dsp:sp>
    <dsp:sp modelId="{E3C028BD-496E-4F41-801D-AF931AFE524A}">
      <dsp:nvSpPr>
        <dsp:cNvPr id="0" name=""/>
        <dsp:cNvSpPr/>
      </dsp:nvSpPr>
      <dsp:spPr>
        <a:xfrm>
          <a:off x="0" y="3351968"/>
          <a:ext cx="626364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a:t>Reject any gifts or favors that could improperly influence business decisions or actions.</a:t>
          </a:r>
          <a:endParaRPr lang="en-US" sz="2000" kern="1200"/>
        </a:p>
      </dsp:txBody>
      <dsp:txXfrm>
        <a:off x="0" y="3351968"/>
        <a:ext cx="6263640" cy="633937"/>
      </dsp:txXfrm>
    </dsp:sp>
    <dsp:sp modelId="{C1E22257-81B1-4C9C-A660-39CF8D33AB4F}">
      <dsp:nvSpPr>
        <dsp:cNvPr id="0" name=""/>
        <dsp:cNvSpPr/>
      </dsp:nvSpPr>
      <dsp:spPr>
        <a:xfrm>
          <a:off x="0" y="3985906"/>
          <a:ext cx="6263640" cy="599625"/>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Disciplinary Measures</a:t>
          </a:r>
          <a:endParaRPr lang="en-US" sz="2500" kern="1200" dirty="0"/>
        </a:p>
      </dsp:txBody>
      <dsp:txXfrm>
        <a:off x="29271" y="4015177"/>
        <a:ext cx="6205098" cy="541083"/>
      </dsp:txXfrm>
    </dsp:sp>
    <dsp:sp modelId="{24396115-FE04-4F10-AE5C-B26994835244}">
      <dsp:nvSpPr>
        <dsp:cNvPr id="0" name=""/>
        <dsp:cNvSpPr/>
      </dsp:nvSpPr>
      <dsp:spPr>
        <a:xfrm>
          <a:off x="0" y="4585531"/>
          <a:ext cx="6263640" cy="633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a:t>Enforce clear and fair consequences for violations of ethical standards to maintain organizational integrity.</a:t>
          </a:r>
          <a:endParaRPr lang="en-US" sz="2000" kern="1200"/>
        </a:p>
      </dsp:txBody>
      <dsp:txXfrm>
        <a:off x="0" y="4585531"/>
        <a:ext cx="6263640" cy="6339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0E95D-C373-4DA5-9F8C-41531AB9A637}">
      <dsp:nvSpPr>
        <dsp:cNvPr id="0" name=""/>
        <dsp:cNvSpPr/>
      </dsp:nvSpPr>
      <dsp:spPr>
        <a:xfrm>
          <a:off x="0" y="187722"/>
          <a:ext cx="6807333" cy="8751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Innovatech Solutions Ltd. upholds core values that guide our business practices and foster a culture of excellence:</a:t>
          </a:r>
        </a:p>
      </dsp:txBody>
      <dsp:txXfrm>
        <a:off x="42722" y="230444"/>
        <a:ext cx="6721889" cy="789716"/>
      </dsp:txXfrm>
    </dsp:sp>
    <dsp:sp modelId="{67C4BA9D-6C64-41A6-885A-4D14F7E3142D}">
      <dsp:nvSpPr>
        <dsp:cNvPr id="0" name=""/>
        <dsp:cNvSpPr/>
      </dsp:nvSpPr>
      <dsp:spPr>
        <a:xfrm>
          <a:off x="0" y="1062882"/>
          <a:ext cx="6807333" cy="264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Innovation: We prioritize creative solutions and continuous improvement in all our projects.</a:t>
          </a:r>
        </a:p>
        <a:p>
          <a:pPr marL="171450" lvl="1" indent="-171450" algn="l" defTabSz="755650">
            <a:lnSpc>
              <a:spcPct val="90000"/>
            </a:lnSpc>
            <a:spcBef>
              <a:spcPct val="0"/>
            </a:spcBef>
            <a:spcAft>
              <a:spcPct val="20000"/>
            </a:spcAft>
            <a:buChar char="•"/>
          </a:pPr>
          <a:r>
            <a:rPr lang="en-US" sz="1700" kern="1200"/>
            <a:t>Sustainability: Committed to environmentally responsible engineering practices.</a:t>
          </a:r>
        </a:p>
        <a:p>
          <a:pPr marL="171450" lvl="1" indent="-171450" algn="l" defTabSz="755650">
            <a:lnSpc>
              <a:spcPct val="90000"/>
            </a:lnSpc>
            <a:spcBef>
              <a:spcPct val="0"/>
            </a:spcBef>
            <a:spcAft>
              <a:spcPct val="20000"/>
            </a:spcAft>
            <a:buChar char="•"/>
          </a:pPr>
          <a:r>
            <a:rPr lang="en-US" sz="1700" kern="1200"/>
            <a:t>Integrity: We adhere to the highest standards of honesty and transparency.</a:t>
          </a:r>
        </a:p>
        <a:p>
          <a:pPr marL="171450" lvl="1" indent="-171450" algn="l" defTabSz="755650">
            <a:lnSpc>
              <a:spcPct val="90000"/>
            </a:lnSpc>
            <a:spcBef>
              <a:spcPct val="0"/>
            </a:spcBef>
            <a:spcAft>
              <a:spcPct val="20000"/>
            </a:spcAft>
            <a:buChar char="•"/>
          </a:pPr>
          <a:r>
            <a:rPr lang="en-US" sz="1700" kern="1200"/>
            <a:t>Collaboration: Teamwork is central to our approach, leveraging diverse expertise for optimal results.</a:t>
          </a:r>
        </a:p>
        <a:p>
          <a:pPr marL="171450" lvl="1" indent="-171450" algn="l" defTabSz="755650">
            <a:lnSpc>
              <a:spcPct val="90000"/>
            </a:lnSpc>
            <a:spcBef>
              <a:spcPct val="0"/>
            </a:spcBef>
            <a:spcAft>
              <a:spcPct val="20000"/>
            </a:spcAft>
            <a:buChar char="•"/>
          </a:pPr>
          <a:r>
            <a:rPr lang="en-US" sz="1700" kern="1200"/>
            <a:t>Excellence: Dedicated to delivering superior quality in every aspect of our work.</a:t>
          </a:r>
        </a:p>
      </dsp:txBody>
      <dsp:txXfrm>
        <a:off x="0" y="1062882"/>
        <a:ext cx="6807333" cy="2641320"/>
      </dsp:txXfrm>
    </dsp:sp>
    <dsp:sp modelId="{F34DB00B-5C4F-465D-970B-4C0054C954C5}">
      <dsp:nvSpPr>
        <dsp:cNvPr id="0" name=""/>
        <dsp:cNvSpPr/>
      </dsp:nvSpPr>
      <dsp:spPr>
        <a:xfrm>
          <a:off x="0" y="3704202"/>
          <a:ext cx="6807333" cy="8751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Visuals:</a:t>
          </a:r>
        </a:p>
      </dsp:txBody>
      <dsp:txXfrm>
        <a:off x="42722" y="3746924"/>
        <a:ext cx="6721889" cy="789716"/>
      </dsp:txXfrm>
    </dsp:sp>
    <dsp:sp modelId="{6B9FC7FD-641F-4D60-90FD-9D24190A8294}">
      <dsp:nvSpPr>
        <dsp:cNvPr id="0" name=""/>
        <dsp:cNvSpPr/>
      </dsp:nvSpPr>
      <dsp:spPr>
        <a:xfrm>
          <a:off x="0" y="4579362"/>
          <a:ext cx="6807333" cy="774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13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Include simple icons next to each value for visual clarity: a lightbulb for innovation, a leaf for sustainability, a handshake for integrity, people together for collaboration, and a star for excellence.</a:t>
          </a:r>
        </a:p>
      </dsp:txBody>
      <dsp:txXfrm>
        <a:off x="0" y="4579362"/>
        <a:ext cx="6807333" cy="7741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520BC-E35E-44E3-8FAC-AC516AD0974C}">
      <dsp:nvSpPr>
        <dsp:cNvPr id="0" name=""/>
        <dsp:cNvSpPr/>
      </dsp:nvSpPr>
      <dsp:spPr>
        <a:xfrm>
          <a:off x="0" y="0"/>
          <a:ext cx="9801854" cy="2614231"/>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err="1">
              <a:solidFill>
                <a:schemeClr val="bg1"/>
              </a:solidFill>
            </a:rPr>
            <a:t>AsthaTech</a:t>
          </a:r>
          <a:r>
            <a:rPr lang="en-US" sz="2500" b="0" i="0" kern="1200" dirty="0"/>
            <a:t> Solutions Ltd. remains deeply committed to ethical conduct in all our operations. We uphold principles of integrity and transparency as cornerstones of our business. For any ethical inquiries or to report concerns, please contact our Ethics Officer at [asthatech@gmail.com] or [01611111111]. We encourage open communication to maintain trust and uphold our high standards in the engineering industry.</a:t>
          </a:r>
          <a:endParaRPr lang="en-US" sz="2500" kern="1200" dirty="0"/>
        </a:p>
      </dsp:txBody>
      <dsp:txXfrm>
        <a:off x="127616" y="127616"/>
        <a:ext cx="9546622" cy="23589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9A7B4-11A9-457F-82D4-A37842CDB514}">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6BDAE3-9605-40E9-8755-DECDD0ED846F}">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t>[1] </a:t>
          </a:r>
          <a:r>
            <a:rPr lang="en-US" sz="1800" kern="1200" dirty="0"/>
            <a:t>M. J. Quinn, Ethics for the Information Age, 7th ed. Boston, MA: Pearson, 2020.</a:t>
          </a:r>
        </a:p>
      </dsp:txBody>
      <dsp:txXfrm>
        <a:off x="0" y="2703"/>
        <a:ext cx="6900512" cy="921789"/>
      </dsp:txXfrm>
    </dsp:sp>
    <dsp:sp modelId="{BDAA1518-7797-4897-958E-4CFAECFE2DC4}">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C6A7B-6427-41A6-9162-C6F6DF92FAA7}">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t>[2] </a:t>
          </a:r>
          <a:r>
            <a:rPr lang="en-US" sz="1800" kern="1200" dirty="0"/>
            <a:t>C. E. Harris Jr., M. S. Pritchard, and M. J. </a:t>
          </a:r>
          <a:r>
            <a:rPr lang="en-US" sz="1800" kern="1200" dirty="0" err="1"/>
            <a:t>Rabins</a:t>
          </a:r>
          <a:r>
            <a:rPr lang="en-US" sz="1800" kern="1200" dirty="0"/>
            <a:t>, Engineering Ethics: Concepts and Cases, 5th ed. Boston, MA: Cengage Learning, 2014.</a:t>
          </a:r>
        </a:p>
      </dsp:txBody>
      <dsp:txXfrm>
        <a:off x="0" y="924492"/>
        <a:ext cx="6900512" cy="921789"/>
      </dsp:txXfrm>
    </dsp:sp>
    <dsp:sp modelId="{D7A4AA58-6E26-4D7C-BAD7-CA787B41272D}">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029EA-6BE6-452E-B815-AD3F036244B9}">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t>[3] </a:t>
          </a:r>
          <a:r>
            <a:rPr lang="en-US" sz="1800" kern="1200" dirty="0"/>
            <a:t>A. </a:t>
          </a:r>
          <a:r>
            <a:rPr lang="en-US" sz="1800" kern="1200" dirty="0" err="1"/>
            <a:t>Savitz</a:t>
          </a:r>
          <a:r>
            <a:rPr lang="en-US" sz="1800" kern="1200" dirty="0"/>
            <a:t> and K. Weber, The Triple Bottom Line: How Today's Best-Run Companies Are Achieving Economic, Social and Environmental Success - and How You Can Too. San Francisco, CA: Jossey-Bass, 2006.</a:t>
          </a:r>
        </a:p>
      </dsp:txBody>
      <dsp:txXfrm>
        <a:off x="0" y="1846281"/>
        <a:ext cx="6900512" cy="921789"/>
      </dsp:txXfrm>
    </dsp:sp>
    <dsp:sp modelId="{942A9C0D-BADC-4DFD-8E88-8D83C32AD8C1}">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6CE342-4C88-4A95-95AB-FB1321E44EE0}">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t>[4] </a:t>
          </a:r>
          <a:r>
            <a:rPr lang="en-US" sz="1800" kern="1200" dirty="0"/>
            <a:t>Z. </a:t>
          </a:r>
          <a:r>
            <a:rPr lang="en-US" sz="1800" kern="1200" dirty="0" err="1"/>
            <a:t>Rezaee</a:t>
          </a:r>
          <a:r>
            <a:rPr lang="en-US" sz="1800" kern="1200" dirty="0"/>
            <a:t>, Corporate Governance and Ethics. Hoboken, NJ: John Wiley &amp; Sons, 2009.</a:t>
          </a:r>
        </a:p>
      </dsp:txBody>
      <dsp:txXfrm>
        <a:off x="0" y="2768070"/>
        <a:ext cx="6900512" cy="921789"/>
      </dsp:txXfrm>
    </dsp:sp>
    <dsp:sp modelId="{6EA83C4F-D897-4DE3-B404-F522775F45A3}">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15B719-48F3-4CB1-886E-688AEA175D10}">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t>[5] </a:t>
          </a:r>
          <a:r>
            <a:rPr lang="en-US" sz="1800" kern="1200" dirty="0"/>
            <a:t>H. C. </a:t>
          </a:r>
          <a:r>
            <a:rPr lang="en-US" sz="1800" kern="1200" dirty="0" err="1"/>
            <a:t>Luegenbiehl</a:t>
          </a:r>
          <a:r>
            <a:rPr lang="en-US" sz="1800" kern="1200" dirty="0"/>
            <a:t> and R. F. Clancy, Global Engineering Ethics. Amsterdam, Netherlands: Elsevier, 2017.</a:t>
          </a:r>
        </a:p>
      </dsp:txBody>
      <dsp:txXfrm>
        <a:off x="0" y="3689859"/>
        <a:ext cx="6900512" cy="921789"/>
      </dsp:txXfrm>
    </dsp:sp>
    <dsp:sp modelId="{5CF707DF-1A9A-4D50-B32E-3F1D0367CD7A}">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1D8FF-99E6-4700-99DA-91A261B2DEF1}">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t>[6] </a:t>
          </a:r>
          <a:r>
            <a:rPr lang="en-US" sz="1800" kern="1200" dirty="0"/>
            <a:t>G. Boyle, Ed., Renewable Energy: Power for a Sustainable Future, 4th ed. Oxford, UK: Oxford University Press, 2012.</a:t>
          </a:r>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3EB11-E07C-470A-AC51-458A87C80A6C}" type="datetimeFigureOut">
              <a:rPr lang="en-US" smtClean="0"/>
              <a:t>10-Jan-25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12F67-EC56-46F7-95A9-F2A11609B2F0}" type="slidenum">
              <a:rPr lang="en-US" smtClean="0"/>
              <a:t>‹#›</a:t>
            </a:fld>
            <a:endParaRPr lang="en-US"/>
          </a:p>
        </p:txBody>
      </p:sp>
    </p:spTree>
    <p:extLst>
      <p:ext uri="{BB962C8B-B14F-4D97-AF65-F5344CB8AC3E}">
        <p14:creationId xmlns:p14="http://schemas.microsoft.com/office/powerpoint/2010/main" val="753025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Good [morning/afternoon/evening], respected faculty and fellow students. My name is MD. Al Faiaz Rahman Fahim, I am very excited to present the ethical framework of </a:t>
            </a:r>
            <a:r>
              <a:rPr lang="en-US" b="0" i="0" dirty="0" err="1">
                <a:solidFill>
                  <a:srgbClr val="ECECEC"/>
                </a:solidFill>
                <a:effectLst/>
                <a:highlight>
                  <a:srgbClr val="212121"/>
                </a:highlight>
                <a:latin typeface="Söhne"/>
              </a:rPr>
              <a:t>AsthaTech</a:t>
            </a:r>
            <a:r>
              <a:rPr lang="en-US" b="0" i="0" dirty="0">
                <a:solidFill>
                  <a:srgbClr val="ECECEC"/>
                </a:solidFill>
                <a:effectLst/>
                <a:highlight>
                  <a:srgbClr val="212121"/>
                </a:highlight>
                <a:latin typeface="Söhne"/>
              </a:rPr>
              <a:t> Innovations today. I’m going to share how our company integrates core ethical principles into every aspect of our operations.</a:t>
            </a:r>
          </a:p>
          <a:p>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1</a:t>
            </a:fld>
            <a:endParaRPr lang="en-US"/>
          </a:p>
        </p:txBody>
      </p:sp>
    </p:spTree>
    <p:extLst>
      <p:ext uri="{BB962C8B-B14F-4D97-AF65-F5344CB8AC3E}">
        <p14:creationId xmlns:p14="http://schemas.microsoft.com/office/powerpoint/2010/main" val="380038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EC"/>
                </a:solidFill>
                <a:effectLst/>
                <a:highlight>
                  <a:srgbClr val="212121"/>
                </a:highlight>
                <a:latin typeface="Söhne"/>
              </a:rPr>
              <a:t>In conclusion, </a:t>
            </a:r>
            <a:r>
              <a:rPr lang="en-US" b="0" i="0" dirty="0" err="1">
                <a:solidFill>
                  <a:srgbClr val="ECECEC"/>
                </a:solidFill>
                <a:effectLst/>
                <a:highlight>
                  <a:srgbClr val="212121"/>
                </a:highlight>
                <a:latin typeface="Söhne"/>
              </a:rPr>
              <a:t>AsthaTech</a:t>
            </a:r>
            <a:r>
              <a:rPr lang="en-US" b="0" i="0" dirty="0">
                <a:solidFill>
                  <a:srgbClr val="ECECEC"/>
                </a:solidFill>
                <a:effectLst/>
                <a:highlight>
                  <a:srgbClr val="212121"/>
                </a:highlight>
                <a:latin typeface="Söhne"/>
              </a:rPr>
              <a:t> remains resolute in its commitment to ethical business practices. Our extensive ethical standards and values not only guide our operations but also help in building trust and credibility in the global market. For any concerns or ethical inquiries, our Ethics Officer is always available to ensure transparency and address any issues promptly.</a:t>
            </a:r>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10</a:t>
            </a:fld>
            <a:endParaRPr lang="en-US"/>
          </a:p>
        </p:txBody>
      </p:sp>
    </p:spTree>
    <p:extLst>
      <p:ext uri="{BB962C8B-B14F-4D97-AF65-F5344CB8AC3E}">
        <p14:creationId xmlns:p14="http://schemas.microsoft.com/office/powerpoint/2010/main" val="74796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Thank you for your attention. Let's continue to work together towards a more sustainable and ethical future.</a:t>
            </a:r>
          </a:p>
          <a:p>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13</a:t>
            </a:fld>
            <a:endParaRPr lang="en-US"/>
          </a:p>
        </p:txBody>
      </p:sp>
    </p:spTree>
    <p:extLst>
      <p:ext uri="{BB962C8B-B14F-4D97-AF65-F5344CB8AC3E}">
        <p14:creationId xmlns:p14="http://schemas.microsoft.com/office/powerpoint/2010/main" val="735976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Let’s begin with a brief outline of today’s presentation. We will start with an introduction to the company, followed by our mission and vision, organizational hierarchy, code of ethics, company values, and how we align with renowned companies. We will conclude with a summary of our ethical commitments.</a:t>
            </a:r>
          </a:p>
          <a:p>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2</a:t>
            </a:fld>
            <a:endParaRPr lang="en-US"/>
          </a:p>
        </p:txBody>
      </p:sp>
    </p:spTree>
    <p:extLst>
      <p:ext uri="{BB962C8B-B14F-4D97-AF65-F5344CB8AC3E}">
        <p14:creationId xmlns:p14="http://schemas.microsoft.com/office/powerpoint/2010/main" val="423501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ECECEC"/>
                </a:solidFill>
                <a:effectLst/>
                <a:highlight>
                  <a:srgbClr val="212121"/>
                </a:highlight>
                <a:latin typeface="Söhne"/>
              </a:rPr>
              <a:t>AsthaTech</a:t>
            </a:r>
            <a:r>
              <a:rPr lang="en-US" b="0" i="0" dirty="0">
                <a:solidFill>
                  <a:srgbClr val="ECECEC"/>
                </a:solidFill>
                <a:effectLst/>
                <a:highlight>
                  <a:srgbClr val="212121"/>
                </a:highlight>
                <a:latin typeface="Söhne"/>
              </a:rPr>
              <a:t> Solutions Ltd. was founded in 2015 with a clear goal: to transform  the engineering sector through sustainable technology. As a global enterprise with operations and partnerships in over 30 countries, </a:t>
            </a:r>
            <a:r>
              <a:rPr lang="en-US" b="0" i="0" dirty="0" err="1">
                <a:solidFill>
                  <a:srgbClr val="ECECEC"/>
                </a:solidFill>
                <a:effectLst/>
                <a:highlight>
                  <a:srgbClr val="212121"/>
                </a:highlight>
                <a:latin typeface="Söhne"/>
              </a:rPr>
              <a:t>AsthaTech</a:t>
            </a:r>
            <a:r>
              <a:rPr lang="en-US" b="0" i="0" dirty="0">
                <a:solidFill>
                  <a:srgbClr val="ECECEC"/>
                </a:solidFill>
                <a:effectLst/>
                <a:highlight>
                  <a:srgbClr val="212121"/>
                </a:highlight>
                <a:latin typeface="Söhne"/>
              </a:rPr>
              <a:t> is dedicated to pushing the boundaries of what is possible in renewable energy, smart infrastructure, and environmental engineering. Our projects are designed not only to meet today’s needs but also to anticipate and solve the challenges of tomorrow.</a:t>
            </a:r>
          </a:p>
          <a:p>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3</a:t>
            </a:fld>
            <a:endParaRPr lang="en-US"/>
          </a:p>
        </p:txBody>
      </p:sp>
    </p:spTree>
    <p:extLst>
      <p:ext uri="{BB962C8B-B14F-4D97-AF65-F5344CB8AC3E}">
        <p14:creationId xmlns:p14="http://schemas.microsoft.com/office/powerpoint/2010/main" val="245708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Our mission at </a:t>
            </a:r>
            <a:r>
              <a:rPr lang="en-US" b="0" i="0" dirty="0" err="1">
                <a:solidFill>
                  <a:srgbClr val="ECECEC"/>
                </a:solidFill>
                <a:effectLst/>
                <a:highlight>
                  <a:srgbClr val="212121"/>
                </a:highlight>
                <a:latin typeface="Söhne"/>
              </a:rPr>
              <a:t>AsthaTech</a:t>
            </a:r>
            <a:r>
              <a:rPr lang="en-US" b="0" i="0" dirty="0">
                <a:solidFill>
                  <a:srgbClr val="ECECEC"/>
                </a:solidFill>
                <a:effectLst/>
                <a:highlight>
                  <a:srgbClr val="212121"/>
                </a:highlight>
                <a:latin typeface="Söhne"/>
              </a:rPr>
              <a:t> is to drive technological innovation and promote global sustainability through cutting-edge engineering solutions. We envision a world where our infrastructure projects contribute significantly to the well-being of communities worldwide, enhancing the quality of life and ensuring environmental sustainability. Our focus on renewable energy systems, water purification technologies, and sustainable urban planning projects underpins our commitment to this vision.</a:t>
            </a:r>
          </a:p>
          <a:p>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4</a:t>
            </a:fld>
            <a:endParaRPr lang="en-US"/>
          </a:p>
        </p:txBody>
      </p:sp>
    </p:spTree>
    <p:extLst>
      <p:ext uri="{BB962C8B-B14F-4D97-AF65-F5344CB8AC3E}">
        <p14:creationId xmlns:p14="http://schemas.microsoft.com/office/powerpoint/2010/main" val="4041994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effectiveness of our organizational structure cannot be emphasized enough. </a:t>
            </a:r>
            <a:r>
              <a:rPr lang="en-US" dirty="0" err="1"/>
              <a:t>AsthaTech</a:t>
            </a:r>
            <a:r>
              <a:rPr lang="en-US" dirty="0"/>
              <a:t> is led by a visionary CEO and an innovative CTO, under whom various critical departments operate. These include Research &amp; Development, which propels our technological advancements; Operations, which ensures smooth project execution; Human Resources, which cultivates our workplace culture; Information Technology, which secures our digital assets; and Marketing, which connects us with our clients and the wider community. This hierarchy facilitates seamless cooperation across departments, crucial for our success.</a:t>
            </a:r>
          </a:p>
        </p:txBody>
      </p:sp>
      <p:sp>
        <p:nvSpPr>
          <p:cNvPr id="4" name="Slide Number Placeholder 3"/>
          <p:cNvSpPr>
            <a:spLocks noGrp="1"/>
          </p:cNvSpPr>
          <p:nvPr>
            <p:ph type="sldNum" sz="quarter" idx="5"/>
          </p:nvPr>
        </p:nvSpPr>
        <p:spPr/>
        <p:txBody>
          <a:bodyPr/>
          <a:lstStyle/>
          <a:p>
            <a:fld id="{66E12F67-EC56-46F7-95A9-F2A11609B2F0}" type="slidenum">
              <a:rPr lang="en-US" smtClean="0"/>
              <a:t>5</a:t>
            </a:fld>
            <a:endParaRPr lang="en-US"/>
          </a:p>
        </p:txBody>
      </p:sp>
    </p:spTree>
    <p:extLst>
      <p:ext uri="{BB962C8B-B14F-4D97-AF65-F5344CB8AC3E}">
        <p14:creationId xmlns:p14="http://schemas.microsoft.com/office/powerpoint/2010/main" val="783173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1"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ECECEC"/>
                </a:solidFill>
                <a:effectLst/>
                <a:highlight>
                  <a:srgbClr val="212121"/>
                </a:highlight>
                <a:latin typeface="Söhne"/>
              </a:rPr>
              <a:t>At </a:t>
            </a:r>
            <a:r>
              <a:rPr lang="en-US" b="0" i="0" dirty="0" err="1">
                <a:solidFill>
                  <a:srgbClr val="ECECEC"/>
                </a:solidFill>
                <a:effectLst/>
                <a:highlight>
                  <a:srgbClr val="212121"/>
                </a:highlight>
                <a:latin typeface="Söhne"/>
              </a:rPr>
              <a:t>AsthaTech</a:t>
            </a:r>
            <a:r>
              <a:rPr lang="en-US" b="0" i="0" dirty="0">
                <a:solidFill>
                  <a:srgbClr val="ECECEC"/>
                </a:solidFill>
                <a:effectLst/>
                <a:highlight>
                  <a:srgbClr val="212121"/>
                </a:highlight>
                <a:latin typeface="Söhne"/>
              </a:rPr>
              <a:t>, our ethical standards are not just policies but are foundational principles that guide all our actions. Let me walk you through each aspect of our Code of Ethics that helps us maintain the highest levels of professional integrity and ethical conduct.</a:t>
            </a:r>
          </a:p>
          <a:p>
            <a:pPr algn="l">
              <a:buFont typeface="Arial" panose="020B0604020202020204" pitchFamily="34" charset="0"/>
              <a:buChar char="•"/>
            </a:pPr>
            <a:endParaRPr lang="en-US" b="1" i="0" dirty="0">
              <a:solidFill>
                <a:srgbClr val="ECECEC"/>
              </a:solidFill>
              <a:effectLst/>
              <a:highlight>
                <a:srgbClr val="212121"/>
              </a:highlight>
              <a:latin typeface="Söhne"/>
            </a:endParaRPr>
          </a:p>
          <a:p>
            <a:pPr algn="l">
              <a:buFont typeface="Arial" panose="020B0604020202020204" pitchFamily="34" charset="0"/>
              <a:buChar char="•"/>
            </a:pPr>
            <a:r>
              <a:rPr lang="en-US" b="1" i="0" dirty="0">
                <a:solidFill>
                  <a:srgbClr val="ECECEC"/>
                </a:solidFill>
                <a:effectLst/>
                <a:highlight>
                  <a:srgbClr val="212121"/>
                </a:highlight>
                <a:latin typeface="Söhne"/>
              </a:rPr>
              <a:t>Ethical Behavior</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We strive to uphold the highest standards of honesty and fairness in every interaction and decision, ensuring our actions are both legal and ethical.</a:t>
            </a:r>
          </a:p>
          <a:p>
            <a:pPr algn="l">
              <a:buFont typeface="Arial" panose="020B0604020202020204" pitchFamily="34" charset="0"/>
              <a:buChar char="•"/>
            </a:pPr>
            <a:r>
              <a:rPr lang="en-US" b="1" i="0" dirty="0">
                <a:solidFill>
                  <a:srgbClr val="ECECEC"/>
                </a:solidFill>
                <a:effectLst/>
                <a:highlight>
                  <a:srgbClr val="212121"/>
                </a:highlight>
                <a:latin typeface="Söhne"/>
              </a:rPr>
              <a:t>Positive Work Environment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We are committed to creating a workplace that is inclusive, respectful, and free from discrimination and harassment, where every employee feels valued.</a:t>
            </a:r>
          </a:p>
          <a:p>
            <a:pPr algn="l">
              <a:buFont typeface="Arial" panose="020B0604020202020204" pitchFamily="34" charset="0"/>
              <a:buChar char="•"/>
            </a:pPr>
            <a:r>
              <a:rPr lang="en-US" b="1" i="0" dirty="0">
                <a:solidFill>
                  <a:srgbClr val="ECECEC"/>
                </a:solidFill>
                <a:effectLst/>
                <a:highlight>
                  <a:srgbClr val="212121"/>
                </a:highlight>
                <a:latin typeface="Söhne"/>
              </a:rPr>
              <a:t>Accurate and Complete Records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It's essential for us to keep all company records transparent, accurate, and complete, which builds trust with our partners and complies with legal standards.</a:t>
            </a:r>
          </a:p>
          <a:p>
            <a:pPr algn="l">
              <a:buFont typeface="Arial" panose="020B0604020202020204" pitchFamily="34" charset="0"/>
              <a:buChar char="•"/>
            </a:pPr>
            <a:r>
              <a:rPr lang="en-US" b="1" i="0" dirty="0">
                <a:solidFill>
                  <a:srgbClr val="ECECEC"/>
                </a:solidFill>
                <a:effectLst/>
                <a:highlight>
                  <a:srgbClr val="212121"/>
                </a:highlight>
                <a:latin typeface="Söhne"/>
              </a:rPr>
              <a:t>Obey the Law</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We strictly follow all local, national, and international laws, especially those focused on environmental protection, to ensure we operate legally and ethically.</a:t>
            </a:r>
          </a:p>
          <a:p>
            <a:pPr algn="l">
              <a:buFont typeface="Arial" panose="020B0604020202020204" pitchFamily="34" charset="0"/>
              <a:buChar char="•"/>
            </a:pPr>
            <a:r>
              <a:rPr lang="en-US" b="1" i="0" dirty="0">
                <a:solidFill>
                  <a:srgbClr val="ECECEC"/>
                </a:solidFill>
                <a:effectLst/>
                <a:highlight>
                  <a:srgbClr val="212121"/>
                </a:highlight>
                <a:latin typeface="Söhne"/>
              </a:rPr>
              <a:t>Reporting and Compliance</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We encourage reporting any unethical behavior and have strong systems in place to handle such reports confidentially and effectively.</a:t>
            </a:r>
          </a:p>
          <a:p>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6</a:t>
            </a:fld>
            <a:endParaRPr lang="en-US"/>
          </a:p>
        </p:txBody>
      </p:sp>
    </p:spTree>
    <p:extLst>
      <p:ext uri="{BB962C8B-B14F-4D97-AF65-F5344CB8AC3E}">
        <p14:creationId xmlns:p14="http://schemas.microsoft.com/office/powerpoint/2010/main" val="130438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CECEC"/>
                </a:solidFill>
                <a:effectLst/>
                <a:highlight>
                  <a:srgbClr val="212121"/>
                </a:highlight>
                <a:latin typeface="Söhne"/>
              </a:rPr>
              <a:t>Avoid Conflicts of Interest</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Our policy is to openly identify, disclose, and handle any potential conflicts of interest to ensure our business decisions are made fairly.</a:t>
            </a:r>
          </a:p>
          <a:p>
            <a:pPr algn="l">
              <a:buFont typeface="Arial" panose="020B0604020202020204" pitchFamily="34" charset="0"/>
              <a:buChar char="•"/>
            </a:pPr>
            <a:r>
              <a:rPr lang="en-US" b="1" i="0" dirty="0">
                <a:solidFill>
                  <a:srgbClr val="ECECEC"/>
                </a:solidFill>
                <a:effectLst/>
                <a:highlight>
                  <a:srgbClr val="212121"/>
                </a:highlight>
                <a:latin typeface="Söhne"/>
              </a:rPr>
              <a:t>Protect Proprietary Information</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Protecting sensitive company information and intellectual property is crucial, so we use strict security measures to prevent unauthorized access.</a:t>
            </a:r>
          </a:p>
          <a:p>
            <a:pPr algn="l">
              <a:buFont typeface="Arial" panose="020B0604020202020204" pitchFamily="34" charset="0"/>
              <a:buChar char="•"/>
            </a:pPr>
            <a:r>
              <a:rPr lang="en-US" b="1" i="0" dirty="0">
                <a:solidFill>
                  <a:srgbClr val="ECECEC"/>
                </a:solidFill>
                <a:effectLst/>
                <a:highlight>
                  <a:srgbClr val="212121"/>
                </a:highlight>
                <a:latin typeface="Söhne"/>
              </a:rPr>
              <a:t>Avoid Illegal and Questionable Gifts or Favors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We do not accept any gifts or favors that could improperly influence our business decisions, maintaining our commitment to ethical practices.</a:t>
            </a:r>
          </a:p>
          <a:p>
            <a:pPr algn="l">
              <a:buFont typeface="Arial" panose="020B0604020202020204" pitchFamily="34" charset="0"/>
              <a:buChar char="•"/>
            </a:pPr>
            <a:r>
              <a:rPr lang="en-US" b="1" i="0" dirty="0">
                <a:solidFill>
                  <a:srgbClr val="ECECEC"/>
                </a:solidFill>
                <a:effectLst/>
                <a:highlight>
                  <a:srgbClr val="212121"/>
                </a:highlight>
                <a:latin typeface="Söhne"/>
              </a:rPr>
              <a:t>Disciplinary Measures</a:t>
            </a:r>
            <a:r>
              <a:rPr lang="en-US" b="0" i="0" dirty="0">
                <a:solidFill>
                  <a:srgbClr val="ECECEC"/>
                </a:solidFill>
                <a:effectLst/>
                <a:highlight>
                  <a:srgbClr val="212121"/>
                </a:highlight>
                <a:latin typeface="Söhne"/>
              </a:rPr>
              <a:t>:</a:t>
            </a:r>
          </a:p>
          <a:p>
            <a:pPr marL="742950" lvl="1" indent="-285750" algn="l">
              <a:buFont typeface="Arial" panose="020B0604020202020204" pitchFamily="34" charset="0"/>
              <a:buChar char="•"/>
            </a:pPr>
            <a:r>
              <a:rPr lang="en-US" b="0" i="0" dirty="0">
                <a:solidFill>
                  <a:srgbClr val="ECECEC"/>
                </a:solidFill>
                <a:effectLst/>
                <a:highlight>
                  <a:srgbClr val="212121"/>
                </a:highlight>
                <a:latin typeface="Söhne"/>
              </a:rPr>
              <a:t>We enforce fair and clear consequences for any ethical violations to maintain our integrity and uphold our standards.</a:t>
            </a:r>
          </a:p>
          <a:p>
            <a:r>
              <a:rPr lang="en-US" b="0" i="0" dirty="0">
                <a:solidFill>
                  <a:srgbClr val="ECECEC"/>
                </a:solidFill>
                <a:effectLst/>
                <a:highlight>
                  <a:srgbClr val="212121"/>
                </a:highlight>
                <a:latin typeface="Söhne"/>
              </a:rPr>
              <a:t>These principles highlight our dedication to ethical business practices and underline our commitment to being a trustworthy and responsible company.</a:t>
            </a:r>
            <a:br>
              <a:rPr lang="en-US" dirty="0"/>
            </a:br>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7</a:t>
            </a:fld>
            <a:endParaRPr lang="en-US"/>
          </a:p>
        </p:txBody>
      </p:sp>
    </p:spTree>
    <p:extLst>
      <p:ext uri="{BB962C8B-B14F-4D97-AF65-F5344CB8AC3E}">
        <p14:creationId xmlns:p14="http://schemas.microsoft.com/office/powerpoint/2010/main" val="4105576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highlight>
                  <a:srgbClr val="212121"/>
                </a:highlight>
                <a:latin typeface="Söhne"/>
              </a:rPr>
              <a:t>Our values are the pillars that support our corporate culture and guide our interactions both within and outside the company. These include Innovation, where we continually seek novel solutions; Sustainability, ensuring our projects promote environmental health; Integrity, maintaining honesty in our operations; Collaboration, which emphasizes teamwork and collective expertise; and Excellence, where we strive for the highest quality in our deliverables. These values are integrated into every project and interaction, driving us towards our mission.</a:t>
            </a:r>
          </a:p>
          <a:p>
            <a:endParaRPr lang="en-US" dirty="0"/>
          </a:p>
        </p:txBody>
      </p:sp>
      <p:sp>
        <p:nvSpPr>
          <p:cNvPr id="4" name="Slide Number Placeholder 3"/>
          <p:cNvSpPr>
            <a:spLocks noGrp="1"/>
          </p:cNvSpPr>
          <p:nvPr>
            <p:ph type="sldNum" sz="quarter" idx="5"/>
          </p:nvPr>
        </p:nvSpPr>
        <p:spPr/>
        <p:txBody>
          <a:bodyPr/>
          <a:lstStyle/>
          <a:p>
            <a:fld id="{66E12F67-EC56-46F7-95A9-F2A11609B2F0}" type="slidenum">
              <a:rPr lang="en-US" smtClean="0"/>
              <a:t>8</a:t>
            </a:fld>
            <a:endParaRPr lang="en-US"/>
          </a:p>
        </p:txBody>
      </p:sp>
    </p:spTree>
    <p:extLst>
      <p:ext uri="{BB962C8B-B14F-4D97-AF65-F5344CB8AC3E}">
        <p14:creationId xmlns:p14="http://schemas.microsoft.com/office/powerpoint/2010/main" val="2646802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Collaboration and tactical partnerships are integral to our business strategy. By aligning ourselves with leading technology and engineering firms globally, we enhance our capabilities and impact. These partnerships not only extend our operational reach but also reinforce our commitment to sustainability and excellence. They help us stay at the cutting edge of technology and innovation, ensuring that our projects deliver maximum value.</a:t>
            </a:r>
          </a:p>
        </p:txBody>
      </p:sp>
      <p:sp>
        <p:nvSpPr>
          <p:cNvPr id="4" name="Slide Number Placeholder 3"/>
          <p:cNvSpPr>
            <a:spLocks noGrp="1"/>
          </p:cNvSpPr>
          <p:nvPr>
            <p:ph type="sldNum" sz="quarter" idx="5"/>
          </p:nvPr>
        </p:nvSpPr>
        <p:spPr/>
        <p:txBody>
          <a:bodyPr/>
          <a:lstStyle/>
          <a:p>
            <a:fld id="{66E12F67-EC56-46F7-95A9-F2A11609B2F0}" type="slidenum">
              <a:rPr lang="en-US" smtClean="0"/>
              <a:t>9</a:t>
            </a:fld>
            <a:endParaRPr lang="en-US"/>
          </a:p>
        </p:txBody>
      </p:sp>
    </p:spTree>
    <p:extLst>
      <p:ext uri="{BB962C8B-B14F-4D97-AF65-F5344CB8AC3E}">
        <p14:creationId xmlns:p14="http://schemas.microsoft.com/office/powerpoint/2010/main" val="124862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C04C-4853-2848-BD8E-9FB33B12B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1B936D-C73F-D98E-9B89-E99ABE346C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AC8956-19B5-13A1-5BC9-DD0AB83828B1}"/>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5" name="Footer Placeholder 4">
            <a:extLst>
              <a:ext uri="{FF2B5EF4-FFF2-40B4-BE49-F238E27FC236}">
                <a16:creationId xmlns:a16="http://schemas.microsoft.com/office/drawing/2014/main" id="{DEC0D566-1C5C-57EA-F5E3-6A336C4EF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A4CC6-2EAD-7BAE-097F-E772860E2D38}"/>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375423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CE4C-1E2C-91FC-2228-6BC6787AF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0DC686-0178-9CB0-DEDC-A81FB9617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2FBFF3-9B0E-2F34-AD56-EA2C17039F4C}"/>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5" name="Footer Placeholder 4">
            <a:extLst>
              <a:ext uri="{FF2B5EF4-FFF2-40B4-BE49-F238E27FC236}">
                <a16:creationId xmlns:a16="http://schemas.microsoft.com/office/drawing/2014/main" id="{2A3B117F-1CF1-1BB4-72C8-1C2187DC9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D3666-98F6-18FE-9443-601E4F3FD8EA}"/>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3887006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BD8622-DB95-26A1-E1FB-A6E0FFBEDC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70375-AC5C-22B0-DB28-0FCDDE1AB1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4E111-FA20-9E28-1351-09E6273EF9F4}"/>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5" name="Footer Placeholder 4">
            <a:extLst>
              <a:ext uri="{FF2B5EF4-FFF2-40B4-BE49-F238E27FC236}">
                <a16:creationId xmlns:a16="http://schemas.microsoft.com/office/drawing/2014/main" id="{A4AA948E-1BBE-BFD6-6138-532AF8A900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C06BF-A57C-C1BA-6FB0-D263B75A4C06}"/>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280124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20A1-0992-C289-9B97-BAE0438B6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188C8D-A441-1234-4753-C4CFEB10C3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1CA0E-3C4B-0994-BBCA-6BCEB5B2BF4E}"/>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5" name="Footer Placeholder 4">
            <a:extLst>
              <a:ext uri="{FF2B5EF4-FFF2-40B4-BE49-F238E27FC236}">
                <a16:creationId xmlns:a16="http://schemas.microsoft.com/office/drawing/2014/main" id="{356A2A79-A929-03AA-3566-2ED4BAF76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103DB9-F6DE-EBB7-C3D4-B9F0FA14F9DB}"/>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244992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DF385-3D52-6A76-919D-CCD40E0873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E5D3DE-CCD1-A7AA-33A3-6D584C40E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2C018-7724-F67E-9C26-64199E413573}"/>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5" name="Footer Placeholder 4">
            <a:extLst>
              <a:ext uri="{FF2B5EF4-FFF2-40B4-BE49-F238E27FC236}">
                <a16:creationId xmlns:a16="http://schemas.microsoft.com/office/drawing/2014/main" id="{3A416E35-C5BB-326E-7AC3-B567024DC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4A928-E9FF-8090-E76D-81CF6AB8ABDF}"/>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148734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A356-9959-00BE-8FCD-B78B33AB7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11B151-BFBA-2FDE-E1AA-29538517BB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85ED0A-0207-3134-F7B7-9AD90F119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6C9081-5E4A-9D65-5E36-6EF0A214224F}"/>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6" name="Footer Placeholder 5">
            <a:extLst>
              <a:ext uri="{FF2B5EF4-FFF2-40B4-BE49-F238E27FC236}">
                <a16:creationId xmlns:a16="http://schemas.microsoft.com/office/drawing/2014/main" id="{3F8273ED-6917-0AB1-838A-7E73C152E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571BC-5E47-86B0-3DE9-9D24AE951A32}"/>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102167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93EF-D594-3D1B-77D1-A26C3C3844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D7AAFC-C574-8B2D-C5F3-F70F1FD67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95AC2F-A0D5-81D7-4F01-82CEE66BF6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4C4560-853B-DD5C-ECCE-368DEF445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DBF886-998D-A42F-B4C5-9C8ECE745C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8DA29A-4373-6EF0-1265-837649316775}"/>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8" name="Footer Placeholder 7">
            <a:extLst>
              <a:ext uri="{FF2B5EF4-FFF2-40B4-BE49-F238E27FC236}">
                <a16:creationId xmlns:a16="http://schemas.microsoft.com/office/drawing/2014/main" id="{0061DE0F-795F-FAC1-9A3F-C571507D9B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E2A9EB-4BA6-09D1-5B02-83A3EF06196D}"/>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253483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E84-F86D-4A3B-ABE3-4AF4E7F34B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02569E-934C-534D-0D30-163CE496B8B7}"/>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4" name="Footer Placeholder 3">
            <a:extLst>
              <a:ext uri="{FF2B5EF4-FFF2-40B4-BE49-F238E27FC236}">
                <a16:creationId xmlns:a16="http://schemas.microsoft.com/office/drawing/2014/main" id="{5A99949B-2553-7988-E110-5F87BE330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26B287-B8B7-57C9-95C2-1504CA8F8577}"/>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1076219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1D2BD6-37D3-9CAE-457F-1011709DB49F}"/>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3" name="Footer Placeholder 2">
            <a:extLst>
              <a:ext uri="{FF2B5EF4-FFF2-40B4-BE49-F238E27FC236}">
                <a16:creationId xmlns:a16="http://schemas.microsoft.com/office/drawing/2014/main" id="{1CE9C5A7-49DF-E98B-BB6A-6D9A09F4C8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00AD52-F1DC-AEB7-4F8F-C00BB242271C}"/>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2915905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6091-EABB-455B-5786-00C015A8E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77C1EC-52CD-6959-5816-4C0FE9673A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5D6474-2AF3-CA31-3DDA-E26625537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F4762-D0B7-248E-D880-0899C6BBD727}"/>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6" name="Footer Placeholder 5">
            <a:extLst>
              <a:ext uri="{FF2B5EF4-FFF2-40B4-BE49-F238E27FC236}">
                <a16:creationId xmlns:a16="http://schemas.microsoft.com/office/drawing/2014/main" id="{7549D7CE-D5BA-9734-1736-C9C322DA9A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778F56-AF2C-4CCB-7797-09EB19562FF6}"/>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2824749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B904-8D2A-135A-FD1E-9218134CF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1604B-6780-65C7-B5B9-41CA0EB3C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CF9B41-87D4-B2D1-40E0-DA3DCB4DB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3A2F-872E-FD7F-8A83-10DD55B07F18}"/>
              </a:ext>
            </a:extLst>
          </p:cNvPr>
          <p:cNvSpPr>
            <a:spLocks noGrp="1"/>
          </p:cNvSpPr>
          <p:nvPr>
            <p:ph type="dt" sz="half" idx="10"/>
          </p:nvPr>
        </p:nvSpPr>
        <p:spPr/>
        <p:txBody>
          <a:bodyPr/>
          <a:lstStyle/>
          <a:p>
            <a:fld id="{D1D2A06E-FCBF-451C-93CB-785739A60062}" type="datetimeFigureOut">
              <a:rPr lang="en-US" smtClean="0"/>
              <a:t>10-Jan-25</a:t>
            </a:fld>
            <a:endParaRPr lang="en-US"/>
          </a:p>
        </p:txBody>
      </p:sp>
      <p:sp>
        <p:nvSpPr>
          <p:cNvPr id="6" name="Footer Placeholder 5">
            <a:extLst>
              <a:ext uri="{FF2B5EF4-FFF2-40B4-BE49-F238E27FC236}">
                <a16:creationId xmlns:a16="http://schemas.microsoft.com/office/drawing/2014/main" id="{DF569891-DD27-7E34-7FF6-12AAF406D2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81702B-9AF1-9C11-D6A0-D734313C7E5A}"/>
              </a:ext>
            </a:extLst>
          </p:cNvPr>
          <p:cNvSpPr>
            <a:spLocks noGrp="1"/>
          </p:cNvSpPr>
          <p:nvPr>
            <p:ph type="sldNum" sz="quarter" idx="12"/>
          </p:nvPr>
        </p:nvSpPr>
        <p:spPr/>
        <p:txBody>
          <a:bodyPr/>
          <a:lstStyle/>
          <a:p>
            <a:fld id="{C8324A5D-8B6B-46DD-897B-AD685F83D6E3}" type="slidenum">
              <a:rPr lang="en-US" smtClean="0"/>
              <a:t>‹#›</a:t>
            </a:fld>
            <a:endParaRPr lang="en-US"/>
          </a:p>
        </p:txBody>
      </p:sp>
    </p:spTree>
    <p:extLst>
      <p:ext uri="{BB962C8B-B14F-4D97-AF65-F5344CB8AC3E}">
        <p14:creationId xmlns:p14="http://schemas.microsoft.com/office/powerpoint/2010/main" val="100176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36A15-4DDD-23F0-FE8E-66D31617A5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22880D-A33E-137C-6C80-B53F67EAF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051C6-F619-8C01-A7B9-13222897E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2A06E-FCBF-451C-93CB-785739A60062}" type="datetimeFigureOut">
              <a:rPr lang="en-US" smtClean="0"/>
              <a:t>10-Jan-25</a:t>
            </a:fld>
            <a:endParaRPr lang="en-US"/>
          </a:p>
        </p:txBody>
      </p:sp>
      <p:sp>
        <p:nvSpPr>
          <p:cNvPr id="5" name="Footer Placeholder 4">
            <a:extLst>
              <a:ext uri="{FF2B5EF4-FFF2-40B4-BE49-F238E27FC236}">
                <a16:creationId xmlns:a16="http://schemas.microsoft.com/office/drawing/2014/main" id="{E41052E4-2D77-9FD9-0585-640EBDEC72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5FE133-99C6-B40D-FD75-93D32FB8DB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324A5D-8B6B-46DD-897B-AD685F83D6E3}" type="slidenum">
              <a:rPr lang="en-US" smtClean="0"/>
              <a:t>‹#›</a:t>
            </a:fld>
            <a:endParaRPr lang="en-US"/>
          </a:p>
        </p:txBody>
      </p:sp>
    </p:spTree>
    <p:extLst>
      <p:ext uri="{BB962C8B-B14F-4D97-AF65-F5344CB8AC3E}">
        <p14:creationId xmlns:p14="http://schemas.microsoft.com/office/powerpoint/2010/main" val="817457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0" name="Rectangle 89">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363B788B-8FEB-4290-8582-F2BD716F1CD6}"/>
              </a:ext>
            </a:extLst>
          </p:cNvPr>
          <p:cNvSpPr txBox="1"/>
          <p:nvPr/>
        </p:nvSpPr>
        <p:spPr>
          <a:xfrm>
            <a:off x="876691" y="301843"/>
            <a:ext cx="10477109" cy="1003532"/>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0" lang="en-US" sz="3200" b="1" i="0" u="none" strike="noStrike" kern="1200" cap="none" spc="0" normalizeH="0" baseline="0" noProof="0">
                <a:ln>
                  <a:noFill/>
                </a:ln>
                <a:solidFill>
                  <a:srgbClr val="FFFFFF"/>
                </a:solidFill>
                <a:effectLst/>
                <a:uLnTx/>
                <a:uFillTx/>
                <a:latin typeface="+mj-lt"/>
                <a:ea typeface="+mj-ea"/>
                <a:cs typeface="+mj-cs"/>
              </a:rPr>
              <a:t>Ethical Framework for </a:t>
            </a:r>
            <a:r>
              <a:rPr lang="en-US" sz="3200" b="1" kern="1200">
                <a:solidFill>
                  <a:srgbClr val="FFFFFF"/>
                </a:solidFill>
                <a:latin typeface="+mj-lt"/>
                <a:ea typeface="+mj-ea"/>
                <a:cs typeface="+mj-cs"/>
              </a:rPr>
              <a:t>Astha</a:t>
            </a:r>
            <a:r>
              <a:rPr kumimoji="0" lang="en-US" sz="3200" b="1" i="0" u="none" strike="noStrike" kern="1200" cap="none" spc="0" normalizeH="0" baseline="0" noProof="0">
                <a:ln>
                  <a:noFill/>
                </a:ln>
                <a:solidFill>
                  <a:srgbClr val="FFFFFF"/>
                </a:solidFill>
                <a:effectLst/>
                <a:uLnTx/>
                <a:uFillTx/>
                <a:latin typeface="+mj-lt"/>
                <a:ea typeface="+mj-ea"/>
                <a:cs typeface="+mj-cs"/>
              </a:rPr>
              <a:t>Tech Innovations</a:t>
            </a:r>
            <a:endParaRPr lang="en-US" sz="3200" kern="1200">
              <a:solidFill>
                <a:srgbClr val="FFFFFF"/>
              </a:solidFill>
              <a:latin typeface="+mj-lt"/>
              <a:ea typeface="+mj-ea"/>
              <a:cs typeface="+mj-cs"/>
            </a:endParaRPr>
          </a:p>
        </p:txBody>
      </p:sp>
      <p:sp>
        <p:nvSpPr>
          <p:cNvPr id="4" name="TextBox 3">
            <a:extLst>
              <a:ext uri="{FF2B5EF4-FFF2-40B4-BE49-F238E27FC236}">
                <a16:creationId xmlns:a16="http://schemas.microsoft.com/office/drawing/2014/main" id="{4CB8F442-98F4-A648-57DA-6AE3BFEDE659}"/>
              </a:ext>
            </a:extLst>
          </p:cNvPr>
          <p:cNvSpPr txBox="1"/>
          <p:nvPr/>
        </p:nvSpPr>
        <p:spPr>
          <a:xfrm>
            <a:off x="876691" y="1881652"/>
            <a:ext cx="5769074" cy="1120876"/>
          </a:xfrm>
          <a:prstGeom prst="rect">
            <a:avLst/>
          </a:prstGeom>
        </p:spPr>
        <p:txBody>
          <a:bodyPr vert="horz" lIns="91440" tIns="45720" rIns="91440" bIns="45720" rtlCol="0">
            <a:normAutofit/>
          </a:bodyPr>
          <a:lstStyle/>
          <a:p>
            <a:pPr>
              <a:lnSpc>
                <a:spcPct val="90000"/>
              </a:lnSpc>
              <a:spcBef>
                <a:spcPts val="1000"/>
              </a:spcBef>
              <a:spcAft>
                <a:spcPts val="600"/>
              </a:spcAft>
            </a:pPr>
            <a:r>
              <a:rPr lang="en-US" sz="2400" b="1" dirty="0"/>
              <a:t>Submitted to: </a:t>
            </a:r>
            <a:r>
              <a:rPr lang="en-US" sz="2400" dirty="0"/>
              <a:t>DR. MD. KAMRUL HASSAN</a:t>
            </a:r>
          </a:p>
          <a:p>
            <a:pPr>
              <a:lnSpc>
                <a:spcPct val="90000"/>
              </a:lnSpc>
              <a:spcBef>
                <a:spcPts val="1000"/>
              </a:spcBef>
              <a:spcAft>
                <a:spcPts val="600"/>
              </a:spcAft>
            </a:pPr>
            <a:r>
              <a:rPr lang="en-US" sz="2400" b="1" dirty="0"/>
              <a:t>Section: </a:t>
            </a:r>
            <a:r>
              <a:rPr lang="en-US" sz="2400" dirty="0"/>
              <a:t>D</a:t>
            </a:r>
          </a:p>
        </p:txBody>
      </p:sp>
      <p:graphicFrame>
        <p:nvGraphicFramePr>
          <p:cNvPr id="5" name="Table 4">
            <a:extLst>
              <a:ext uri="{FF2B5EF4-FFF2-40B4-BE49-F238E27FC236}">
                <a16:creationId xmlns:a16="http://schemas.microsoft.com/office/drawing/2014/main" id="{F8853C99-E4F8-0AF1-FFDD-C8261335E483}"/>
              </a:ext>
            </a:extLst>
          </p:cNvPr>
          <p:cNvGraphicFramePr>
            <a:graphicFrameLocks noGrp="1"/>
          </p:cNvGraphicFramePr>
          <p:nvPr>
            <p:extLst>
              <p:ext uri="{D42A27DB-BD31-4B8C-83A1-F6EECF244321}">
                <p14:modId xmlns:p14="http://schemas.microsoft.com/office/powerpoint/2010/main" val="1356887450"/>
              </p:ext>
            </p:extLst>
          </p:nvPr>
        </p:nvGraphicFramePr>
        <p:xfrm>
          <a:off x="4072511" y="3429000"/>
          <a:ext cx="7296539" cy="1400610"/>
        </p:xfrm>
        <a:graphic>
          <a:graphicData uri="http://schemas.openxmlformats.org/drawingml/2006/table">
            <a:tbl>
              <a:tblPr firstRow="1" bandRow="1">
                <a:noFill/>
                <a:tableStyleId>{8EC20E35-A176-4012-BC5E-935CFFF8708E}</a:tableStyleId>
              </a:tblPr>
              <a:tblGrid>
                <a:gridCol w="4712324">
                  <a:extLst>
                    <a:ext uri="{9D8B030D-6E8A-4147-A177-3AD203B41FA5}">
                      <a16:colId xmlns:a16="http://schemas.microsoft.com/office/drawing/2014/main" val="352617930"/>
                    </a:ext>
                  </a:extLst>
                </a:gridCol>
                <a:gridCol w="2584215">
                  <a:extLst>
                    <a:ext uri="{9D8B030D-6E8A-4147-A177-3AD203B41FA5}">
                      <a16:colId xmlns:a16="http://schemas.microsoft.com/office/drawing/2014/main" val="2528790570"/>
                    </a:ext>
                  </a:extLst>
                </a:gridCol>
              </a:tblGrid>
              <a:tr h="527024">
                <a:tc>
                  <a:txBody>
                    <a:bodyPr/>
                    <a:lstStyle/>
                    <a:p>
                      <a:pPr algn="ctr"/>
                      <a:r>
                        <a:rPr lang="en-US" sz="3300" b="0" cap="none" spc="0" dirty="0">
                          <a:solidFill>
                            <a:schemeClr val="tx1"/>
                          </a:solidFill>
                        </a:rPr>
                        <a:t>NAME </a:t>
                      </a:r>
                      <a:endParaRPr lang="en-US" sz="3300" b="0" cap="none" spc="0" dirty="0">
                        <a:solidFill>
                          <a:schemeClr val="tx1"/>
                        </a:solidFill>
                        <a:latin typeface="Times New Roman" panose="02020603050405020304" pitchFamily="18" charset="0"/>
                        <a:cs typeface="Times New Roman" panose="02020603050405020304" pitchFamily="18" charset="0"/>
                      </a:endParaRPr>
                    </a:p>
                  </a:txBody>
                  <a:tcPr marL="94298" marR="94298" marT="69750" marB="188595" anchor="b">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tc>
                  <a:txBody>
                    <a:bodyPr/>
                    <a:lstStyle/>
                    <a:p>
                      <a:pPr algn="ctr"/>
                      <a:r>
                        <a:rPr lang="en-US" sz="3300" b="0" cap="none" spc="0" dirty="0">
                          <a:solidFill>
                            <a:schemeClr val="tx1"/>
                          </a:solidFill>
                        </a:rPr>
                        <a:t>ID</a:t>
                      </a:r>
                      <a:endParaRPr lang="en-US" sz="3300" b="0" i="0" cap="none" spc="0" dirty="0">
                        <a:solidFill>
                          <a:schemeClr val="tx1"/>
                        </a:solidFill>
                        <a:latin typeface="Times New Roman" panose="02020603050405020304" pitchFamily="18" charset="0"/>
                        <a:cs typeface="Times New Roman" panose="02020603050405020304" pitchFamily="18" charset="0"/>
                      </a:endParaRPr>
                    </a:p>
                  </a:txBody>
                  <a:tcPr marL="94298" marR="94298" marT="69750" marB="188595" anchor="b">
                    <a:lnL w="12700" cmpd="sng">
                      <a:noFill/>
                      <a:prstDash val="solid"/>
                    </a:lnL>
                    <a:lnR w="12700" cmpd="sng">
                      <a:noFill/>
                      <a:prstDash val="solid"/>
                    </a:lnR>
                    <a:lnT w="12700" cap="flat" cmpd="sng" algn="ctr">
                      <a:solidFill>
                        <a:schemeClr val="accent1"/>
                      </a:solidFill>
                      <a:prstDash val="solid"/>
                    </a:lnT>
                    <a:lnB w="12700" cmpd="sng">
                      <a:noFill/>
                      <a:prstDash val="solid"/>
                    </a:lnB>
                    <a:noFill/>
                  </a:tcPr>
                </a:tc>
                <a:extLst>
                  <a:ext uri="{0D108BD9-81ED-4DB2-BD59-A6C34878D82A}">
                    <a16:rowId xmlns:a16="http://schemas.microsoft.com/office/drawing/2014/main" val="2917077686"/>
                  </a:ext>
                </a:extLst>
              </a:tr>
              <a:tr h="4426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cap="none" spc="0">
                          <a:solidFill>
                            <a:schemeClr val="tx1"/>
                          </a:solidFill>
                        </a:rPr>
                        <a:t>MD.  AL FAIAZ RAHMAN FAHIM</a:t>
                      </a:r>
                      <a:endParaRPr lang="en-US" sz="2500" cap="none" spc="0">
                        <a:solidFill>
                          <a:schemeClr val="tx1"/>
                        </a:solidFill>
                        <a:latin typeface="Times New Roman" panose="02020603050405020304" pitchFamily="18" charset="0"/>
                        <a:cs typeface="Times New Roman" panose="02020603050405020304" pitchFamily="18" charset="0"/>
                      </a:endParaRPr>
                    </a:p>
                  </a:txBody>
                  <a:tcPr marL="94298" marR="94298" marT="69750" marB="188595">
                    <a:lnL w="12700" cmpd="sng">
                      <a:noFill/>
                      <a:prstDash val="solid"/>
                    </a:lnL>
                    <a:lnR w="12700" cmpd="sng">
                      <a:noFill/>
                      <a:prstDash val="solid"/>
                    </a:lnR>
                    <a:lnT w="12700" cmpd="sng">
                      <a:noFill/>
                      <a:prstDash val="solid"/>
                    </a:lnT>
                    <a:lnB w="12700" cmpd="sng">
                      <a:noFill/>
                      <a:prstDash val="solid"/>
                    </a:lnB>
                    <a:noFill/>
                  </a:tcPr>
                </a:tc>
                <a:tc>
                  <a:txBody>
                    <a:bodyPr/>
                    <a:lstStyle/>
                    <a:p>
                      <a:pPr algn="ctr"/>
                      <a:r>
                        <a:rPr lang="en-US" sz="2500" b="0" cap="none" spc="0" dirty="0">
                          <a:solidFill>
                            <a:schemeClr val="tx1"/>
                          </a:solidFill>
                        </a:rPr>
                        <a:t>21-45080-2</a:t>
                      </a:r>
                      <a:endParaRPr lang="en-US" sz="2500" b="0" cap="none" spc="0" dirty="0">
                        <a:solidFill>
                          <a:schemeClr val="tx1"/>
                        </a:solidFill>
                        <a:latin typeface="Times New Roman" panose="02020603050405020304" pitchFamily="18" charset="0"/>
                        <a:cs typeface="Times New Roman" panose="02020603050405020304" pitchFamily="18" charset="0"/>
                      </a:endParaRPr>
                    </a:p>
                  </a:txBody>
                  <a:tcPr marL="94298" marR="94298" marT="69750" marB="18859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33502442"/>
                  </a:ext>
                </a:extLst>
              </a:tr>
            </a:tbl>
          </a:graphicData>
        </a:graphic>
      </p:graphicFrame>
    </p:spTree>
    <p:extLst>
      <p:ext uri="{BB962C8B-B14F-4D97-AF65-F5344CB8AC3E}">
        <p14:creationId xmlns:p14="http://schemas.microsoft.com/office/powerpoint/2010/main" val="196470485"/>
      </p:ext>
    </p:extLst>
  </p:cSld>
  <p:clrMapOvr>
    <a:masterClrMapping/>
  </p:clrMapOvr>
  <mc:AlternateContent xmlns:mc="http://schemas.openxmlformats.org/markup-compatibility/2006" xmlns:p14="http://schemas.microsoft.com/office/powerpoint/2010/main">
    <mc:Choice Requires="p14">
      <p:transition spd="slow" p14:dur="2000" advTm="21798"/>
    </mc:Choice>
    <mc:Fallback xmlns="">
      <p:transition spd="slow" advTm="217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7" name="Rectangle 496">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728CCE6-58F5-DB2F-CF5B-732A85B3A6B8}"/>
              </a:ext>
            </a:extLst>
          </p:cNvPr>
          <p:cNvSpPr txBox="1"/>
          <p:nvPr/>
        </p:nvSpPr>
        <p:spPr>
          <a:xfrm>
            <a:off x="1191966" y="524815"/>
            <a:ext cx="9801854" cy="912099"/>
          </a:xfrm>
          <a:prstGeom prst="rect">
            <a:avLst/>
          </a:prstGeom>
        </p:spPr>
        <p:txBody>
          <a:bodyPr vert="horz" lIns="91440" tIns="45720" rIns="91440" bIns="45720" rtlCol="0" anchor="b">
            <a:normAutofit/>
          </a:bodyPr>
          <a:lstStyle/>
          <a:p>
            <a:pPr marL="0" marR="0" lvl="0" indent="0" algn="ctr" fontAlgn="auto">
              <a:lnSpc>
                <a:spcPct val="90000"/>
              </a:lnSpc>
              <a:spcBef>
                <a:spcPct val="0"/>
              </a:spcBef>
              <a:spcAft>
                <a:spcPts val="600"/>
              </a:spcAft>
              <a:buClrTx/>
              <a:buSzTx/>
              <a:tabLst/>
              <a:defRPr/>
            </a:pPr>
            <a:r>
              <a:rPr kumimoji="0" lang="en-US" sz="4800" b="1" i="0" u="none" strike="noStrike" cap="none" spc="0" normalizeH="0" baseline="0" noProof="0" dirty="0">
                <a:ln>
                  <a:noFill/>
                </a:ln>
                <a:effectLst/>
                <a:uLnTx/>
                <a:uFillTx/>
                <a:latin typeface="+mj-lt"/>
                <a:ea typeface="+mj-ea"/>
                <a:cs typeface="+mj-cs"/>
              </a:rPr>
              <a:t>Conclusion</a:t>
            </a:r>
          </a:p>
        </p:txBody>
      </p:sp>
      <p:graphicFrame>
        <p:nvGraphicFramePr>
          <p:cNvPr id="33" name="Content Placeholder 2">
            <a:extLst>
              <a:ext uri="{FF2B5EF4-FFF2-40B4-BE49-F238E27FC236}">
                <a16:creationId xmlns:a16="http://schemas.microsoft.com/office/drawing/2014/main" id="{A477748C-B0F8-AFF7-22A8-B45848C530A9}"/>
              </a:ext>
            </a:extLst>
          </p:cNvPr>
          <p:cNvGraphicFramePr/>
          <p:nvPr>
            <p:extLst>
              <p:ext uri="{D42A27DB-BD31-4B8C-83A1-F6EECF244321}">
                <p14:modId xmlns:p14="http://schemas.microsoft.com/office/powerpoint/2010/main" val="1890646241"/>
              </p:ext>
            </p:extLst>
          </p:nvPr>
        </p:nvGraphicFramePr>
        <p:xfrm>
          <a:off x="1191966" y="2444620"/>
          <a:ext cx="9801854" cy="2817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541360"/>
      </p:ext>
    </p:extLst>
  </p:cSld>
  <p:clrMapOvr>
    <a:masterClrMapping/>
  </p:clrMapOvr>
  <mc:AlternateContent xmlns:mc="http://schemas.openxmlformats.org/markup-compatibility/2006" xmlns:p14="http://schemas.microsoft.com/office/powerpoint/2010/main">
    <mc:Choice Requires="p14">
      <p:transition spd="slow" p14:dur="2000" advTm="36997"/>
    </mc:Choice>
    <mc:Fallback xmlns="">
      <p:transition spd="slow" advTm="369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0BDF10-4B49-7C34-7E69-02CBE077BD70}"/>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dirty="0">
                <a:solidFill>
                  <a:schemeClr val="tx1"/>
                </a:solidFill>
                <a:latin typeface="+mj-lt"/>
                <a:ea typeface="+mj-ea"/>
                <a:cs typeface="+mj-cs"/>
              </a:rPr>
              <a:t>Reference</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Box 2">
            <a:extLst>
              <a:ext uri="{FF2B5EF4-FFF2-40B4-BE49-F238E27FC236}">
                <a16:creationId xmlns:a16="http://schemas.microsoft.com/office/drawing/2014/main" id="{8D24B085-9818-DB81-2FE5-6B62EA88EFF3}"/>
              </a:ext>
            </a:extLst>
          </p:cNvPr>
          <p:cNvGraphicFramePr/>
          <p:nvPr>
            <p:extLst>
              <p:ext uri="{D42A27DB-BD31-4B8C-83A1-F6EECF244321}">
                <p14:modId xmlns:p14="http://schemas.microsoft.com/office/powerpoint/2010/main" val="25004929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648179"/>
      </p:ext>
    </p:extLst>
  </p:cSld>
  <p:clrMapOvr>
    <a:masterClrMapping/>
  </p:clrMapOvr>
  <mc:AlternateContent xmlns:mc="http://schemas.openxmlformats.org/markup-compatibility/2006" xmlns:p14="http://schemas.microsoft.com/office/powerpoint/2010/main">
    <mc:Choice Requires="p14">
      <p:transition spd="slow" p14:dur="2000" advTm="4880"/>
    </mc:Choice>
    <mc:Fallback xmlns="">
      <p:transition spd="slow" advTm="48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9132A9-0DD0-B29E-4275-A459E0AAF510}"/>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b="1" kern="1200">
                <a:solidFill>
                  <a:schemeClr val="tx1"/>
                </a:solidFill>
                <a:latin typeface="+mj-lt"/>
                <a:ea typeface="+mj-ea"/>
                <a:cs typeface="+mj-cs"/>
              </a:rPr>
              <a:t>Question Section</a:t>
            </a:r>
          </a:p>
        </p:txBody>
      </p:sp>
      <p:sp>
        <p:nvSpPr>
          <p:cNvPr id="3" name="Content Placeholder 2">
            <a:extLst>
              <a:ext uri="{FF2B5EF4-FFF2-40B4-BE49-F238E27FC236}">
                <a16:creationId xmlns:a16="http://schemas.microsoft.com/office/drawing/2014/main" id="{8F8F94A4-134E-EF07-F631-EAEBB688652B}"/>
              </a:ext>
            </a:extLst>
          </p:cNvPr>
          <p:cNvSpPr>
            <a:spLocks noGrp="1"/>
          </p:cNvSpPr>
          <p:nvPr>
            <p:ph idx="1"/>
          </p:nvPr>
        </p:nvSpPr>
        <p:spPr>
          <a:xfrm>
            <a:off x="638881" y="2419141"/>
            <a:ext cx="10909643" cy="552659"/>
          </a:xfrm>
        </p:spPr>
        <p:txBody>
          <a:bodyPr vert="horz" lIns="91440" tIns="45720" rIns="91440" bIns="45720" rtlCol="0" anchor="t">
            <a:normAutofit/>
          </a:bodyPr>
          <a:lstStyle/>
          <a:p>
            <a:pPr marL="0" indent="0" algn="ctr">
              <a:buNone/>
            </a:pPr>
            <a:r>
              <a:rPr lang="en-US" sz="2400" kern="1200">
                <a:solidFill>
                  <a:schemeClr val="tx1"/>
                </a:solidFill>
                <a:latin typeface="+mn-lt"/>
                <a:ea typeface="+mn-ea"/>
                <a:cs typeface="+mn-cs"/>
              </a:rPr>
              <a:t>If There any Question in Your mind, Please Ask</a:t>
            </a:r>
          </a:p>
        </p:txBody>
      </p:sp>
      <p:sp>
        <p:nvSpPr>
          <p:cNvPr id="63"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Questions">
            <a:extLst>
              <a:ext uri="{FF2B5EF4-FFF2-40B4-BE49-F238E27FC236}">
                <a16:creationId xmlns:a16="http://schemas.microsoft.com/office/drawing/2014/main" id="{9A8621A3-7170-9669-4866-450C88CB9E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43044" y="3124200"/>
            <a:ext cx="3102864" cy="3102864"/>
          </a:xfrm>
          <a:prstGeom prst="rect">
            <a:avLst/>
          </a:prstGeom>
        </p:spPr>
      </p:pic>
    </p:spTree>
    <p:extLst>
      <p:ext uri="{BB962C8B-B14F-4D97-AF65-F5344CB8AC3E}">
        <p14:creationId xmlns:p14="http://schemas.microsoft.com/office/powerpoint/2010/main" val="1923987660"/>
      </p:ext>
    </p:extLst>
  </p:cSld>
  <p:clrMapOvr>
    <a:masterClrMapping/>
  </p:clrMapOvr>
  <mc:AlternateContent xmlns:mc="http://schemas.openxmlformats.org/markup-compatibility/2006" xmlns:p14="http://schemas.microsoft.com/office/powerpoint/2010/main">
    <mc:Choice Requires="p14">
      <p:transition spd="slow" p14:dur="2000" advTm="4645"/>
    </mc:Choice>
    <mc:Fallback xmlns="">
      <p:transition spd="slow" advTm="464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8" name="Rectangle 25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E6E3D52-26D1-561E-B9CC-069904359B1D}"/>
              </a:ext>
            </a:extLst>
          </p:cNvPr>
          <p:cNvSpPr txBox="1"/>
          <p:nvPr/>
        </p:nvSpPr>
        <p:spPr>
          <a:xfrm>
            <a:off x="647132" y="1295231"/>
            <a:ext cx="5895178" cy="380744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a:t>
            </a:r>
            <a:r>
              <a:rPr lang="en-US" sz="6600" kern="1200">
                <a:solidFill>
                  <a:schemeClr val="tx1"/>
                </a:solidFill>
                <a:latin typeface="+mj-lt"/>
                <a:ea typeface="+mj-ea"/>
                <a:cs typeface="+mj-cs"/>
              </a:rPr>
              <a:t> </a:t>
            </a:r>
            <a:r>
              <a:rPr lang="en-US" sz="6600" b="1" kern="1200">
                <a:solidFill>
                  <a:schemeClr val="tx1"/>
                </a:solidFill>
                <a:latin typeface="+mj-lt"/>
                <a:ea typeface="+mj-ea"/>
                <a:cs typeface="+mj-cs"/>
              </a:rPr>
              <a:t>You</a:t>
            </a:r>
          </a:p>
        </p:txBody>
      </p:sp>
      <p:sp>
        <p:nvSpPr>
          <p:cNvPr id="259" name="Freeform: Shape 258">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260"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564465"/>
      </p:ext>
    </p:extLst>
  </p:cSld>
  <p:clrMapOvr>
    <a:masterClrMapping/>
  </p:clrMapOvr>
  <mc:AlternateContent xmlns:mc="http://schemas.openxmlformats.org/markup-compatibility/2006" xmlns:p14="http://schemas.microsoft.com/office/powerpoint/2010/main">
    <mc:Choice Requires="p14">
      <p:transition spd="slow" p14:dur="2000" advTm="9309"/>
    </mc:Choice>
    <mc:Fallback xmlns="">
      <p:transition spd="slow" advTm="930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728CCE6-58F5-DB2F-CF5B-732A85B3A6B8}"/>
              </a:ext>
            </a:extLst>
          </p:cNvPr>
          <p:cNvSpPr txBox="1"/>
          <p:nvPr/>
        </p:nvSpPr>
        <p:spPr>
          <a:xfrm>
            <a:off x="841248" y="256032"/>
            <a:ext cx="10506456" cy="1014984"/>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tabLst/>
              <a:defRPr/>
            </a:pPr>
            <a:r>
              <a:rPr kumimoji="0" lang="en-US" sz="4400" b="0" i="0" u="none" strike="noStrike" kern="1200" cap="none" spc="0" normalizeH="0" baseline="0" noProof="0">
                <a:ln>
                  <a:noFill/>
                </a:ln>
                <a:solidFill>
                  <a:schemeClr val="tx1"/>
                </a:solidFill>
                <a:effectLst/>
                <a:uLnTx/>
                <a:uFillTx/>
                <a:latin typeface="+mj-lt"/>
                <a:ea typeface="+mj-ea"/>
                <a:cs typeface="+mj-cs"/>
              </a:rPr>
              <a:t>Outline</a:t>
            </a:r>
          </a:p>
        </p:txBody>
      </p:sp>
      <p:sp>
        <p:nvSpPr>
          <p:cNvPr id="68" name="Rectangle 6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3" name="Content Placeholder 2">
            <a:extLst>
              <a:ext uri="{FF2B5EF4-FFF2-40B4-BE49-F238E27FC236}">
                <a16:creationId xmlns:a16="http://schemas.microsoft.com/office/drawing/2014/main" id="{A477748C-B0F8-AFF7-22A8-B45848C530A9}"/>
              </a:ext>
            </a:extLst>
          </p:cNvPr>
          <p:cNvGraphicFramePr/>
          <p:nvPr>
            <p:extLst>
              <p:ext uri="{D42A27DB-BD31-4B8C-83A1-F6EECF244321}">
                <p14:modId xmlns:p14="http://schemas.microsoft.com/office/powerpoint/2010/main" val="408607979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3963370"/>
      </p:ext>
    </p:extLst>
  </p:cSld>
  <p:clrMapOvr>
    <a:masterClrMapping/>
  </p:clrMapOvr>
  <mc:AlternateContent xmlns:mc="http://schemas.openxmlformats.org/markup-compatibility/2006" xmlns:p14="http://schemas.microsoft.com/office/powerpoint/2010/main">
    <mc:Choice Requires="p14">
      <p:transition spd="slow" p14:dur="2000" advTm="30225"/>
    </mc:Choice>
    <mc:Fallback xmlns="">
      <p:transition spd="slow" advTm="3022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39DBA4-A5BB-904D-B522-2B2C924FC668}"/>
            </a:ext>
          </a:extLst>
        </p:cNvPr>
        <p:cNvGrpSpPr/>
        <p:nvPr/>
      </p:nvGrpSpPr>
      <p:grpSpPr>
        <a:xfrm>
          <a:off x="0" y="0"/>
          <a:ext cx="0" cy="0"/>
          <a:chOff x="0" y="0"/>
          <a:chExt cx="0" cy="0"/>
        </a:xfrm>
      </p:grpSpPr>
      <p:sp useBgFill="1">
        <p:nvSpPr>
          <p:cNvPr id="521" name="Rectangle 52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588C0C6-4AB3-0A3D-F513-5FFF638D8464}"/>
              </a:ext>
            </a:extLst>
          </p:cNvPr>
          <p:cNvSpPr txBox="1"/>
          <p:nvPr/>
        </p:nvSpPr>
        <p:spPr>
          <a:xfrm>
            <a:off x="1131089" y="1163279"/>
            <a:ext cx="3879065" cy="4270963"/>
          </a:xfrm>
          <a:prstGeom prst="rect">
            <a:avLst/>
          </a:prstGeom>
        </p:spPr>
        <p:txBody>
          <a:bodyPr vert="horz" lIns="91440" tIns="45720" rIns="91440" bIns="45720" rtlCol="0" anchor="ctr">
            <a:normAutofit/>
          </a:bodyPr>
          <a:lstStyle/>
          <a:p>
            <a:pPr lvl="0" algn="ctr">
              <a:lnSpc>
                <a:spcPct val="90000"/>
              </a:lnSpc>
              <a:spcBef>
                <a:spcPct val="0"/>
              </a:spcBef>
              <a:spcAft>
                <a:spcPts val="600"/>
              </a:spcAft>
            </a:pPr>
            <a:r>
              <a:rPr lang="en-US" sz="5600" b="1" kern="1200" dirty="0">
                <a:solidFill>
                  <a:srgbClr val="FFFFFF"/>
                </a:solidFill>
                <a:latin typeface="+mj-lt"/>
                <a:ea typeface="+mj-ea"/>
                <a:cs typeface="+mj-cs"/>
              </a:rPr>
              <a:t>Introduction to the Company</a:t>
            </a:r>
          </a:p>
        </p:txBody>
      </p:sp>
      <p:sp>
        <p:nvSpPr>
          <p:cNvPr id="5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2" name="TextBox 1">
            <a:extLst>
              <a:ext uri="{FF2B5EF4-FFF2-40B4-BE49-F238E27FC236}">
                <a16:creationId xmlns:a16="http://schemas.microsoft.com/office/drawing/2014/main" id="{D331737E-9EA9-601A-8623-A4EBE417C447}"/>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algn="just">
              <a:lnSpc>
                <a:spcPct val="90000"/>
              </a:lnSpc>
              <a:spcAft>
                <a:spcPts val="600"/>
              </a:spcAft>
            </a:pPr>
            <a:r>
              <a:rPr lang="en-US" sz="2000" dirty="0" err="1">
                <a:solidFill>
                  <a:schemeClr val="tx1">
                    <a:alpha val="80000"/>
                  </a:schemeClr>
                </a:solidFill>
              </a:rPr>
              <a:t>AsthaTech</a:t>
            </a:r>
            <a:r>
              <a:rPr lang="en-US" sz="2000" dirty="0">
                <a:solidFill>
                  <a:schemeClr val="tx1">
                    <a:alpha val="80000"/>
                  </a:schemeClr>
                </a:solidFill>
              </a:rPr>
              <a:t> Solutions Ltd., established in 2015, is a global engineering firm that specializes in renewable energy, smart infrastructure, and environmental engineering projects. With operations and partnerships in over 30 countries, </a:t>
            </a:r>
            <a:r>
              <a:rPr lang="en-US" sz="2000" dirty="0" err="1">
                <a:solidFill>
                  <a:schemeClr val="tx1">
                    <a:alpha val="80000"/>
                  </a:schemeClr>
                </a:solidFill>
              </a:rPr>
              <a:t>AsthaTech</a:t>
            </a:r>
            <a:r>
              <a:rPr lang="en-US" sz="2000" dirty="0">
                <a:solidFill>
                  <a:schemeClr val="tx1">
                    <a:alpha val="80000"/>
                  </a:schemeClr>
                </a:solidFill>
              </a:rPr>
              <a:t> is dedicated to pushing the boundaries of technology and enhancing global sustainability. The company's organizational structure is robust, featuring a diverse team led by a dynamic leadership group that includes a CEO and a CTO, supported by various departments such as Research &amp; Development, Operations, Human Resources, Information Technology, and Marketing. This structure facilitates efficient collaboration and innovation across all levels of the company, ensuring that Astha tech remains at the forefront of the engineering sector.</a:t>
            </a:r>
          </a:p>
        </p:txBody>
      </p:sp>
      <p:sp>
        <p:nvSpPr>
          <p:cNvPr id="5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531" name="Straight Connector 5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B52C6FF-317A-6669-4206-879E202C04C4}"/>
              </a:ext>
            </a:extLst>
          </p:cNvPr>
          <p:cNvSpPr txBox="1"/>
          <p:nvPr/>
        </p:nvSpPr>
        <p:spPr>
          <a:xfrm>
            <a:off x="841248" y="2912364"/>
            <a:ext cx="10506456" cy="3131820"/>
          </a:xfrm>
          <a:prstGeom prst="rect">
            <a:avLst/>
          </a:prstGeom>
        </p:spPr>
        <p:txBody>
          <a:bodyPr vert="horz" lIns="91440" tIns="45720" rIns="91440" bIns="45720" rtlCol="0">
            <a:normAutofit/>
          </a:bodyPr>
          <a:lstStyle/>
          <a:p>
            <a:pPr lvl="0" algn="just">
              <a:lnSpc>
                <a:spcPct val="90000"/>
              </a:lnSpc>
              <a:spcAft>
                <a:spcPts val="600"/>
              </a:spcAft>
            </a:pPr>
            <a:r>
              <a:rPr lang="en-US" sz="2200" dirty="0"/>
              <a:t> </a:t>
            </a:r>
          </a:p>
        </p:txBody>
      </p:sp>
    </p:spTree>
    <p:extLst>
      <p:ext uri="{BB962C8B-B14F-4D97-AF65-F5344CB8AC3E}">
        <p14:creationId xmlns:p14="http://schemas.microsoft.com/office/powerpoint/2010/main" val="1526756304"/>
      </p:ext>
    </p:extLst>
  </p:cSld>
  <p:clrMapOvr>
    <a:masterClrMapping/>
  </p:clrMapOvr>
  <mc:AlternateContent xmlns:mc="http://schemas.openxmlformats.org/markup-compatibility/2006" xmlns:p14="http://schemas.microsoft.com/office/powerpoint/2010/main">
    <mc:Choice Requires="p14">
      <p:transition spd="slow" p14:dur="2000" advTm="40249"/>
    </mc:Choice>
    <mc:Fallback xmlns="">
      <p:transition spd="slow" advTm="402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 name="Rectangle 107">
            <a:extLst>
              <a:ext uri="{FF2B5EF4-FFF2-40B4-BE49-F238E27FC236}">
                <a16:creationId xmlns:a16="http://schemas.microsoft.com/office/drawing/2014/main" id="{E8692C0E-60E1-439F-A1D6-F1CABA5F9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11DC99DB-7E80-4D1E-9069-4489287AE7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264" y="6338062"/>
            <a:ext cx="1068933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Rectangle 111">
            <a:extLst>
              <a:ext uri="{FF2B5EF4-FFF2-40B4-BE49-F238E27FC236}">
                <a16:creationId xmlns:a16="http://schemas.microsoft.com/office/drawing/2014/main" id="{E1B0B4C7-ED1F-47FB-AA86-5C0CF97DC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59424" y="4216653"/>
            <a:ext cx="73152"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728CCE6-58F5-DB2F-CF5B-732A85B3A6B8}"/>
              </a:ext>
            </a:extLst>
          </p:cNvPr>
          <p:cNvSpPr txBox="1"/>
          <p:nvPr/>
        </p:nvSpPr>
        <p:spPr>
          <a:xfrm>
            <a:off x="6901543" y="878309"/>
            <a:ext cx="4452257"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kumimoji="0" lang="en-US" sz="4400" b="1" i="0" u="none" strike="noStrike" cap="all" spc="0" normalizeH="0" baseline="0" noProof="0" dirty="0">
                <a:ln>
                  <a:noFill/>
                </a:ln>
                <a:effectLst/>
                <a:uLnTx/>
                <a:uFillTx/>
                <a:latin typeface="+mj-lt"/>
                <a:ea typeface="+mj-ea"/>
                <a:cs typeface="+mj-cs"/>
              </a:rPr>
              <a:t>Mission &amp; VISION</a:t>
            </a:r>
            <a:endParaRPr lang="en-US" sz="4400" dirty="0">
              <a:latin typeface="+mj-lt"/>
              <a:ea typeface="+mj-ea"/>
              <a:cs typeface="+mj-cs"/>
            </a:endParaRPr>
          </a:p>
          <a:p>
            <a:pPr marL="0" marR="0" lvl="0" indent="0" fontAlgn="auto">
              <a:lnSpc>
                <a:spcPct val="90000"/>
              </a:lnSpc>
              <a:spcBef>
                <a:spcPct val="0"/>
              </a:spcBef>
              <a:spcAft>
                <a:spcPts val="600"/>
              </a:spcAft>
              <a:buClrTx/>
              <a:buSzTx/>
              <a:tabLst/>
              <a:defRPr/>
            </a:pPr>
            <a:endParaRPr kumimoji="0" lang="en-US" sz="4400" b="0" i="0" u="none" strike="noStrike" cap="none" spc="0" normalizeH="0" baseline="0" noProof="0" dirty="0">
              <a:ln>
                <a:noFill/>
              </a:ln>
              <a:effectLst/>
              <a:uLnTx/>
              <a:uFillTx/>
              <a:latin typeface="+mj-lt"/>
              <a:ea typeface="+mj-ea"/>
              <a:cs typeface="+mj-cs"/>
            </a:endParaRPr>
          </a:p>
        </p:txBody>
      </p:sp>
      <p:graphicFrame>
        <p:nvGraphicFramePr>
          <p:cNvPr id="33" name="Content Placeholder 2">
            <a:extLst>
              <a:ext uri="{FF2B5EF4-FFF2-40B4-BE49-F238E27FC236}">
                <a16:creationId xmlns:a16="http://schemas.microsoft.com/office/drawing/2014/main" id="{A477748C-B0F8-AFF7-22A8-B45848C530A9}"/>
              </a:ext>
            </a:extLst>
          </p:cNvPr>
          <p:cNvGraphicFramePr/>
          <p:nvPr>
            <p:extLst>
              <p:ext uri="{D42A27DB-BD31-4B8C-83A1-F6EECF244321}">
                <p14:modId xmlns:p14="http://schemas.microsoft.com/office/powerpoint/2010/main" val="4175682754"/>
              </p:ext>
            </p:extLst>
          </p:nvPr>
        </p:nvGraphicFramePr>
        <p:xfrm>
          <a:off x="838200" y="1825625"/>
          <a:ext cx="8463116"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107213"/>
      </p:ext>
    </p:extLst>
  </p:cSld>
  <p:clrMapOvr>
    <a:masterClrMapping/>
  </p:clrMapOvr>
  <mc:AlternateContent xmlns:mc="http://schemas.openxmlformats.org/markup-compatibility/2006" xmlns:p14="http://schemas.microsoft.com/office/powerpoint/2010/main">
    <mc:Choice Requires="p14">
      <p:transition spd="slow" p14:dur="2000" advTm="44895"/>
    </mc:Choice>
    <mc:Fallback xmlns="">
      <p:transition spd="slow" advTm="448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6" name="Group 505">
            <a:extLst>
              <a:ext uri="{FF2B5EF4-FFF2-40B4-BE49-F238E27FC236}">
                <a16:creationId xmlns:a16="http://schemas.microsoft.com/office/drawing/2014/main" id="{069C9563-3F88-F4E8-69B1-522A21F2E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032" y="6154767"/>
            <a:ext cx="11033937" cy="123363"/>
            <a:chOff x="-5025" y="6737718"/>
            <a:chExt cx="12207200" cy="123363"/>
          </a:xfrm>
        </p:grpSpPr>
        <p:sp>
          <p:nvSpPr>
            <p:cNvPr id="503" name="Rectangle 502">
              <a:extLst>
                <a:ext uri="{FF2B5EF4-FFF2-40B4-BE49-F238E27FC236}">
                  <a16:creationId xmlns:a16="http://schemas.microsoft.com/office/drawing/2014/main" id="{996B58CA-5165-43D0-E5AA-7EB35159F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a:extLst>
                <a:ext uri="{FF2B5EF4-FFF2-40B4-BE49-F238E27FC236}">
                  <a16:creationId xmlns:a16="http://schemas.microsoft.com/office/drawing/2014/main" id="{6A445985-8854-4E17-9010-F0B467A86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9728CCE6-58F5-DB2F-CF5B-732A85B3A6B8}"/>
              </a:ext>
            </a:extLst>
          </p:cNvPr>
          <p:cNvSpPr txBox="1"/>
          <p:nvPr/>
        </p:nvSpPr>
        <p:spPr>
          <a:xfrm>
            <a:off x="851532" y="513185"/>
            <a:ext cx="6535697" cy="8508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i="0" kern="1200">
                <a:effectLst/>
                <a:latin typeface="+mj-lt"/>
                <a:ea typeface="+mj-ea"/>
                <a:cs typeface="+mj-cs"/>
              </a:rPr>
              <a:t>Organizational Hierarchy</a:t>
            </a:r>
            <a:endParaRPr lang="en-US" sz="4400" b="1" i="0" kern="1200" dirty="0">
              <a:effectLst/>
              <a:latin typeface="+mj-lt"/>
              <a:ea typeface="+mj-ea"/>
              <a:cs typeface="+mj-cs"/>
            </a:endParaRPr>
          </a:p>
        </p:txBody>
      </p:sp>
      <p:graphicFrame>
        <p:nvGraphicFramePr>
          <p:cNvPr id="33" name="Content Placeholder 2">
            <a:extLst>
              <a:ext uri="{FF2B5EF4-FFF2-40B4-BE49-F238E27FC236}">
                <a16:creationId xmlns:a16="http://schemas.microsoft.com/office/drawing/2014/main" id="{A477748C-B0F8-AFF7-22A8-B45848C530A9}"/>
              </a:ext>
            </a:extLst>
          </p:cNvPr>
          <p:cNvGraphicFramePr/>
          <p:nvPr>
            <p:extLst>
              <p:ext uri="{D42A27DB-BD31-4B8C-83A1-F6EECF244321}">
                <p14:modId xmlns:p14="http://schemas.microsoft.com/office/powerpoint/2010/main" val="1996421448"/>
              </p:ext>
            </p:extLst>
          </p:nvPr>
        </p:nvGraphicFramePr>
        <p:xfrm>
          <a:off x="3161489" y="1643974"/>
          <a:ext cx="8451481" cy="43552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5522657"/>
      </p:ext>
    </p:extLst>
  </p:cSld>
  <p:clrMapOvr>
    <a:masterClrMapping/>
  </p:clrMapOvr>
  <mc:AlternateContent xmlns:mc="http://schemas.openxmlformats.org/markup-compatibility/2006" xmlns:p14="http://schemas.microsoft.com/office/powerpoint/2010/main">
    <mc:Choice Requires="p14">
      <p:transition spd="slow" p14:dur="2000" advTm="64092"/>
    </mc:Choice>
    <mc:Fallback xmlns="">
      <p:transition spd="slow" advTm="6409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 name="Rectangle 523">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728CCE6-58F5-DB2F-CF5B-732A85B3A6B8}"/>
              </a:ext>
            </a:extLst>
          </p:cNvPr>
          <p:cNvSpPr txBox="1"/>
          <p:nvPr/>
        </p:nvSpPr>
        <p:spPr>
          <a:xfrm>
            <a:off x="8016084" y="547712"/>
            <a:ext cx="3337715" cy="5577367"/>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5200" b="1" i="0" u="none" strike="noStrike" kern="1200" cap="none" spc="0" normalizeH="0" baseline="0" noProof="0">
                <a:ln>
                  <a:noFill/>
                </a:ln>
                <a:solidFill>
                  <a:schemeClr val="tx1"/>
                </a:solidFill>
                <a:effectLst/>
                <a:uLnTx/>
                <a:uFillTx/>
                <a:latin typeface="+mj-lt"/>
                <a:ea typeface="+mj-ea"/>
                <a:cs typeface="+mj-cs"/>
              </a:rPr>
              <a:t>Code of Ethics</a:t>
            </a:r>
          </a:p>
        </p:txBody>
      </p:sp>
      <p:graphicFrame>
        <p:nvGraphicFramePr>
          <p:cNvPr id="474" name="Content Placeholder 2">
            <a:extLst>
              <a:ext uri="{FF2B5EF4-FFF2-40B4-BE49-F238E27FC236}">
                <a16:creationId xmlns:a16="http://schemas.microsoft.com/office/drawing/2014/main" id="{A9454638-7B69-EA99-97CC-5D6340176879}"/>
              </a:ext>
            </a:extLst>
          </p:cNvPr>
          <p:cNvGraphicFramePr/>
          <p:nvPr>
            <p:extLst>
              <p:ext uri="{D42A27DB-BD31-4B8C-83A1-F6EECF244321}">
                <p14:modId xmlns:p14="http://schemas.microsoft.com/office/powerpoint/2010/main" val="642979143"/>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43821"/>
      </p:ext>
    </p:extLst>
  </p:cSld>
  <p:clrMapOvr>
    <a:masterClrMapping/>
  </p:clrMapOvr>
  <mc:AlternateContent xmlns:mc="http://schemas.openxmlformats.org/markup-compatibility/2006" xmlns:p14="http://schemas.microsoft.com/office/powerpoint/2010/main">
    <mc:Choice Requires="p14">
      <p:transition spd="slow" p14:dur="2000" advTm="110029"/>
    </mc:Choice>
    <mc:Fallback xmlns="">
      <p:transition spd="slow" advTm="11002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4" name="Rectangle 523">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728CCE6-58F5-DB2F-CF5B-732A85B3A6B8}"/>
              </a:ext>
            </a:extLst>
          </p:cNvPr>
          <p:cNvSpPr txBox="1"/>
          <p:nvPr/>
        </p:nvSpPr>
        <p:spPr>
          <a:xfrm>
            <a:off x="838200" y="557189"/>
            <a:ext cx="3374136" cy="5567891"/>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5200" b="1" i="0" u="none" strike="noStrike" kern="1200" cap="none" spc="0" normalizeH="0" baseline="0" noProof="0">
                <a:ln>
                  <a:noFill/>
                </a:ln>
                <a:solidFill>
                  <a:schemeClr val="tx1"/>
                </a:solidFill>
                <a:effectLst/>
                <a:uLnTx/>
                <a:uFillTx/>
                <a:latin typeface="+mj-lt"/>
                <a:ea typeface="+mj-ea"/>
                <a:cs typeface="+mj-cs"/>
              </a:rPr>
              <a:t>Code of Ethics</a:t>
            </a:r>
          </a:p>
        </p:txBody>
      </p:sp>
      <p:graphicFrame>
        <p:nvGraphicFramePr>
          <p:cNvPr id="474" name="Content Placeholder 2">
            <a:extLst>
              <a:ext uri="{FF2B5EF4-FFF2-40B4-BE49-F238E27FC236}">
                <a16:creationId xmlns:a16="http://schemas.microsoft.com/office/drawing/2014/main" id="{A9454638-7B69-EA99-97CC-5D6340176879}"/>
              </a:ext>
            </a:extLst>
          </p:cNvPr>
          <p:cNvGraphicFramePr/>
          <p:nvPr>
            <p:extLst>
              <p:ext uri="{D42A27DB-BD31-4B8C-83A1-F6EECF244321}">
                <p14:modId xmlns:p14="http://schemas.microsoft.com/office/powerpoint/2010/main" val="76779168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566502"/>
      </p:ext>
    </p:extLst>
  </p:cSld>
  <p:clrMapOvr>
    <a:masterClrMapping/>
  </p:clrMapOvr>
  <mc:AlternateContent xmlns:mc="http://schemas.openxmlformats.org/markup-compatibility/2006" xmlns:p14="http://schemas.microsoft.com/office/powerpoint/2010/main">
    <mc:Choice Requires="p14">
      <p:transition spd="slow" p14:dur="2000" advTm="80264"/>
    </mc:Choice>
    <mc:Fallback xmlns="">
      <p:transition spd="slow" advTm="802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0" name="Rectangle 639">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728CCE6-58F5-DB2F-CF5B-732A85B3A6B8}"/>
              </a:ext>
            </a:extLst>
          </p:cNvPr>
          <p:cNvSpPr txBox="1"/>
          <p:nvPr/>
        </p:nvSpPr>
        <p:spPr>
          <a:xfrm>
            <a:off x="1027060" y="2116154"/>
            <a:ext cx="3268954" cy="2552539"/>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5200" b="1" i="0" u="none" strike="noStrike" kern="1200" cap="none" spc="0" normalizeH="0" baseline="0" noProof="0" dirty="0">
                <a:ln>
                  <a:noFill/>
                </a:ln>
                <a:solidFill>
                  <a:schemeClr val="tx1"/>
                </a:solidFill>
                <a:effectLst/>
                <a:uLnTx/>
                <a:uFillTx/>
                <a:latin typeface="+mj-lt"/>
                <a:ea typeface="+mj-ea"/>
                <a:cs typeface="+mj-cs"/>
              </a:rPr>
              <a:t>Company Values</a:t>
            </a:r>
          </a:p>
        </p:txBody>
      </p:sp>
      <p:sp>
        <p:nvSpPr>
          <p:cNvPr id="645" name="Rectangle 64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4" name="Rectangle 643">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21" name="TextBox 1">
            <a:extLst>
              <a:ext uri="{FF2B5EF4-FFF2-40B4-BE49-F238E27FC236}">
                <a16:creationId xmlns:a16="http://schemas.microsoft.com/office/drawing/2014/main" id="{D9464A49-86EC-9B4B-36F3-64C4A0C416B1}"/>
              </a:ext>
            </a:extLst>
          </p:cNvPr>
          <p:cNvGraphicFramePr/>
          <p:nvPr>
            <p:extLst>
              <p:ext uri="{D42A27DB-BD31-4B8C-83A1-F6EECF244321}">
                <p14:modId xmlns:p14="http://schemas.microsoft.com/office/powerpoint/2010/main" val="1385743335"/>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886740"/>
      </p:ext>
    </p:extLst>
  </p:cSld>
  <p:clrMapOvr>
    <a:masterClrMapping/>
  </p:clrMapOvr>
  <mc:AlternateContent xmlns:mc="http://schemas.openxmlformats.org/markup-compatibility/2006" xmlns:p14="http://schemas.microsoft.com/office/powerpoint/2010/main">
    <mc:Choice Requires="p14">
      <p:transition spd="slow" p14:dur="2000" advTm="55334"/>
    </mc:Choice>
    <mc:Fallback xmlns="">
      <p:transition spd="slow" advTm="553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1" name="Rectangle 69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728CCE6-58F5-DB2F-CF5B-732A85B3A6B8}"/>
              </a:ext>
            </a:extLst>
          </p:cNvPr>
          <p:cNvSpPr txBox="1"/>
          <p:nvPr/>
        </p:nvSpPr>
        <p:spPr>
          <a:xfrm>
            <a:off x="681318" y="499397"/>
            <a:ext cx="6397820" cy="1640180"/>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chemeClr val="tx1"/>
                </a:solidFill>
                <a:effectLst/>
                <a:uLnTx/>
                <a:uFillTx/>
                <a:latin typeface="+mj-lt"/>
                <a:ea typeface="+mj-ea"/>
                <a:cs typeface="+mj-cs"/>
              </a:rPr>
              <a:t>Alignment with Renowned Companies</a:t>
            </a:r>
          </a:p>
        </p:txBody>
      </p:sp>
      <p:sp>
        <p:nvSpPr>
          <p:cNvPr id="2" name="TextBox 1">
            <a:extLst>
              <a:ext uri="{FF2B5EF4-FFF2-40B4-BE49-F238E27FC236}">
                <a16:creationId xmlns:a16="http://schemas.microsoft.com/office/drawing/2014/main" id="{727A74E9-A4E3-B7B3-DD78-14F92709A83C}"/>
              </a:ext>
            </a:extLst>
          </p:cNvPr>
          <p:cNvSpPr txBox="1"/>
          <p:nvPr/>
        </p:nvSpPr>
        <p:spPr>
          <a:xfrm>
            <a:off x="681318" y="2304661"/>
            <a:ext cx="7064188" cy="3638940"/>
          </a:xfrm>
          <a:prstGeom prst="rect">
            <a:avLst/>
          </a:prstGeom>
        </p:spPr>
        <p:txBody>
          <a:bodyPr vert="horz" lIns="91440" tIns="45720" rIns="91440" bIns="45720" rtlCol="0">
            <a:normAutofit/>
          </a:bodyPr>
          <a:lstStyle/>
          <a:p>
            <a:pPr marR="0" lvl="0" algn="just" fontAlgn="auto">
              <a:lnSpc>
                <a:spcPct val="90000"/>
              </a:lnSpc>
              <a:spcBef>
                <a:spcPts val="0"/>
              </a:spcBef>
              <a:spcAft>
                <a:spcPts val="600"/>
              </a:spcAft>
              <a:buClrTx/>
              <a:buSzTx/>
              <a:tabLst/>
              <a:defRPr/>
            </a:pPr>
            <a:r>
              <a:rPr kumimoji="0" lang="en-US" b="0" i="0" u="none" strike="noStrike" cap="none" spc="0" normalizeH="0" baseline="0" noProof="0" dirty="0" err="1">
                <a:ln>
                  <a:noFill/>
                </a:ln>
                <a:effectLst/>
                <a:uLnTx/>
                <a:uFillTx/>
              </a:rPr>
              <a:t>AsthaTech</a:t>
            </a:r>
            <a:r>
              <a:rPr kumimoji="0" lang="en-US" b="0" i="0" u="none" strike="noStrike" cap="none" spc="0" normalizeH="0" baseline="0" noProof="0" dirty="0">
                <a:ln>
                  <a:noFill/>
                </a:ln>
                <a:effectLst/>
                <a:uLnTx/>
                <a:uFillTx/>
              </a:rPr>
              <a:t> Solutions Ltd. actively seeks to align with renowned companies and industry leaders to enhance our service offerings and stay at the forefront of technological innovation. Our strategic partnerships reflect our commitment to excellence and sustainability:</a:t>
            </a:r>
          </a:p>
          <a:p>
            <a:pPr marL="0" marR="0" lvl="0" indent="-228600" algn="just" fontAlgn="auto">
              <a:lnSpc>
                <a:spcPct val="90000"/>
              </a:lnSpc>
              <a:spcBef>
                <a:spcPts val="0"/>
              </a:spcBef>
              <a:spcAft>
                <a:spcPts val="600"/>
              </a:spcAft>
              <a:buClrTx/>
              <a:buSzTx/>
              <a:buFont typeface="Arial" panose="020B0604020202020204" pitchFamily="34" charset="0"/>
              <a:buChar char="•"/>
              <a:tabLst/>
              <a:defRPr/>
            </a:pPr>
            <a:endParaRPr kumimoji="0" lang="en-US" b="0" i="0" u="none" strike="noStrike" cap="none" spc="0" normalizeH="0" baseline="0" noProof="0" dirty="0">
              <a:ln>
                <a:noFill/>
              </a:ln>
              <a:effectLst/>
              <a:uLnTx/>
              <a:uFillTx/>
            </a:endParaRPr>
          </a:p>
          <a:p>
            <a:pPr marL="342900" marR="0" lvl="0" indent="-228600" algn="just"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dirty="0">
                <a:ln>
                  <a:noFill/>
                </a:ln>
                <a:effectLst/>
                <a:uLnTx/>
                <a:uFillTx/>
              </a:rPr>
              <a:t>Industry Leaders: We collaborate with leading firms in technology and engineering to share best practices and drive innovation.</a:t>
            </a:r>
          </a:p>
          <a:p>
            <a:pPr marL="342900" marR="0" lvl="0" indent="-228600" algn="just"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dirty="0">
                <a:ln>
                  <a:noFill/>
                </a:ln>
                <a:effectLst/>
                <a:uLnTx/>
                <a:uFillTx/>
              </a:rPr>
              <a:t>Global Reach: Partnerships with international companies expand our capabilities and allow us to undertake ambitious projects worldwide.</a:t>
            </a:r>
          </a:p>
          <a:p>
            <a:pPr marL="342900" marR="0" lvl="0" indent="-228600" algn="just" fontAlgn="auto">
              <a:lnSpc>
                <a:spcPct val="90000"/>
              </a:lnSpc>
              <a:spcBef>
                <a:spcPts val="0"/>
              </a:spcBef>
              <a:spcAft>
                <a:spcPts val="600"/>
              </a:spcAft>
              <a:buClrTx/>
              <a:buSzTx/>
              <a:buFont typeface="Arial" panose="020B0604020202020204" pitchFamily="34" charset="0"/>
              <a:buChar char="•"/>
              <a:tabLst/>
              <a:defRPr/>
            </a:pPr>
            <a:r>
              <a:rPr kumimoji="0" lang="en-US" b="0" i="0" u="none" strike="noStrike" cap="none" spc="0" normalizeH="0" baseline="0" noProof="0" dirty="0">
                <a:ln>
                  <a:noFill/>
                </a:ln>
                <a:effectLst/>
                <a:uLnTx/>
                <a:uFillTx/>
              </a:rPr>
              <a:t>Shared Goals: Aligning with companies that prioritize sustainability and innovation ensures that our projects have a meaningful impact.</a:t>
            </a:r>
          </a:p>
        </p:txBody>
      </p:sp>
      <p:pic>
        <p:nvPicPr>
          <p:cNvPr id="667" name="Graphic 666" descr="Handshake">
            <a:extLst>
              <a:ext uri="{FF2B5EF4-FFF2-40B4-BE49-F238E27FC236}">
                <a16:creationId xmlns:a16="http://schemas.microsoft.com/office/drawing/2014/main" id="{AC255485-AB94-1723-F6AA-15DFFDD93A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78771" y="1319487"/>
            <a:ext cx="3765176" cy="3765176"/>
          </a:xfrm>
          <a:prstGeom prst="rect">
            <a:avLst/>
          </a:prstGeom>
        </p:spPr>
      </p:pic>
      <p:sp>
        <p:nvSpPr>
          <p:cNvPr id="693" name="Rectangle 692">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694">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253538"/>
      </p:ext>
    </p:extLst>
  </p:cSld>
  <p:clrMapOvr>
    <a:masterClrMapping/>
  </p:clrMapOvr>
  <mc:AlternateContent xmlns:mc="http://schemas.openxmlformats.org/markup-compatibility/2006" xmlns:p14="http://schemas.microsoft.com/office/powerpoint/2010/main">
    <mc:Choice Requires="p14">
      <p:transition spd="slow" p14:dur="2000" advTm="43344"/>
    </mc:Choice>
    <mc:Fallback xmlns="">
      <p:transition spd="slow" advTm="43344"/>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TotalTime>
  <Words>2024</Words>
  <Application>Microsoft Office PowerPoint</Application>
  <PresentationFormat>Widescreen</PresentationFormat>
  <Paragraphs>111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lpstr>Question Section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AKM MOSHIUR RAHMAN MAZUMDER</dc:creator>
  <cp:lastModifiedBy>MD. AL FAIAZ RAHMAN FAHIM</cp:lastModifiedBy>
  <cp:revision>31</cp:revision>
  <cp:lastPrinted>2024-05-12T17:01:00Z</cp:lastPrinted>
  <dcterms:created xsi:type="dcterms:W3CDTF">2022-10-21T16:58:44Z</dcterms:created>
  <dcterms:modified xsi:type="dcterms:W3CDTF">2025-01-10T14:44:49Z</dcterms:modified>
</cp:coreProperties>
</file>