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23"/>
  </p:notesMasterIdLst>
  <p:sldIdLst>
    <p:sldId id="256" r:id="rId2"/>
    <p:sldId id="343" r:id="rId3"/>
    <p:sldId id="257" r:id="rId4"/>
    <p:sldId id="288" r:id="rId5"/>
    <p:sldId id="258" r:id="rId6"/>
    <p:sldId id="259" r:id="rId7"/>
    <p:sldId id="348" r:id="rId8"/>
    <p:sldId id="349" r:id="rId9"/>
    <p:sldId id="262" r:id="rId10"/>
    <p:sldId id="344" r:id="rId11"/>
    <p:sldId id="261" r:id="rId12"/>
    <p:sldId id="273" r:id="rId13"/>
    <p:sldId id="350" r:id="rId14"/>
    <p:sldId id="345" r:id="rId15"/>
    <p:sldId id="265" r:id="rId16"/>
    <p:sldId id="351" r:id="rId17"/>
    <p:sldId id="352" r:id="rId18"/>
    <p:sldId id="294" r:id="rId19"/>
    <p:sldId id="277" r:id="rId20"/>
    <p:sldId id="264" r:id="rId21"/>
    <p:sldId id="315" r:id="rId22"/>
  </p:sldIdLst>
  <p:sldSz cx="9144000" cy="5143500" type="screen16x9"/>
  <p:notesSz cx="6858000" cy="9144000"/>
  <p:embeddedFontLst>
    <p:embeddedFont>
      <p:font typeface="Agency FB" panose="020B0503020202020204" pitchFamily="34" charset="0"/>
      <p:regular r:id="rId24"/>
      <p:bold r:id="rId25"/>
    </p:embeddedFont>
    <p:embeddedFont>
      <p:font typeface="Algerian" panose="04020705040A02060702" pitchFamily="82" charset="0"/>
      <p:regular r:id="rId26"/>
    </p:embeddedFont>
    <p:embeddedFont>
      <p:font typeface="Bahnschrift" panose="020B0502040204020203" pitchFamily="34" charset="0"/>
      <p:regular r:id="rId27"/>
      <p:bold r:id="rId28"/>
    </p:embeddedFont>
    <p:embeddedFont>
      <p:font typeface="Boucherie Block" panose="02000506000000020004" pitchFamily="2" charset="0"/>
      <p:regular r:id="rId29"/>
      <p:bold r:id="rId30"/>
      <p:italic r:id="rId31"/>
    </p:embeddedFont>
    <p:embeddedFont>
      <p:font typeface="Montserrat Bold" panose="020B0604020202020204" charset="0"/>
      <p:bold r:id="rId32"/>
    </p:embeddedFont>
    <p:embeddedFont>
      <p:font typeface="Montserrat Medium" panose="00000600000000000000"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Oswald" panose="00000500000000000000" pitchFamily="2"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FEAFF"/>
    <a:srgbClr val="000000"/>
    <a:srgbClr val="59D098"/>
    <a:srgbClr val="3A383B"/>
    <a:srgbClr val="3D3D3D"/>
    <a:srgbClr val="BB99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29A0828-177E-4D30-9A97-9EDEF93DA636}">
  <a:tblStyle styleId="{429A0828-177E-4D30-9A97-9EDEF93DA63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snapToGrid="0">
      <p:cViewPr varScale="1">
        <p:scale>
          <a:sx n="103" d="100"/>
          <a:sy n="103" d="100"/>
        </p:scale>
        <p:origin x="758" y="3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font" Target="fonts/font1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2" name="Google Shape;7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7098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6"/>
        <p:cNvGrpSpPr/>
        <p:nvPr/>
      </p:nvGrpSpPr>
      <p:grpSpPr>
        <a:xfrm>
          <a:off x="0" y="0"/>
          <a:ext cx="0" cy="0"/>
          <a:chOff x="0" y="0"/>
          <a:chExt cx="0" cy="0"/>
        </a:xfrm>
      </p:grpSpPr>
      <p:sp>
        <p:nvSpPr>
          <p:cNvPr id="937" name="Google Shape;937;g16488157a4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8" name="Google Shape;938;g16488157a4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44656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72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g8d86ff3bbe_0_15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5" name="Google Shape;1075;g8d86ff3bbe_0_15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1615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7"/>
        <p:cNvGrpSpPr/>
        <p:nvPr/>
      </p:nvGrpSpPr>
      <p:grpSpPr>
        <a:xfrm>
          <a:off x="0" y="0"/>
          <a:ext cx="0" cy="0"/>
          <a:chOff x="0" y="0"/>
          <a:chExt cx="0" cy="0"/>
        </a:xfrm>
      </p:grpSpPr>
      <p:sp>
        <p:nvSpPr>
          <p:cNvPr id="1408" name="Google Shape;1408;g16488157a4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9" name="Google Shape;1409;g16488157a4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48787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8d86ff3bbe_0_1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8d86ff3bbe_0_1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16488157a46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16488157a46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892983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8"/>
        <p:cNvGrpSpPr/>
        <p:nvPr/>
      </p:nvGrpSpPr>
      <p:grpSpPr>
        <a:xfrm>
          <a:off x="0" y="0"/>
          <a:ext cx="0" cy="0"/>
          <a:chOff x="0" y="0"/>
          <a:chExt cx="0" cy="0"/>
        </a:xfrm>
      </p:grpSpPr>
      <p:sp>
        <p:nvSpPr>
          <p:cNvPr id="1019" name="Google Shape;1019;g16488157a46_0_3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0" name="Google Shape;1020;g16488157a46_0_3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5"/>
        <p:cNvGrpSpPr/>
        <p:nvPr/>
      </p:nvGrpSpPr>
      <p:grpSpPr>
        <a:xfrm>
          <a:off x="0" y="0"/>
          <a:ext cx="0" cy="0"/>
          <a:chOff x="0" y="0"/>
          <a:chExt cx="0" cy="0"/>
        </a:xfrm>
      </p:grpSpPr>
      <p:sp>
        <p:nvSpPr>
          <p:cNvPr id="3726" name="Google Shape;3726;g8d86ff3bbe_0_15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7" name="Google Shape;3727;g8d86ff3bbe_0_1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8d86ff3bbe_0_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8d86ff3bbe_0_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1"/>
        <p:cNvGrpSpPr/>
        <p:nvPr/>
      </p:nvGrpSpPr>
      <p:grpSpPr>
        <a:xfrm>
          <a:off x="0" y="0"/>
          <a:ext cx="0" cy="0"/>
          <a:chOff x="0" y="0"/>
          <a:chExt cx="0" cy="0"/>
        </a:xfrm>
      </p:grpSpPr>
      <p:sp>
        <p:nvSpPr>
          <p:cNvPr id="2092" name="Google Shape;2092;g8d86ff3bbe_0_15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3" name="Google Shape;2093;g8d86ff3bbe_0_15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5"/>
        <p:cNvGrpSpPr/>
        <p:nvPr/>
      </p:nvGrpSpPr>
      <p:grpSpPr>
        <a:xfrm>
          <a:off x="0" y="0"/>
          <a:ext cx="0" cy="0"/>
          <a:chOff x="0" y="0"/>
          <a:chExt cx="0" cy="0"/>
        </a:xfrm>
      </p:grpSpPr>
      <p:sp>
        <p:nvSpPr>
          <p:cNvPr id="856" name="Google Shape;856;g8d86ff3bbe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7" name="Google Shape;857;g8d86ff3bbe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8d86ff3bbe_0_15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8d86ff3bbe_0_1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16488157a4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16488157a4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5749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9"/>
        <p:cNvGrpSpPr/>
        <p:nvPr/>
      </p:nvGrpSpPr>
      <p:grpSpPr>
        <a:xfrm>
          <a:off x="0" y="0"/>
          <a:ext cx="0" cy="0"/>
          <a:chOff x="0" y="0"/>
          <a:chExt cx="0" cy="0"/>
        </a:xfrm>
      </p:grpSpPr>
      <p:sp>
        <p:nvSpPr>
          <p:cNvPr id="1980" name="Google Shape;1980;g16488157a46_0_3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1" name="Google Shape;1981;g16488157a46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79137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2"/>
        <p:cNvGrpSpPr/>
        <p:nvPr/>
      </p:nvGrpSpPr>
      <p:grpSpPr>
        <a:xfrm>
          <a:off x="0" y="0"/>
          <a:ext cx="0" cy="0"/>
          <a:chOff x="0" y="0"/>
          <a:chExt cx="0" cy="0"/>
        </a:xfrm>
      </p:grpSpPr>
      <p:sp>
        <p:nvSpPr>
          <p:cNvPr id="943" name="Google Shape;943;g16488157a46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4" name="Google Shape;944;g16488157a46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5" Type="http://schemas.openxmlformats.org/officeDocument/2006/relationships/hyperlink" Target="https://slack-redir.net/link?url=https%3A%2F%2Fstories.freepik.com%2F" TargetMode="External"/><Relationship Id="rId4" Type="http://schemas.openxmlformats.org/officeDocument/2006/relationships/hyperlink" Target="https://slack-redir.net/link?url=https%3A%2F%2Fwww.freepik.com%2F" TargetMode="Externa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3769625" y="0"/>
            <a:ext cx="5374339" cy="4746796"/>
          </a:xfrm>
          <a:custGeom>
            <a:avLst/>
            <a:gdLst/>
            <a:ahLst/>
            <a:cxnLst/>
            <a:rect l="l" t="t" r="r" b="b"/>
            <a:pathLst>
              <a:path w="176309" h="155722" extrusionOk="0">
                <a:moveTo>
                  <a:pt x="63247" y="0"/>
                </a:moveTo>
                <a:cubicBezTo>
                  <a:pt x="63247" y="0"/>
                  <a:pt x="80642" y="24848"/>
                  <a:pt x="37077" y="41672"/>
                </a:cubicBezTo>
                <a:cubicBezTo>
                  <a:pt x="1" y="55983"/>
                  <a:pt x="5335" y="88511"/>
                  <a:pt x="27957" y="97286"/>
                </a:cubicBezTo>
                <a:cubicBezTo>
                  <a:pt x="27849" y="97834"/>
                  <a:pt x="27742" y="98381"/>
                  <a:pt x="27659" y="98929"/>
                </a:cubicBezTo>
                <a:cubicBezTo>
                  <a:pt x="23670" y="124623"/>
                  <a:pt x="47626" y="125194"/>
                  <a:pt x="58960" y="130445"/>
                </a:cubicBezTo>
                <a:cubicBezTo>
                  <a:pt x="60782" y="131290"/>
                  <a:pt x="62425" y="132326"/>
                  <a:pt x="63997" y="133457"/>
                </a:cubicBezTo>
                <a:cubicBezTo>
                  <a:pt x="65985" y="140732"/>
                  <a:pt x="70795" y="147709"/>
                  <a:pt x="78010" y="151757"/>
                </a:cubicBezTo>
                <a:cubicBezTo>
                  <a:pt x="81701" y="153840"/>
                  <a:pt x="86071" y="154971"/>
                  <a:pt x="89976" y="155341"/>
                </a:cubicBezTo>
                <a:cubicBezTo>
                  <a:pt x="92794" y="155602"/>
                  <a:pt x="95482" y="155722"/>
                  <a:pt x="98053" y="155722"/>
                </a:cubicBezTo>
                <a:cubicBezTo>
                  <a:pt x="124611" y="155722"/>
                  <a:pt x="138682" y="142939"/>
                  <a:pt x="155020" y="141756"/>
                </a:cubicBezTo>
                <a:cubicBezTo>
                  <a:pt x="155811" y="141699"/>
                  <a:pt x="156608" y="141669"/>
                  <a:pt x="157412" y="141669"/>
                </a:cubicBezTo>
                <a:cubicBezTo>
                  <a:pt x="163153" y="141669"/>
                  <a:pt x="169259" y="143194"/>
                  <a:pt x="176308" y="147256"/>
                </a:cubicBezTo>
                <a:lnTo>
                  <a:pt x="17630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10800000">
            <a:off x="-10703" y="2348879"/>
            <a:ext cx="3274652" cy="2797621"/>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810000" y="1682500"/>
            <a:ext cx="4487400" cy="2052600"/>
          </a:xfrm>
          <a:prstGeom prst="rect">
            <a:avLst/>
          </a:prstGeom>
        </p:spPr>
        <p:txBody>
          <a:bodyPr spcFirstLastPara="1" wrap="square" lIns="91425" tIns="91425" rIns="91425" bIns="91425" anchor="b"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
        <p:nvSpPr>
          <p:cNvPr id="12" name="Google Shape;12;p2"/>
          <p:cNvSpPr txBox="1">
            <a:spLocks noGrp="1"/>
          </p:cNvSpPr>
          <p:nvPr>
            <p:ph type="subTitle" idx="1"/>
          </p:nvPr>
        </p:nvSpPr>
        <p:spPr>
          <a:xfrm>
            <a:off x="810000" y="3602728"/>
            <a:ext cx="3988500" cy="446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700"/>
              <a:buNone/>
              <a:defRPr sz="1600"/>
            </a:lvl1pPr>
            <a:lvl2pPr lvl="1" rtl="0">
              <a:lnSpc>
                <a:spcPct val="100000"/>
              </a:lnSpc>
              <a:spcBef>
                <a:spcPts val="0"/>
              </a:spcBef>
              <a:spcAft>
                <a:spcPts val="0"/>
              </a:spcAft>
              <a:buSzPts val="1700"/>
              <a:buNone/>
              <a:defRPr sz="1700"/>
            </a:lvl2pPr>
            <a:lvl3pPr lvl="2" rtl="0">
              <a:lnSpc>
                <a:spcPct val="100000"/>
              </a:lnSpc>
              <a:spcBef>
                <a:spcPts val="0"/>
              </a:spcBef>
              <a:spcAft>
                <a:spcPts val="0"/>
              </a:spcAft>
              <a:buSzPts val="1700"/>
              <a:buNone/>
              <a:defRPr sz="1700"/>
            </a:lvl3pPr>
            <a:lvl4pPr lvl="3" rtl="0">
              <a:lnSpc>
                <a:spcPct val="100000"/>
              </a:lnSpc>
              <a:spcBef>
                <a:spcPts val="0"/>
              </a:spcBef>
              <a:spcAft>
                <a:spcPts val="0"/>
              </a:spcAft>
              <a:buSzPts val="1700"/>
              <a:buNone/>
              <a:defRPr sz="1700"/>
            </a:lvl4pPr>
            <a:lvl5pPr lvl="4" rtl="0">
              <a:lnSpc>
                <a:spcPct val="100000"/>
              </a:lnSpc>
              <a:spcBef>
                <a:spcPts val="0"/>
              </a:spcBef>
              <a:spcAft>
                <a:spcPts val="0"/>
              </a:spcAft>
              <a:buSzPts val="1700"/>
              <a:buNone/>
              <a:defRPr sz="1700"/>
            </a:lvl5pPr>
            <a:lvl6pPr lvl="5" rtl="0">
              <a:lnSpc>
                <a:spcPct val="100000"/>
              </a:lnSpc>
              <a:spcBef>
                <a:spcPts val="0"/>
              </a:spcBef>
              <a:spcAft>
                <a:spcPts val="0"/>
              </a:spcAft>
              <a:buSzPts val="1700"/>
              <a:buNone/>
              <a:defRPr sz="1700"/>
            </a:lvl6pPr>
            <a:lvl7pPr lvl="6" rtl="0">
              <a:lnSpc>
                <a:spcPct val="100000"/>
              </a:lnSpc>
              <a:spcBef>
                <a:spcPts val="0"/>
              </a:spcBef>
              <a:spcAft>
                <a:spcPts val="0"/>
              </a:spcAft>
              <a:buSzPts val="1700"/>
              <a:buNone/>
              <a:defRPr sz="1700"/>
            </a:lvl7pPr>
            <a:lvl8pPr lvl="7" rtl="0">
              <a:lnSpc>
                <a:spcPct val="100000"/>
              </a:lnSpc>
              <a:spcBef>
                <a:spcPts val="0"/>
              </a:spcBef>
              <a:spcAft>
                <a:spcPts val="0"/>
              </a:spcAft>
              <a:buSzPts val="1700"/>
              <a:buNone/>
              <a:defRPr sz="1700"/>
            </a:lvl8pPr>
            <a:lvl9pPr lvl="8" rtl="0">
              <a:lnSpc>
                <a:spcPct val="100000"/>
              </a:lnSpc>
              <a:spcBef>
                <a:spcPts val="0"/>
              </a:spcBef>
              <a:spcAft>
                <a:spcPts val="0"/>
              </a:spcAft>
              <a:buSzPts val="1700"/>
              <a:buNone/>
              <a:defRPr sz="17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Four Columns 1">
  <p:cSld name="CUSTOM_12">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07" name="Google Shape;207;p20"/>
          <p:cNvSpPr txBox="1">
            <a:spLocks noGrp="1"/>
          </p:cNvSpPr>
          <p:nvPr>
            <p:ph type="title" idx="2"/>
          </p:nvPr>
        </p:nvSpPr>
        <p:spPr>
          <a:xfrm>
            <a:off x="717513" y="1608375"/>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08" name="Google Shape;208;p20"/>
          <p:cNvSpPr txBox="1">
            <a:spLocks noGrp="1"/>
          </p:cNvSpPr>
          <p:nvPr>
            <p:ph type="subTitle" idx="1"/>
          </p:nvPr>
        </p:nvSpPr>
        <p:spPr>
          <a:xfrm>
            <a:off x="717513" y="2011675"/>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209" name="Google Shape;209;p20"/>
          <p:cNvSpPr txBox="1">
            <a:spLocks noGrp="1"/>
          </p:cNvSpPr>
          <p:nvPr>
            <p:ph type="title" idx="3"/>
          </p:nvPr>
        </p:nvSpPr>
        <p:spPr>
          <a:xfrm>
            <a:off x="6441667" y="1608375"/>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10" name="Google Shape;210;p20"/>
          <p:cNvSpPr txBox="1">
            <a:spLocks noGrp="1"/>
          </p:cNvSpPr>
          <p:nvPr>
            <p:ph type="subTitle" idx="4"/>
          </p:nvPr>
        </p:nvSpPr>
        <p:spPr>
          <a:xfrm>
            <a:off x="6441667" y="2011675"/>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11" name="Google Shape;211;p20"/>
          <p:cNvSpPr txBox="1">
            <a:spLocks noGrp="1"/>
          </p:cNvSpPr>
          <p:nvPr>
            <p:ph type="title" idx="5"/>
          </p:nvPr>
        </p:nvSpPr>
        <p:spPr>
          <a:xfrm>
            <a:off x="717513" y="3301352"/>
            <a:ext cx="1984800" cy="4926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800"/>
            </a:lvl1pPr>
            <a:lvl2pPr lvl="1" algn="r" rtl="0">
              <a:spcBef>
                <a:spcPts val="0"/>
              </a:spcBef>
              <a:spcAft>
                <a:spcPts val="0"/>
              </a:spcAft>
              <a:buNone/>
              <a:defRPr sz="1800"/>
            </a:lvl2pPr>
            <a:lvl3pPr lvl="2" algn="r" rtl="0">
              <a:spcBef>
                <a:spcPts val="0"/>
              </a:spcBef>
              <a:spcAft>
                <a:spcPts val="0"/>
              </a:spcAft>
              <a:buNone/>
              <a:defRPr sz="1800"/>
            </a:lvl3pPr>
            <a:lvl4pPr lvl="3" algn="r" rtl="0">
              <a:spcBef>
                <a:spcPts val="0"/>
              </a:spcBef>
              <a:spcAft>
                <a:spcPts val="0"/>
              </a:spcAft>
              <a:buNone/>
              <a:defRPr sz="1800"/>
            </a:lvl4pPr>
            <a:lvl5pPr lvl="4" algn="r" rtl="0">
              <a:spcBef>
                <a:spcPts val="0"/>
              </a:spcBef>
              <a:spcAft>
                <a:spcPts val="0"/>
              </a:spcAft>
              <a:buNone/>
              <a:defRPr sz="1800"/>
            </a:lvl5pPr>
            <a:lvl6pPr lvl="5" algn="r" rtl="0">
              <a:spcBef>
                <a:spcPts val="0"/>
              </a:spcBef>
              <a:spcAft>
                <a:spcPts val="0"/>
              </a:spcAft>
              <a:buNone/>
              <a:defRPr sz="1800"/>
            </a:lvl6pPr>
            <a:lvl7pPr lvl="6" algn="r" rtl="0">
              <a:spcBef>
                <a:spcPts val="0"/>
              </a:spcBef>
              <a:spcAft>
                <a:spcPts val="0"/>
              </a:spcAft>
              <a:buNone/>
              <a:defRPr sz="1800"/>
            </a:lvl7pPr>
            <a:lvl8pPr lvl="7" algn="r" rtl="0">
              <a:spcBef>
                <a:spcPts val="0"/>
              </a:spcBef>
              <a:spcAft>
                <a:spcPts val="0"/>
              </a:spcAft>
              <a:buNone/>
              <a:defRPr sz="1800"/>
            </a:lvl8pPr>
            <a:lvl9pPr lvl="8" algn="r" rtl="0">
              <a:spcBef>
                <a:spcPts val="0"/>
              </a:spcBef>
              <a:spcAft>
                <a:spcPts val="0"/>
              </a:spcAft>
              <a:buNone/>
              <a:defRPr sz="1800"/>
            </a:lvl9pPr>
          </a:lstStyle>
          <a:p>
            <a:endParaRPr/>
          </a:p>
        </p:txBody>
      </p:sp>
      <p:sp>
        <p:nvSpPr>
          <p:cNvPr id="212" name="Google Shape;212;p20"/>
          <p:cNvSpPr txBox="1">
            <a:spLocks noGrp="1"/>
          </p:cNvSpPr>
          <p:nvPr>
            <p:ph type="subTitle" idx="6"/>
          </p:nvPr>
        </p:nvSpPr>
        <p:spPr>
          <a:xfrm>
            <a:off x="717513" y="3704652"/>
            <a:ext cx="1984800" cy="939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lvl1pPr>
            <a:lvl2pPr lvl="1" algn="r" rtl="0">
              <a:spcBef>
                <a:spcPts val="1600"/>
              </a:spcBef>
              <a:spcAft>
                <a:spcPts val="0"/>
              </a:spcAft>
              <a:buNone/>
              <a:defRPr/>
            </a:lvl2pPr>
            <a:lvl3pPr lvl="2" algn="r" rtl="0">
              <a:spcBef>
                <a:spcPts val="1600"/>
              </a:spcBef>
              <a:spcAft>
                <a:spcPts val="0"/>
              </a:spcAft>
              <a:buNone/>
              <a:defRPr/>
            </a:lvl3pPr>
            <a:lvl4pPr lvl="3" algn="r" rtl="0">
              <a:spcBef>
                <a:spcPts val="1600"/>
              </a:spcBef>
              <a:spcAft>
                <a:spcPts val="0"/>
              </a:spcAft>
              <a:buNone/>
              <a:defRPr/>
            </a:lvl4pPr>
            <a:lvl5pPr lvl="4" algn="r" rtl="0">
              <a:spcBef>
                <a:spcPts val="1600"/>
              </a:spcBef>
              <a:spcAft>
                <a:spcPts val="0"/>
              </a:spcAft>
              <a:buNone/>
              <a:defRPr/>
            </a:lvl5pPr>
            <a:lvl6pPr lvl="5" algn="r" rtl="0">
              <a:spcBef>
                <a:spcPts val="1600"/>
              </a:spcBef>
              <a:spcAft>
                <a:spcPts val="0"/>
              </a:spcAft>
              <a:buNone/>
              <a:defRPr/>
            </a:lvl6pPr>
            <a:lvl7pPr lvl="6" algn="r" rtl="0">
              <a:spcBef>
                <a:spcPts val="1600"/>
              </a:spcBef>
              <a:spcAft>
                <a:spcPts val="0"/>
              </a:spcAft>
              <a:buNone/>
              <a:defRPr/>
            </a:lvl7pPr>
            <a:lvl8pPr lvl="7" algn="r" rtl="0">
              <a:spcBef>
                <a:spcPts val="1600"/>
              </a:spcBef>
              <a:spcAft>
                <a:spcPts val="0"/>
              </a:spcAft>
              <a:buNone/>
              <a:defRPr/>
            </a:lvl8pPr>
            <a:lvl9pPr lvl="8" algn="r" rtl="0">
              <a:spcBef>
                <a:spcPts val="1600"/>
              </a:spcBef>
              <a:spcAft>
                <a:spcPts val="1600"/>
              </a:spcAft>
              <a:buNone/>
              <a:defRPr/>
            </a:lvl9pPr>
          </a:lstStyle>
          <a:p>
            <a:endParaRPr/>
          </a:p>
        </p:txBody>
      </p:sp>
      <p:sp>
        <p:nvSpPr>
          <p:cNvPr id="213" name="Google Shape;213;p20"/>
          <p:cNvSpPr txBox="1">
            <a:spLocks noGrp="1"/>
          </p:cNvSpPr>
          <p:nvPr>
            <p:ph type="title" idx="7"/>
          </p:nvPr>
        </p:nvSpPr>
        <p:spPr>
          <a:xfrm>
            <a:off x="6441667" y="3301352"/>
            <a:ext cx="1984800" cy="492600"/>
          </a:xfrm>
          <a:prstGeom prst="rect">
            <a:avLst/>
          </a:prstGeom>
        </p:spPr>
        <p:txBody>
          <a:bodyPr spcFirstLastPara="1" wrap="square" lIns="91425" tIns="91425" rIns="91425" bIns="91425" anchor="b" anchorCtr="0">
            <a:noAutofit/>
          </a:bodyPr>
          <a:lstStyle>
            <a:lvl1pPr lvl="0" rtl="0">
              <a:spcBef>
                <a:spcPts val="0"/>
              </a:spcBef>
              <a:spcAft>
                <a:spcPts val="0"/>
              </a:spcAft>
              <a:buNone/>
              <a:defRPr sz="1800"/>
            </a:lvl1pPr>
            <a:lvl2pPr lvl="1" rtl="0">
              <a:spcBef>
                <a:spcPts val="0"/>
              </a:spcBef>
              <a:spcAft>
                <a:spcPts val="0"/>
              </a:spcAft>
              <a:buNone/>
              <a:defRPr sz="1800"/>
            </a:lvl2pPr>
            <a:lvl3pPr lvl="2" rtl="0">
              <a:spcBef>
                <a:spcPts val="0"/>
              </a:spcBef>
              <a:spcAft>
                <a:spcPts val="0"/>
              </a:spcAft>
              <a:buNone/>
              <a:defRPr sz="1800"/>
            </a:lvl3pPr>
            <a:lvl4pPr lvl="3" rtl="0">
              <a:spcBef>
                <a:spcPts val="0"/>
              </a:spcBef>
              <a:spcAft>
                <a:spcPts val="0"/>
              </a:spcAft>
              <a:buNone/>
              <a:defRPr sz="1800"/>
            </a:lvl4pPr>
            <a:lvl5pPr lvl="4" rtl="0">
              <a:spcBef>
                <a:spcPts val="0"/>
              </a:spcBef>
              <a:spcAft>
                <a:spcPts val="0"/>
              </a:spcAft>
              <a:buNone/>
              <a:defRPr sz="1800"/>
            </a:lvl5pPr>
            <a:lvl6pPr lvl="5" rtl="0">
              <a:spcBef>
                <a:spcPts val="0"/>
              </a:spcBef>
              <a:spcAft>
                <a:spcPts val="0"/>
              </a:spcAft>
              <a:buNone/>
              <a:defRPr sz="1800"/>
            </a:lvl6pPr>
            <a:lvl7pPr lvl="6" rtl="0">
              <a:spcBef>
                <a:spcPts val="0"/>
              </a:spcBef>
              <a:spcAft>
                <a:spcPts val="0"/>
              </a:spcAft>
              <a:buNone/>
              <a:defRPr sz="1800"/>
            </a:lvl7pPr>
            <a:lvl8pPr lvl="7" rtl="0">
              <a:spcBef>
                <a:spcPts val="0"/>
              </a:spcBef>
              <a:spcAft>
                <a:spcPts val="0"/>
              </a:spcAft>
              <a:buNone/>
              <a:defRPr sz="1800"/>
            </a:lvl8pPr>
            <a:lvl9pPr lvl="8" rtl="0">
              <a:spcBef>
                <a:spcPts val="0"/>
              </a:spcBef>
              <a:spcAft>
                <a:spcPts val="0"/>
              </a:spcAft>
              <a:buNone/>
              <a:defRPr sz="1800"/>
            </a:lvl9pPr>
          </a:lstStyle>
          <a:p>
            <a:endParaRPr/>
          </a:p>
        </p:txBody>
      </p:sp>
      <p:sp>
        <p:nvSpPr>
          <p:cNvPr id="214" name="Google Shape;214;p20"/>
          <p:cNvSpPr txBox="1">
            <a:spLocks noGrp="1"/>
          </p:cNvSpPr>
          <p:nvPr>
            <p:ph type="subTitle" idx="8"/>
          </p:nvPr>
        </p:nvSpPr>
        <p:spPr>
          <a:xfrm>
            <a:off x="6441667" y="3704652"/>
            <a:ext cx="1984800" cy="939600"/>
          </a:xfrm>
          <a:prstGeom prst="rect">
            <a:avLst/>
          </a:prstGeom>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grpSp>
        <p:nvGrpSpPr>
          <p:cNvPr id="215" name="Google Shape;215;p20"/>
          <p:cNvGrpSpPr/>
          <p:nvPr/>
        </p:nvGrpSpPr>
        <p:grpSpPr>
          <a:xfrm>
            <a:off x="7676452" y="-6"/>
            <a:ext cx="1430732" cy="1059983"/>
            <a:chOff x="7676452" y="-6"/>
            <a:chExt cx="1430732" cy="1059983"/>
          </a:xfrm>
        </p:grpSpPr>
        <p:grpSp>
          <p:nvGrpSpPr>
            <p:cNvPr id="216" name="Google Shape;216;p20"/>
            <p:cNvGrpSpPr/>
            <p:nvPr/>
          </p:nvGrpSpPr>
          <p:grpSpPr>
            <a:xfrm rot="10690018">
              <a:off x="7690194" y="79769"/>
              <a:ext cx="1152535" cy="877616"/>
              <a:chOff x="3077675" y="6690087"/>
              <a:chExt cx="2525088" cy="1922768"/>
            </a:xfrm>
          </p:grpSpPr>
          <p:sp>
            <p:nvSpPr>
              <p:cNvPr id="217" name="Google Shape;217;p20"/>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0"/>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0"/>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0"/>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20"/>
            <p:cNvGrpSpPr/>
            <p:nvPr/>
          </p:nvGrpSpPr>
          <p:grpSpPr>
            <a:xfrm rot="8905895">
              <a:off x="8402486" y="210113"/>
              <a:ext cx="491590" cy="778812"/>
              <a:chOff x="-1904298" y="1056455"/>
              <a:chExt cx="581725" cy="921611"/>
            </a:xfrm>
          </p:grpSpPr>
          <p:sp>
            <p:nvSpPr>
              <p:cNvPr id="222" name="Google Shape;222;p20"/>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0"/>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 name="Google Shape;224;p20"/>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ree Columns">
  <p:cSld name="CUSTOM_3">
    <p:spTree>
      <p:nvGrpSpPr>
        <p:cNvPr id="1" name="Shape 266"/>
        <p:cNvGrpSpPr/>
        <p:nvPr/>
      </p:nvGrpSpPr>
      <p:grpSpPr>
        <a:xfrm>
          <a:off x="0" y="0"/>
          <a:ext cx="0" cy="0"/>
          <a:chOff x="0" y="0"/>
          <a:chExt cx="0" cy="0"/>
        </a:xfrm>
      </p:grpSpPr>
      <p:grpSp>
        <p:nvGrpSpPr>
          <p:cNvPr id="267" name="Google Shape;267;p23"/>
          <p:cNvGrpSpPr/>
          <p:nvPr/>
        </p:nvGrpSpPr>
        <p:grpSpPr>
          <a:xfrm rot="199848" flipH="1">
            <a:off x="1146238" y="3853117"/>
            <a:ext cx="581719" cy="921601"/>
            <a:chOff x="-1904298" y="1056455"/>
            <a:chExt cx="581725" cy="921611"/>
          </a:xfrm>
        </p:grpSpPr>
        <p:sp>
          <p:nvSpPr>
            <p:cNvPr id="268" name="Google Shape;268;p23"/>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3"/>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0" name="Google Shape;270;p23"/>
          <p:cNvGrpSpPr/>
          <p:nvPr/>
        </p:nvGrpSpPr>
        <p:grpSpPr>
          <a:xfrm flipH="1">
            <a:off x="1561015" y="3934149"/>
            <a:ext cx="878448" cy="863379"/>
            <a:chOff x="-5358445" y="839844"/>
            <a:chExt cx="1391711" cy="1367837"/>
          </a:xfrm>
        </p:grpSpPr>
        <p:sp>
          <p:nvSpPr>
            <p:cNvPr id="271" name="Google Shape;271;p23"/>
            <p:cNvSpPr/>
            <p:nvPr/>
          </p:nvSpPr>
          <p:spPr>
            <a:xfrm>
              <a:off x="-5358445" y="839844"/>
              <a:ext cx="1391711" cy="1367419"/>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3"/>
            <p:cNvSpPr/>
            <p:nvPr/>
          </p:nvSpPr>
          <p:spPr>
            <a:xfrm>
              <a:off x="-5168235" y="1050330"/>
              <a:ext cx="1163208" cy="1157351"/>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 name="Google Shape;273;p23"/>
          <p:cNvGrpSpPr/>
          <p:nvPr/>
        </p:nvGrpSpPr>
        <p:grpSpPr>
          <a:xfrm rot="1263781" flipH="1">
            <a:off x="538221" y="4030012"/>
            <a:ext cx="890375" cy="822935"/>
            <a:chOff x="-1855532" y="1600966"/>
            <a:chExt cx="890361" cy="822923"/>
          </a:xfrm>
        </p:grpSpPr>
        <p:sp>
          <p:nvSpPr>
            <p:cNvPr id="274" name="Google Shape;274;p2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6" name="Google Shape;276;p23"/>
          <p:cNvGrpSpPr/>
          <p:nvPr/>
        </p:nvGrpSpPr>
        <p:grpSpPr>
          <a:xfrm flipH="1">
            <a:off x="1" y="2854047"/>
            <a:ext cx="9144001" cy="2289456"/>
            <a:chOff x="271750" y="2423875"/>
            <a:chExt cx="7077400" cy="1772025"/>
          </a:xfrm>
        </p:grpSpPr>
        <p:sp>
          <p:nvSpPr>
            <p:cNvPr id="277" name="Google Shape;277;p23"/>
            <p:cNvSpPr/>
            <p:nvPr/>
          </p:nvSpPr>
          <p:spPr>
            <a:xfrm>
              <a:off x="277700" y="2423875"/>
              <a:ext cx="7071450" cy="1772025"/>
            </a:xfrm>
            <a:custGeom>
              <a:avLst/>
              <a:gdLst/>
              <a:ahLst/>
              <a:cxnLst/>
              <a:rect l="l" t="t" r="r" b="b"/>
              <a:pathLst>
                <a:path w="282858" h="70881" extrusionOk="0">
                  <a:moveTo>
                    <a:pt x="57528" y="1"/>
                  </a:moveTo>
                  <a:cubicBezTo>
                    <a:pt x="37107" y="1"/>
                    <a:pt x="17867" y="6326"/>
                    <a:pt x="1" y="16029"/>
                  </a:cubicBezTo>
                  <a:lnTo>
                    <a:pt x="1" y="70881"/>
                  </a:lnTo>
                  <a:lnTo>
                    <a:pt x="282857" y="70881"/>
                  </a:lnTo>
                  <a:lnTo>
                    <a:pt x="282857" y="53831"/>
                  </a:lnTo>
                  <a:cubicBezTo>
                    <a:pt x="276183" y="53941"/>
                    <a:pt x="269511" y="54030"/>
                    <a:pt x="262852" y="54030"/>
                  </a:cubicBezTo>
                  <a:cubicBezTo>
                    <a:pt x="230491" y="54030"/>
                    <a:pt x="198425" y="51930"/>
                    <a:pt x="167736" y="39913"/>
                  </a:cubicBezTo>
                  <a:cubicBezTo>
                    <a:pt x="131005" y="25530"/>
                    <a:pt x="101025" y="967"/>
                    <a:pt x="59794" y="27"/>
                  </a:cubicBezTo>
                  <a:cubicBezTo>
                    <a:pt x="59037" y="10"/>
                    <a:pt x="58282" y="1"/>
                    <a:pt x="575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3"/>
            <p:cNvSpPr/>
            <p:nvPr/>
          </p:nvSpPr>
          <p:spPr>
            <a:xfrm>
              <a:off x="271750" y="3380525"/>
              <a:ext cx="1876450" cy="815375"/>
            </a:xfrm>
            <a:custGeom>
              <a:avLst/>
              <a:gdLst/>
              <a:ahLst/>
              <a:cxnLst/>
              <a:rect l="l" t="t" r="r" b="b"/>
              <a:pathLst>
                <a:path w="75058" h="32615" extrusionOk="0">
                  <a:moveTo>
                    <a:pt x="26971" y="1"/>
                  </a:moveTo>
                  <a:cubicBezTo>
                    <a:pt x="16792" y="1"/>
                    <a:pt x="7040" y="5763"/>
                    <a:pt x="2429" y="15589"/>
                  </a:cubicBezTo>
                  <a:cubicBezTo>
                    <a:pt x="2382" y="15684"/>
                    <a:pt x="2358" y="15779"/>
                    <a:pt x="2310" y="15875"/>
                  </a:cubicBezTo>
                  <a:cubicBezTo>
                    <a:pt x="1453" y="16946"/>
                    <a:pt x="679" y="18065"/>
                    <a:pt x="0" y="19244"/>
                  </a:cubicBezTo>
                  <a:lnTo>
                    <a:pt x="0" y="32615"/>
                  </a:lnTo>
                  <a:lnTo>
                    <a:pt x="75057" y="32615"/>
                  </a:lnTo>
                  <a:cubicBezTo>
                    <a:pt x="73819" y="28007"/>
                    <a:pt x="70640" y="23959"/>
                    <a:pt x="65985" y="21768"/>
                  </a:cubicBezTo>
                  <a:cubicBezTo>
                    <a:pt x="63680" y="20692"/>
                    <a:pt x="61256" y="20183"/>
                    <a:pt x="58871" y="20183"/>
                  </a:cubicBezTo>
                  <a:cubicBezTo>
                    <a:pt x="56981" y="20183"/>
                    <a:pt x="55116" y="20503"/>
                    <a:pt x="53352" y="21113"/>
                  </a:cubicBezTo>
                  <a:cubicBezTo>
                    <a:pt x="51566" y="13255"/>
                    <a:pt x="46328" y="6266"/>
                    <a:pt x="38470" y="2575"/>
                  </a:cubicBezTo>
                  <a:cubicBezTo>
                    <a:pt x="34746" y="828"/>
                    <a:pt x="30828" y="1"/>
                    <a:pt x="269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3"/>
            <p:cNvSpPr/>
            <p:nvPr/>
          </p:nvSpPr>
          <p:spPr>
            <a:xfrm>
              <a:off x="1828200" y="3808500"/>
              <a:ext cx="1499600" cy="387400"/>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0" name="Google Shape;280;p23"/>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281" name="Google Shape;281;p23"/>
          <p:cNvSpPr txBox="1">
            <a:spLocks noGrp="1"/>
          </p:cNvSpPr>
          <p:nvPr>
            <p:ph type="title" idx="2"/>
          </p:nvPr>
        </p:nvSpPr>
        <p:spPr>
          <a:xfrm>
            <a:off x="1087250"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2" name="Google Shape;282;p23"/>
          <p:cNvSpPr txBox="1">
            <a:spLocks noGrp="1"/>
          </p:cNvSpPr>
          <p:nvPr>
            <p:ph type="subTitle" idx="1"/>
          </p:nvPr>
        </p:nvSpPr>
        <p:spPr>
          <a:xfrm>
            <a:off x="10872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3" name="Google Shape;283;p23"/>
          <p:cNvSpPr txBox="1">
            <a:spLocks noGrp="1"/>
          </p:cNvSpPr>
          <p:nvPr>
            <p:ph type="title" idx="3"/>
          </p:nvPr>
        </p:nvSpPr>
        <p:spPr>
          <a:xfrm>
            <a:off x="3665025" y="1758450"/>
            <a:ext cx="18138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4" name="Google Shape;284;p23"/>
          <p:cNvSpPr txBox="1">
            <a:spLocks noGrp="1"/>
          </p:cNvSpPr>
          <p:nvPr>
            <p:ph type="subTitle" idx="4"/>
          </p:nvPr>
        </p:nvSpPr>
        <p:spPr>
          <a:xfrm>
            <a:off x="366510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
        <p:nvSpPr>
          <p:cNvPr id="285" name="Google Shape;285;p23"/>
          <p:cNvSpPr txBox="1">
            <a:spLocks noGrp="1"/>
          </p:cNvSpPr>
          <p:nvPr>
            <p:ph type="title" idx="5"/>
          </p:nvPr>
        </p:nvSpPr>
        <p:spPr>
          <a:xfrm>
            <a:off x="6242950" y="1758450"/>
            <a:ext cx="1801200" cy="492600"/>
          </a:xfrm>
          <a:prstGeom prst="rect">
            <a:avLst/>
          </a:prstGeom>
          <a:noFill/>
        </p:spPr>
        <p:txBody>
          <a:bodyPr spcFirstLastPara="1" wrap="square" lIns="91425" tIns="91425" rIns="91425" bIns="91425" anchor="b" anchorCtr="0">
            <a:noAutofit/>
          </a:bodyPr>
          <a:lstStyle>
            <a:lvl1pPr lvl="0" rtl="0">
              <a:spcBef>
                <a:spcPts val="0"/>
              </a:spcBef>
              <a:spcAft>
                <a:spcPts val="0"/>
              </a:spcAft>
              <a:buNone/>
              <a:defRPr sz="2000"/>
            </a:lvl1pPr>
            <a:lvl2pPr lvl="1" rtl="0">
              <a:spcBef>
                <a:spcPts val="0"/>
              </a:spcBef>
              <a:spcAft>
                <a:spcPts val="0"/>
              </a:spcAft>
              <a:buNone/>
              <a:defRPr sz="2000"/>
            </a:lvl2pPr>
            <a:lvl3pPr lvl="2" rtl="0">
              <a:spcBef>
                <a:spcPts val="0"/>
              </a:spcBef>
              <a:spcAft>
                <a:spcPts val="0"/>
              </a:spcAft>
              <a:buNone/>
              <a:defRPr sz="2000"/>
            </a:lvl3pPr>
            <a:lvl4pPr lvl="3" rtl="0">
              <a:spcBef>
                <a:spcPts val="0"/>
              </a:spcBef>
              <a:spcAft>
                <a:spcPts val="0"/>
              </a:spcAft>
              <a:buNone/>
              <a:defRPr sz="2000"/>
            </a:lvl4pPr>
            <a:lvl5pPr lvl="4" rtl="0">
              <a:spcBef>
                <a:spcPts val="0"/>
              </a:spcBef>
              <a:spcAft>
                <a:spcPts val="0"/>
              </a:spcAft>
              <a:buNone/>
              <a:defRPr sz="2000"/>
            </a:lvl5pPr>
            <a:lvl6pPr lvl="5" rtl="0">
              <a:spcBef>
                <a:spcPts val="0"/>
              </a:spcBef>
              <a:spcAft>
                <a:spcPts val="0"/>
              </a:spcAft>
              <a:buNone/>
              <a:defRPr sz="2000"/>
            </a:lvl6pPr>
            <a:lvl7pPr lvl="6" rtl="0">
              <a:spcBef>
                <a:spcPts val="0"/>
              </a:spcBef>
              <a:spcAft>
                <a:spcPts val="0"/>
              </a:spcAft>
              <a:buNone/>
              <a:defRPr sz="2000"/>
            </a:lvl7pPr>
            <a:lvl8pPr lvl="7" rtl="0">
              <a:spcBef>
                <a:spcPts val="0"/>
              </a:spcBef>
              <a:spcAft>
                <a:spcPts val="0"/>
              </a:spcAft>
              <a:buNone/>
              <a:defRPr sz="2000"/>
            </a:lvl8pPr>
            <a:lvl9pPr lvl="8" rtl="0">
              <a:spcBef>
                <a:spcPts val="0"/>
              </a:spcBef>
              <a:spcAft>
                <a:spcPts val="0"/>
              </a:spcAft>
              <a:buNone/>
              <a:defRPr sz="2000"/>
            </a:lvl9pPr>
          </a:lstStyle>
          <a:p>
            <a:endParaRPr/>
          </a:p>
        </p:txBody>
      </p:sp>
      <p:sp>
        <p:nvSpPr>
          <p:cNvPr id="286" name="Google Shape;286;p23"/>
          <p:cNvSpPr txBox="1">
            <a:spLocks noGrp="1"/>
          </p:cNvSpPr>
          <p:nvPr>
            <p:ph type="subTitle" idx="6"/>
          </p:nvPr>
        </p:nvSpPr>
        <p:spPr>
          <a:xfrm>
            <a:off x="6242950" y="2237950"/>
            <a:ext cx="1813800" cy="1663200"/>
          </a:xfrm>
          <a:prstGeom prst="rect">
            <a:avLst/>
          </a:prstGeom>
          <a:noFill/>
        </p:spPr>
        <p:txBody>
          <a:bodyPr spcFirstLastPara="1" wrap="square" lIns="91425" tIns="91425" rIns="91425" bIns="91425" anchor="t" anchorCtr="0">
            <a:noAutofit/>
          </a:bodyPr>
          <a:lstStyle>
            <a:lvl1pPr lvl="0" rtl="0">
              <a:spcBef>
                <a:spcPts val="0"/>
              </a:spcBef>
              <a:spcAft>
                <a:spcPts val="0"/>
              </a:spcAft>
              <a:buNone/>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ly Title 5">
  <p:cSld name="CUSTOM_7_1">
    <p:bg>
      <p:bgPr>
        <a:solidFill>
          <a:schemeClr val="dk2"/>
        </a:solidFill>
        <a:effectLst/>
      </p:bgPr>
    </p:bg>
    <p:spTree>
      <p:nvGrpSpPr>
        <p:cNvPr id="1" name="Shape 509"/>
        <p:cNvGrpSpPr/>
        <p:nvPr/>
      </p:nvGrpSpPr>
      <p:grpSpPr>
        <a:xfrm>
          <a:off x="0" y="0"/>
          <a:ext cx="0" cy="0"/>
          <a:chOff x="0" y="0"/>
          <a:chExt cx="0" cy="0"/>
        </a:xfrm>
      </p:grpSpPr>
      <p:sp>
        <p:nvSpPr>
          <p:cNvPr id="510" name="Google Shape;510;p38"/>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11" name="Google Shape;511;p38"/>
          <p:cNvGrpSpPr/>
          <p:nvPr/>
        </p:nvGrpSpPr>
        <p:grpSpPr>
          <a:xfrm>
            <a:off x="440413" y="3605057"/>
            <a:ext cx="3748961" cy="1754140"/>
            <a:chOff x="440413" y="3605057"/>
            <a:chExt cx="3748961" cy="1754140"/>
          </a:xfrm>
        </p:grpSpPr>
        <p:sp>
          <p:nvSpPr>
            <p:cNvPr id="512" name="Google Shape;512;p38"/>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8"/>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4" name="Google Shape;514;p38"/>
            <p:cNvGrpSpPr/>
            <p:nvPr/>
          </p:nvGrpSpPr>
          <p:grpSpPr>
            <a:xfrm rot="1398551" flipH="1">
              <a:off x="1087893" y="3855029"/>
              <a:ext cx="1522160" cy="1254196"/>
              <a:chOff x="698956" y="6526827"/>
              <a:chExt cx="1522132" cy="1254173"/>
            </a:xfrm>
          </p:grpSpPr>
          <p:grpSp>
            <p:nvGrpSpPr>
              <p:cNvPr id="515" name="Google Shape;515;p38"/>
              <p:cNvGrpSpPr/>
              <p:nvPr/>
            </p:nvGrpSpPr>
            <p:grpSpPr>
              <a:xfrm>
                <a:off x="970014" y="6599642"/>
                <a:ext cx="1251074" cy="1089966"/>
                <a:chOff x="2227541" y="6011760"/>
                <a:chExt cx="2864180" cy="2495343"/>
              </a:xfrm>
            </p:grpSpPr>
            <p:sp>
              <p:nvSpPr>
                <p:cNvPr id="516" name="Google Shape;516;p38"/>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7" name="Google Shape;517;p38"/>
                <p:cNvGrpSpPr/>
                <p:nvPr/>
              </p:nvGrpSpPr>
              <p:grpSpPr>
                <a:xfrm>
                  <a:off x="2227541" y="6635267"/>
                  <a:ext cx="2250382" cy="1871835"/>
                  <a:chOff x="2227541" y="6635267"/>
                  <a:chExt cx="2250382" cy="1871835"/>
                </a:xfrm>
              </p:grpSpPr>
              <p:sp>
                <p:nvSpPr>
                  <p:cNvPr id="518" name="Google Shape;518;p38"/>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8"/>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8"/>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1" name="Google Shape;521;p38"/>
              <p:cNvGrpSpPr/>
              <p:nvPr/>
            </p:nvGrpSpPr>
            <p:grpSpPr>
              <a:xfrm>
                <a:off x="698956" y="6526827"/>
                <a:ext cx="761443" cy="1254173"/>
                <a:chOff x="1668617" y="5683195"/>
                <a:chExt cx="1743230" cy="2871275"/>
              </a:xfrm>
            </p:grpSpPr>
            <p:sp>
              <p:nvSpPr>
                <p:cNvPr id="522" name="Google Shape;522;p38"/>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3" name="Google Shape;523;p38"/>
                <p:cNvGrpSpPr/>
                <p:nvPr/>
              </p:nvGrpSpPr>
              <p:grpSpPr>
                <a:xfrm>
                  <a:off x="2252110" y="6027996"/>
                  <a:ext cx="1159737" cy="2526474"/>
                  <a:chOff x="2252110" y="6027996"/>
                  <a:chExt cx="1159737" cy="2526474"/>
                </a:xfrm>
              </p:grpSpPr>
              <p:sp>
                <p:nvSpPr>
                  <p:cNvPr id="524" name="Google Shape;524;p38"/>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8"/>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8"/>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8"/>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28" name="Google Shape;528;p38"/>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ly Title 6">
  <p:cSld name="CUSTOM_7_1_1">
    <p:bg>
      <p:bgPr>
        <a:solidFill>
          <a:schemeClr val="lt1"/>
        </a:solidFill>
        <a:effectLst/>
      </p:bgPr>
    </p:bg>
    <p:spTree>
      <p:nvGrpSpPr>
        <p:cNvPr id="1" name="Shape 529"/>
        <p:cNvGrpSpPr/>
        <p:nvPr/>
      </p:nvGrpSpPr>
      <p:grpSpPr>
        <a:xfrm>
          <a:off x="0" y="0"/>
          <a:ext cx="0" cy="0"/>
          <a:chOff x="0" y="0"/>
          <a:chExt cx="0" cy="0"/>
        </a:xfrm>
      </p:grpSpPr>
      <p:grpSp>
        <p:nvGrpSpPr>
          <p:cNvPr id="530" name="Google Shape;530;p39"/>
          <p:cNvGrpSpPr/>
          <p:nvPr/>
        </p:nvGrpSpPr>
        <p:grpSpPr>
          <a:xfrm>
            <a:off x="196876" y="-180405"/>
            <a:ext cx="2637197" cy="1754140"/>
            <a:chOff x="196876" y="-180405"/>
            <a:chExt cx="2637197" cy="1754140"/>
          </a:xfrm>
        </p:grpSpPr>
        <p:grpSp>
          <p:nvGrpSpPr>
            <p:cNvPr id="531" name="Google Shape;531;p39"/>
            <p:cNvGrpSpPr/>
            <p:nvPr/>
          </p:nvGrpSpPr>
          <p:grpSpPr>
            <a:xfrm rot="9401449">
              <a:off x="754395" y="69566"/>
              <a:ext cx="1522160" cy="1254196"/>
              <a:chOff x="698956" y="6526827"/>
              <a:chExt cx="1522132" cy="1254173"/>
            </a:xfrm>
          </p:grpSpPr>
          <p:grpSp>
            <p:nvGrpSpPr>
              <p:cNvPr id="532" name="Google Shape;532;p39"/>
              <p:cNvGrpSpPr/>
              <p:nvPr/>
            </p:nvGrpSpPr>
            <p:grpSpPr>
              <a:xfrm>
                <a:off x="970014" y="6599642"/>
                <a:ext cx="1251074" cy="1089966"/>
                <a:chOff x="2227541" y="6011760"/>
                <a:chExt cx="2864180" cy="2495343"/>
              </a:xfrm>
            </p:grpSpPr>
            <p:sp>
              <p:nvSpPr>
                <p:cNvPr id="533" name="Google Shape;533;p39"/>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4" name="Google Shape;534;p39"/>
                <p:cNvGrpSpPr/>
                <p:nvPr/>
              </p:nvGrpSpPr>
              <p:grpSpPr>
                <a:xfrm>
                  <a:off x="2227541" y="6635267"/>
                  <a:ext cx="2250382" cy="1871835"/>
                  <a:chOff x="2227541" y="6635267"/>
                  <a:chExt cx="2250382" cy="1871835"/>
                </a:xfrm>
              </p:grpSpPr>
              <p:sp>
                <p:nvSpPr>
                  <p:cNvPr id="535" name="Google Shape;535;p39"/>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9"/>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9"/>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38" name="Google Shape;538;p39"/>
              <p:cNvGrpSpPr/>
              <p:nvPr/>
            </p:nvGrpSpPr>
            <p:grpSpPr>
              <a:xfrm>
                <a:off x="698956" y="6526827"/>
                <a:ext cx="761443" cy="1254173"/>
                <a:chOff x="1668617" y="5683195"/>
                <a:chExt cx="1743230" cy="2871275"/>
              </a:xfrm>
            </p:grpSpPr>
            <p:sp>
              <p:nvSpPr>
                <p:cNvPr id="539" name="Google Shape;539;p39"/>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40" name="Google Shape;540;p39"/>
                <p:cNvGrpSpPr/>
                <p:nvPr/>
              </p:nvGrpSpPr>
              <p:grpSpPr>
                <a:xfrm>
                  <a:off x="2252110" y="6027996"/>
                  <a:ext cx="1159737" cy="2526474"/>
                  <a:chOff x="2252110" y="6027996"/>
                  <a:chExt cx="1159737" cy="2526474"/>
                </a:xfrm>
              </p:grpSpPr>
              <p:sp>
                <p:nvSpPr>
                  <p:cNvPr id="541" name="Google Shape;541;p39"/>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9"/>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9"/>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9"/>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45" name="Google Shape;545;p39"/>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39"/>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ly Title 7">
  <p:cSld name="CUSTOM_7_1_1_1">
    <p:bg>
      <p:bgPr>
        <a:solidFill>
          <a:schemeClr val="dk2"/>
        </a:solidFill>
        <a:effectLst/>
      </p:bgPr>
    </p:bg>
    <p:spTree>
      <p:nvGrpSpPr>
        <p:cNvPr id="1" name="Shape 547"/>
        <p:cNvGrpSpPr/>
        <p:nvPr/>
      </p:nvGrpSpPr>
      <p:grpSpPr>
        <a:xfrm>
          <a:off x="0" y="0"/>
          <a:ext cx="0" cy="0"/>
          <a:chOff x="0" y="0"/>
          <a:chExt cx="0" cy="0"/>
        </a:xfrm>
      </p:grpSpPr>
      <p:sp>
        <p:nvSpPr>
          <p:cNvPr id="548" name="Google Shape;548;p40"/>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grpSp>
        <p:nvGrpSpPr>
          <p:cNvPr id="549" name="Google Shape;549;p40"/>
          <p:cNvGrpSpPr/>
          <p:nvPr/>
        </p:nvGrpSpPr>
        <p:grpSpPr>
          <a:xfrm rot="10800000">
            <a:off x="5395038" y="-219600"/>
            <a:ext cx="3748961" cy="1754140"/>
            <a:chOff x="440413" y="3605057"/>
            <a:chExt cx="3748961" cy="1754140"/>
          </a:xfrm>
        </p:grpSpPr>
        <p:sp>
          <p:nvSpPr>
            <p:cNvPr id="550" name="Google Shape;550;p40"/>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40"/>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2" name="Google Shape;552;p40"/>
            <p:cNvGrpSpPr/>
            <p:nvPr/>
          </p:nvGrpSpPr>
          <p:grpSpPr>
            <a:xfrm rot="1398551" flipH="1">
              <a:off x="1087893" y="3855029"/>
              <a:ext cx="1522160" cy="1254196"/>
              <a:chOff x="698956" y="6526827"/>
              <a:chExt cx="1522132" cy="1254173"/>
            </a:xfrm>
          </p:grpSpPr>
          <p:grpSp>
            <p:nvGrpSpPr>
              <p:cNvPr id="553" name="Google Shape;553;p40"/>
              <p:cNvGrpSpPr/>
              <p:nvPr/>
            </p:nvGrpSpPr>
            <p:grpSpPr>
              <a:xfrm>
                <a:off x="970014" y="6599642"/>
                <a:ext cx="1251074" cy="1089966"/>
                <a:chOff x="2227541" y="6011760"/>
                <a:chExt cx="2864180" cy="2495343"/>
              </a:xfrm>
            </p:grpSpPr>
            <p:sp>
              <p:nvSpPr>
                <p:cNvPr id="554" name="Google Shape;554;p40"/>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5" name="Google Shape;555;p40"/>
                <p:cNvGrpSpPr/>
                <p:nvPr/>
              </p:nvGrpSpPr>
              <p:grpSpPr>
                <a:xfrm>
                  <a:off x="2227541" y="6635267"/>
                  <a:ext cx="2250382" cy="1871835"/>
                  <a:chOff x="2227541" y="6635267"/>
                  <a:chExt cx="2250382" cy="1871835"/>
                </a:xfrm>
              </p:grpSpPr>
              <p:sp>
                <p:nvSpPr>
                  <p:cNvPr id="556" name="Google Shape;556;p40"/>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0"/>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0"/>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59" name="Google Shape;559;p40"/>
              <p:cNvGrpSpPr/>
              <p:nvPr/>
            </p:nvGrpSpPr>
            <p:grpSpPr>
              <a:xfrm>
                <a:off x="698956" y="6526827"/>
                <a:ext cx="761443" cy="1254173"/>
                <a:chOff x="1668617" y="5683195"/>
                <a:chExt cx="1743230" cy="2871275"/>
              </a:xfrm>
            </p:grpSpPr>
            <p:sp>
              <p:nvSpPr>
                <p:cNvPr id="560" name="Google Shape;560;p40"/>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1" name="Google Shape;561;p40"/>
                <p:cNvGrpSpPr/>
                <p:nvPr/>
              </p:nvGrpSpPr>
              <p:grpSpPr>
                <a:xfrm>
                  <a:off x="2252110" y="6027996"/>
                  <a:ext cx="1159737" cy="2526474"/>
                  <a:chOff x="2252110" y="6027996"/>
                  <a:chExt cx="1159737" cy="2526474"/>
                </a:xfrm>
              </p:grpSpPr>
              <p:sp>
                <p:nvSpPr>
                  <p:cNvPr id="562" name="Google Shape;562;p40"/>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0"/>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40"/>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40"/>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66" name="Google Shape;566;p40"/>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Numbers and Text 2">
  <p:cSld name="CUSTOM_6_1_1_1_1_1_1_1">
    <p:spTree>
      <p:nvGrpSpPr>
        <p:cNvPr id="1" name="Shape 637"/>
        <p:cNvGrpSpPr/>
        <p:nvPr/>
      </p:nvGrpSpPr>
      <p:grpSpPr>
        <a:xfrm>
          <a:off x="0" y="0"/>
          <a:ext cx="0" cy="0"/>
          <a:chOff x="0" y="0"/>
          <a:chExt cx="0" cy="0"/>
        </a:xfrm>
      </p:grpSpPr>
      <p:grpSp>
        <p:nvGrpSpPr>
          <p:cNvPr id="638" name="Google Shape;638;p45"/>
          <p:cNvGrpSpPr/>
          <p:nvPr/>
        </p:nvGrpSpPr>
        <p:grpSpPr>
          <a:xfrm flipH="1">
            <a:off x="6310228" y="-180405"/>
            <a:ext cx="2637197" cy="1754140"/>
            <a:chOff x="196876" y="-180405"/>
            <a:chExt cx="2637197" cy="1754140"/>
          </a:xfrm>
        </p:grpSpPr>
        <p:grpSp>
          <p:nvGrpSpPr>
            <p:cNvPr id="639" name="Google Shape;639;p45"/>
            <p:cNvGrpSpPr/>
            <p:nvPr/>
          </p:nvGrpSpPr>
          <p:grpSpPr>
            <a:xfrm rot="9401449">
              <a:off x="754395" y="69566"/>
              <a:ext cx="1522160" cy="1254196"/>
              <a:chOff x="698956" y="6526827"/>
              <a:chExt cx="1522132" cy="1254173"/>
            </a:xfrm>
          </p:grpSpPr>
          <p:grpSp>
            <p:nvGrpSpPr>
              <p:cNvPr id="640" name="Google Shape;640;p45"/>
              <p:cNvGrpSpPr/>
              <p:nvPr/>
            </p:nvGrpSpPr>
            <p:grpSpPr>
              <a:xfrm>
                <a:off x="970014" y="6599642"/>
                <a:ext cx="1251074" cy="1089966"/>
                <a:chOff x="2227541" y="6011760"/>
                <a:chExt cx="2864180" cy="2495343"/>
              </a:xfrm>
            </p:grpSpPr>
            <p:sp>
              <p:nvSpPr>
                <p:cNvPr id="641" name="Google Shape;641;p45"/>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2" name="Google Shape;642;p45"/>
                <p:cNvGrpSpPr/>
                <p:nvPr/>
              </p:nvGrpSpPr>
              <p:grpSpPr>
                <a:xfrm>
                  <a:off x="2227541" y="6635267"/>
                  <a:ext cx="2250382" cy="1871835"/>
                  <a:chOff x="2227541" y="6635267"/>
                  <a:chExt cx="2250382" cy="1871835"/>
                </a:xfrm>
              </p:grpSpPr>
              <p:sp>
                <p:nvSpPr>
                  <p:cNvPr id="643" name="Google Shape;643;p45"/>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45"/>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45"/>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46" name="Google Shape;646;p45"/>
              <p:cNvGrpSpPr/>
              <p:nvPr/>
            </p:nvGrpSpPr>
            <p:grpSpPr>
              <a:xfrm>
                <a:off x="698956" y="6526827"/>
                <a:ext cx="761443" cy="1254173"/>
                <a:chOff x="1668617" y="5683195"/>
                <a:chExt cx="1743230" cy="2871275"/>
              </a:xfrm>
            </p:grpSpPr>
            <p:sp>
              <p:nvSpPr>
                <p:cNvPr id="647" name="Google Shape;647;p45"/>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45"/>
                <p:cNvGrpSpPr/>
                <p:nvPr/>
              </p:nvGrpSpPr>
              <p:grpSpPr>
                <a:xfrm>
                  <a:off x="2252110" y="6027996"/>
                  <a:ext cx="1159737" cy="2526474"/>
                  <a:chOff x="2252110" y="6027996"/>
                  <a:chExt cx="1159737" cy="2526474"/>
                </a:xfrm>
              </p:grpSpPr>
              <p:sp>
                <p:nvSpPr>
                  <p:cNvPr id="649" name="Google Shape;649;p45"/>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5"/>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5"/>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5"/>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653" name="Google Shape;653;p45"/>
            <p:cNvSpPr/>
            <p:nvPr/>
          </p:nvSpPr>
          <p:spPr>
            <a:xfrm rot="10800000" flipH="1">
              <a:off x="196876" y="18"/>
              <a:ext cx="2637197" cy="681282"/>
            </a:xfrm>
            <a:custGeom>
              <a:avLst/>
              <a:gdLst/>
              <a:ahLst/>
              <a:cxnLst/>
              <a:rect l="l" t="t" r="r" b="b"/>
              <a:pathLst>
                <a:path w="59984" h="15496" extrusionOk="0">
                  <a:moveTo>
                    <a:pt x="8620" y="0"/>
                  </a:moveTo>
                  <a:cubicBezTo>
                    <a:pt x="6622" y="0"/>
                    <a:pt x="4637" y="834"/>
                    <a:pt x="3227" y="2459"/>
                  </a:cubicBezTo>
                  <a:cubicBezTo>
                    <a:pt x="988" y="5042"/>
                    <a:pt x="941" y="8769"/>
                    <a:pt x="2893" y="11400"/>
                  </a:cubicBezTo>
                  <a:cubicBezTo>
                    <a:pt x="2608" y="11662"/>
                    <a:pt x="2334" y="11948"/>
                    <a:pt x="2072" y="12245"/>
                  </a:cubicBezTo>
                  <a:cubicBezTo>
                    <a:pt x="1203" y="13246"/>
                    <a:pt x="512" y="14341"/>
                    <a:pt x="0" y="15496"/>
                  </a:cubicBezTo>
                  <a:lnTo>
                    <a:pt x="59984" y="15496"/>
                  </a:lnTo>
                  <a:cubicBezTo>
                    <a:pt x="58853" y="11960"/>
                    <a:pt x="56781" y="8685"/>
                    <a:pt x="53769" y="6066"/>
                  </a:cubicBezTo>
                  <a:cubicBezTo>
                    <a:pt x="49777" y="2603"/>
                    <a:pt x="44856" y="905"/>
                    <a:pt x="39958" y="905"/>
                  </a:cubicBezTo>
                  <a:cubicBezTo>
                    <a:pt x="34060" y="905"/>
                    <a:pt x="28196" y="3367"/>
                    <a:pt x="24027" y="8174"/>
                  </a:cubicBezTo>
                  <a:cubicBezTo>
                    <a:pt x="23967" y="8233"/>
                    <a:pt x="23932" y="8304"/>
                    <a:pt x="23872" y="8364"/>
                  </a:cubicBezTo>
                  <a:cubicBezTo>
                    <a:pt x="22789" y="9138"/>
                    <a:pt x="21777" y="9995"/>
                    <a:pt x="20860" y="10960"/>
                  </a:cubicBezTo>
                  <a:cubicBezTo>
                    <a:pt x="20848" y="10948"/>
                    <a:pt x="20836" y="10936"/>
                    <a:pt x="20824" y="10924"/>
                  </a:cubicBezTo>
                  <a:cubicBezTo>
                    <a:pt x="19288" y="9578"/>
                    <a:pt x="17526" y="8674"/>
                    <a:pt x="15681" y="8162"/>
                  </a:cubicBezTo>
                  <a:cubicBezTo>
                    <a:pt x="16014" y="5840"/>
                    <a:pt x="15216" y="3399"/>
                    <a:pt x="13311" y="1756"/>
                  </a:cubicBezTo>
                  <a:cubicBezTo>
                    <a:pt x="11954" y="577"/>
                    <a:pt x="10283" y="0"/>
                    <a:pt x="8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45"/>
          <p:cNvSpPr txBox="1">
            <a:spLocks noGrp="1"/>
          </p:cNvSpPr>
          <p:nvPr>
            <p:ph type="title"/>
          </p:nvPr>
        </p:nvSpPr>
        <p:spPr>
          <a:xfrm>
            <a:off x="2236650" y="1494450"/>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5" name="Google Shape;655;p45"/>
          <p:cNvSpPr txBox="1">
            <a:spLocks noGrp="1"/>
          </p:cNvSpPr>
          <p:nvPr>
            <p:ph type="subTitle" idx="1"/>
          </p:nvPr>
        </p:nvSpPr>
        <p:spPr>
          <a:xfrm>
            <a:off x="2236650" y="2002125"/>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56" name="Google Shape;656;p45"/>
          <p:cNvSpPr txBox="1">
            <a:spLocks noGrp="1"/>
          </p:cNvSpPr>
          <p:nvPr>
            <p:ph type="title" idx="2"/>
          </p:nvPr>
        </p:nvSpPr>
        <p:spPr>
          <a:xfrm>
            <a:off x="6264000" y="1494450"/>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7" name="Google Shape;657;p45"/>
          <p:cNvSpPr txBox="1">
            <a:spLocks noGrp="1"/>
          </p:cNvSpPr>
          <p:nvPr>
            <p:ph type="subTitle" idx="3"/>
          </p:nvPr>
        </p:nvSpPr>
        <p:spPr>
          <a:xfrm>
            <a:off x="6264000" y="2002125"/>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58" name="Google Shape;658;p45"/>
          <p:cNvSpPr txBox="1">
            <a:spLocks noGrp="1"/>
          </p:cNvSpPr>
          <p:nvPr>
            <p:ph type="title" idx="4"/>
          </p:nvPr>
        </p:nvSpPr>
        <p:spPr>
          <a:xfrm>
            <a:off x="2236650" y="3326613"/>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59" name="Google Shape;659;p45"/>
          <p:cNvSpPr txBox="1">
            <a:spLocks noGrp="1"/>
          </p:cNvSpPr>
          <p:nvPr>
            <p:ph type="subTitle" idx="5"/>
          </p:nvPr>
        </p:nvSpPr>
        <p:spPr>
          <a:xfrm>
            <a:off x="2236650" y="3834288"/>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60" name="Google Shape;660;p45"/>
          <p:cNvSpPr txBox="1">
            <a:spLocks noGrp="1"/>
          </p:cNvSpPr>
          <p:nvPr>
            <p:ph type="title" idx="6"/>
          </p:nvPr>
        </p:nvSpPr>
        <p:spPr>
          <a:xfrm>
            <a:off x="720000" y="554400"/>
            <a:ext cx="7704000" cy="572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1" name="Google Shape;661;p45"/>
          <p:cNvSpPr txBox="1">
            <a:spLocks noGrp="1"/>
          </p:cNvSpPr>
          <p:nvPr>
            <p:ph type="title" idx="7" hasCustomPrompt="1"/>
          </p:nvPr>
        </p:nvSpPr>
        <p:spPr>
          <a:xfrm>
            <a:off x="720000" y="1820700"/>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2" name="Google Shape;662;p45"/>
          <p:cNvSpPr txBox="1">
            <a:spLocks noGrp="1"/>
          </p:cNvSpPr>
          <p:nvPr>
            <p:ph type="title" idx="8" hasCustomPrompt="1"/>
          </p:nvPr>
        </p:nvSpPr>
        <p:spPr>
          <a:xfrm>
            <a:off x="4747800" y="1820700"/>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3" name="Google Shape;663;p45"/>
          <p:cNvSpPr txBox="1">
            <a:spLocks noGrp="1"/>
          </p:cNvSpPr>
          <p:nvPr>
            <p:ph type="title" idx="9" hasCustomPrompt="1"/>
          </p:nvPr>
        </p:nvSpPr>
        <p:spPr>
          <a:xfrm>
            <a:off x="720000" y="3652638"/>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
        <p:nvSpPr>
          <p:cNvPr id="664" name="Google Shape;664;p45"/>
          <p:cNvSpPr txBox="1">
            <a:spLocks noGrp="1"/>
          </p:cNvSpPr>
          <p:nvPr>
            <p:ph type="title" idx="13"/>
          </p:nvPr>
        </p:nvSpPr>
        <p:spPr>
          <a:xfrm>
            <a:off x="6264000" y="3326613"/>
            <a:ext cx="2160000" cy="461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18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665" name="Google Shape;665;p45"/>
          <p:cNvSpPr txBox="1">
            <a:spLocks noGrp="1"/>
          </p:cNvSpPr>
          <p:nvPr>
            <p:ph type="subTitle" idx="14"/>
          </p:nvPr>
        </p:nvSpPr>
        <p:spPr>
          <a:xfrm>
            <a:off x="6264000" y="3834288"/>
            <a:ext cx="2160000" cy="6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Montserrat Medium"/>
              <a:buNone/>
              <a:defRPr sz="1400">
                <a:solidFill>
                  <a:schemeClr val="dk1"/>
                </a:solidFill>
              </a:defRPr>
            </a:lvl1pPr>
            <a:lvl2pPr lvl="1"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2pPr>
            <a:lvl3pPr lvl="2"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3pPr>
            <a:lvl4pPr lvl="3"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4pPr>
            <a:lvl5pPr lvl="4"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5pPr>
            <a:lvl6pPr lvl="5"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6pPr>
            <a:lvl7pPr lvl="6"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7pPr>
            <a:lvl8pPr lvl="7"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8pPr>
            <a:lvl9pPr lvl="8" algn="ctr" rtl="0">
              <a:lnSpc>
                <a:spcPct val="100000"/>
              </a:lnSpc>
              <a:spcBef>
                <a:spcPts val="0"/>
              </a:spcBef>
              <a:spcAft>
                <a:spcPts val="0"/>
              </a:spcAft>
              <a:buClr>
                <a:schemeClr val="dk1"/>
              </a:buClr>
              <a:buSzPts val="1400"/>
              <a:buFont typeface="Montserrat Medium"/>
              <a:buNone/>
              <a:defRPr>
                <a:solidFill>
                  <a:schemeClr val="dk1"/>
                </a:solidFill>
                <a:latin typeface="Montserrat Medium"/>
                <a:ea typeface="Montserrat Medium"/>
                <a:cs typeface="Montserrat Medium"/>
                <a:sym typeface="Montserrat Medium"/>
              </a:defRPr>
            </a:lvl9pPr>
          </a:lstStyle>
          <a:p>
            <a:endParaRPr/>
          </a:p>
        </p:txBody>
      </p:sp>
      <p:sp>
        <p:nvSpPr>
          <p:cNvPr id="666" name="Google Shape;666;p45"/>
          <p:cNvSpPr txBox="1">
            <a:spLocks noGrp="1"/>
          </p:cNvSpPr>
          <p:nvPr>
            <p:ph type="title" idx="15" hasCustomPrompt="1"/>
          </p:nvPr>
        </p:nvSpPr>
        <p:spPr>
          <a:xfrm>
            <a:off x="4747800" y="3652638"/>
            <a:ext cx="1440000" cy="4617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4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 Credits">
  <p:cSld name="CUSTOM_14">
    <p:spTree>
      <p:nvGrpSpPr>
        <p:cNvPr id="1" name="Shape 700"/>
        <p:cNvGrpSpPr/>
        <p:nvPr/>
      </p:nvGrpSpPr>
      <p:grpSpPr>
        <a:xfrm>
          <a:off x="0" y="0"/>
          <a:ext cx="0" cy="0"/>
          <a:chOff x="0" y="0"/>
          <a:chExt cx="0" cy="0"/>
        </a:xfrm>
      </p:grpSpPr>
      <p:sp>
        <p:nvSpPr>
          <p:cNvPr id="701" name="Google Shape;701;p47"/>
          <p:cNvSpPr txBox="1">
            <a:spLocks noGrp="1"/>
          </p:cNvSpPr>
          <p:nvPr>
            <p:ph type="title"/>
          </p:nvPr>
        </p:nvSpPr>
        <p:spPr>
          <a:xfrm>
            <a:off x="5649575" y="631441"/>
            <a:ext cx="2776800" cy="921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lvl1pPr>
            <a:lvl2pPr lvl="1" algn="r" rtl="0">
              <a:spcBef>
                <a:spcPts val="0"/>
              </a:spcBef>
              <a:spcAft>
                <a:spcPts val="0"/>
              </a:spcAft>
              <a:buSzPts val="6000"/>
              <a:buNone/>
              <a:defRPr sz="6000"/>
            </a:lvl2pPr>
            <a:lvl3pPr lvl="2" algn="r" rtl="0">
              <a:spcBef>
                <a:spcPts val="0"/>
              </a:spcBef>
              <a:spcAft>
                <a:spcPts val="0"/>
              </a:spcAft>
              <a:buSzPts val="6000"/>
              <a:buNone/>
              <a:defRPr sz="6000"/>
            </a:lvl3pPr>
            <a:lvl4pPr lvl="3" algn="r" rtl="0">
              <a:spcBef>
                <a:spcPts val="0"/>
              </a:spcBef>
              <a:spcAft>
                <a:spcPts val="0"/>
              </a:spcAft>
              <a:buSzPts val="6000"/>
              <a:buNone/>
              <a:defRPr sz="6000"/>
            </a:lvl4pPr>
            <a:lvl5pPr lvl="4" algn="r" rtl="0">
              <a:spcBef>
                <a:spcPts val="0"/>
              </a:spcBef>
              <a:spcAft>
                <a:spcPts val="0"/>
              </a:spcAft>
              <a:buSzPts val="6000"/>
              <a:buNone/>
              <a:defRPr sz="6000"/>
            </a:lvl5pPr>
            <a:lvl6pPr lvl="5" algn="r" rtl="0">
              <a:spcBef>
                <a:spcPts val="0"/>
              </a:spcBef>
              <a:spcAft>
                <a:spcPts val="0"/>
              </a:spcAft>
              <a:buSzPts val="6000"/>
              <a:buNone/>
              <a:defRPr sz="6000"/>
            </a:lvl6pPr>
            <a:lvl7pPr lvl="6" algn="r" rtl="0">
              <a:spcBef>
                <a:spcPts val="0"/>
              </a:spcBef>
              <a:spcAft>
                <a:spcPts val="0"/>
              </a:spcAft>
              <a:buSzPts val="6000"/>
              <a:buNone/>
              <a:defRPr sz="6000"/>
            </a:lvl7pPr>
            <a:lvl8pPr lvl="7" algn="r" rtl="0">
              <a:spcBef>
                <a:spcPts val="0"/>
              </a:spcBef>
              <a:spcAft>
                <a:spcPts val="0"/>
              </a:spcAft>
              <a:buSzPts val="6000"/>
              <a:buNone/>
              <a:defRPr sz="6000"/>
            </a:lvl8pPr>
            <a:lvl9pPr lvl="8" algn="r" rtl="0">
              <a:spcBef>
                <a:spcPts val="0"/>
              </a:spcBef>
              <a:spcAft>
                <a:spcPts val="0"/>
              </a:spcAft>
              <a:buSzPts val="6000"/>
              <a:buNone/>
              <a:defRPr sz="6000"/>
            </a:lvl9pPr>
          </a:lstStyle>
          <a:p>
            <a:endParaRPr/>
          </a:p>
        </p:txBody>
      </p:sp>
      <p:sp>
        <p:nvSpPr>
          <p:cNvPr id="702" name="Google Shape;702;p47"/>
          <p:cNvSpPr txBox="1">
            <a:spLocks noGrp="1"/>
          </p:cNvSpPr>
          <p:nvPr>
            <p:ph type="subTitle" idx="1"/>
          </p:nvPr>
        </p:nvSpPr>
        <p:spPr>
          <a:xfrm>
            <a:off x="6041400" y="2125150"/>
            <a:ext cx="2385000" cy="830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None/>
              <a:defRPr/>
            </a:lvl1pPr>
            <a:lvl2pPr lvl="1" algn="r" rtl="0">
              <a:lnSpc>
                <a:spcPct val="100000"/>
              </a:lnSpc>
              <a:spcBef>
                <a:spcPts val="1600"/>
              </a:spcBef>
              <a:spcAft>
                <a:spcPts val="0"/>
              </a:spcAft>
              <a:buNone/>
              <a:defRPr/>
            </a:lvl2pPr>
            <a:lvl3pPr lvl="2" algn="r" rtl="0">
              <a:lnSpc>
                <a:spcPct val="100000"/>
              </a:lnSpc>
              <a:spcBef>
                <a:spcPts val="1600"/>
              </a:spcBef>
              <a:spcAft>
                <a:spcPts val="0"/>
              </a:spcAft>
              <a:buNone/>
              <a:defRPr/>
            </a:lvl3pPr>
            <a:lvl4pPr lvl="3" algn="r" rtl="0">
              <a:lnSpc>
                <a:spcPct val="100000"/>
              </a:lnSpc>
              <a:spcBef>
                <a:spcPts val="1600"/>
              </a:spcBef>
              <a:spcAft>
                <a:spcPts val="0"/>
              </a:spcAft>
              <a:buNone/>
              <a:defRPr/>
            </a:lvl4pPr>
            <a:lvl5pPr lvl="4" algn="r" rtl="0">
              <a:lnSpc>
                <a:spcPct val="100000"/>
              </a:lnSpc>
              <a:spcBef>
                <a:spcPts val="1600"/>
              </a:spcBef>
              <a:spcAft>
                <a:spcPts val="0"/>
              </a:spcAft>
              <a:buNone/>
              <a:defRPr/>
            </a:lvl5pPr>
            <a:lvl6pPr lvl="5" algn="r" rtl="0">
              <a:lnSpc>
                <a:spcPct val="100000"/>
              </a:lnSpc>
              <a:spcBef>
                <a:spcPts val="1600"/>
              </a:spcBef>
              <a:spcAft>
                <a:spcPts val="0"/>
              </a:spcAft>
              <a:buNone/>
              <a:defRPr/>
            </a:lvl6pPr>
            <a:lvl7pPr lvl="6" algn="r" rtl="0">
              <a:lnSpc>
                <a:spcPct val="100000"/>
              </a:lnSpc>
              <a:spcBef>
                <a:spcPts val="1600"/>
              </a:spcBef>
              <a:spcAft>
                <a:spcPts val="0"/>
              </a:spcAft>
              <a:buNone/>
              <a:defRPr/>
            </a:lvl7pPr>
            <a:lvl8pPr lvl="7" algn="r" rtl="0">
              <a:lnSpc>
                <a:spcPct val="100000"/>
              </a:lnSpc>
              <a:spcBef>
                <a:spcPts val="1600"/>
              </a:spcBef>
              <a:spcAft>
                <a:spcPts val="0"/>
              </a:spcAft>
              <a:buNone/>
              <a:defRPr/>
            </a:lvl8pPr>
            <a:lvl9pPr lvl="8" algn="r" rtl="0">
              <a:lnSpc>
                <a:spcPct val="100000"/>
              </a:lnSpc>
              <a:spcBef>
                <a:spcPts val="1600"/>
              </a:spcBef>
              <a:spcAft>
                <a:spcPts val="1600"/>
              </a:spcAft>
              <a:buNone/>
              <a:defRPr/>
            </a:lvl9pPr>
          </a:lstStyle>
          <a:p>
            <a:endParaRPr/>
          </a:p>
        </p:txBody>
      </p:sp>
      <p:sp>
        <p:nvSpPr>
          <p:cNvPr id="703" name="Google Shape;703;p47"/>
          <p:cNvSpPr txBox="1">
            <a:spLocks noGrp="1"/>
          </p:cNvSpPr>
          <p:nvPr>
            <p:ph type="title" idx="2"/>
          </p:nvPr>
        </p:nvSpPr>
        <p:spPr>
          <a:xfrm>
            <a:off x="5990200" y="1846425"/>
            <a:ext cx="2436300" cy="384000"/>
          </a:xfrm>
          <a:prstGeom prst="rect">
            <a:avLst/>
          </a:prstGeom>
        </p:spPr>
        <p:txBody>
          <a:bodyPr spcFirstLastPara="1" wrap="square" lIns="91425" tIns="91425" rIns="91425" bIns="91425" anchor="b" anchorCtr="0">
            <a:noAutofit/>
          </a:bodyPr>
          <a:lstStyle>
            <a:lvl1pPr lvl="0" algn="r" rtl="0">
              <a:spcBef>
                <a:spcPts val="0"/>
              </a:spcBef>
              <a:spcAft>
                <a:spcPts val="0"/>
              </a:spcAft>
              <a:buNone/>
              <a:defRPr sz="1700"/>
            </a:lvl1pPr>
            <a:lvl2pPr lvl="1" rtl="0">
              <a:spcBef>
                <a:spcPts val="0"/>
              </a:spcBef>
              <a:spcAft>
                <a:spcPts val="0"/>
              </a:spcAft>
              <a:buNone/>
              <a:defRPr>
                <a:latin typeface="Open Sans"/>
                <a:ea typeface="Open Sans"/>
                <a:cs typeface="Open Sans"/>
                <a:sym typeface="Open Sans"/>
              </a:defRPr>
            </a:lvl2pPr>
            <a:lvl3pPr lvl="2" rtl="0">
              <a:spcBef>
                <a:spcPts val="0"/>
              </a:spcBef>
              <a:spcAft>
                <a:spcPts val="0"/>
              </a:spcAft>
              <a:buNone/>
              <a:defRPr>
                <a:latin typeface="Open Sans"/>
                <a:ea typeface="Open Sans"/>
                <a:cs typeface="Open Sans"/>
                <a:sym typeface="Open Sans"/>
              </a:defRPr>
            </a:lvl3pPr>
            <a:lvl4pPr lvl="3" rtl="0">
              <a:spcBef>
                <a:spcPts val="0"/>
              </a:spcBef>
              <a:spcAft>
                <a:spcPts val="0"/>
              </a:spcAft>
              <a:buNone/>
              <a:defRPr>
                <a:latin typeface="Open Sans"/>
                <a:ea typeface="Open Sans"/>
                <a:cs typeface="Open Sans"/>
                <a:sym typeface="Open Sans"/>
              </a:defRPr>
            </a:lvl4pPr>
            <a:lvl5pPr lvl="4" rtl="0">
              <a:spcBef>
                <a:spcPts val="0"/>
              </a:spcBef>
              <a:spcAft>
                <a:spcPts val="0"/>
              </a:spcAft>
              <a:buNone/>
              <a:defRPr>
                <a:latin typeface="Open Sans"/>
                <a:ea typeface="Open Sans"/>
                <a:cs typeface="Open Sans"/>
                <a:sym typeface="Open Sans"/>
              </a:defRPr>
            </a:lvl5pPr>
            <a:lvl6pPr lvl="5" rtl="0">
              <a:spcBef>
                <a:spcPts val="0"/>
              </a:spcBef>
              <a:spcAft>
                <a:spcPts val="0"/>
              </a:spcAft>
              <a:buNone/>
              <a:defRPr>
                <a:latin typeface="Open Sans"/>
                <a:ea typeface="Open Sans"/>
                <a:cs typeface="Open Sans"/>
                <a:sym typeface="Open Sans"/>
              </a:defRPr>
            </a:lvl6pPr>
            <a:lvl7pPr lvl="6" rtl="0">
              <a:spcBef>
                <a:spcPts val="0"/>
              </a:spcBef>
              <a:spcAft>
                <a:spcPts val="0"/>
              </a:spcAft>
              <a:buNone/>
              <a:defRPr>
                <a:latin typeface="Open Sans"/>
                <a:ea typeface="Open Sans"/>
                <a:cs typeface="Open Sans"/>
                <a:sym typeface="Open Sans"/>
              </a:defRPr>
            </a:lvl7pPr>
            <a:lvl8pPr lvl="7" rtl="0">
              <a:spcBef>
                <a:spcPts val="0"/>
              </a:spcBef>
              <a:spcAft>
                <a:spcPts val="0"/>
              </a:spcAft>
              <a:buNone/>
              <a:defRPr>
                <a:latin typeface="Open Sans"/>
                <a:ea typeface="Open Sans"/>
                <a:cs typeface="Open Sans"/>
                <a:sym typeface="Open Sans"/>
              </a:defRPr>
            </a:lvl8pPr>
            <a:lvl9pPr lvl="8" rtl="0">
              <a:spcBef>
                <a:spcPts val="0"/>
              </a:spcBef>
              <a:spcAft>
                <a:spcPts val="0"/>
              </a:spcAft>
              <a:buNone/>
              <a:defRPr>
                <a:latin typeface="Open Sans"/>
                <a:ea typeface="Open Sans"/>
                <a:cs typeface="Open Sans"/>
                <a:sym typeface="Open Sans"/>
              </a:defRPr>
            </a:lvl9pPr>
          </a:lstStyle>
          <a:p>
            <a:endParaRPr/>
          </a:p>
        </p:txBody>
      </p:sp>
      <p:sp>
        <p:nvSpPr>
          <p:cNvPr id="704" name="Google Shape;704;p47"/>
          <p:cNvSpPr txBox="1"/>
          <p:nvPr/>
        </p:nvSpPr>
        <p:spPr>
          <a:xfrm>
            <a:off x="717525" y="542750"/>
            <a:ext cx="2826300" cy="8088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000">
                <a:solidFill>
                  <a:schemeClr val="dk1"/>
                </a:solidFill>
                <a:latin typeface="Open Sans"/>
                <a:ea typeface="Open Sans"/>
                <a:cs typeface="Open Sans"/>
                <a:sym typeface="Open Sans"/>
              </a:rPr>
              <a:t>CREDITS: This presentation template was created by </a:t>
            </a:r>
            <a:r>
              <a:rPr lang="en" sz="1000"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000">
                <a:solidFill>
                  <a:schemeClr val="dk1"/>
                </a:solidFill>
                <a:latin typeface="Open Sans"/>
                <a:ea typeface="Open Sans"/>
                <a:cs typeface="Open Sans"/>
                <a:sym typeface="Open Sans"/>
              </a:rPr>
              <a:t>, including icons by </a:t>
            </a:r>
            <a:r>
              <a:rPr lang="en" sz="1000"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infographics &amp; images by </a:t>
            </a:r>
            <a:r>
              <a:rPr lang="en" sz="1000" b="1">
                <a:solidFill>
                  <a:schemeClr val="dk1"/>
                </a:solidFill>
                <a:uFill>
                  <a:noFill/>
                </a:u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a:solidFill>
                  <a:schemeClr val="dk1"/>
                </a:solidFill>
                <a:latin typeface="Open Sans"/>
                <a:ea typeface="Open Sans"/>
                <a:cs typeface="Open Sans"/>
                <a:sym typeface="Open Sans"/>
              </a:rPr>
              <a:t> and illustrations by </a:t>
            </a:r>
            <a:r>
              <a:rPr lang="en" sz="1000" b="1">
                <a:solidFill>
                  <a:schemeClr val="dk1"/>
                </a:solidFill>
                <a:uFill>
                  <a:noFill/>
                </a:uFill>
                <a:latin typeface="Open Sans"/>
                <a:ea typeface="Open Sans"/>
                <a:cs typeface="Open Sans"/>
                <a:sym typeface="Open Sans"/>
                <a:hlinkClick r:id="rId5">
                  <a:extLst>
                    <a:ext uri="{A12FA001-AC4F-418D-AE19-62706E023703}">
                      <ahyp:hlinkClr xmlns:ahyp="http://schemas.microsoft.com/office/drawing/2018/hyperlinkcolor" val="tx"/>
                    </a:ext>
                  </a:extLst>
                </a:hlinkClick>
              </a:rPr>
              <a:t>Stories</a:t>
            </a:r>
            <a:endParaRPr sz="900">
              <a:solidFill>
                <a:schemeClr val="dk1"/>
              </a:solidFill>
              <a:latin typeface="Open Sans"/>
              <a:ea typeface="Open Sans"/>
              <a:cs typeface="Open Sans"/>
              <a:sym typeface="Open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p:cSld name="CUSTOM_16">
    <p:bg>
      <p:bgPr>
        <a:solidFill>
          <a:schemeClr val="dk2"/>
        </a:solidFill>
        <a:effectLst/>
      </p:bgPr>
    </p:bg>
    <p:spTree>
      <p:nvGrpSpPr>
        <p:cNvPr id="1" name="Shape 70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17525" y="548746"/>
            <a:ext cx="46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9" name="Google Shape;19;p4"/>
          <p:cNvSpPr txBox="1">
            <a:spLocks noGrp="1"/>
          </p:cNvSpPr>
          <p:nvPr>
            <p:ph type="body" idx="1"/>
          </p:nvPr>
        </p:nvSpPr>
        <p:spPr>
          <a:xfrm>
            <a:off x="717450" y="1481774"/>
            <a:ext cx="7709100" cy="31212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SzPts val="1100"/>
              <a:buChar char="●"/>
              <a:defRPr sz="1150"/>
            </a:lvl1pPr>
            <a:lvl2pPr marL="914400" lvl="1" indent="-298450" rtl="0">
              <a:spcBef>
                <a:spcPts val="0"/>
              </a:spcBef>
              <a:spcAft>
                <a:spcPts val="0"/>
              </a:spcAft>
              <a:buSzPts val="1100"/>
              <a:buChar char="○"/>
              <a:defRPr sz="1100"/>
            </a:lvl2pPr>
            <a:lvl3pPr marL="1371600" lvl="2" indent="-298450" rtl="0">
              <a:spcBef>
                <a:spcPts val="1600"/>
              </a:spcBef>
              <a:spcAft>
                <a:spcPts val="0"/>
              </a:spcAft>
              <a:buSzPts val="1100"/>
              <a:buChar char="■"/>
              <a:defRPr sz="1100"/>
            </a:lvl3pPr>
            <a:lvl4pPr marL="1828800" lvl="3" indent="-298450" rtl="0">
              <a:spcBef>
                <a:spcPts val="1600"/>
              </a:spcBef>
              <a:spcAft>
                <a:spcPts val="0"/>
              </a:spcAft>
              <a:buSzPts val="1100"/>
              <a:buChar char="●"/>
              <a:defRPr sz="1100"/>
            </a:lvl4pPr>
            <a:lvl5pPr marL="2286000" lvl="4" indent="-298450" rtl="0">
              <a:spcBef>
                <a:spcPts val="1600"/>
              </a:spcBef>
              <a:spcAft>
                <a:spcPts val="0"/>
              </a:spcAft>
              <a:buSzPts val="1100"/>
              <a:buChar char="○"/>
              <a:defRPr sz="1100"/>
            </a:lvl5pPr>
            <a:lvl6pPr marL="2743200" lvl="5" indent="-298450" rtl="0">
              <a:spcBef>
                <a:spcPts val="1600"/>
              </a:spcBef>
              <a:spcAft>
                <a:spcPts val="0"/>
              </a:spcAft>
              <a:buSzPts val="1100"/>
              <a:buChar char="■"/>
              <a:defRPr sz="1100"/>
            </a:lvl6pPr>
            <a:lvl7pPr marL="3200400" lvl="6" indent="-298450" rtl="0">
              <a:spcBef>
                <a:spcPts val="1600"/>
              </a:spcBef>
              <a:spcAft>
                <a:spcPts val="0"/>
              </a:spcAft>
              <a:buSzPts val="1100"/>
              <a:buChar char="●"/>
              <a:defRPr sz="1100"/>
            </a:lvl7pPr>
            <a:lvl8pPr marL="3657600" lvl="7" indent="-298450" rtl="0">
              <a:spcBef>
                <a:spcPts val="1600"/>
              </a:spcBef>
              <a:spcAft>
                <a:spcPts val="0"/>
              </a:spcAft>
              <a:buSzPts val="1100"/>
              <a:buChar char="○"/>
              <a:defRPr sz="1100"/>
            </a:lvl8pPr>
            <a:lvl9pPr marL="4114800" lvl="8" indent="-298450" rtl="0">
              <a:spcBef>
                <a:spcPts val="1600"/>
              </a:spcBef>
              <a:spcAft>
                <a:spcPts val="1600"/>
              </a:spcAft>
              <a:buSzPts val="1100"/>
              <a:buChar char="■"/>
              <a:defRPr sz="1100"/>
            </a:lvl9pPr>
          </a:lstStyle>
          <a:p>
            <a:endParaRPr/>
          </a:p>
        </p:txBody>
      </p:sp>
      <p:sp>
        <p:nvSpPr>
          <p:cNvPr id="20" name="Google Shape;20;p4"/>
          <p:cNvSpPr/>
          <p:nvPr/>
        </p:nvSpPr>
        <p:spPr>
          <a:xfrm>
            <a:off x="6477575" y="-399350"/>
            <a:ext cx="3025272" cy="2584568"/>
          </a:xfrm>
          <a:custGeom>
            <a:avLst/>
            <a:gdLst/>
            <a:ahLst/>
            <a:cxnLst/>
            <a:rect l="l" t="t" r="r" b="b"/>
            <a:pathLst>
              <a:path w="545094" h="465688" extrusionOk="0">
                <a:moveTo>
                  <a:pt x="207028" y="1"/>
                </a:moveTo>
                <a:cubicBezTo>
                  <a:pt x="207028" y="1"/>
                  <a:pt x="259058" y="74319"/>
                  <a:pt x="128756" y="124647"/>
                </a:cubicBezTo>
                <a:cubicBezTo>
                  <a:pt x="1" y="174354"/>
                  <a:pt x="42285" y="297550"/>
                  <a:pt x="138002" y="297550"/>
                </a:cubicBezTo>
                <a:cubicBezTo>
                  <a:pt x="146029" y="297550"/>
                  <a:pt x="154432" y="296683"/>
                  <a:pt x="163141" y="294834"/>
                </a:cubicBezTo>
                <a:cubicBezTo>
                  <a:pt x="173520" y="292632"/>
                  <a:pt x="182326" y="291602"/>
                  <a:pt x="189704" y="291602"/>
                </a:cubicBezTo>
                <a:cubicBezTo>
                  <a:pt x="225753" y="291602"/>
                  <a:pt x="227678" y="316202"/>
                  <a:pt x="212112" y="348817"/>
                </a:cubicBezTo>
                <a:cubicBezTo>
                  <a:pt x="196610" y="381274"/>
                  <a:pt x="212112" y="431899"/>
                  <a:pt x="251176" y="453854"/>
                </a:cubicBezTo>
                <a:cubicBezTo>
                  <a:pt x="262225" y="460057"/>
                  <a:pt x="275286" y="463462"/>
                  <a:pt x="286978" y="464546"/>
                </a:cubicBezTo>
                <a:cubicBezTo>
                  <a:pt x="295411" y="465329"/>
                  <a:pt x="303454" y="465688"/>
                  <a:pt x="311146" y="465688"/>
                </a:cubicBezTo>
                <a:cubicBezTo>
                  <a:pt x="390544" y="465688"/>
                  <a:pt x="432621" y="427483"/>
                  <a:pt x="481467" y="423934"/>
                </a:cubicBezTo>
                <a:cubicBezTo>
                  <a:pt x="483856" y="423759"/>
                  <a:pt x="486261" y="423668"/>
                  <a:pt x="488687" y="423668"/>
                </a:cubicBezTo>
                <a:cubicBezTo>
                  <a:pt x="505818" y="423668"/>
                  <a:pt x="524017" y="428226"/>
                  <a:pt x="545094" y="440376"/>
                </a:cubicBezTo>
                <a:lnTo>
                  <a:pt x="54509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17525" y="55299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grpSp>
        <p:nvGrpSpPr>
          <p:cNvPr id="38" name="Google Shape;38;p7"/>
          <p:cNvGrpSpPr/>
          <p:nvPr/>
        </p:nvGrpSpPr>
        <p:grpSpPr>
          <a:xfrm>
            <a:off x="1663491" y="213118"/>
            <a:ext cx="5817010" cy="4856568"/>
            <a:chOff x="341100" y="783750"/>
            <a:chExt cx="6212100" cy="5186425"/>
          </a:xfrm>
        </p:grpSpPr>
        <p:sp>
          <p:nvSpPr>
            <p:cNvPr id="39" name="Google Shape;39;p7"/>
            <p:cNvSpPr/>
            <p:nvPr/>
          </p:nvSpPr>
          <p:spPr>
            <a:xfrm>
              <a:off x="341100" y="783750"/>
              <a:ext cx="6212100" cy="4828500"/>
            </a:xfrm>
            <a:custGeom>
              <a:avLst/>
              <a:gdLst/>
              <a:ahLst/>
              <a:cxnLst/>
              <a:rect l="l" t="t" r="r" b="b"/>
              <a:pathLst>
                <a:path w="248484" h="193140" extrusionOk="0">
                  <a:moveTo>
                    <a:pt x="193048" y="0"/>
                  </a:moveTo>
                  <a:cubicBezTo>
                    <a:pt x="172800" y="0"/>
                    <a:pt x="152013" y="12189"/>
                    <a:pt x="136422" y="15876"/>
                  </a:cubicBezTo>
                  <a:cubicBezTo>
                    <a:pt x="130552" y="17264"/>
                    <a:pt x="124754" y="17623"/>
                    <a:pt x="118977" y="17623"/>
                  </a:cubicBezTo>
                  <a:cubicBezTo>
                    <a:pt x="112798" y="17623"/>
                    <a:pt x="106643" y="17212"/>
                    <a:pt x="100452" y="17212"/>
                  </a:cubicBezTo>
                  <a:cubicBezTo>
                    <a:pt x="88065" y="17212"/>
                    <a:pt x="75531" y="18856"/>
                    <a:pt x="62354" y="28723"/>
                  </a:cubicBezTo>
                  <a:cubicBezTo>
                    <a:pt x="42042" y="43915"/>
                    <a:pt x="42137" y="61369"/>
                    <a:pt x="36196" y="73681"/>
                  </a:cubicBezTo>
                  <a:cubicBezTo>
                    <a:pt x="28611" y="89397"/>
                    <a:pt x="12728" y="100148"/>
                    <a:pt x="5787" y="116722"/>
                  </a:cubicBezTo>
                  <a:cubicBezTo>
                    <a:pt x="1132" y="127830"/>
                    <a:pt x="1" y="141379"/>
                    <a:pt x="4751" y="152654"/>
                  </a:cubicBezTo>
                  <a:cubicBezTo>
                    <a:pt x="13609" y="173705"/>
                    <a:pt x="35553" y="169133"/>
                    <a:pt x="63866" y="182265"/>
                  </a:cubicBezTo>
                  <a:cubicBezTo>
                    <a:pt x="78187" y="188911"/>
                    <a:pt x="85640" y="189269"/>
                    <a:pt x="95118" y="189269"/>
                  </a:cubicBezTo>
                  <a:cubicBezTo>
                    <a:pt x="96264" y="189269"/>
                    <a:pt x="97440" y="189264"/>
                    <a:pt x="98661" y="189264"/>
                  </a:cubicBezTo>
                  <a:cubicBezTo>
                    <a:pt x="106249" y="189264"/>
                    <a:pt x="115586" y="189466"/>
                    <a:pt x="130445" y="192386"/>
                  </a:cubicBezTo>
                  <a:cubicBezTo>
                    <a:pt x="131160" y="192646"/>
                    <a:pt x="135644" y="193140"/>
                    <a:pt x="141946" y="193140"/>
                  </a:cubicBezTo>
                  <a:cubicBezTo>
                    <a:pt x="152657" y="193140"/>
                    <a:pt x="168620" y="191713"/>
                    <a:pt x="180261" y="185289"/>
                  </a:cubicBezTo>
                  <a:cubicBezTo>
                    <a:pt x="214789" y="166216"/>
                    <a:pt x="207122" y="145987"/>
                    <a:pt x="214277" y="126187"/>
                  </a:cubicBezTo>
                  <a:cubicBezTo>
                    <a:pt x="218433" y="114721"/>
                    <a:pt x="227339" y="105994"/>
                    <a:pt x="234077" y="96076"/>
                  </a:cubicBezTo>
                  <a:cubicBezTo>
                    <a:pt x="248484" y="74883"/>
                    <a:pt x="246377" y="48987"/>
                    <a:pt x="234506" y="27913"/>
                  </a:cubicBezTo>
                  <a:cubicBezTo>
                    <a:pt x="222493" y="6573"/>
                    <a:pt x="207916" y="0"/>
                    <a:pt x="1930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a:off x="524750" y="855925"/>
              <a:ext cx="5839450" cy="4648425"/>
            </a:xfrm>
            <a:custGeom>
              <a:avLst/>
              <a:gdLst/>
              <a:ahLst/>
              <a:cxnLst/>
              <a:rect l="l" t="t" r="r" b="b"/>
              <a:pathLst>
                <a:path w="233578" h="185937" extrusionOk="0">
                  <a:moveTo>
                    <a:pt x="121779" y="0"/>
                  </a:moveTo>
                  <a:cubicBezTo>
                    <a:pt x="109175" y="0"/>
                    <a:pt x="96563" y="3745"/>
                    <a:pt x="85785" y="11250"/>
                  </a:cubicBezTo>
                  <a:cubicBezTo>
                    <a:pt x="76082" y="18013"/>
                    <a:pt x="74105" y="21668"/>
                    <a:pt x="58091" y="27753"/>
                  </a:cubicBezTo>
                  <a:cubicBezTo>
                    <a:pt x="39827" y="34694"/>
                    <a:pt x="14943" y="36361"/>
                    <a:pt x="6359" y="57578"/>
                  </a:cubicBezTo>
                  <a:cubicBezTo>
                    <a:pt x="1" y="73294"/>
                    <a:pt x="2644" y="100107"/>
                    <a:pt x="15038" y="121228"/>
                  </a:cubicBezTo>
                  <a:cubicBezTo>
                    <a:pt x="26290" y="140409"/>
                    <a:pt x="41982" y="141814"/>
                    <a:pt x="54067" y="146589"/>
                  </a:cubicBezTo>
                  <a:cubicBezTo>
                    <a:pt x="70891" y="153232"/>
                    <a:pt x="82225" y="165662"/>
                    <a:pt x="99561" y="173735"/>
                  </a:cubicBezTo>
                  <a:cubicBezTo>
                    <a:pt x="114733" y="180786"/>
                    <a:pt x="135375" y="185937"/>
                    <a:pt x="155204" y="185937"/>
                  </a:cubicBezTo>
                  <a:cubicBezTo>
                    <a:pt x="170496" y="185937"/>
                    <a:pt x="185305" y="182874"/>
                    <a:pt x="196752" y="175259"/>
                  </a:cubicBezTo>
                  <a:cubicBezTo>
                    <a:pt x="233578" y="150780"/>
                    <a:pt x="213194" y="117061"/>
                    <a:pt x="201347" y="87891"/>
                  </a:cubicBezTo>
                  <a:cubicBezTo>
                    <a:pt x="186560" y="51517"/>
                    <a:pt x="181512" y="36944"/>
                    <a:pt x="171296" y="24014"/>
                  </a:cubicBezTo>
                  <a:cubicBezTo>
                    <a:pt x="158656" y="8021"/>
                    <a:pt x="140226" y="0"/>
                    <a:pt x="121779" y="0"/>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p:nvPr/>
          </p:nvSpPr>
          <p:spPr>
            <a:xfrm>
              <a:off x="2342372" y="4406727"/>
              <a:ext cx="954900" cy="1456225"/>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7"/>
            <p:cNvSpPr/>
            <p:nvPr/>
          </p:nvSpPr>
          <p:spPr>
            <a:xfrm>
              <a:off x="2410222" y="4669852"/>
              <a:ext cx="727175" cy="1249700"/>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7"/>
            <p:cNvSpPr/>
            <p:nvPr/>
          </p:nvSpPr>
          <p:spPr>
            <a:xfrm>
              <a:off x="1167700" y="4550275"/>
              <a:ext cx="1247500" cy="1225725"/>
            </a:xfrm>
            <a:custGeom>
              <a:avLst/>
              <a:gdLst/>
              <a:ahLst/>
              <a:cxnLst/>
              <a:rect l="l" t="t" r="r" b="b"/>
              <a:pathLst>
                <a:path w="49900" h="49029" extrusionOk="0">
                  <a:moveTo>
                    <a:pt x="1057" y="0"/>
                  </a:moveTo>
                  <a:cubicBezTo>
                    <a:pt x="781" y="0"/>
                    <a:pt x="673" y="296"/>
                    <a:pt x="750" y="529"/>
                  </a:cubicBezTo>
                  <a:cubicBezTo>
                    <a:pt x="560" y="529"/>
                    <a:pt x="369" y="648"/>
                    <a:pt x="357" y="886"/>
                  </a:cubicBezTo>
                  <a:cubicBezTo>
                    <a:pt x="0" y="7708"/>
                    <a:pt x="1596" y="14340"/>
                    <a:pt x="3798" y="20746"/>
                  </a:cubicBezTo>
                  <a:cubicBezTo>
                    <a:pt x="5870" y="26770"/>
                    <a:pt x="8204" y="32854"/>
                    <a:pt x="12788" y="37450"/>
                  </a:cubicBezTo>
                  <a:cubicBezTo>
                    <a:pt x="17157" y="41820"/>
                    <a:pt x="22789" y="44689"/>
                    <a:pt x="28575" y="46678"/>
                  </a:cubicBezTo>
                  <a:cubicBezTo>
                    <a:pt x="32108" y="47894"/>
                    <a:pt x="35925" y="49028"/>
                    <a:pt x="39693" y="49028"/>
                  </a:cubicBezTo>
                  <a:cubicBezTo>
                    <a:pt x="41639" y="49028"/>
                    <a:pt x="43573" y="48726"/>
                    <a:pt x="45446" y="47975"/>
                  </a:cubicBezTo>
                  <a:cubicBezTo>
                    <a:pt x="45589" y="47916"/>
                    <a:pt x="45649" y="47821"/>
                    <a:pt x="45661" y="47725"/>
                  </a:cubicBezTo>
                  <a:cubicBezTo>
                    <a:pt x="45745" y="47795"/>
                    <a:pt x="45857" y="47836"/>
                    <a:pt x="45967" y="47836"/>
                  </a:cubicBezTo>
                  <a:cubicBezTo>
                    <a:pt x="46118" y="47836"/>
                    <a:pt x="46265" y="47757"/>
                    <a:pt x="46327" y="47571"/>
                  </a:cubicBezTo>
                  <a:cubicBezTo>
                    <a:pt x="49899" y="36581"/>
                    <a:pt x="43565" y="23937"/>
                    <a:pt x="36052" y="16126"/>
                  </a:cubicBezTo>
                  <a:cubicBezTo>
                    <a:pt x="26873" y="6589"/>
                    <a:pt x="14014" y="1791"/>
                    <a:pt x="1119" y="5"/>
                  </a:cubicBezTo>
                  <a:cubicBezTo>
                    <a:pt x="1098" y="2"/>
                    <a:pt x="1077" y="0"/>
                    <a:pt x="10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7"/>
            <p:cNvSpPr/>
            <p:nvPr/>
          </p:nvSpPr>
          <p:spPr>
            <a:xfrm>
              <a:off x="1338200" y="4738950"/>
              <a:ext cx="1042675" cy="1037425"/>
            </a:xfrm>
            <a:custGeom>
              <a:avLst/>
              <a:gdLst/>
              <a:ahLst/>
              <a:cxnLst/>
              <a:rect l="l" t="t" r="r" b="b"/>
              <a:pathLst>
                <a:path w="41707" h="41497" extrusionOk="0">
                  <a:moveTo>
                    <a:pt x="3415" y="0"/>
                  </a:moveTo>
                  <a:cubicBezTo>
                    <a:pt x="3118" y="0"/>
                    <a:pt x="2838" y="377"/>
                    <a:pt x="3098" y="673"/>
                  </a:cubicBezTo>
                  <a:cubicBezTo>
                    <a:pt x="5968" y="4043"/>
                    <a:pt x="8825" y="7424"/>
                    <a:pt x="11694" y="10794"/>
                  </a:cubicBezTo>
                  <a:cubicBezTo>
                    <a:pt x="7944" y="9591"/>
                    <a:pt x="4265" y="8186"/>
                    <a:pt x="669" y="6567"/>
                  </a:cubicBezTo>
                  <a:cubicBezTo>
                    <a:pt x="612" y="6541"/>
                    <a:pt x="557" y="6529"/>
                    <a:pt x="507" y="6529"/>
                  </a:cubicBezTo>
                  <a:cubicBezTo>
                    <a:pt x="143" y="6529"/>
                    <a:pt x="1" y="7141"/>
                    <a:pt x="419" y="7329"/>
                  </a:cubicBezTo>
                  <a:cubicBezTo>
                    <a:pt x="4158" y="9020"/>
                    <a:pt x="12564" y="12008"/>
                    <a:pt x="12730" y="12008"/>
                  </a:cubicBezTo>
                  <a:cubicBezTo>
                    <a:pt x="15826" y="15651"/>
                    <a:pt x="18922" y="19283"/>
                    <a:pt x="22029" y="22914"/>
                  </a:cubicBezTo>
                  <a:cubicBezTo>
                    <a:pt x="22303" y="23224"/>
                    <a:pt x="22577" y="23533"/>
                    <a:pt x="22851" y="23855"/>
                  </a:cubicBezTo>
                  <a:cubicBezTo>
                    <a:pt x="22003" y="23918"/>
                    <a:pt x="21159" y="23950"/>
                    <a:pt x="20319" y="23950"/>
                  </a:cubicBezTo>
                  <a:cubicBezTo>
                    <a:pt x="16565" y="23950"/>
                    <a:pt x="12884" y="23317"/>
                    <a:pt x="9313" y="22033"/>
                  </a:cubicBezTo>
                  <a:cubicBezTo>
                    <a:pt x="9266" y="22017"/>
                    <a:pt x="9220" y="22010"/>
                    <a:pt x="9178" y="22010"/>
                  </a:cubicBezTo>
                  <a:cubicBezTo>
                    <a:pt x="8783" y="22010"/>
                    <a:pt x="8623" y="22646"/>
                    <a:pt x="9063" y="22807"/>
                  </a:cubicBezTo>
                  <a:cubicBezTo>
                    <a:pt x="12688" y="24102"/>
                    <a:pt x="16421" y="24755"/>
                    <a:pt x="20225" y="24755"/>
                  </a:cubicBezTo>
                  <a:cubicBezTo>
                    <a:pt x="21144" y="24755"/>
                    <a:pt x="22067" y="24717"/>
                    <a:pt x="22993" y="24641"/>
                  </a:cubicBezTo>
                  <a:cubicBezTo>
                    <a:pt x="23160" y="24629"/>
                    <a:pt x="23267" y="24534"/>
                    <a:pt x="23339" y="24414"/>
                  </a:cubicBezTo>
                  <a:cubicBezTo>
                    <a:pt x="27149" y="28820"/>
                    <a:pt x="31090" y="33106"/>
                    <a:pt x="35424" y="36964"/>
                  </a:cubicBezTo>
                  <a:cubicBezTo>
                    <a:pt x="34186" y="37165"/>
                    <a:pt x="32949" y="37265"/>
                    <a:pt x="31719" y="37265"/>
                  </a:cubicBezTo>
                  <a:cubicBezTo>
                    <a:pt x="28655" y="37265"/>
                    <a:pt x="25636" y="36641"/>
                    <a:pt x="22755" y="35392"/>
                  </a:cubicBezTo>
                  <a:cubicBezTo>
                    <a:pt x="22701" y="35369"/>
                    <a:pt x="22650" y="35359"/>
                    <a:pt x="22602" y="35359"/>
                  </a:cubicBezTo>
                  <a:cubicBezTo>
                    <a:pt x="22232" y="35359"/>
                    <a:pt x="22083" y="35987"/>
                    <a:pt x="22505" y="36166"/>
                  </a:cubicBezTo>
                  <a:cubicBezTo>
                    <a:pt x="25470" y="37439"/>
                    <a:pt x="28583" y="38077"/>
                    <a:pt x="31737" y="38077"/>
                  </a:cubicBezTo>
                  <a:cubicBezTo>
                    <a:pt x="33155" y="38077"/>
                    <a:pt x="34582" y="37948"/>
                    <a:pt x="36007" y="37690"/>
                  </a:cubicBezTo>
                  <a:cubicBezTo>
                    <a:pt x="36078" y="37678"/>
                    <a:pt x="36126" y="37654"/>
                    <a:pt x="36174" y="37630"/>
                  </a:cubicBezTo>
                  <a:cubicBezTo>
                    <a:pt x="37698" y="38952"/>
                    <a:pt x="39269" y="40226"/>
                    <a:pt x="40912" y="41417"/>
                  </a:cubicBezTo>
                  <a:cubicBezTo>
                    <a:pt x="40988" y="41473"/>
                    <a:pt x="41064" y="41497"/>
                    <a:pt x="41137" y="41497"/>
                  </a:cubicBezTo>
                  <a:cubicBezTo>
                    <a:pt x="41464" y="41497"/>
                    <a:pt x="41706" y="41003"/>
                    <a:pt x="41365" y="40750"/>
                  </a:cubicBezTo>
                  <a:cubicBezTo>
                    <a:pt x="37745" y="38107"/>
                    <a:pt x="34447" y="35130"/>
                    <a:pt x="31328" y="31951"/>
                  </a:cubicBezTo>
                  <a:cubicBezTo>
                    <a:pt x="31423" y="31951"/>
                    <a:pt x="31530" y="31892"/>
                    <a:pt x="31590" y="31773"/>
                  </a:cubicBezTo>
                  <a:cubicBezTo>
                    <a:pt x="33745" y="27724"/>
                    <a:pt x="34150" y="23129"/>
                    <a:pt x="32638" y="18795"/>
                  </a:cubicBezTo>
                  <a:cubicBezTo>
                    <a:pt x="32568" y="18591"/>
                    <a:pt x="32389" y="18501"/>
                    <a:pt x="32216" y="18501"/>
                  </a:cubicBezTo>
                  <a:cubicBezTo>
                    <a:pt x="31975" y="18501"/>
                    <a:pt x="31748" y="18677"/>
                    <a:pt x="31852" y="18961"/>
                  </a:cubicBezTo>
                  <a:cubicBezTo>
                    <a:pt x="33280" y="23081"/>
                    <a:pt x="32971" y="27474"/>
                    <a:pt x="30923" y="31320"/>
                  </a:cubicBezTo>
                  <a:cubicBezTo>
                    <a:pt x="30887" y="31380"/>
                    <a:pt x="30875" y="31439"/>
                    <a:pt x="30875" y="31487"/>
                  </a:cubicBezTo>
                  <a:cubicBezTo>
                    <a:pt x="27851" y="28391"/>
                    <a:pt x="24982" y="25117"/>
                    <a:pt x="22172" y="21831"/>
                  </a:cubicBezTo>
                  <a:cubicBezTo>
                    <a:pt x="21005" y="20462"/>
                    <a:pt x="19838" y="19092"/>
                    <a:pt x="18683" y="17735"/>
                  </a:cubicBezTo>
                  <a:cubicBezTo>
                    <a:pt x="18719" y="17687"/>
                    <a:pt x="18743" y="17640"/>
                    <a:pt x="18767" y="17568"/>
                  </a:cubicBezTo>
                  <a:cubicBezTo>
                    <a:pt x="19779" y="13663"/>
                    <a:pt x="20231" y="9698"/>
                    <a:pt x="20088" y="5662"/>
                  </a:cubicBezTo>
                  <a:cubicBezTo>
                    <a:pt x="20076" y="5390"/>
                    <a:pt x="19854" y="5249"/>
                    <a:pt x="19646" y="5249"/>
                  </a:cubicBezTo>
                  <a:cubicBezTo>
                    <a:pt x="19454" y="5249"/>
                    <a:pt x="19273" y="5369"/>
                    <a:pt x="19279" y="5615"/>
                  </a:cubicBezTo>
                  <a:cubicBezTo>
                    <a:pt x="19422" y="9484"/>
                    <a:pt x="19017" y="13270"/>
                    <a:pt x="18064" y="17021"/>
                  </a:cubicBezTo>
                  <a:cubicBezTo>
                    <a:pt x="13278" y="11401"/>
                    <a:pt x="8492" y="5769"/>
                    <a:pt x="3693" y="138"/>
                  </a:cubicBezTo>
                  <a:cubicBezTo>
                    <a:pt x="3611" y="41"/>
                    <a:pt x="3512" y="0"/>
                    <a:pt x="3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7"/>
            <p:cNvSpPr/>
            <p:nvPr/>
          </p:nvSpPr>
          <p:spPr>
            <a:xfrm>
              <a:off x="4343975" y="4619350"/>
              <a:ext cx="1461525" cy="1350825"/>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7"/>
            <p:cNvSpPr/>
            <p:nvPr/>
          </p:nvSpPr>
          <p:spPr>
            <a:xfrm>
              <a:off x="4433000" y="4738825"/>
              <a:ext cx="1064425" cy="1104000"/>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7"/>
          <p:cNvSpPr txBox="1">
            <a:spLocks noGrp="1"/>
          </p:cNvSpPr>
          <p:nvPr>
            <p:ph type="title"/>
          </p:nvPr>
        </p:nvSpPr>
        <p:spPr>
          <a:xfrm>
            <a:off x="2672700" y="1304100"/>
            <a:ext cx="3798900" cy="724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4000"/>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endParaRPr/>
          </a:p>
        </p:txBody>
      </p:sp>
      <p:sp>
        <p:nvSpPr>
          <p:cNvPr id="48" name="Google Shape;48;p7"/>
          <p:cNvSpPr txBox="1">
            <a:spLocks noGrp="1"/>
          </p:cNvSpPr>
          <p:nvPr>
            <p:ph type="subTitle" idx="1"/>
          </p:nvPr>
        </p:nvSpPr>
        <p:spPr>
          <a:xfrm>
            <a:off x="2785275" y="2083550"/>
            <a:ext cx="3573600" cy="14061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sz="1400"/>
            </a:lvl1pPr>
            <a:lvl2pPr lvl="1" algn="ctr" rtl="0">
              <a:spcBef>
                <a:spcPts val="1600"/>
              </a:spcBef>
              <a:spcAft>
                <a:spcPts val="0"/>
              </a:spcAft>
              <a:buNone/>
              <a:defRPr sz="1400"/>
            </a:lvl2pPr>
            <a:lvl3pPr lvl="2" algn="ctr" rtl="0">
              <a:spcBef>
                <a:spcPts val="1600"/>
              </a:spcBef>
              <a:spcAft>
                <a:spcPts val="0"/>
              </a:spcAft>
              <a:buNone/>
              <a:defRPr sz="1400"/>
            </a:lvl3pPr>
            <a:lvl4pPr lvl="3" algn="ctr" rtl="0">
              <a:spcBef>
                <a:spcPts val="1600"/>
              </a:spcBef>
              <a:spcAft>
                <a:spcPts val="0"/>
              </a:spcAft>
              <a:buNone/>
              <a:defRPr sz="1400"/>
            </a:lvl4pPr>
            <a:lvl5pPr lvl="4" algn="ctr" rtl="0">
              <a:spcBef>
                <a:spcPts val="1600"/>
              </a:spcBef>
              <a:spcAft>
                <a:spcPts val="0"/>
              </a:spcAft>
              <a:buNone/>
              <a:defRPr sz="1400"/>
            </a:lvl5pPr>
            <a:lvl6pPr lvl="5" algn="ctr" rtl="0">
              <a:spcBef>
                <a:spcPts val="1600"/>
              </a:spcBef>
              <a:spcAft>
                <a:spcPts val="0"/>
              </a:spcAft>
              <a:buNone/>
              <a:defRPr sz="1400"/>
            </a:lvl6pPr>
            <a:lvl7pPr lvl="6" algn="ctr" rtl="0">
              <a:spcBef>
                <a:spcPts val="1600"/>
              </a:spcBef>
              <a:spcAft>
                <a:spcPts val="0"/>
              </a:spcAft>
              <a:buNone/>
              <a:defRPr sz="1400"/>
            </a:lvl7pPr>
            <a:lvl8pPr lvl="7" algn="ctr" rtl="0">
              <a:spcBef>
                <a:spcPts val="1600"/>
              </a:spcBef>
              <a:spcAft>
                <a:spcPts val="0"/>
              </a:spcAft>
              <a:buNone/>
              <a:defRPr sz="1400"/>
            </a:lvl8pPr>
            <a:lvl9pPr lvl="8" algn="ctr" rtl="0">
              <a:spcBef>
                <a:spcPts val="1600"/>
              </a:spcBef>
              <a:spcAft>
                <a:spcPts val="1600"/>
              </a:spcAft>
              <a:buNone/>
              <a:defRPr sz="14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dk2"/>
        </a:solidFill>
        <a:effectLst/>
      </p:bgPr>
    </p:bg>
    <p:spTree>
      <p:nvGrpSpPr>
        <p:cNvPr id="1" name="Shape 80"/>
        <p:cNvGrpSpPr/>
        <p:nvPr/>
      </p:nvGrpSpPr>
      <p:grpSpPr>
        <a:xfrm>
          <a:off x="0" y="0"/>
          <a:ext cx="0" cy="0"/>
          <a:chOff x="0" y="0"/>
          <a:chExt cx="0" cy="0"/>
        </a:xfrm>
      </p:grpSpPr>
      <p:sp>
        <p:nvSpPr>
          <p:cNvPr id="81" name="Google Shape;81;p13"/>
          <p:cNvSpPr/>
          <p:nvPr/>
        </p:nvSpPr>
        <p:spPr>
          <a:xfrm flipH="1">
            <a:off x="4420751" y="2753749"/>
            <a:ext cx="4769720" cy="2389758"/>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31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 name="Google Shape;82;p13"/>
          <p:cNvGrpSpPr/>
          <p:nvPr/>
        </p:nvGrpSpPr>
        <p:grpSpPr>
          <a:xfrm rot="-1314983">
            <a:off x="8216103" y="3311234"/>
            <a:ext cx="972293" cy="928258"/>
            <a:chOff x="-1855532" y="1600966"/>
            <a:chExt cx="890361" cy="822923"/>
          </a:xfrm>
        </p:grpSpPr>
        <p:sp>
          <p:nvSpPr>
            <p:cNvPr id="83" name="Google Shape;83;p13"/>
            <p:cNvSpPr/>
            <p:nvPr/>
          </p:nvSpPr>
          <p:spPr>
            <a:xfrm>
              <a:off x="-1855532" y="1600966"/>
              <a:ext cx="890361" cy="822923"/>
            </a:xfrm>
            <a:custGeom>
              <a:avLst/>
              <a:gdLst/>
              <a:ahLst/>
              <a:cxnLst/>
              <a:rect l="l" t="t" r="r" b="b"/>
              <a:pathLst>
                <a:path w="58461" h="54033" extrusionOk="0">
                  <a:moveTo>
                    <a:pt x="47321" y="1"/>
                  </a:moveTo>
                  <a:cubicBezTo>
                    <a:pt x="40441" y="1"/>
                    <a:pt x="37679" y="10881"/>
                    <a:pt x="33040" y="10881"/>
                  </a:cubicBezTo>
                  <a:cubicBezTo>
                    <a:pt x="32537" y="10881"/>
                    <a:pt x="32012" y="10754"/>
                    <a:pt x="31457" y="10470"/>
                  </a:cubicBezTo>
                  <a:cubicBezTo>
                    <a:pt x="28833" y="9132"/>
                    <a:pt x="29046" y="767"/>
                    <a:pt x="24301" y="767"/>
                  </a:cubicBezTo>
                  <a:cubicBezTo>
                    <a:pt x="23556" y="767"/>
                    <a:pt x="22689" y="973"/>
                    <a:pt x="21670" y="1445"/>
                  </a:cubicBezTo>
                  <a:cubicBezTo>
                    <a:pt x="14944" y="4554"/>
                    <a:pt x="18014" y="15188"/>
                    <a:pt x="14423" y="15188"/>
                  </a:cubicBezTo>
                  <a:cubicBezTo>
                    <a:pt x="14149" y="15188"/>
                    <a:pt x="13837" y="15126"/>
                    <a:pt x="13479" y="14994"/>
                  </a:cubicBezTo>
                  <a:cubicBezTo>
                    <a:pt x="13466" y="14995"/>
                    <a:pt x="13454" y="14995"/>
                    <a:pt x="13442" y="14995"/>
                  </a:cubicBezTo>
                  <a:cubicBezTo>
                    <a:pt x="13056" y="14995"/>
                    <a:pt x="12597" y="14648"/>
                    <a:pt x="12193" y="14601"/>
                  </a:cubicBezTo>
                  <a:cubicBezTo>
                    <a:pt x="11921" y="14565"/>
                    <a:pt x="11656" y="14547"/>
                    <a:pt x="11398" y="14547"/>
                  </a:cubicBezTo>
                  <a:cubicBezTo>
                    <a:pt x="5868" y="14547"/>
                    <a:pt x="3575" y="22683"/>
                    <a:pt x="2596" y="26960"/>
                  </a:cubicBezTo>
                  <a:cubicBezTo>
                    <a:pt x="1" y="38140"/>
                    <a:pt x="3632" y="48629"/>
                    <a:pt x="3704" y="48677"/>
                  </a:cubicBezTo>
                  <a:cubicBezTo>
                    <a:pt x="8356" y="51599"/>
                    <a:pt x="14802" y="54033"/>
                    <a:pt x="20602" y="54033"/>
                  </a:cubicBezTo>
                  <a:cubicBezTo>
                    <a:pt x="22862" y="54033"/>
                    <a:pt x="25025" y="53663"/>
                    <a:pt x="26945" y="52809"/>
                  </a:cubicBezTo>
                  <a:cubicBezTo>
                    <a:pt x="34374" y="49499"/>
                    <a:pt x="30564" y="43272"/>
                    <a:pt x="30445" y="42355"/>
                  </a:cubicBezTo>
                  <a:cubicBezTo>
                    <a:pt x="30087" y="39653"/>
                    <a:pt x="31775" y="39051"/>
                    <a:pt x="33805" y="39051"/>
                  </a:cubicBezTo>
                  <a:cubicBezTo>
                    <a:pt x="35353" y="39051"/>
                    <a:pt x="37101" y="39402"/>
                    <a:pt x="38291" y="39438"/>
                  </a:cubicBezTo>
                  <a:cubicBezTo>
                    <a:pt x="38426" y="39442"/>
                    <a:pt x="38560" y="39444"/>
                    <a:pt x="38694" y="39444"/>
                  </a:cubicBezTo>
                  <a:cubicBezTo>
                    <a:pt x="43697" y="39444"/>
                    <a:pt x="48722" y="36430"/>
                    <a:pt x="47864" y="30830"/>
                  </a:cubicBezTo>
                  <a:cubicBezTo>
                    <a:pt x="47185" y="26484"/>
                    <a:pt x="43578" y="24353"/>
                    <a:pt x="49531" y="18495"/>
                  </a:cubicBezTo>
                  <a:cubicBezTo>
                    <a:pt x="58461" y="9708"/>
                    <a:pt x="54186" y="695"/>
                    <a:pt x="48043" y="40"/>
                  </a:cubicBezTo>
                  <a:cubicBezTo>
                    <a:pt x="47797" y="14"/>
                    <a:pt x="47556" y="1"/>
                    <a:pt x="4732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1801299" y="1673750"/>
              <a:ext cx="648448" cy="672557"/>
            </a:xfrm>
            <a:custGeom>
              <a:avLst/>
              <a:gdLst/>
              <a:ahLst/>
              <a:cxnLst/>
              <a:rect l="l" t="t" r="r" b="b"/>
              <a:pathLst>
                <a:path w="42577" h="44160" extrusionOk="0">
                  <a:moveTo>
                    <a:pt x="20562" y="1"/>
                  </a:moveTo>
                  <a:cubicBezTo>
                    <a:pt x="20402" y="1"/>
                    <a:pt x="20242" y="87"/>
                    <a:pt x="20181" y="286"/>
                  </a:cubicBezTo>
                  <a:cubicBezTo>
                    <a:pt x="19014" y="4024"/>
                    <a:pt x="18645" y="7906"/>
                    <a:pt x="18645" y="11823"/>
                  </a:cubicBezTo>
                  <a:cubicBezTo>
                    <a:pt x="18645" y="16121"/>
                    <a:pt x="19026" y="20431"/>
                    <a:pt x="17776" y="24622"/>
                  </a:cubicBezTo>
                  <a:cubicBezTo>
                    <a:pt x="17752" y="24705"/>
                    <a:pt x="17752" y="24789"/>
                    <a:pt x="17776" y="24848"/>
                  </a:cubicBezTo>
                  <a:cubicBezTo>
                    <a:pt x="12656" y="28956"/>
                    <a:pt x="7822" y="33397"/>
                    <a:pt x="3762" y="38528"/>
                  </a:cubicBezTo>
                  <a:cubicBezTo>
                    <a:pt x="4298" y="35540"/>
                    <a:pt x="3631" y="32516"/>
                    <a:pt x="3465" y="29492"/>
                  </a:cubicBezTo>
                  <a:cubicBezTo>
                    <a:pt x="3262" y="25693"/>
                    <a:pt x="3607" y="21931"/>
                    <a:pt x="5060" y="18395"/>
                  </a:cubicBezTo>
                  <a:cubicBezTo>
                    <a:pt x="5175" y="18100"/>
                    <a:pt x="4939" y="17910"/>
                    <a:pt x="4689" y="17910"/>
                  </a:cubicBezTo>
                  <a:cubicBezTo>
                    <a:pt x="4524" y="17910"/>
                    <a:pt x="4354" y="17992"/>
                    <a:pt x="4274" y="18181"/>
                  </a:cubicBezTo>
                  <a:cubicBezTo>
                    <a:pt x="2988" y="21348"/>
                    <a:pt x="2548" y="24693"/>
                    <a:pt x="2607" y="28098"/>
                  </a:cubicBezTo>
                  <a:cubicBezTo>
                    <a:pt x="2679" y="31885"/>
                    <a:pt x="3822" y="35814"/>
                    <a:pt x="2703" y="39517"/>
                  </a:cubicBezTo>
                  <a:cubicBezTo>
                    <a:pt x="2667" y="39659"/>
                    <a:pt x="2691" y="39767"/>
                    <a:pt x="2762" y="39862"/>
                  </a:cubicBezTo>
                  <a:cubicBezTo>
                    <a:pt x="1869" y="41064"/>
                    <a:pt x="1000" y="42291"/>
                    <a:pt x="190" y="43565"/>
                  </a:cubicBezTo>
                  <a:cubicBezTo>
                    <a:pt x="0" y="43871"/>
                    <a:pt x="281" y="44160"/>
                    <a:pt x="562" y="44160"/>
                  </a:cubicBezTo>
                  <a:cubicBezTo>
                    <a:pt x="686" y="44160"/>
                    <a:pt x="809" y="44104"/>
                    <a:pt x="893" y="43969"/>
                  </a:cubicBezTo>
                  <a:cubicBezTo>
                    <a:pt x="1988" y="42219"/>
                    <a:pt x="3203" y="40540"/>
                    <a:pt x="4477" y="38933"/>
                  </a:cubicBezTo>
                  <a:cubicBezTo>
                    <a:pt x="4665" y="38923"/>
                    <a:pt x="4852" y="38919"/>
                    <a:pt x="5039" y="38919"/>
                  </a:cubicBezTo>
                  <a:cubicBezTo>
                    <a:pt x="8447" y="38919"/>
                    <a:pt x="11650" y="40492"/>
                    <a:pt x="15025" y="40910"/>
                  </a:cubicBezTo>
                  <a:cubicBezTo>
                    <a:pt x="15977" y="41029"/>
                    <a:pt x="16929" y="41086"/>
                    <a:pt x="17878" y="41086"/>
                  </a:cubicBezTo>
                  <a:cubicBezTo>
                    <a:pt x="19862" y="41086"/>
                    <a:pt x="21836" y="40837"/>
                    <a:pt x="23777" y="40386"/>
                  </a:cubicBezTo>
                  <a:cubicBezTo>
                    <a:pt x="24256" y="40274"/>
                    <a:pt x="24099" y="39590"/>
                    <a:pt x="23657" y="39590"/>
                  </a:cubicBezTo>
                  <a:cubicBezTo>
                    <a:pt x="23627" y="39590"/>
                    <a:pt x="23595" y="39593"/>
                    <a:pt x="23562" y="39600"/>
                  </a:cubicBezTo>
                  <a:cubicBezTo>
                    <a:pt x="21684" y="40042"/>
                    <a:pt x="19777" y="40275"/>
                    <a:pt x="17868" y="40275"/>
                  </a:cubicBezTo>
                  <a:cubicBezTo>
                    <a:pt x="16281" y="40275"/>
                    <a:pt x="14694" y="40114"/>
                    <a:pt x="13120" y="39778"/>
                  </a:cubicBezTo>
                  <a:cubicBezTo>
                    <a:pt x="10418" y="39207"/>
                    <a:pt x="7882" y="38147"/>
                    <a:pt x="5119" y="38124"/>
                  </a:cubicBezTo>
                  <a:cubicBezTo>
                    <a:pt x="9632" y="32647"/>
                    <a:pt x="15037" y="27991"/>
                    <a:pt x="20657" y="23622"/>
                  </a:cubicBezTo>
                  <a:cubicBezTo>
                    <a:pt x="20693" y="23634"/>
                    <a:pt x="20717" y="23657"/>
                    <a:pt x="20764" y="23669"/>
                  </a:cubicBezTo>
                  <a:cubicBezTo>
                    <a:pt x="23741" y="24158"/>
                    <a:pt x="26479" y="25479"/>
                    <a:pt x="29503" y="25872"/>
                  </a:cubicBezTo>
                  <a:cubicBezTo>
                    <a:pt x="30510" y="26003"/>
                    <a:pt x="31519" y="26065"/>
                    <a:pt x="32526" y="26065"/>
                  </a:cubicBezTo>
                  <a:cubicBezTo>
                    <a:pt x="34258" y="26065"/>
                    <a:pt x="35986" y="25882"/>
                    <a:pt x="37695" y="25551"/>
                  </a:cubicBezTo>
                  <a:cubicBezTo>
                    <a:pt x="38177" y="25461"/>
                    <a:pt x="38015" y="24769"/>
                    <a:pt x="37566" y="24769"/>
                  </a:cubicBezTo>
                  <a:cubicBezTo>
                    <a:pt x="37539" y="24769"/>
                    <a:pt x="37510" y="24771"/>
                    <a:pt x="37481" y="24777"/>
                  </a:cubicBezTo>
                  <a:cubicBezTo>
                    <a:pt x="35839" y="25091"/>
                    <a:pt x="34184" y="25260"/>
                    <a:pt x="32529" y="25260"/>
                  </a:cubicBezTo>
                  <a:cubicBezTo>
                    <a:pt x="31109" y="25260"/>
                    <a:pt x="29689" y="25136"/>
                    <a:pt x="28277" y="24872"/>
                  </a:cubicBezTo>
                  <a:cubicBezTo>
                    <a:pt x="25955" y="24431"/>
                    <a:pt x="23788" y="23455"/>
                    <a:pt x="21479" y="22991"/>
                  </a:cubicBezTo>
                  <a:cubicBezTo>
                    <a:pt x="21872" y="22693"/>
                    <a:pt x="22253" y="22395"/>
                    <a:pt x="22645" y="22098"/>
                  </a:cubicBezTo>
                  <a:cubicBezTo>
                    <a:pt x="29956" y="16538"/>
                    <a:pt x="37481" y="10965"/>
                    <a:pt x="42386" y="3036"/>
                  </a:cubicBezTo>
                  <a:cubicBezTo>
                    <a:pt x="42576" y="2730"/>
                    <a:pt x="42301" y="2441"/>
                    <a:pt x="42023" y="2441"/>
                  </a:cubicBezTo>
                  <a:cubicBezTo>
                    <a:pt x="41901" y="2441"/>
                    <a:pt x="41779" y="2497"/>
                    <a:pt x="41695" y="2631"/>
                  </a:cubicBezTo>
                  <a:cubicBezTo>
                    <a:pt x="36385" y="11192"/>
                    <a:pt x="27991" y="16954"/>
                    <a:pt x="20145" y="22991"/>
                  </a:cubicBezTo>
                  <a:cubicBezTo>
                    <a:pt x="19681" y="23360"/>
                    <a:pt x="19216" y="23717"/>
                    <a:pt x="18740" y="24086"/>
                  </a:cubicBezTo>
                  <a:cubicBezTo>
                    <a:pt x="19645" y="20538"/>
                    <a:pt x="19514" y="16919"/>
                    <a:pt x="19467" y="13263"/>
                  </a:cubicBezTo>
                  <a:cubicBezTo>
                    <a:pt x="19395" y="8941"/>
                    <a:pt x="19669" y="4655"/>
                    <a:pt x="20955" y="500"/>
                  </a:cubicBezTo>
                  <a:cubicBezTo>
                    <a:pt x="21048" y="199"/>
                    <a:pt x="20804" y="1"/>
                    <a:pt x="2056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5" name="Google Shape;85;p13"/>
          <p:cNvSpPr/>
          <p:nvPr/>
        </p:nvSpPr>
        <p:spPr>
          <a:xfrm>
            <a:off x="70" y="850947"/>
            <a:ext cx="8179245" cy="4098021"/>
          </a:xfrm>
          <a:custGeom>
            <a:avLst/>
            <a:gdLst/>
            <a:ahLst/>
            <a:cxnLst/>
            <a:rect l="l" t="t" r="r" b="b"/>
            <a:pathLst>
              <a:path w="225946" h="113205" extrusionOk="0">
                <a:moveTo>
                  <a:pt x="62499" y="1"/>
                </a:moveTo>
                <a:cubicBezTo>
                  <a:pt x="59883" y="1"/>
                  <a:pt x="57255" y="334"/>
                  <a:pt x="54710" y="1008"/>
                </a:cubicBezTo>
                <a:cubicBezTo>
                  <a:pt x="48019" y="2794"/>
                  <a:pt x="42649" y="6628"/>
                  <a:pt x="39791" y="11712"/>
                </a:cubicBezTo>
                <a:cubicBezTo>
                  <a:pt x="36672" y="17272"/>
                  <a:pt x="35588" y="24499"/>
                  <a:pt x="28540" y="28059"/>
                </a:cubicBezTo>
                <a:cubicBezTo>
                  <a:pt x="26790" y="28940"/>
                  <a:pt x="24873" y="29250"/>
                  <a:pt x="22908" y="29678"/>
                </a:cubicBezTo>
                <a:cubicBezTo>
                  <a:pt x="21075" y="30083"/>
                  <a:pt x="19539" y="30774"/>
                  <a:pt x="18229" y="31869"/>
                </a:cubicBezTo>
                <a:cubicBezTo>
                  <a:pt x="15634" y="34048"/>
                  <a:pt x="13788" y="36953"/>
                  <a:pt x="12371" y="39691"/>
                </a:cubicBezTo>
                <a:cubicBezTo>
                  <a:pt x="10811" y="42715"/>
                  <a:pt x="9811" y="45906"/>
                  <a:pt x="9407" y="49157"/>
                </a:cubicBezTo>
                <a:cubicBezTo>
                  <a:pt x="8978" y="52514"/>
                  <a:pt x="9526" y="55765"/>
                  <a:pt x="9799" y="59122"/>
                </a:cubicBezTo>
                <a:cubicBezTo>
                  <a:pt x="9942" y="60956"/>
                  <a:pt x="9907" y="62813"/>
                  <a:pt x="9145" y="64563"/>
                </a:cubicBezTo>
                <a:cubicBezTo>
                  <a:pt x="8454" y="66159"/>
                  <a:pt x="7156" y="67528"/>
                  <a:pt x="5858" y="68850"/>
                </a:cubicBezTo>
                <a:cubicBezTo>
                  <a:pt x="3608" y="71124"/>
                  <a:pt x="2644" y="74053"/>
                  <a:pt x="1739" y="76886"/>
                </a:cubicBezTo>
                <a:cubicBezTo>
                  <a:pt x="1" y="82375"/>
                  <a:pt x="822" y="87769"/>
                  <a:pt x="5025" y="92293"/>
                </a:cubicBezTo>
                <a:cubicBezTo>
                  <a:pt x="9359" y="96948"/>
                  <a:pt x="15860" y="100080"/>
                  <a:pt x="22753" y="101830"/>
                </a:cubicBezTo>
                <a:cubicBezTo>
                  <a:pt x="28327" y="103249"/>
                  <a:pt x="34155" y="103754"/>
                  <a:pt x="39991" y="103754"/>
                </a:cubicBezTo>
                <a:cubicBezTo>
                  <a:pt x="42970" y="103754"/>
                  <a:pt x="45950" y="103623"/>
                  <a:pt x="48900" y="103413"/>
                </a:cubicBezTo>
                <a:cubicBezTo>
                  <a:pt x="53579" y="103092"/>
                  <a:pt x="58222" y="102437"/>
                  <a:pt x="62913" y="102175"/>
                </a:cubicBezTo>
                <a:cubicBezTo>
                  <a:pt x="63658" y="102135"/>
                  <a:pt x="64397" y="102114"/>
                  <a:pt x="65129" y="102114"/>
                </a:cubicBezTo>
                <a:cubicBezTo>
                  <a:pt x="68914" y="102114"/>
                  <a:pt x="72542" y="102654"/>
                  <a:pt x="76153" y="103711"/>
                </a:cubicBezTo>
                <a:cubicBezTo>
                  <a:pt x="80213" y="104902"/>
                  <a:pt x="84083" y="106461"/>
                  <a:pt x="88166" y="107592"/>
                </a:cubicBezTo>
                <a:cubicBezTo>
                  <a:pt x="90798" y="108319"/>
                  <a:pt x="93500" y="108890"/>
                  <a:pt x="96227" y="109331"/>
                </a:cubicBezTo>
                <a:cubicBezTo>
                  <a:pt x="101001" y="110283"/>
                  <a:pt x="106085" y="110676"/>
                  <a:pt x="110574" y="111283"/>
                </a:cubicBezTo>
                <a:cubicBezTo>
                  <a:pt x="113741" y="111712"/>
                  <a:pt x="116765" y="112534"/>
                  <a:pt x="119908" y="113022"/>
                </a:cubicBezTo>
                <a:cubicBezTo>
                  <a:pt x="120759" y="113151"/>
                  <a:pt x="121581" y="113204"/>
                  <a:pt x="122390" y="113204"/>
                </a:cubicBezTo>
                <a:cubicBezTo>
                  <a:pt x="124492" y="113204"/>
                  <a:pt x="126501" y="112842"/>
                  <a:pt x="128660" y="112498"/>
                </a:cubicBezTo>
                <a:cubicBezTo>
                  <a:pt x="130320" y="112230"/>
                  <a:pt x="131984" y="112138"/>
                  <a:pt x="133653" y="112138"/>
                </a:cubicBezTo>
                <a:cubicBezTo>
                  <a:pt x="135321" y="112138"/>
                  <a:pt x="136994" y="112230"/>
                  <a:pt x="138673" y="112331"/>
                </a:cubicBezTo>
                <a:cubicBezTo>
                  <a:pt x="141764" y="112515"/>
                  <a:pt x="144846" y="112620"/>
                  <a:pt x="147945" y="112620"/>
                </a:cubicBezTo>
                <a:cubicBezTo>
                  <a:pt x="148259" y="112620"/>
                  <a:pt x="148574" y="112619"/>
                  <a:pt x="148888" y="112617"/>
                </a:cubicBezTo>
                <a:cubicBezTo>
                  <a:pt x="162152" y="112522"/>
                  <a:pt x="175273" y="110831"/>
                  <a:pt x="188488" y="110069"/>
                </a:cubicBezTo>
                <a:cubicBezTo>
                  <a:pt x="199526" y="109438"/>
                  <a:pt x="212682" y="110081"/>
                  <a:pt x="221040" y="103235"/>
                </a:cubicBezTo>
                <a:cubicBezTo>
                  <a:pt x="224219" y="100627"/>
                  <a:pt x="225946" y="97151"/>
                  <a:pt x="225350" y="93531"/>
                </a:cubicBezTo>
                <a:cubicBezTo>
                  <a:pt x="224803" y="90138"/>
                  <a:pt x="222243" y="87197"/>
                  <a:pt x="218087" y="86007"/>
                </a:cubicBezTo>
                <a:cubicBezTo>
                  <a:pt x="212908" y="84518"/>
                  <a:pt x="207181" y="85637"/>
                  <a:pt x="201943" y="84316"/>
                </a:cubicBezTo>
                <a:cubicBezTo>
                  <a:pt x="197144" y="83101"/>
                  <a:pt x="193418" y="80244"/>
                  <a:pt x="189429" y="77958"/>
                </a:cubicBezTo>
                <a:cubicBezTo>
                  <a:pt x="187453" y="76815"/>
                  <a:pt x="185357" y="75779"/>
                  <a:pt x="183047" y="75124"/>
                </a:cubicBezTo>
                <a:cubicBezTo>
                  <a:pt x="181018" y="74552"/>
                  <a:pt x="178881" y="74329"/>
                  <a:pt x="176737" y="74329"/>
                </a:cubicBezTo>
                <a:cubicBezTo>
                  <a:pt x="176026" y="74329"/>
                  <a:pt x="175314" y="74353"/>
                  <a:pt x="174606" y="74398"/>
                </a:cubicBezTo>
                <a:cubicBezTo>
                  <a:pt x="168947" y="74749"/>
                  <a:pt x="163483" y="76316"/>
                  <a:pt x="157786" y="76316"/>
                </a:cubicBezTo>
                <a:cubicBezTo>
                  <a:pt x="157682" y="76316"/>
                  <a:pt x="157577" y="76316"/>
                  <a:pt x="157473" y="76315"/>
                </a:cubicBezTo>
                <a:cubicBezTo>
                  <a:pt x="152663" y="76267"/>
                  <a:pt x="147317" y="75124"/>
                  <a:pt x="144816" y="71600"/>
                </a:cubicBezTo>
                <a:cubicBezTo>
                  <a:pt x="143388" y="69576"/>
                  <a:pt x="143149" y="67207"/>
                  <a:pt x="142661" y="64956"/>
                </a:cubicBezTo>
                <a:cubicBezTo>
                  <a:pt x="142245" y="62968"/>
                  <a:pt x="141518" y="61075"/>
                  <a:pt x="140209" y="59337"/>
                </a:cubicBezTo>
                <a:cubicBezTo>
                  <a:pt x="137863" y="56205"/>
                  <a:pt x="134089" y="53753"/>
                  <a:pt x="129743" y="52514"/>
                </a:cubicBezTo>
                <a:cubicBezTo>
                  <a:pt x="127656" y="51919"/>
                  <a:pt x="125480" y="51649"/>
                  <a:pt x="123261" y="51649"/>
                </a:cubicBezTo>
                <a:cubicBezTo>
                  <a:pt x="123037" y="51649"/>
                  <a:pt x="122812" y="51652"/>
                  <a:pt x="122587" y="51657"/>
                </a:cubicBezTo>
                <a:cubicBezTo>
                  <a:pt x="122123" y="51669"/>
                  <a:pt x="121659" y="51693"/>
                  <a:pt x="121182" y="51728"/>
                </a:cubicBezTo>
                <a:cubicBezTo>
                  <a:pt x="116479" y="50609"/>
                  <a:pt x="111503" y="50002"/>
                  <a:pt x="107121" y="48192"/>
                </a:cubicBezTo>
                <a:cubicBezTo>
                  <a:pt x="99501" y="45049"/>
                  <a:pt x="96298" y="38441"/>
                  <a:pt x="94560" y="32178"/>
                </a:cubicBezTo>
                <a:cubicBezTo>
                  <a:pt x="93584" y="28678"/>
                  <a:pt x="92929" y="25106"/>
                  <a:pt x="91726" y="21641"/>
                </a:cubicBezTo>
                <a:cubicBezTo>
                  <a:pt x="90810" y="19034"/>
                  <a:pt x="89548" y="16486"/>
                  <a:pt x="87952" y="14081"/>
                </a:cubicBezTo>
                <a:cubicBezTo>
                  <a:pt x="84809" y="9330"/>
                  <a:pt x="80237" y="4973"/>
                  <a:pt x="74200" y="2365"/>
                </a:cubicBezTo>
                <a:cubicBezTo>
                  <a:pt x="70558" y="797"/>
                  <a:pt x="66542" y="1"/>
                  <a:pt x="62499"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3"/>
          <p:cNvGrpSpPr/>
          <p:nvPr/>
        </p:nvGrpSpPr>
        <p:grpSpPr>
          <a:xfrm>
            <a:off x="461664" y="2367617"/>
            <a:ext cx="1251074" cy="1089966"/>
            <a:chOff x="2227541" y="6011760"/>
            <a:chExt cx="2864180" cy="2495343"/>
          </a:xfrm>
        </p:grpSpPr>
        <p:sp>
          <p:nvSpPr>
            <p:cNvPr id="87" name="Google Shape;87;p13"/>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3"/>
            <p:cNvGrpSpPr/>
            <p:nvPr/>
          </p:nvGrpSpPr>
          <p:grpSpPr>
            <a:xfrm>
              <a:off x="2227541" y="6635267"/>
              <a:ext cx="2250382" cy="1871835"/>
              <a:chOff x="2227541" y="6635267"/>
              <a:chExt cx="2250382" cy="1871835"/>
            </a:xfrm>
          </p:grpSpPr>
          <p:sp>
            <p:nvSpPr>
              <p:cNvPr id="89" name="Google Shape;89;p13"/>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 name="Google Shape;92;p13"/>
          <p:cNvGrpSpPr/>
          <p:nvPr/>
        </p:nvGrpSpPr>
        <p:grpSpPr>
          <a:xfrm>
            <a:off x="190606" y="2294802"/>
            <a:ext cx="761443" cy="1254173"/>
            <a:chOff x="1668617" y="5683195"/>
            <a:chExt cx="1743230" cy="2871275"/>
          </a:xfrm>
        </p:grpSpPr>
        <p:sp>
          <p:nvSpPr>
            <p:cNvPr id="93" name="Google Shape;93;p13"/>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 name="Google Shape;94;p13"/>
            <p:cNvGrpSpPr/>
            <p:nvPr/>
          </p:nvGrpSpPr>
          <p:grpSpPr>
            <a:xfrm>
              <a:off x="2252110" y="6027996"/>
              <a:ext cx="1159737" cy="2526474"/>
              <a:chOff x="2252110" y="6027996"/>
              <a:chExt cx="1159737" cy="2526474"/>
            </a:xfrm>
          </p:grpSpPr>
          <p:sp>
            <p:nvSpPr>
              <p:cNvPr id="95" name="Google Shape;95;p13"/>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 name="Google Shape;99;p13"/>
          <p:cNvSpPr/>
          <p:nvPr/>
        </p:nvSpPr>
        <p:spPr>
          <a:xfrm>
            <a:off x="82" y="3058584"/>
            <a:ext cx="9143830" cy="2103365"/>
          </a:xfrm>
          <a:custGeom>
            <a:avLst/>
            <a:gdLst/>
            <a:ahLst/>
            <a:cxnLst/>
            <a:rect l="l" t="t" r="r" b="b"/>
            <a:pathLst>
              <a:path w="252592" h="58104" extrusionOk="0">
                <a:moveTo>
                  <a:pt x="23957" y="0"/>
                </a:moveTo>
                <a:cubicBezTo>
                  <a:pt x="15373" y="0"/>
                  <a:pt x="7336" y="1024"/>
                  <a:pt x="0" y="3430"/>
                </a:cubicBezTo>
                <a:lnTo>
                  <a:pt x="0" y="17206"/>
                </a:lnTo>
                <a:lnTo>
                  <a:pt x="0" y="40352"/>
                </a:lnTo>
                <a:lnTo>
                  <a:pt x="0" y="58104"/>
                </a:lnTo>
                <a:lnTo>
                  <a:pt x="148650" y="58104"/>
                </a:lnTo>
                <a:cubicBezTo>
                  <a:pt x="147757" y="57997"/>
                  <a:pt x="146769" y="57818"/>
                  <a:pt x="145721" y="57568"/>
                </a:cubicBezTo>
                <a:lnTo>
                  <a:pt x="145721" y="57568"/>
                </a:lnTo>
                <a:lnTo>
                  <a:pt x="148650" y="58104"/>
                </a:lnTo>
                <a:lnTo>
                  <a:pt x="252592" y="58104"/>
                </a:lnTo>
                <a:lnTo>
                  <a:pt x="252592" y="16777"/>
                </a:lnTo>
                <a:cubicBezTo>
                  <a:pt x="236294" y="29080"/>
                  <a:pt x="217132" y="33582"/>
                  <a:pt x="196520" y="33582"/>
                </a:cubicBezTo>
                <a:cubicBezTo>
                  <a:pt x="140227" y="33582"/>
                  <a:pt x="73113" y="0"/>
                  <a:pt x="2395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a:spLocks noGrp="1"/>
          </p:cNvSpPr>
          <p:nvPr>
            <p:ph type="title"/>
          </p:nvPr>
        </p:nvSpPr>
        <p:spPr>
          <a:xfrm>
            <a:off x="2007025"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1" name="Google Shape;101;p13"/>
          <p:cNvSpPr txBox="1">
            <a:spLocks noGrp="1"/>
          </p:cNvSpPr>
          <p:nvPr>
            <p:ph type="title" idx="2" hasCustomPrompt="1"/>
          </p:nvPr>
        </p:nvSpPr>
        <p:spPr>
          <a:xfrm>
            <a:off x="257525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2" name="Google Shape;102;p13"/>
          <p:cNvSpPr txBox="1">
            <a:spLocks noGrp="1"/>
          </p:cNvSpPr>
          <p:nvPr>
            <p:ph type="subTitle" idx="1"/>
          </p:nvPr>
        </p:nvSpPr>
        <p:spPr>
          <a:xfrm>
            <a:off x="2007013"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3" name="Google Shape;103;p13"/>
          <p:cNvSpPr txBox="1">
            <a:spLocks noGrp="1"/>
          </p:cNvSpPr>
          <p:nvPr>
            <p:ph type="title" idx="3"/>
          </p:nvPr>
        </p:nvSpPr>
        <p:spPr>
          <a:xfrm>
            <a:off x="5017500" y="1582990"/>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4" name="Google Shape;104;p13"/>
          <p:cNvSpPr txBox="1">
            <a:spLocks noGrp="1"/>
          </p:cNvSpPr>
          <p:nvPr>
            <p:ph type="title" idx="4" hasCustomPrompt="1"/>
          </p:nvPr>
        </p:nvSpPr>
        <p:spPr>
          <a:xfrm>
            <a:off x="5585700" y="273196"/>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5" name="Google Shape;105;p13"/>
          <p:cNvSpPr txBox="1">
            <a:spLocks noGrp="1"/>
          </p:cNvSpPr>
          <p:nvPr>
            <p:ph type="subTitle" idx="5"/>
          </p:nvPr>
        </p:nvSpPr>
        <p:spPr>
          <a:xfrm>
            <a:off x="5017488" y="1879246"/>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6" name="Google Shape;106;p13"/>
          <p:cNvSpPr txBox="1">
            <a:spLocks noGrp="1"/>
          </p:cNvSpPr>
          <p:nvPr>
            <p:ph type="title" idx="6"/>
          </p:nvPr>
        </p:nvSpPr>
        <p:spPr>
          <a:xfrm>
            <a:off x="2007025"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07" name="Google Shape;107;p13"/>
          <p:cNvSpPr txBox="1">
            <a:spLocks noGrp="1"/>
          </p:cNvSpPr>
          <p:nvPr>
            <p:ph type="title" idx="7" hasCustomPrompt="1"/>
          </p:nvPr>
        </p:nvSpPr>
        <p:spPr>
          <a:xfrm>
            <a:off x="257525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08" name="Google Shape;108;p13"/>
          <p:cNvSpPr txBox="1">
            <a:spLocks noGrp="1"/>
          </p:cNvSpPr>
          <p:nvPr>
            <p:ph type="subTitle" idx="8"/>
          </p:nvPr>
        </p:nvSpPr>
        <p:spPr>
          <a:xfrm>
            <a:off x="2007013"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
        <p:nvSpPr>
          <p:cNvPr id="109" name="Google Shape;109;p13"/>
          <p:cNvSpPr txBox="1">
            <a:spLocks noGrp="1"/>
          </p:cNvSpPr>
          <p:nvPr>
            <p:ph type="title" idx="9"/>
          </p:nvPr>
        </p:nvSpPr>
        <p:spPr>
          <a:xfrm>
            <a:off x="5017500" y="3658694"/>
            <a:ext cx="2119500" cy="50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700"/>
              <a:buNone/>
              <a:defRPr sz="1700"/>
            </a:lvl2pPr>
            <a:lvl3pPr lvl="2" algn="ctr" rtl="0">
              <a:spcBef>
                <a:spcPts val="0"/>
              </a:spcBef>
              <a:spcAft>
                <a:spcPts val="0"/>
              </a:spcAft>
              <a:buSzPts val="1700"/>
              <a:buNone/>
              <a:defRPr sz="1700"/>
            </a:lvl3pPr>
            <a:lvl4pPr lvl="3" algn="ctr" rtl="0">
              <a:spcBef>
                <a:spcPts val="0"/>
              </a:spcBef>
              <a:spcAft>
                <a:spcPts val="0"/>
              </a:spcAft>
              <a:buSzPts val="1700"/>
              <a:buNone/>
              <a:defRPr sz="1700"/>
            </a:lvl4pPr>
            <a:lvl5pPr lvl="4" algn="ctr" rtl="0">
              <a:spcBef>
                <a:spcPts val="0"/>
              </a:spcBef>
              <a:spcAft>
                <a:spcPts val="0"/>
              </a:spcAft>
              <a:buSzPts val="1700"/>
              <a:buNone/>
              <a:defRPr sz="1700"/>
            </a:lvl5pPr>
            <a:lvl6pPr lvl="5" algn="ctr" rtl="0">
              <a:spcBef>
                <a:spcPts val="0"/>
              </a:spcBef>
              <a:spcAft>
                <a:spcPts val="0"/>
              </a:spcAft>
              <a:buSzPts val="1700"/>
              <a:buNone/>
              <a:defRPr sz="1700"/>
            </a:lvl6pPr>
            <a:lvl7pPr lvl="6" algn="ctr" rtl="0">
              <a:spcBef>
                <a:spcPts val="0"/>
              </a:spcBef>
              <a:spcAft>
                <a:spcPts val="0"/>
              </a:spcAft>
              <a:buSzPts val="1700"/>
              <a:buNone/>
              <a:defRPr sz="1700"/>
            </a:lvl7pPr>
            <a:lvl8pPr lvl="7" algn="ctr" rtl="0">
              <a:spcBef>
                <a:spcPts val="0"/>
              </a:spcBef>
              <a:spcAft>
                <a:spcPts val="0"/>
              </a:spcAft>
              <a:buSzPts val="1700"/>
              <a:buNone/>
              <a:defRPr sz="1700"/>
            </a:lvl8pPr>
            <a:lvl9pPr lvl="8" algn="ctr" rtl="0">
              <a:spcBef>
                <a:spcPts val="0"/>
              </a:spcBef>
              <a:spcAft>
                <a:spcPts val="0"/>
              </a:spcAft>
              <a:buSzPts val="1700"/>
              <a:buNone/>
              <a:defRPr sz="1700"/>
            </a:lvl9pPr>
          </a:lstStyle>
          <a:p>
            <a:endParaRPr/>
          </a:p>
        </p:txBody>
      </p:sp>
      <p:sp>
        <p:nvSpPr>
          <p:cNvPr id="110" name="Google Shape;110;p13"/>
          <p:cNvSpPr txBox="1">
            <a:spLocks noGrp="1"/>
          </p:cNvSpPr>
          <p:nvPr>
            <p:ph type="title" idx="13" hasCustomPrompt="1"/>
          </p:nvPr>
        </p:nvSpPr>
        <p:spPr>
          <a:xfrm>
            <a:off x="5585700" y="2348900"/>
            <a:ext cx="983100" cy="1312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1" name="Google Shape;111;p13"/>
          <p:cNvSpPr txBox="1">
            <a:spLocks noGrp="1"/>
          </p:cNvSpPr>
          <p:nvPr>
            <p:ph type="subTitle" idx="14"/>
          </p:nvPr>
        </p:nvSpPr>
        <p:spPr>
          <a:xfrm>
            <a:off x="5017488" y="3954950"/>
            <a:ext cx="2119500" cy="6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algn="ctr" rtl="0">
              <a:lnSpc>
                <a:spcPct val="100000"/>
              </a:lnSpc>
              <a:spcBef>
                <a:spcPts val="0"/>
              </a:spcBef>
              <a:spcAft>
                <a:spcPts val="0"/>
              </a:spcAft>
              <a:buNone/>
              <a:defRPr/>
            </a:lvl2pPr>
            <a:lvl3pPr lvl="2" algn="ctr" rtl="0">
              <a:lnSpc>
                <a:spcPct val="100000"/>
              </a:lnSpc>
              <a:spcBef>
                <a:spcPts val="0"/>
              </a:spcBef>
              <a:spcAft>
                <a:spcPts val="0"/>
              </a:spcAft>
              <a:buNone/>
              <a:defRPr/>
            </a:lvl3pPr>
            <a:lvl4pPr lvl="3" algn="ctr" rtl="0">
              <a:lnSpc>
                <a:spcPct val="100000"/>
              </a:lnSpc>
              <a:spcBef>
                <a:spcPts val="0"/>
              </a:spcBef>
              <a:spcAft>
                <a:spcPts val="0"/>
              </a:spcAft>
              <a:buNone/>
              <a:defRPr/>
            </a:lvl4pPr>
            <a:lvl5pPr lvl="4" algn="ctr" rtl="0">
              <a:lnSpc>
                <a:spcPct val="100000"/>
              </a:lnSpc>
              <a:spcBef>
                <a:spcPts val="0"/>
              </a:spcBef>
              <a:spcAft>
                <a:spcPts val="0"/>
              </a:spcAft>
              <a:buNone/>
              <a:defRPr/>
            </a:lvl5pPr>
            <a:lvl6pPr lvl="5" algn="ctr" rtl="0">
              <a:lnSpc>
                <a:spcPct val="100000"/>
              </a:lnSpc>
              <a:spcBef>
                <a:spcPts val="0"/>
              </a:spcBef>
              <a:spcAft>
                <a:spcPts val="0"/>
              </a:spcAft>
              <a:buNone/>
              <a:defRPr/>
            </a:lvl6pPr>
            <a:lvl7pPr lvl="6" algn="ctr" rtl="0">
              <a:lnSpc>
                <a:spcPct val="100000"/>
              </a:lnSpc>
              <a:spcBef>
                <a:spcPts val="0"/>
              </a:spcBef>
              <a:spcAft>
                <a:spcPts val="0"/>
              </a:spcAft>
              <a:buNone/>
              <a:defRPr/>
            </a:lvl7pPr>
            <a:lvl8pPr lvl="7" algn="ctr" rtl="0">
              <a:lnSpc>
                <a:spcPct val="100000"/>
              </a:lnSpc>
              <a:spcBef>
                <a:spcPts val="0"/>
              </a:spcBef>
              <a:spcAft>
                <a:spcPts val="0"/>
              </a:spcAft>
              <a:buNone/>
              <a:defRPr/>
            </a:lvl8pPr>
            <a:lvl9pPr lvl="8" algn="ctr" rtl="0">
              <a:lnSpc>
                <a:spcPct val="100000"/>
              </a:lnSpc>
              <a:spcBef>
                <a:spcPts val="0"/>
              </a:spcBef>
              <a:spcAft>
                <a:spcPts val="0"/>
              </a:spcAft>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Title">
  <p:cSld name="CUSTOM_1">
    <p:spTree>
      <p:nvGrpSpPr>
        <p:cNvPr id="1" name="Shape 128"/>
        <p:cNvGrpSpPr/>
        <p:nvPr/>
      </p:nvGrpSpPr>
      <p:grpSpPr>
        <a:xfrm>
          <a:off x="0" y="0"/>
          <a:ext cx="0" cy="0"/>
          <a:chOff x="0" y="0"/>
          <a:chExt cx="0" cy="0"/>
        </a:xfrm>
      </p:grpSpPr>
      <p:sp>
        <p:nvSpPr>
          <p:cNvPr id="129" name="Google Shape;129;p15"/>
          <p:cNvSpPr txBox="1">
            <a:spLocks noGrp="1"/>
          </p:cNvSpPr>
          <p:nvPr>
            <p:ph type="title"/>
          </p:nvPr>
        </p:nvSpPr>
        <p:spPr>
          <a:xfrm>
            <a:off x="717525" y="1535950"/>
            <a:ext cx="3163200" cy="20715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TITLE_AND_BODY_1">
    <p:bg>
      <p:bgPr>
        <a:solidFill>
          <a:schemeClr val="dk2"/>
        </a:solidFill>
        <a:effectLst/>
      </p:bgPr>
    </p:bg>
    <p:spTree>
      <p:nvGrpSpPr>
        <p:cNvPr id="1" name="Shape 150"/>
        <p:cNvGrpSpPr/>
        <p:nvPr/>
      </p:nvGrpSpPr>
      <p:grpSpPr>
        <a:xfrm>
          <a:off x="0" y="0"/>
          <a:ext cx="0" cy="0"/>
          <a:chOff x="0" y="0"/>
          <a:chExt cx="0" cy="0"/>
        </a:xfrm>
      </p:grpSpPr>
      <p:sp>
        <p:nvSpPr>
          <p:cNvPr id="151" name="Google Shape;151;p17"/>
          <p:cNvSpPr txBox="1">
            <a:spLocks noGrp="1"/>
          </p:cNvSpPr>
          <p:nvPr>
            <p:ph type="title"/>
          </p:nvPr>
        </p:nvSpPr>
        <p:spPr>
          <a:xfrm>
            <a:off x="717525" y="554400"/>
            <a:ext cx="77091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152" name="Google Shape;152;p17"/>
          <p:cNvSpPr txBox="1">
            <a:spLocks noGrp="1"/>
          </p:cNvSpPr>
          <p:nvPr>
            <p:ph type="body" idx="1"/>
          </p:nvPr>
        </p:nvSpPr>
        <p:spPr>
          <a:xfrm>
            <a:off x="2154150" y="1343963"/>
            <a:ext cx="4835700" cy="28527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2"/>
              </a:buClr>
              <a:buSzPts val="1400"/>
              <a:buChar char="●"/>
              <a:defRPr/>
            </a:lvl1pPr>
            <a:lvl2pPr marL="914400" lvl="1" indent="-317500" rtl="0">
              <a:spcBef>
                <a:spcPts val="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grpSp>
        <p:nvGrpSpPr>
          <p:cNvPr id="153" name="Google Shape;153;p17"/>
          <p:cNvGrpSpPr/>
          <p:nvPr/>
        </p:nvGrpSpPr>
        <p:grpSpPr>
          <a:xfrm flipH="1">
            <a:off x="5411725" y="3605057"/>
            <a:ext cx="3748961" cy="1754140"/>
            <a:chOff x="440413" y="3605057"/>
            <a:chExt cx="3748961" cy="1754140"/>
          </a:xfrm>
        </p:grpSpPr>
        <p:sp>
          <p:nvSpPr>
            <p:cNvPr id="154" name="Google Shape;154;p17"/>
            <p:cNvSpPr/>
            <p:nvPr/>
          </p:nvSpPr>
          <p:spPr>
            <a:xfrm flipH="1">
              <a:off x="440413" y="4420653"/>
              <a:ext cx="2817107" cy="719102"/>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lt1">
                <a:alpha val="446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flipH="1">
              <a:off x="3079872" y="4856501"/>
              <a:ext cx="1109502" cy="283238"/>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 name="Google Shape;156;p17"/>
            <p:cNvGrpSpPr/>
            <p:nvPr/>
          </p:nvGrpSpPr>
          <p:grpSpPr>
            <a:xfrm rot="1398551" flipH="1">
              <a:off x="1087893" y="3855029"/>
              <a:ext cx="1522160" cy="1254196"/>
              <a:chOff x="698956" y="6526827"/>
              <a:chExt cx="1522132" cy="1254173"/>
            </a:xfrm>
          </p:grpSpPr>
          <p:grpSp>
            <p:nvGrpSpPr>
              <p:cNvPr id="157" name="Google Shape;157;p17"/>
              <p:cNvGrpSpPr/>
              <p:nvPr/>
            </p:nvGrpSpPr>
            <p:grpSpPr>
              <a:xfrm>
                <a:off x="970014" y="6599642"/>
                <a:ext cx="1251074" cy="1089966"/>
                <a:chOff x="2227541" y="6011760"/>
                <a:chExt cx="2864180" cy="2495343"/>
              </a:xfrm>
            </p:grpSpPr>
            <p:sp>
              <p:nvSpPr>
                <p:cNvPr id="158" name="Google Shape;158;p17"/>
                <p:cNvSpPr/>
                <p:nvPr/>
              </p:nvSpPr>
              <p:spPr>
                <a:xfrm rot="-1131582">
                  <a:off x="2772277" y="6293752"/>
                  <a:ext cx="2064072" cy="1922827"/>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 name="Google Shape;159;p17"/>
                <p:cNvGrpSpPr/>
                <p:nvPr/>
              </p:nvGrpSpPr>
              <p:grpSpPr>
                <a:xfrm>
                  <a:off x="2227541" y="6635267"/>
                  <a:ext cx="2250382" cy="1871835"/>
                  <a:chOff x="2227541" y="6635267"/>
                  <a:chExt cx="2250382" cy="1871835"/>
                </a:xfrm>
              </p:grpSpPr>
              <p:sp>
                <p:nvSpPr>
                  <p:cNvPr id="160" name="Google Shape;160;p17"/>
                  <p:cNvSpPr/>
                  <p:nvPr/>
                </p:nvSpPr>
                <p:spPr>
                  <a:xfrm rot="-1131582">
                    <a:off x="2389104" y="6911337"/>
                    <a:ext cx="1927256" cy="1319697"/>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7"/>
                  <p:cNvSpPr/>
                  <p:nvPr/>
                </p:nvSpPr>
                <p:spPr>
                  <a:xfrm rot="-1131582">
                    <a:off x="3441562" y="7628158"/>
                    <a:ext cx="485043" cy="66058"/>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7"/>
                  <p:cNvSpPr/>
                  <p:nvPr/>
                </p:nvSpPr>
                <p:spPr>
                  <a:xfrm rot="-1131582">
                    <a:off x="3621630" y="6827655"/>
                    <a:ext cx="184071" cy="404239"/>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3" name="Google Shape;163;p17"/>
              <p:cNvGrpSpPr/>
              <p:nvPr/>
            </p:nvGrpSpPr>
            <p:grpSpPr>
              <a:xfrm>
                <a:off x="698956" y="6526827"/>
                <a:ext cx="761443" cy="1254173"/>
                <a:chOff x="1668617" y="5683195"/>
                <a:chExt cx="1743230" cy="2871275"/>
              </a:xfrm>
            </p:grpSpPr>
            <p:sp>
              <p:nvSpPr>
                <p:cNvPr id="164" name="Google Shape;164;p17"/>
                <p:cNvSpPr/>
                <p:nvPr/>
              </p:nvSpPr>
              <p:spPr>
                <a:xfrm>
                  <a:off x="1668617" y="5683195"/>
                  <a:ext cx="1729969" cy="2242458"/>
                </a:xfrm>
                <a:custGeom>
                  <a:avLst/>
                  <a:gdLst/>
                  <a:ahLst/>
                  <a:cxnLst/>
                  <a:rect l="l" t="t" r="r" b="b"/>
                  <a:pathLst>
                    <a:path w="69926" h="90641" extrusionOk="0">
                      <a:moveTo>
                        <a:pt x="18523" y="0"/>
                      </a:moveTo>
                      <a:cubicBezTo>
                        <a:pt x="16491" y="0"/>
                        <a:pt x="14474" y="212"/>
                        <a:pt x="12514" y="681"/>
                      </a:cubicBezTo>
                      <a:cubicBezTo>
                        <a:pt x="8025" y="1752"/>
                        <a:pt x="3239" y="4252"/>
                        <a:pt x="1334" y="8503"/>
                      </a:cubicBezTo>
                      <a:cubicBezTo>
                        <a:pt x="1274" y="8562"/>
                        <a:pt x="1227" y="8610"/>
                        <a:pt x="1167" y="8670"/>
                      </a:cubicBezTo>
                      <a:cubicBezTo>
                        <a:pt x="762" y="8991"/>
                        <a:pt x="715" y="9455"/>
                        <a:pt x="858" y="9836"/>
                      </a:cubicBezTo>
                      <a:cubicBezTo>
                        <a:pt x="703" y="10384"/>
                        <a:pt x="596" y="10944"/>
                        <a:pt x="536" y="11551"/>
                      </a:cubicBezTo>
                      <a:cubicBezTo>
                        <a:pt x="0" y="16968"/>
                        <a:pt x="3263" y="22302"/>
                        <a:pt x="6311" y="26505"/>
                      </a:cubicBezTo>
                      <a:cubicBezTo>
                        <a:pt x="13490" y="36399"/>
                        <a:pt x="23503" y="43602"/>
                        <a:pt x="32862" y="51258"/>
                      </a:cubicBezTo>
                      <a:cubicBezTo>
                        <a:pt x="42625" y="59271"/>
                        <a:pt x="49923" y="67689"/>
                        <a:pt x="56198" y="78619"/>
                      </a:cubicBezTo>
                      <a:cubicBezTo>
                        <a:pt x="57321" y="80578"/>
                        <a:pt x="62210" y="90640"/>
                        <a:pt x="65877" y="90640"/>
                      </a:cubicBezTo>
                      <a:cubicBezTo>
                        <a:pt x="66176" y="90640"/>
                        <a:pt x="66467" y="90573"/>
                        <a:pt x="66747" y="90430"/>
                      </a:cubicBezTo>
                      <a:cubicBezTo>
                        <a:pt x="69926" y="88810"/>
                        <a:pt x="69759" y="78154"/>
                        <a:pt x="69795" y="74952"/>
                      </a:cubicBezTo>
                      <a:cubicBezTo>
                        <a:pt x="69842" y="69999"/>
                        <a:pt x="69247" y="64998"/>
                        <a:pt x="68342" y="60104"/>
                      </a:cubicBezTo>
                      <a:cubicBezTo>
                        <a:pt x="68080" y="58676"/>
                        <a:pt x="67794" y="57271"/>
                        <a:pt x="67497" y="55866"/>
                      </a:cubicBezTo>
                      <a:cubicBezTo>
                        <a:pt x="65187" y="45305"/>
                        <a:pt x="61413" y="34423"/>
                        <a:pt x="56007" y="25029"/>
                      </a:cubicBezTo>
                      <a:cubicBezTo>
                        <a:pt x="51007" y="16349"/>
                        <a:pt x="43982" y="8039"/>
                        <a:pt x="34683" y="3824"/>
                      </a:cubicBezTo>
                      <a:cubicBezTo>
                        <a:pt x="29749" y="1583"/>
                        <a:pt x="24080" y="0"/>
                        <a:pt x="185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5" name="Google Shape;165;p17"/>
                <p:cNvGrpSpPr/>
                <p:nvPr/>
              </p:nvGrpSpPr>
              <p:grpSpPr>
                <a:xfrm>
                  <a:off x="2252110" y="6027996"/>
                  <a:ext cx="1159737" cy="2526474"/>
                  <a:chOff x="2252110" y="6027996"/>
                  <a:chExt cx="1159737" cy="2526474"/>
                </a:xfrm>
              </p:grpSpPr>
              <p:sp>
                <p:nvSpPr>
                  <p:cNvPr id="166" name="Google Shape;166;p17"/>
                  <p:cNvSpPr/>
                  <p:nvPr/>
                </p:nvSpPr>
                <p:spPr>
                  <a:xfrm>
                    <a:off x="2252110" y="6027996"/>
                    <a:ext cx="1159737" cy="2526474"/>
                  </a:xfrm>
                  <a:custGeom>
                    <a:avLst/>
                    <a:gdLst/>
                    <a:ahLst/>
                    <a:cxnLst/>
                    <a:rect l="l" t="t" r="r" b="b"/>
                    <a:pathLst>
                      <a:path w="46877" h="102121" extrusionOk="0">
                        <a:moveTo>
                          <a:pt x="249" y="0"/>
                        </a:moveTo>
                        <a:cubicBezTo>
                          <a:pt x="0" y="0"/>
                          <a:pt x="69" y="331"/>
                          <a:pt x="644" y="817"/>
                        </a:cubicBezTo>
                        <a:cubicBezTo>
                          <a:pt x="644" y="817"/>
                          <a:pt x="1049" y="1162"/>
                          <a:pt x="1799" y="1805"/>
                        </a:cubicBezTo>
                        <a:cubicBezTo>
                          <a:pt x="2180" y="2114"/>
                          <a:pt x="2633" y="2519"/>
                          <a:pt x="3157" y="2984"/>
                        </a:cubicBezTo>
                        <a:cubicBezTo>
                          <a:pt x="3419" y="3222"/>
                          <a:pt x="3704" y="3472"/>
                          <a:pt x="4002" y="3746"/>
                        </a:cubicBezTo>
                        <a:cubicBezTo>
                          <a:pt x="4300" y="4008"/>
                          <a:pt x="4609" y="4305"/>
                          <a:pt x="4943" y="4603"/>
                        </a:cubicBezTo>
                        <a:cubicBezTo>
                          <a:pt x="6264" y="5805"/>
                          <a:pt x="7788" y="7317"/>
                          <a:pt x="9467" y="9032"/>
                        </a:cubicBezTo>
                        <a:cubicBezTo>
                          <a:pt x="11134" y="10770"/>
                          <a:pt x="12932" y="12747"/>
                          <a:pt x="14765" y="14926"/>
                        </a:cubicBezTo>
                        <a:cubicBezTo>
                          <a:pt x="18409" y="19295"/>
                          <a:pt x="22100" y="24522"/>
                          <a:pt x="25231" y="30035"/>
                        </a:cubicBezTo>
                        <a:cubicBezTo>
                          <a:pt x="26791" y="32785"/>
                          <a:pt x="28219" y="35619"/>
                          <a:pt x="29529" y="38381"/>
                        </a:cubicBezTo>
                        <a:cubicBezTo>
                          <a:pt x="29696" y="38726"/>
                          <a:pt x="29862" y="39071"/>
                          <a:pt x="30029" y="39405"/>
                        </a:cubicBezTo>
                        <a:cubicBezTo>
                          <a:pt x="30184" y="39750"/>
                          <a:pt x="30339" y="40095"/>
                          <a:pt x="30505" y="40441"/>
                        </a:cubicBezTo>
                        <a:cubicBezTo>
                          <a:pt x="30815" y="41131"/>
                          <a:pt x="31124" y="41798"/>
                          <a:pt x="31422" y="42477"/>
                        </a:cubicBezTo>
                        <a:cubicBezTo>
                          <a:pt x="31720" y="43143"/>
                          <a:pt x="32006" y="43810"/>
                          <a:pt x="32291" y="44465"/>
                        </a:cubicBezTo>
                        <a:cubicBezTo>
                          <a:pt x="32363" y="44632"/>
                          <a:pt x="32434" y="44798"/>
                          <a:pt x="32506" y="44953"/>
                        </a:cubicBezTo>
                        <a:cubicBezTo>
                          <a:pt x="32577" y="45120"/>
                          <a:pt x="32637" y="45286"/>
                          <a:pt x="32708" y="45453"/>
                        </a:cubicBezTo>
                        <a:cubicBezTo>
                          <a:pt x="32839" y="45775"/>
                          <a:pt x="32970" y="46096"/>
                          <a:pt x="33113" y="46418"/>
                        </a:cubicBezTo>
                        <a:cubicBezTo>
                          <a:pt x="33649" y="47691"/>
                          <a:pt x="34161" y="49025"/>
                          <a:pt x="34708" y="50394"/>
                        </a:cubicBezTo>
                        <a:cubicBezTo>
                          <a:pt x="34970" y="51085"/>
                          <a:pt x="35232" y="51787"/>
                          <a:pt x="35494" y="52490"/>
                        </a:cubicBezTo>
                        <a:cubicBezTo>
                          <a:pt x="35625" y="52835"/>
                          <a:pt x="35768" y="53192"/>
                          <a:pt x="35899" y="53549"/>
                        </a:cubicBezTo>
                        <a:cubicBezTo>
                          <a:pt x="36018" y="53907"/>
                          <a:pt x="36149" y="54264"/>
                          <a:pt x="36280" y="54621"/>
                        </a:cubicBezTo>
                        <a:cubicBezTo>
                          <a:pt x="36411" y="54990"/>
                          <a:pt x="36542" y="55347"/>
                          <a:pt x="36661" y="55716"/>
                        </a:cubicBezTo>
                        <a:cubicBezTo>
                          <a:pt x="36732" y="55895"/>
                          <a:pt x="36792" y="56073"/>
                          <a:pt x="36863" y="56252"/>
                        </a:cubicBezTo>
                        <a:cubicBezTo>
                          <a:pt x="36923" y="56443"/>
                          <a:pt x="36982" y="56621"/>
                          <a:pt x="37054" y="56812"/>
                        </a:cubicBezTo>
                        <a:cubicBezTo>
                          <a:pt x="37304" y="57550"/>
                          <a:pt x="37554" y="58288"/>
                          <a:pt x="37804" y="59026"/>
                        </a:cubicBezTo>
                        <a:cubicBezTo>
                          <a:pt x="38280" y="60526"/>
                          <a:pt x="38780" y="62027"/>
                          <a:pt x="39233" y="63551"/>
                        </a:cubicBezTo>
                        <a:cubicBezTo>
                          <a:pt x="39697" y="65075"/>
                          <a:pt x="40126" y="66599"/>
                          <a:pt x="40554" y="68123"/>
                        </a:cubicBezTo>
                        <a:cubicBezTo>
                          <a:pt x="40769" y="68885"/>
                          <a:pt x="40971" y="69647"/>
                          <a:pt x="41173" y="70409"/>
                        </a:cubicBezTo>
                        <a:cubicBezTo>
                          <a:pt x="41376" y="71159"/>
                          <a:pt x="41566" y="71921"/>
                          <a:pt x="41757" y="72671"/>
                        </a:cubicBezTo>
                        <a:cubicBezTo>
                          <a:pt x="41852" y="73052"/>
                          <a:pt x="41947" y="73421"/>
                          <a:pt x="42043" y="73802"/>
                        </a:cubicBezTo>
                        <a:cubicBezTo>
                          <a:pt x="42126" y="74171"/>
                          <a:pt x="42221" y="74540"/>
                          <a:pt x="42304" y="74921"/>
                        </a:cubicBezTo>
                        <a:cubicBezTo>
                          <a:pt x="42388" y="75290"/>
                          <a:pt x="42483" y="75659"/>
                          <a:pt x="42566" y="76028"/>
                        </a:cubicBezTo>
                        <a:cubicBezTo>
                          <a:pt x="42650" y="76397"/>
                          <a:pt x="42745" y="76766"/>
                          <a:pt x="42816" y="77124"/>
                        </a:cubicBezTo>
                        <a:cubicBezTo>
                          <a:pt x="43126" y="78588"/>
                          <a:pt x="43436" y="80029"/>
                          <a:pt x="43686" y="81422"/>
                        </a:cubicBezTo>
                        <a:cubicBezTo>
                          <a:pt x="44733" y="87018"/>
                          <a:pt x="45341" y="91995"/>
                          <a:pt x="45722" y="95554"/>
                        </a:cubicBezTo>
                        <a:cubicBezTo>
                          <a:pt x="45817" y="96447"/>
                          <a:pt x="45900" y="97257"/>
                          <a:pt x="45972" y="97960"/>
                        </a:cubicBezTo>
                        <a:cubicBezTo>
                          <a:pt x="46055" y="98650"/>
                          <a:pt x="46114" y="99257"/>
                          <a:pt x="46150" y="99745"/>
                        </a:cubicBezTo>
                        <a:cubicBezTo>
                          <a:pt x="46245" y="100734"/>
                          <a:pt x="46305" y="101269"/>
                          <a:pt x="46305" y="101269"/>
                        </a:cubicBezTo>
                        <a:cubicBezTo>
                          <a:pt x="46369" y="101838"/>
                          <a:pt x="46515" y="102121"/>
                          <a:pt x="46640" y="102121"/>
                        </a:cubicBezTo>
                        <a:cubicBezTo>
                          <a:pt x="46769" y="102121"/>
                          <a:pt x="46877" y="101820"/>
                          <a:pt x="46853" y="101222"/>
                        </a:cubicBezTo>
                        <a:cubicBezTo>
                          <a:pt x="46853" y="101222"/>
                          <a:pt x="46805" y="100686"/>
                          <a:pt x="46734" y="99698"/>
                        </a:cubicBezTo>
                        <a:cubicBezTo>
                          <a:pt x="46686" y="99210"/>
                          <a:pt x="46638" y="98602"/>
                          <a:pt x="46579" y="97900"/>
                        </a:cubicBezTo>
                        <a:cubicBezTo>
                          <a:pt x="46507" y="97198"/>
                          <a:pt x="46436" y="96388"/>
                          <a:pt x="46353" y="95495"/>
                        </a:cubicBezTo>
                        <a:cubicBezTo>
                          <a:pt x="46007" y="91923"/>
                          <a:pt x="45472" y="86922"/>
                          <a:pt x="44483" y="81279"/>
                        </a:cubicBezTo>
                        <a:cubicBezTo>
                          <a:pt x="44245" y="79874"/>
                          <a:pt x="43948" y="78421"/>
                          <a:pt x="43650" y="76945"/>
                        </a:cubicBezTo>
                        <a:cubicBezTo>
                          <a:pt x="43590" y="76576"/>
                          <a:pt x="43495" y="76207"/>
                          <a:pt x="43412" y="75838"/>
                        </a:cubicBezTo>
                        <a:cubicBezTo>
                          <a:pt x="43328" y="75469"/>
                          <a:pt x="43245" y="75088"/>
                          <a:pt x="43162" y="74719"/>
                        </a:cubicBezTo>
                        <a:cubicBezTo>
                          <a:pt x="43078" y="74338"/>
                          <a:pt x="42995" y="73969"/>
                          <a:pt x="42912" y="73588"/>
                        </a:cubicBezTo>
                        <a:cubicBezTo>
                          <a:pt x="42816" y="73218"/>
                          <a:pt x="42721" y="72837"/>
                          <a:pt x="42626" y="72456"/>
                        </a:cubicBezTo>
                        <a:cubicBezTo>
                          <a:pt x="42447" y="71694"/>
                          <a:pt x="42269" y="70932"/>
                          <a:pt x="42066" y="70170"/>
                        </a:cubicBezTo>
                        <a:cubicBezTo>
                          <a:pt x="41876" y="69408"/>
                          <a:pt x="41673" y="68646"/>
                          <a:pt x="41471" y="67873"/>
                        </a:cubicBezTo>
                        <a:cubicBezTo>
                          <a:pt x="41054" y="66337"/>
                          <a:pt x="40638" y="64801"/>
                          <a:pt x="40173" y="63265"/>
                        </a:cubicBezTo>
                        <a:cubicBezTo>
                          <a:pt x="39733" y="61741"/>
                          <a:pt x="39245" y="60217"/>
                          <a:pt x="38768" y="58717"/>
                        </a:cubicBezTo>
                        <a:cubicBezTo>
                          <a:pt x="38518" y="57967"/>
                          <a:pt x="38268" y="57216"/>
                          <a:pt x="38030" y="56478"/>
                        </a:cubicBezTo>
                        <a:cubicBezTo>
                          <a:pt x="37971" y="56288"/>
                          <a:pt x="37899" y="56109"/>
                          <a:pt x="37840" y="55919"/>
                        </a:cubicBezTo>
                        <a:cubicBezTo>
                          <a:pt x="37780" y="55740"/>
                          <a:pt x="37709" y="55550"/>
                          <a:pt x="37649" y="55371"/>
                        </a:cubicBezTo>
                        <a:cubicBezTo>
                          <a:pt x="37518" y="55002"/>
                          <a:pt x="37387" y="54633"/>
                          <a:pt x="37268" y="54276"/>
                        </a:cubicBezTo>
                        <a:cubicBezTo>
                          <a:pt x="37137" y="53907"/>
                          <a:pt x="37006" y="53549"/>
                          <a:pt x="36887" y="53192"/>
                        </a:cubicBezTo>
                        <a:cubicBezTo>
                          <a:pt x="36756" y="52823"/>
                          <a:pt x="36613" y="52478"/>
                          <a:pt x="36482" y="52121"/>
                        </a:cubicBezTo>
                        <a:cubicBezTo>
                          <a:pt x="36220" y="51406"/>
                          <a:pt x="35970" y="50704"/>
                          <a:pt x="35696" y="50013"/>
                        </a:cubicBezTo>
                        <a:cubicBezTo>
                          <a:pt x="35161" y="48644"/>
                          <a:pt x="34637" y="47287"/>
                          <a:pt x="34101" y="46013"/>
                        </a:cubicBezTo>
                        <a:cubicBezTo>
                          <a:pt x="33958" y="45679"/>
                          <a:pt x="33827" y="45358"/>
                          <a:pt x="33696" y="45036"/>
                        </a:cubicBezTo>
                        <a:cubicBezTo>
                          <a:pt x="33625" y="44870"/>
                          <a:pt x="33553" y="44703"/>
                          <a:pt x="33482" y="44536"/>
                        </a:cubicBezTo>
                        <a:cubicBezTo>
                          <a:pt x="33410" y="44382"/>
                          <a:pt x="33339" y="44215"/>
                          <a:pt x="33268" y="44048"/>
                        </a:cubicBezTo>
                        <a:cubicBezTo>
                          <a:pt x="32982" y="43393"/>
                          <a:pt x="32696" y="42715"/>
                          <a:pt x="32398" y="42036"/>
                        </a:cubicBezTo>
                        <a:cubicBezTo>
                          <a:pt x="32089" y="41369"/>
                          <a:pt x="31779" y="40691"/>
                          <a:pt x="31458" y="40000"/>
                        </a:cubicBezTo>
                        <a:cubicBezTo>
                          <a:pt x="31303" y="39655"/>
                          <a:pt x="31136" y="39309"/>
                          <a:pt x="30982" y="38964"/>
                        </a:cubicBezTo>
                        <a:cubicBezTo>
                          <a:pt x="30815" y="38619"/>
                          <a:pt x="30648" y="38274"/>
                          <a:pt x="30482" y="37928"/>
                        </a:cubicBezTo>
                        <a:cubicBezTo>
                          <a:pt x="29136" y="35142"/>
                          <a:pt x="27684" y="32309"/>
                          <a:pt x="26088" y="29546"/>
                        </a:cubicBezTo>
                        <a:cubicBezTo>
                          <a:pt x="22885" y="23998"/>
                          <a:pt x="19111" y="18759"/>
                          <a:pt x="15384" y="14414"/>
                        </a:cubicBezTo>
                        <a:cubicBezTo>
                          <a:pt x="13515" y="12235"/>
                          <a:pt x="11682" y="10258"/>
                          <a:pt x="9979" y="8532"/>
                        </a:cubicBezTo>
                        <a:cubicBezTo>
                          <a:pt x="8264" y="6829"/>
                          <a:pt x="6705" y="5329"/>
                          <a:pt x="5359" y="4139"/>
                        </a:cubicBezTo>
                        <a:cubicBezTo>
                          <a:pt x="5026" y="3841"/>
                          <a:pt x="4716" y="3555"/>
                          <a:pt x="4419" y="3281"/>
                        </a:cubicBezTo>
                        <a:cubicBezTo>
                          <a:pt x="4109" y="3019"/>
                          <a:pt x="3823" y="2769"/>
                          <a:pt x="3550" y="2543"/>
                        </a:cubicBezTo>
                        <a:cubicBezTo>
                          <a:pt x="3014" y="2079"/>
                          <a:pt x="2561" y="1674"/>
                          <a:pt x="2180" y="1364"/>
                        </a:cubicBezTo>
                        <a:cubicBezTo>
                          <a:pt x="1406" y="733"/>
                          <a:pt x="990" y="388"/>
                          <a:pt x="990" y="388"/>
                        </a:cubicBezTo>
                        <a:cubicBezTo>
                          <a:pt x="657" y="117"/>
                          <a:pt x="397" y="0"/>
                          <a:pt x="2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7"/>
                  <p:cNvSpPr/>
                  <p:nvPr/>
                </p:nvSpPr>
                <p:spPr>
                  <a:xfrm>
                    <a:off x="3112839" y="6709262"/>
                    <a:ext cx="58980" cy="663304"/>
                  </a:xfrm>
                  <a:custGeom>
                    <a:avLst/>
                    <a:gdLst/>
                    <a:ahLst/>
                    <a:cxnLst/>
                    <a:rect l="l" t="t" r="r" b="b"/>
                    <a:pathLst>
                      <a:path w="2384" h="26811" extrusionOk="0">
                        <a:moveTo>
                          <a:pt x="289" y="0"/>
                        </a:moveTo>
                        <a:cubicBezTo>
                          <a:pt x="158" y="0"/>
                          <a:pt x="25" y="72"/>
                          <a:pt x="1" y="212"/>
                        </a:cubicBezTo>
                        <a:cubicBezTo>
                          <a:pt x="1" y="212"/>
                          <a:pt x="1" y="724"/>
                          <a:pt x="13" y="1557"/>
                        </a:cubicBezTo>
                        <a:cubicBezTo>
                          <a:pt x="13" y="2390"/>
                          <a:pt x="24" y="3557"/>
                          <a:pt x="48" y="4891"/>
                        </a:cubicBezTo>
                        <a:cubicBezTo>
                          <a:pt x="84" y="7558"/>
                          <a:pt x="179" y="10868"/>
                          <a:pt x="322" y="13463"/>
                        </a:cubicBezTo>
                        <a:cubicBezTo>
                          <a:pt x="501" y="16047"/>
                          <a:pt x="798" y="19357"/>
                          <a:pt x="1156" y="22000"/>
                        </a:cubicBezTo>
                        <a:cubicBezTo>
                          <a:pt x="1239" y="22667"/>
                          <a:pt x="1310" y="23286"/>
                          <a:pt x="1394" y="23845"/>
                        </a:cubicBezTo>
                        <a:cubicBezTo>
                          <a:pt x="1477" y="24405"/>
                          <a:pt x="1560" y="24893"/>
                          <a:pt x="1620" y="25310"/>
                        </a:cubicBezTo>
                        <a:cubicBezTo>
                          <a:pt x="1751" y="26143"/>
                          <a:pt x="1822" y="26643"/>
                          <a:pt x="1822" y="26643"/>
                        </a:cubicBezTo>
                        <a:cubicBezTo>
                          <a:pt x="1848" y="26757"/>
                          <a:pt x="1960" y="26811"/>
                          <a:pt x="2076" y="26811"/>
                        </a:cubicBezTo>
                        <a:cubicBezTo>
                          <a:pt x="2226" y="26811"/>
                          <a:pt x="2383" y="26721"/>
                          <a:pt x="2370" y="26560"/>
                        </a:cubicBezTo>
                        <a:cubicBezTo>
                          <a:pt x="2370" y="26560"/>
                          <a:pt x="2322" y="26060"/>
                          <a:pt x="2251" y="25238"/>
                        </a:cubicBezTo>
                        <a:cubicBezTo>
                          <a:pt x="2203" y="24822"/>
                          <a:pt x="2156" y="24322"/>
                          <a:pt x="2108" y="23762"/>
                        </a:cubicBezTo>
                        <a:cubicBezTo>
                          <a:pt x="2048" y="23202"/>
                          <a:pt x="2013" y="22583"/>
                          <a:pt x="1953" y="21917"/>
                        </a:cubicBezTo>
                        <a:cubicBezTo>
                          <a:pt x="1727" y="19273"/>
                          <a:pt x="1560" y="15975"/>
                          <a:pt x="1394" y="13392"/>
                        </a:cubicBezTo>
                        <a:cubicBezTo>
                          <a:pt x="1072" y="8224"/>
                          <a:pt x="560" y="200"/>
                          <a:pt x="560" y="200"/>
                        </a:cubicBezTo>
                        <a:cubicBezTo>
                          <a:pt x="537" y="66"/>
                          <a:pt x="414" y="0"/>
                          <a:pt x="2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7"/>
                  <p:cNvSpPr/>
                  <p:nvPr/>
                </p:nvSpPr>
                <p:spPr>
                  <a:xfrm>
                    <a:off x="2447432" y="6696496"/>
                    <a:ext cx="526393" cy="233669"/>
                  </a:xfrm>
                  <a:custGeom>
                    <a:avLst/>
                    <a:gdLst/>
                    <a:ahLst/>
                    <a:cxnLst/>
                    <a:rect l="l" t="t" r="r" b="b"/>
                    <a:pathLst>
                      <a:path w="21277" h="9445" extrusionOk="0">
                        <a:moveTo>
                          <a:pt x="1569" y="0"/>
                        </a:moveTo>
                        <a:cubicBezTo>
                          <a:pt x="1521" y="0"/>
                          <a:pt x="1475" y="1"/>
                          <a:pt x="1429" y="1"/>
                        </a:cubicBezTo>
                        <a:cubicBezTo>
                          <a:pt x="1239" y="1"/>
                          <a:pt x="1072" y="13"/>
                          <a:pt x="929" y="25"/>
                        </a:cubicBezTo>
                        <a:cubicBezTo>
                          <a:pt x="786" y="25"/>
                          <a:pt x="655" y="37"/>
                          <a:pt x="560" y="49"/>
                        </a:cubicBezTo>
                        <a:cubicBezTo>
                          <a:pt x="358" y="61"/>
                          <a:pt x="239" y="73"/>
                          <a:pt x="239" y="73"/>
                        </a:cubicBezTo>
                        <a:cubicBezTo>
                          <a:pt x="0" y="132"/>
                          <a:pt x="48" y="585"/>
                          <a:pt x="286" y="632"/>
                        </a:cubicBezTo>
                        <a:cubicBezTo>
                          <a:pt x="286" y="632"/>
                          <a:pt x="393" y="620"/>
                          <a:pt x="584" y="620"/>
                        </a:cubicBezTo>
                        <a:cubicBezTo>
                          <a:pt x="616" y="616"/>
                          <a:pt x="650" y="615"/>
                          <a:pt x="687" y="615"/>
                        </a:cubicBezTo>
                        <a:cubicBezTo>
                          <a:pt x="761" y="615"/>
                          <a:pt x="846" y="620"/>
                          <a:pt x="941" y="620"/>
                        </a:cubicBezTo>
                        <a:cubicBezTo>
                          <a:pt x="1084" y="620"/>
                          <a:pt x="1239" y="620"/>
                          <a:pt x="1417" y="632"/>
                        </a:cubicBezTo>
                        <a:cubicBezTo>
                          <a:pt x="2120" y="668"/>
                          <a:pt x="3096" y="811"/>
                          <a:pt x="4191" y="1085"/>
                        </a:cubicBezTo>
                        <a:cubicBezTo>
                          <a:pt x="5287" y="1347"/>
                          <a:pt x="6489" y="1751"/>
                          <a:pt x="7668" y="2216"/>
                        </a:cubicBezTo>
                        <a:cubicBezTo>
                          <a:pt x="8847" y="2680"/>
                          <a:pt x="9990" y="3216"/>
                          <a:pt x="10990" y="3692"/>
                        </a:cubicBezTo>
                        <a:cubicBezTo>
                          <a:pt x="12978" y="4657"/>
                          <a:pt x="15479" y="6014"/>
                          <a:pt x="17419" y="7228"/>
                        </a:cubicBezTo>
                        <a:cubicBezTo>
                          <a:pt x="19372" y="8419"/>
                          <a:pt x="20789" y="9419"/>
                          <a:pt x="20789" y="9419"/>
                        </a:cubicBezTo>
                        <a:cubicBezTo>
                          <a:pt x="20814" y="9436"/>
                          <a:pt x="20841" y="9444"/>
                          <a:pt x="20870" y="9444"/>
                        </a:cubicBezTo>
                        <a:cubicBezTo>
                          <a:pt x="21056" y="9444"/>
                          <a:pt x="21277" y="9113"/>
                          <a:pt x="21122" y="8979"/>
                        </a:cubicBezTo>
                        <a:cubicBezTo>
                          <a:pt x="21122" y="8979"/>
                          <a:pt x="19765" y="7859"/>
                          <a:pt x="17860" y="6550"/>
                        </a:cubicBezTo>
                        <a:cubicBezTo>
                          <a:pt x="16907" y="5883"/>
                          <a:pt x="15824" y="5169"/>
                          <a:pt x="14717" y="4514"/>
                        </a:cubicBezTo>
                        <a:cubicBezTo>
                          <a:pt x="13597" y="3847"/>
                          <a:pt x="12466" y="3228"/>
                          <a:pt x="11454" y="2728"/>
                        </a:cubicBezTo>
                        <a:cubicBezTo>
                          <a:pt x="10430" y="2240"/>
                          <a:pt x="9240" y="1728"/>
                          <a:pt x="8013" y="1299"/>
                        </a:cubicBezTo>
                        <a:cubicBezTo>
                          <a:pt x="6787" y="859"/>
                          <a:pt x="5513" y="513"/>
                          <a:pt x="4358" y="287"/>
                        </a:cubicBezTo>
                        <a:cubicBezTo>
                          <a:pt x="3275" y="86"/>
                          <a:pt x="2296" y="0"/>
                          <a:pt x="156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p:nvPr/>
                </p:nvSpPr>
                <p:spPr>
                  <a:xfrm>
                    <a:off x="2600004" y="6126931"/>
                    <a:ext cx="57644" cy="287652"/>
                  </a:xfrm>
                  <a:custGeom>
                    <a:avLst/>
                    <a:gdLst/>
                    <a:ahLst/>
                    <a:cxnLst/>
                    <a:rect l="l" t="t" r="r" b="b"/>
                    <a:pathLst>
                      <a:path w="2330" h="11627" extrusionOk="0">
                        <a:moveTo>
                          <a:pt x="372" y="0"/>
                        </a:moveTo>
                        <a:cubicBezTo>
                          <a:pt x="220" y="0"/>
                          <a:pt x="24" y="52"/>
                          <a:pt x="1" y="128"/>
                        </a:cubicBezTo>
                        <a:cubicBezTo>
                          <a:pt x="1" y="128"/>
                          <a:pt x="13" y="354"/>
                          <a:pt x="37" y="711"/>
                        </a:cubicBezTo>
                        <a:cubicBezTo>
                          <a:pt x="48" y="1080"/>
                          <a:pt x="72" y="1580"/>
                          <a:pt x="96" y="2164"/>
                        </a:cubicBezTo>
                        <a:cubicBezTo>
                          <a:pt x="144" y="3318"/>
                          <a:pt x="179" y="4771"/>
                          <a:pt x="310" y="5914"/>
                        </a:cubicBezTo>
                        <a:cubicBezTo>
                          <a:pt x="429" y="7045"/>
                          <a:pt x="703" y="8510"/>
                          <a:pt x="1060" y="9641"/>
                        </a:cubicBezTo>
                        <a:cubicBezTo>
                          <a:pt x="1156" y="9926"/>
                          <a:pt x="1227" y="10188"/>
                          <a:pt x="1322" y="10426"/>
                        </a:cubicBezTo>
                        <a:cubicBezTo>
                          <a:pt x="1406" y="10665"/>
                          <a:pt x="1477" y="10879"/>
                          <a:pt x="1549" y="11046"/>
                        </a:cubicBezTo>
                        <a:cubicBezTo>
                          <a:pt x="1703" y="11391"/>
                          <a:pt x="1787" y="11593"/>
                          <a:pt x="1787" y="11593"/>
                        </a:cubicBezTo>
                        <a:cubicBezTo>
                          <a:pt x="1800" y="11616"/>
                          <a:pt x="1832" y="11626"/>
                          <a:pt x="1876" y="11626"/>
                        </a:cubicBezTo>
                        <a:cubicBezTo>
                          <a:pt x="2033" y="11626"/>
                          <a:pt x="2329" y="11496"/>
                          <a:pt x="2311" y="11403"/>
                        </a:cubicBezTo>
                        <a:cubicBezTo>
                          <a:pt x="2311" y="11403"/>
                          <a:pt x="2251" y="11188"/>
                          <a:pt x="2156" y="10843"/>
                        </a:cubicBezTo>
                        <a:cubicBezTo>
                          <a:pt x="2108" y="10677"/>
                          <a:pt x="2061" y="10462"/>
                          <a:pt x="2001" y="10224"/>
                        </a:cubicBezTo>
                        <a:cubicBezTo>
                          <a:pt x="1942" y="9998"/>
                          <a:pt x="1906" y="9724"/>
                          <a:pt x="1846" y="9450"/>
                        </a:cubicBezTo>
                        <a:cubicBezTo>
                          <a:pt x="1632" y="8331"/>
                          <a:pt x="1489" y="6914"/>
                          <a:pt x="1370" y="5795"/>
                        </a:cubicBezTo>
                        <a:cubicBezTo>
                          <a:pt x="1251" y="4688"/>
                          <a:pt x="1072" y="3247"/>
                          <a:pt x="906" y="2092"/>
                        </a:cubicBezTo>
                        <a:cubicBezTo>
                          <a:pt x="822" y="1509"/>
                          <a:pt x="727" y="997"/>
                          <a:pt x="668" y="640"/>
                        </a:cubicBezTo>
                        <a:cubicBezTo>
                          <a:pt x="596" y="282"/>
                          <a:pt x="549" y="56"/>
                          <a:pt x="549" y="56"/>
                        </a:cubicBezTo>
                        <a:cubicBezTo>
                          <a:pt x="531" y="17"/>
                          <a:pt x="459" y="0"/>
                          <a:pt x="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170" name="Google Shape;170;p17"/>
            <p:cNvSpPr/>
            <p:nvPr/>
          </p:nvSpPr>
          <p:spPr>
            <a:xfrm flipH="1">
              <a:off x="1175358" y="4705391"/>
              <a:ext cx="1701494" cy="434364"/>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17"/>
          <p:cNvGrpSpPr/>
          <p:nvPr/>
        </p:nvGrpSpPr>
        <p:grpSpPr>
          <a:xfrm flipH="1">
            <a:off x="717526" y="-6"/>
            <a:ext cx="1430732" cy="1059983"/>
            <a:chOff x="7676452" y="-6"/>
            <a:chExt cx="1430732" cy="1059983"/>
          </a:xfrm>
        </p:grpSpPr>
        <p:grpSp>
          <p:nvGrpSpPr>
            <p:cNvPr id="172" name="Google Shape;172;p17"/>
            <p:cNvGrpSpPr/>
            <p:nvPr/>
          </p:nvGrpSpPr>
          <p:grpSpPr>
            <a:xfrm rot="10690018">
              <a:off x="7690194" y="79769"/>
              <a:ext cx="1152535" cy="877616"/>
              <a:chOff x="3077675" y="6690087"/>
              <a:chExt cx="2525088" cy="1922768"/>
            </a:xfrm>
          </p:grpSpPr>
          <p:sp>
            <p:nvSpPr>
              <p:cNvPr id="173" name="Google Shape;173;p17"/>
              <p:cNvSpPr/>
              <p:nvPr/>
            </p:nvSpPr>
            <p:spPr>
              <a:xfrm>
                <a:off x="3538754" y="6690087"/>
                <a:ext cx="2064009" cy="1922768"/>
              </a:xfrm>
              <a:custGeom>
                <a:avLst/>
                <a:gdLst/>
                <a:ahLst/>
                <a:cxnLst/>
                <a:rect l="l" t="t" r="r" b="b"/>
                <a:pathLst>
                  <a:path w="83428" h="77719" extrusionOk="0">
                    <a:moveTo>
                      <a:pt x="43744" y="1"/>
                    </a:moveTo>
                    <a:cubicBezTo>
                      <a:pt x="43607" y="1"/>
                      <a:pt x="43469" y="5"/>
                      <a:pt x="43328" y="15"/>
                    </a:cubicBezTo>
                    <a:cubicBezTo>
                      <a:pt x="39256" y="277"/>
                      <a:pt x="37779" y="4360"/>
                      <a:pt x="36839" y="7718"/>
                    </a:cubicBezTo>
                    <a:cubicBezTo>
                      <a:pt x="35589" y="12203"/>
                      <a:pt x="34968" y="18558"/>
                      <a:pt x="31040" y="18558"/>
                    </a:cubicBezTo>
                    <a:cubicBezTo>
                      <a:pt x="29952" y="18558"/>
                      <a:pt x="28611" y="18070"/>
                      <a:pt x="26933" y="16921"/>
                    </a:cubicBezTo>
                    <a:cubicBezTo>
                      <a:pt x="25614" y="16019"/>
                      <a:pt x="23908" y="14589"/>
                      <a:pt x="22178" y="14589"/>
                    </a:cubicBezTo>
                    <a:cubicBezTo>
                      <a:pt x="21830" y="14589"/>
                      <a:pt x="21481" y="14647"/>
                      <a:pt x="21134" y="14778"/>
                    </a:cubicBezTo>
                    <a:cubicBezTo>
                      <a:pt x="15276" y="16993"/>
                      <a:pt x="19075" y="24530"/>
                      <a:pt x="19753" y="28387"/>
                    </a:cubicBezTo>
                    <a:cubicBezTo>
                      <a:pt x="20166" y="30701"/>
                      <a:pt x="20096" y="34763"/>
                      <a:pt x="17456" y="34763"/>
                    </a:cubicBezTo>
                    <a:cubicBezTo>
                      <a:pt x="17054" y="34763"/>
                      <a:pt x="16592" y="34669"/>
                      <a:pt x="16062" y="34459"/>
                    </a:cubicBezTo>
                    <a:cubicBezTo>
                      <a:pt x="11365" y="32594"/>
                      <a:pt x="10296" y="26273"/>
                      <a:pt x="4770" y="26273"/>
                    </a:cubicBezTo>
                    <a:cubicBezTo>
                      <a:pt x="4512" y="26273"/>
                      <a:pt x="4244" y="26287"/>
                      <a:pt x="3966" y="26315"/>
                    </a:cubicBezTo>
                    <a:cubicBezTo>
                      <a:pt x="715" y="26649"/>
                      <a:pt x="1" y="29554"/>
                      <a:pt x="489" y="32328"/>
                    </a:cubicBezTo>
                    <a:cubicBezTo>
                      <a:pt x="1251" y="36555"/>
                      <a:pt x="3644" y="40222"/>
                      <a:pt x="5085" y="44211"/>
                    </a:cubicBezTo>
                    <a:cubicBezTo>
                      <a:pt x="6597" y="48390"/>
                      <a:pt x="7061" y="52997"/>
                      <a:pt x="6549" y="57403"/>
                    </a:cubicBezTo>
                    <a:cubicBezTo>
                      <a:pt x="6275" y="59784"/>
                      <a:pt x="4037" y="62999"/>
                      <a:pt x="4632" y="65380"/>
                    </a:cubicBezTo>
                    <a:cubicBezTo>
                      <a:pt x="5513" y="68856"/>
                      <a:pt x="12336" y="68321"/>
                      <a:pt x="15050" y="68797"/>
                    </a:cubicBezTo>
                    <a:cubicBezTo>
                      <a:pt x="18884" y="69476"/>
                      <a:pt x="22766" y="70095"/>
                      <a:pt x="26468" y="71345"/>
                    </a:cubicBezTo>
                    <a:cubicBezTo>
                      <a:pt x="30939" y="72847"/>
                      <a:pt x="38196" y="77718"/>
                      <a:pt x="44090" y="77718"/>
                    </a:cubicBezTo>
                    <a:cubicBezTo>
                      <a:pt x="46186" y="77718"/>
                      <a:pt x="48109" y="77102"/>
                      <a:pt x="49674" y="75500"/>
                    </a:cubicBezTo>
                    <a:cubicBezTo>
                      <a:pt x="51602" y="73524"/>
                      <a:pt x="50626" y="70488"/>
                      <a:pt x="49185" y="68559"/>
                    </a:cubicBezTo>
                    <a:cubicBezTo>
                      <a:pt x="47364" y="66130"/>
                      <a:pt x="44090" y="64594"/>
                      <a:pt x="42661" y="61856"/>
                    </a:cubicBezTo>
                    <a:cubicBezTo>
                      <a:pt x="41468" y="59570"/>
                      <a:pt x="43103" y="58980"/>
                      <a:pt x="45242" y="58980"/>
                    </a:cubicBezTo>
                    <a:cubicBezTo>
                      <a:pt x="47158" y="58980"/>
                      <a:pt x="49479" y="59453"/>
                      <a:pt x="50531" y="59605"/>
                    </a:cubicBezTo>
                    <a:cubicBezTo>
                      <a:pt x="52312" y="59861"/>
                      <a:pt x="54410" y="60234"/>
                      <a:pt x="56446" y="60234"/>
                    </a:cubicBezTo>
                    <a:cubicBezTo>
                      <a:pt x="59050" y="60234"/>
                      <a:pt x="61553" y="59624"/>
                      <a:pt x="63163" y="57379"/>
                    </a:cubicBezTo>
                    <a:cubicBezTo>
                      <a:pt x="66116" y="53271"/>
                      <a:pt x="61497" y="49068"/>
                      <a:pt x="58818" y="46354"/>
                    </a:cubicBezTo>
                    <a:cubicBezTo>
                      <a:pt x="55151" y="42627"/>
                      <a:pt x="56532" y="41246"/>
                      <a:pt x="59306" y="40817"/>
                    </a:cubicBezTo>
                    <a:cubicBezTo>
                      <a:pt x="60111" y="40689"/>
                      <a:pt x="61032" y="40643"/>
                      <a:pt x="61979" y="40643"/>
                    </a:cubicBezTo>
                    <a:cubicBezTo>
                      <a:pt x="63762" y="40643"/>
                      <a:pt x="65636" y="40807"/>
                      <a:pt x="66997" y="40901"/>
                    </a:cubicBezTo>
                    <a:cubicBezTo>
                      <a:pt x="68350" y="40991"/>
                      <a:pt x="70090" y="41137"/>
                      <a:pt x="71903" y="41137"/>
                    </a:cubicBezTo>
                    <a:cubicBezTo>
                      <a:pt x="76075" y="41137"/>
                      <a:pt x="80636" y="40364"/>
                      <a:pt x="81773" y="36364"/>
                    </a:cubicBezTo>
                    <a:cubicBezTo>
                      <a:pt x="83428" y="30578"/>
                      <a:pt x="75260" y="28090"/>
                      <a:pt x="71057" y="27816"/>
                    </a:cubicBezTo>
                    <a:cubicBezTo>
                      <a:pt x="69545" y="27720"/>
                      <a:pt x="66307" y="27518"/>
                      <a:pt x="65557" y="25863"/>
                    </a:cubicBezTo>
                    <a:cubicBezTo>
                      <a:pt x="64425" y="23339"/>
                      <a:pt x="68890" y="21386"/>
                      <a:pt x="70414" y="20291"/>
                    </a:cubicBezTo>
                    <a:cubicBezTo>
                      <a:pt x="73534" y="18029"/>
                      <a:pt x="75927" y="14493"/>
                      <a:pt x="76606" y="10659"/>
                    </a:cubicBezTo>
                    <a:cubicBezTo>
                      <a:pt x="77201" y="7313"/>
                      <a:pt x="75355" y="4337"/>
                      <a:pt x="72319" y="2920"/>
                    </a:cubicBezTo>
                    <a:cubicBezTo>
                      <a:pt x="71216" y="2408"/>
                      <a:pt x="70191" y="2186"/>
                      <a:pt x="69227" y="2186"/>
                    </a:cubicBezTo>
                    <a:cubicBezTo>
                      <a:pt x="63183" y="2186"/>
                      <a:pt x="59515" y="10924"/>
                      <a:pt x="53960" y="12135"/>
                    </a:cubicBezTo>
                    <a:cubicBezTo>
                      <a:pt x="53728" y="12186"/>
                      <a:pt x="53514" y="12210"/>
                      <a:pt x="53317" y="12210"/>
                    </a:cubicBezTo>
                    <a:cubicBezTo>
                      <a:pt x="50797" y="12210"/>
                      <a:pt x="50946" y="8282"/>
                      <a:pt x="50317" y="6206"/>
                    </a:cubicBezTo>
                    <a:cubicBezTo>
                      <a:pt x="49353" y="3076"/>
                      <a:pt x="47297" y="1"/>
                      <a:pt x="437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3077675" y="7144734"/>
                <a:ext cx="1927197" cy="1319656"/>
              </a:xfrm>
              <a:custGeom>
                <a:avLst/>
                <a:gdLst/>
                <a:ahLst/>
                <a:cxnLst/>
                <a:rect l="l" t="t" r="r" b="b"/>
                <a:pathLst>
                  <a:path w="77898" h="53341" extrusionOk="0">
                    <a:moveTo>
                      <a:pt x="77657" y="0"/>
                    </a:moveTo>
                    <a:cubicBezTo>
                      <a:pt x="77524" y="0"/>
                      <a:pt x="77309" y="98"/>
                      <a:pt x="77038" y="330"/>
                    </a:cubicBezTo>
                    <a:cubicBezTo>
                      <a:pt x="77038" y="330"/>
                      <a:pt x="75681" y="1521"/>
                      <a:pt x="73430" y="3497"/>
                    </a:cubicBezTo>
                    <a:cubicBezTo>
                      <a:pt x="72299" y="4486"/>
                      <a:pt x="70954" y="5664"/>
                      <a:pt x="69430" y="6998"/>
                    </a:cubicBezTo>
                    <a:cubicBezTo>
                      <a:pt x="68668" y="7665"/>
                      <a:pt x="67870" y="8367"/>
                      <a:pt x="67037" y="9093"/>
                    </a:cubicBezTo>
                    <a:cubicBezTo>
                      <a:pt x="66203" y="9820"/>
                      <a:pt x="65334" y="10594"/>
                      <a:pt x="64441" y="11391"/>
                    </a:cubicBezTo>
                    <a:cubicBezTo>
                      <a:pt x="63548" y="12177"/>
                      <a:pt x="62631" y="12999"/>
                      <a:pt x="61691" y="13832"/>
                    </a:cubicBezTo>
                    <a:cubicBezTo>
                      <a:pt x="61453" y="14034"/>
                      <a:pt x="61215" y="14249"/>
                      <a:pt x="60976" y="14463"/>
                    </a:cubicBezTo>
                    <a:cubicBezTo>
                      <a:pt x="60750" y="14677"/>
                      <a:pt x="60512" y="14892"/>
                      <a:pt x="60274" y="15106"/>
                    </a:cubicBezTo>
                    <a:cubicBezTo>
                      <a:pt x="59798" y="15535"/>
                      <a:pt x="59321" y="15975"/>
                      <a:pt x="58845" y="16416"/>
                    </a:cubicBezTo>
                    <a:cubicBezTo>
                      <a:pt x="57881" y="17297"/>
                      <a:pt x="56916" y="18190"/>
                      <a:pt x="55940" y="19083"/>
                    </a:cubicBezTo>
                    <a:lnTo>
                      <a:pt x="55571" y="19416"/>
                    </a:lnTo>
                    <a:lnTo>
                      <a:pt x="55214" y="19773"/>
                    </a:lnTo>
                    <a:cubicBezTo>
                      <a:pt x="54976" y="20011"/>
                      <a:pt x="54738" y="20250"/>
                      <a:pt x="54499" y="20488"/>
                    </a:cubicBezTo>
                    <a:cubicBezTo>
                      <a:pt x="54035" y="20964"/>
                      <a:pt x="53571" y="21440"/>
                      <a:pt x="53106" y="21916"/>
                    </a:cubicBezTo>
                    <a:cubicBezTo>
                      <a:pt x="51261" y="23845"/>
                      <a:pt x="49463" y="25798"/>
                      <a:pt x="47725" y="27691"/>
                    </a:cubicBezTo>
                    <a:cubicBezTo>
                      <a:pt x="45975" y="29572"/>
                      <a:pt x="44284" y="31370"/>
                      <a:pt x="42653" y="33025"/>
                    </a:cubicBezTo>
                    <a:cubicBezTo>
                      <a:pt x="41033" y="34668"/>
                      <a:pt x="39259" y="36406"/>
                      <a:pt x="37342" y="38085"/>
                    </a:cubicBezTo>
                    <a:cubicBezTo>
                      <a:pt x="36378" y="38918"/>
                      <a:pt x="35390" y="39752"/>
                      <a:pt x="34354" y="40538"/>
                    </a:cubicBezTo>
                    <a:cubicBezTo>
                      <a:pt x="33318" y="41335"/>
                      <a:pt x="32247" y="42109"/>
                      <a:pt x="31151" y="42824"/>
                    </a:cubicBezTo>
                    <a:cubicBezTo>
                      <a:pt x="30044" y="43550"/>
                      <a:pt x="28913" y="44205"/>
                      <a:pt x="27746" y="44812"/>
                    </a:cubicBezTo>
                    <a:cubicBezTo>
                      <a:pt x="27460" y="44967"/>
                      <a:pt x="27175" y="45122"/>
                      <a:pt x="26877" y="45253"/>
                    </a:cubicBezTo>
                    <a:cubicBezTo>
                      <a:pt x="26579" y="45395"/>
                      <a:pt x="26293" y="45538"/>
                      <a:pt x="25996" y="45669"/>
                    </a:cubicBezTo>
                    <a:cubicBezTo>
                      <a:pt x="25401" y="45919"/>
                      <a:pt x="24793" y="46146"/>
                      <a:pt x="24186" y="46384"/>
                    </a:cubicBezTo>
                    <a:cubicBezTo>
                      <a:pt x="23888" y="46503"/>
                      <a:pt x="23591" y="46622"/>
                      <a:pt x="23293" y="46741"/>
                    </a:cubicBezTo>
                    <a:cubicBezTo>
                      <a:pt x="23138" y="46800"/>
                      <a:pt x="22995" y="46860"/>
                      <a:pt x="22853" y="46919"/>
                    </a:cubicBezTo>
                    <a:cubicBezTo>
                      <a:pt x="22698" y="46967"/>
                      <a:pt x="22543" y="47027"/>
                      <a:pt x="22400" y="47074"/>
                    </a:cubicBezTo>
                    <a:cubicBezTo>
                      <a:pt x="21793" y="47289"/>
                      <a:pt x="21198" y="47491"/>
                      <a:pt x="20602" y="47693"/>
                    </a:cubicBezTo>
                    <a:cubicBezTo>
                      <a:pt x="20317" y="47801"/>
                      <a:pt x="20019" y="47908"/>
                      <a:pt x="19721" y="48003"/>
                    </a:cubicBezTo>
                    <a:cubicBezTo>
                      <a:pt x="19435" y="48098"/>
                      <a:pt x="19138" y="48182"/>
                      <a:pt x="18852" y="48277"/>
                    </a:cubicBezTo>
                    <a:cubicBezTo>
                      <a:pt x="18257" y="48455"/>
                      <a:pt x="17685" y="48634"/>
                      <a:pt x="17114" y="48813"/>
                    </a:cubicBezTo>
                    <a:cubicBezTo>
                      <a:pt x="12566" y="50170"/>
                      <a:pt x="8470" y="51087"/>
                      <a:pt x="5553" y="51753"/>
                    </a:cubicBezTo>
                    <a:cubicBezTo>
                      <a:pt x="4100" y="52075"/>
                      <a:pt x="2922" y="52337"/>
                      <a:pt x="2112" y="52503"/>
                    </a:cubicBezTo>
                    <a:cubicBezTo>
                      <a:pt x="1314" y="52682"/>
                      <a:pt x="874" y="52777"/>
                      <a:pt x="874" y="52777"/>
                    </a:cubicBezTo>
                    <a:cubicBezTo>
                      <a:pt x="47" y="52974"/>
                      <a:pt x="1" y="53340"/>
                      <a:pt x="641" y="53340"/>
                    </a:cubicBezTo>
                    <a:cubicBezTo>
                      <a:pt x="739" y="53340"/>
                      <a:pt x="852" y="53332"/>
                      <a:pt x="981" y="53313"/>
                    </a:cubicBezTo>
                    <a:cubicBezTo>
                      <a:pt x="981" y="53313"/>
                      <a:pt x="1421" y="53218"/>
                      <a:pt x="2231" y="53063"/>
                    </a:cubicBezTo>
                    <a:cubicBezTo>
                      <a:pt x="3041" y="52896"/>
                      <a:pt x="4219" y="52658"/>
                      <a:pt x="5684" y="52361"/>
                    </a:cubicBezTo>
                    <a:cubicBezTo>
                      <a:pt x="8625" y="51741"/>
                      <a:pt x="12732" y="50884"/>
                      <a:pt x="17340" y="49575"/>
                    </a:cubicBezTo>
                    <a:cubicBezTo>
                      <a:pt x="17911" y="49408"/>
                      <a:pt x="18495" y="49241"/>
                      <a:pt x="19090" y="49063"/>
                    </a:cubicBezTo>
                    <a:cubicBezTo>
                      <a:pt x="19388" y="48979"/>
                      <a:pt x="19686" y="48884"/>
                      <a:pt x="19983" y="48801"/>
                    </a:cubicBezTo>
                    <a:cubicBezTo>
                      <a:pt x="20281" y="48705"/>
                      <a:pt x="20578" y="48598"/>
                      <a:pt x="20876" y="48503"/>
                    </a:cubicBezTo>
                    <a:cubicBezTo>
                      <a:pt x="21471" y="48301"/>
                      <a:pt x="22079" y="48098"/>
                      <a:pt x="22686" y="47896"/>
                    </a:cubicBezTo>
                    <a:cubicBezTo>
                      <a:pt x="22841" y="47848"/>
                      <a:pt x="22995" y="47789"/>
                      <a:pt x="23150" y="47741"/>
                    </a:cubicBezTo>
                    <a:cubicBezTo>
                      <a:pt x="23293" y="47681"/>
                      <a:pt x="23448" y="47622"/>
                      <a:pt x="23603" y="47562"/>
                    </a:cubicBezTo>
                    <a:cubicBezTo>
                      <a:pt x="23900" y="47455"/>
                      <a:pt x="24210" y="47336"/>
                      <a:pt x="24519" y="47217"/>
                    </a:cubicBezTo>
                    <a:cubicBezTo>
                      <a:pt x="25127" y="46979"/>
                      <a:pt x="25746" y="46753"/>
                      <a:pt x="26365" y="46515"/>
                    </a:cubicBezTo>
                    <a:cubicBezTo>
                      <a:pt x="26663" y="46372"/>
                      <a:pt x="26972" y="46229"/>
                      <a:pt x="27270" y="46086"/>
                    </a:cubicBezTo>
                    <a:cubicBezTo>
                      <a:pt x="27579" y="45955"/>
                      <a:pt x="27877" y="45800"/>
                      <a:pt x="28175" y="45646"/>
                    </a:cubicBezTo>
                    <a:cubicBezTo>
                      <a:pt x="29365" y="45038"/>
                      <a:pt x="30544" y="44372"/>
                      <a:pt x="31675" y="43645"/>
                    </a:cubicBezTo>
                    <a:cubicBezTo>
                      <a:pt x="32806" y="42919"/>
                      <a:pt x="33902" y="42145"/>
                      <a:pt x="34961" y="41347"/>
                    </a:cubicBezTo>
                    <a:cubicBezTo>
                      <a:pt x="36021" y="40538"/>
                      <a:pt x="37033" y="39704"/>
                      <a:pt x="38021" y="38859"/>
                    </a:cubicBezTo>
                    <a:cubicBezTo>
                      <a:pt x="39974" y="37168"/>
                      <a:pt x="41772" y="35430"/>
                      <a:pt x="43415" y="33763"/>
                    </a:cubicBezTo>
                    <a:cubicBezTo>
                      <a:pt x="45046" y="32108"/>
                      <a:pt x="46748" y="30286"/>
                      <a:pt x="48475" y="28381"/>
                    </a:cubicBezTo>
                    <a:cubicBezTo>
                      <a:pt x="50213" y="26488"/>
                      <a:pt x="51999" y="24524"/>
                      <a:pt x="53809" y="22595"/>
                    </a:cubicBezTo>
                    <a:cubicBezTo>
                      <a:pt x="54273" y="22107"/>
                      <a:pt x="54726" y="21631"/>
                      <a:pt x="55190" y="21154"/>
                    </a:cubicBezTo>
                    <a:cubicBezTo>
                      <a:pt x="55416" y="20916"/>
                      <a:pt x="55642" y="20678"/>
                      <a:pt x="55881" y="20452"/>
                    </a:cubicBezTo>
                    <a:lnTo>
                      <a:pt x="56226" y="20095"/>
                    </a:lnTo>
                    <a:lnTo>
                      <a:pt x="56583" y="19761"/>
                    </a:lnTo>
                    <a:cubicBezTo>
                      <a:pt x="57547" y="18857"/>
                      <a:pt x="58512" y="17952"/>
                      <a:pt x="59452" y="17071"/>
                    </a:cubicBezTo>
                    <a:cubicBezTo>
                      <a:pt x="59929" y="16618"/>
                      <a:pt x="60393" y="16178"/>
                      <a:pt x="60869" y="15749"/>
                    </a:cubicBezTo>
                    <a:cubicBezTo>
                      <a:pt x="61095" y="15523"/>
                      <a:pt x="61334" y="15308"/>
                      <a:pt x="61560" y="15094"/>
                    </a:cubicBezTo>
                    <a:cubicBezTo>
                      <a:pt x="61798" y="14880"/>
                      <a:pt x="62024" y="14666"/>
                      <a:pt x="62262" y="14451"/>
                    </a:cubicBezTo>
                    <a:cubicBezTo>
                      <a:pt x="63191" y="13606"/>
                      <a:pt x="64096" y="12784"/>
                      <a:pt x="64977" y="11987"/>
                    </a:cubicBezTo>
                    <a:cubicBezTo>
                      <a:pt x="72049" y="5581"/>
                      <a:pt x="77407" y="735"/>
                      <a:pt x="77407" y="735"/>
                    </a:cubicBezTo>
                    <a:cubicBezTo>
                      <a:pt x="77868" y="321"/>
                      <a:pt x="77898" y="0"/>
                      <a:pt x="776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7"/>
              <p:cNvSpPr/>
              <p:nvPr/>
            </p:nvSpPr>
            <p:spPr>
              <a:xfrm>
                <a:off x="4083257" y="7963826"/>
                <a:ext cx="485028" cy="66056"/>
              </a:xfrm>
              <a:custGeom>
                <a:avLst/>
                <a:gdLst/>
                <a:ahLst/>
                <a:cxnLst/>
                <a:rect l="l" t="t" r="r" b="b"/>
                <a:pathLst>
                  <a:path w="19605" h="2670" extrusionOk="0">
                    <a:moveTo>
                      <a:pt x="13901" y="0"/>
                    </a:moveTo>
                    <a:cubicBezTo>
                      <a:pt x="13437" y="0"/>
                      <a:pt x="12960" y="12"/>
                      <a:pt x="12472" y="24"/>
                    </a:cubicBezTo>
                    <a:cubicBezTo>
                      <a:pt x="12234" y="24"/>
                      <a:pt x="11996" y="36"/>
                      <a:pt x="11758" y="36"/>
                    </a:cubicBezTo>
                    <a:cubicBezTo>
                      <a:pt x="11639" y="48"/>
                      <a:pt x="11520" y="48"/>
                      <a:pt x="11401" y="48"/>
                    </a:cubicBezTo>
                    <a:cubicBezTo>
                      <a:pt x="11282" y="60"/>
                      <a:pt x="11163" y="72"/>
                      <a:pt x="11044" y="72"/>
                    </a:cubicBezTo>
                    <a:cubicBezTo>
                      <a:pt x="10579" y="107"/>
                      <a:pt x="10127" y="143"/>
                      <a:pt x="9710" y="179"/>
                    </a:cubicBezTo>
                    <a:cubicBezTo>
                      <a:pt x="9472" y="203"/>
                      <a:pt x="9222" y="226"/>
                      <a:pt x="8972" y="250"/>
                    </a:cubicBezTo>
                    <a:cubicBezTo>
                      <a:pt x="8722" y="286"/>
                      <a:pt x="8460" y="322"/>
                      <a:pt x="8198" y="357"/>
                    </a:cubicBezTo>
                    <a:cubicBezTo>
                      <a:pt x="7674" y="429"/>
                      <a:pt x="7138" y="500"/>
                      <a:pt x="6602" y="584"/>
                    </a:cubicBezTo>
                    <a:cubicBezTo>
                      <a:pt x="6067" y="679"/>
                      <a:pt x="5519" y="786"/>
                      <a:pt x="4995" y="881"/>
                    </a:cubicBezTo>
                    <a:cubicBezTo>
                      <a:pt x="4733" y="941"/>
                      <a:pt x="4471" y="988"/>
                      <a:pt x="4221" y="1036"/>
                    </a:cubicBezTo>
                    <a:cubicBezTo>
                      <a:pt x="3971" y="1096"/>
                      <a:pt x="3733" y="1155"/>
                      <a:pt x="3495" y="1215"/>
                    </a:cubicBezTo>
                    <a:cubicBezTo>
                      <a:pt x="3019" y="1334"/>
                      <a:pt x="2566" y="1441"/>
                      <a:pt x="2161" y="1536"/>
                    </a:cubicBezTo>
                    <a:cubicBezTo>
                      <a:pt x="1769" y="1655"/>
                      <a:pt x="1411" y="1762"/>
                      <a:pt x="1114" y="1846"/>
                    </a:cubicBezTo>
                    <a:cubicBezTo>
                      <a:pt x="530" y="2024"/>
                      <a:pt x="173" y="2131"/>
                      <a:pt x="173" y="2131"/>
                    </a:cubicBezTo>
                    <a:cubicBezTo>
                      <a:pt x="1" y="2200"/>
                      <a:pt x="117" y="2669"/>
                      <a:pt x="307" y="2669"/>
                    </a:cubicBezTo>
                    <a:cubicBezTo>
                      <a:pt x="314" y="2669"/>
                      <a:pt x="321" y="2668"/>
                      <a:pt x="328" y="2667"/>
                    </a:cubicBezTo>
                    <a:cubicBezTo>
                      <a:pt x="328" y="2667"/>
                      <a:pt x="685" y="2584"/>
                      <a:pt x="1280" y="2453"/>
                    </a:cubicBezTo>
                    <a:cubicBezTo>
                      <a:pt x="1578" y="2393"/>
                      <a:pt x="1923" y="2310"/>
                      <a:pt x="2328" y="2227"/>
                    </a:cubicBezTo>
                    <a:cubicBezTo>
                      <a:pt x="2733" y="2155"/>
                      <a:pt x="3173" y="2084"/>
                      <a:pt x="3650" y="2000"/>
                    </a:cubicBezTo>
                    <a:cubicBezTo>
                      <a:pt x="3888" y="1953"/>
                      <a:pt x="4126" y="1917"/>
                      <a:pt x="4376" y="1870"/>
                    </a:cubicBezTo>
                    <a:cubicBezTo>
                      <a:pt x="4626" y="1834"/>
                      <a:pt x="4888" y="1798"/>
                      <a:pt x="5150" y="1762"/>
                    </a:cubicBezTo>
                    <a:cubicBezTo>
                      <a:pt x="5674" y="1691"/>
                      <a:pt x="6210" y="1619"/>
                      <a:pt x="6733" y="1548"/>
                    </a:cubicBezTo>
                    <a:cubicBezTo>
                      <a:pt x="7269" y="1489"/>
                      <a:pt x="7805" y="1429"/>
                      <a:pt x="8317" y="1381"/>
                    </a:cubicBezTo>
                    <a:cubicBezTo>
                      <a:pt x="8579" y="1346"/>
                      <a:pt x="8829" y="1322"/>
                      <a:pt x="9079" y="1298"/>
                    </a:cubicBezTo>
                    <a:cubicBezTo>
                      <a:pt x="9329" y="1274"/>
                      <a:pt x="9567" y="1250"/>
                      <a:pt x="9805" y="1239"/>
                    </a:cubicBezTo>
                    <a:cubicBezTo>
                      <a:pt x="10222" y="1191"/>
                      <a:pt x="10663" y="1155"/>
                      <a:pt x="11127" y="1108"/>
                    </a:cubicBezTo>
                    <a:cubicBezTo>
                      <a:pt x="11234" y="1096"/>
                      <a:pt x="11353" y="1084"/>
                      <a:pt x="11460" y="1072"/>
                    </a:cubicBezTo>
                    <a:cubicBezTo>
                      <a:pt x="11579" y="1072"/>
                      <a:pt x="11698" y="1060"/>
                      <a:pt x="11817" y="1060"/>
                    </a:cubicBezTo>
                    <a:cubicBezTo>
                      <a:pt x="12056" y="1036"/>
                      <a:pt x="12282" y="1024"/>
                      <a:pt x="12520" y="1012"/>
                    </a:cubicBezTo>
                    <a:cubicBezTo>
                      <a:pt x="12996" y="977"/>
                      <a:pt x="13460" y="941"/>
                      <a:pt x="13925" y="917"/>
                    </a:cubicBezTo>
                    <a:cubicBezTo>
                      <a:pt x="14389" y="893"/>
                      <a:pt x="14842" y="881"/>
                      <a:pt x="15258" y="869"/>
                    </a:cubicBezTo>
                    <a:cubicBezTo>
                      <a:pt x="15830" y="838"/>
                      <a:pt x="16354" y="838"/>
                      <a:pt x="16802" y="838"/>
                    </a:cubicBezTo>
                    <a:lnTo>
                      <a:pt x="16802" y="838"/>
                    </a:lnTo>
                    <a:cubicBezTo>
                      <a:pt x="17026" y="838"/>
                      <a:pt x="17231" y="838"/>
                      <a:pt x="17413" y="834"/>
                    </a:cubicBezTo>
                    <a:cubicBezTo>
                      <a:pt x="17866" y="834"/>
                      <a:pt x="18189" y="834"/>
                      <a:pt x="18314" y="827"/>
                    </a:cubicBezTo>
                    <a:lnTo>
                      <a:pt x="18314" y="827"/>
                    </a:lnTo>
                    <a:cubicBezTo>
                      <a:pt x="18323" y="833"/>
                      <a:pt x="18333" y="839"/>
                      <a:pt x="18342" y="846"/>
                    </a:cubicBezTo>
                    <a:cubicBezTo>
                      <a:pt x="18378" y="858"/>
                      <a:pt x="18413" y="869"/>
                      <a:pt x="18449" y="881"/>
                    </a:cubicBezTo>
                    <a:cubicBezTo>
                      <a:pt x="18509" y="905"/>
                      <a:pt x="18556" y="917"/>
                      <a:pt x="18616" y="929"/>
                    </a:cubicBezTo>
                    <a:cubicBezTo>
                      <a:pt x="18711" y="953"/>
                      <a:pt x="18794" y="977"/>
                      <a:pt x="18866" y="988"/>
                    </a:cubicBezTo>
                    <a:cubicBezTo>
                      <a:pt x="19009" y="1012"/>
                      <a:pt x="19104" y="1024"/>
                      <a:pt x="19175" y="1036"/>
                    </a:cubicBezTo>
                    <a:cubicBezTo>
                      <a:pt x="19318" y="1060"/>
                      <a:pt x="19330" y="1060"/>
                      <a:pt x="19330" y="1060"/>
                    </a:cubicBezTo>
                    <a:cubicBezTo>
                      <a:pt x="19533" y="1060"/>
                      <a:pt x="19604" y="607"/>
                      <a:pt x="19414" y="524"/>
                    </a:cubicBezTo>
                    <a:cubicBezTo>
                      <a:pt x="19414" y="524"/>
                      <a:pt x="19402" y="524"/>
                      <a:pt x="19271" y="500"/>
                    </a:cubicBezTo>
                    <a:cubicBezTo>
                      <a:pt x="19199" y="488"/>
                      <a:pt x="19104" y="465"/>
                      <a:pt x="18973" y="441"/>
                    </a:cubicBezTo>
                    <a:cubicBezTo>
                      <a:pt x="18914" y="429"/>
                      <a:pt x="18830" y="417"/>
                      <a:pt x="18759" y="393"/>
                    </a:cubicBezTo>
                    <a:cubicBezTo>
                      <a:pt x="18723" y="381"/>
                      <a:pt x="18675" y="369"/>
                      <a:pt x="18640" y="357"/>
                    </a:cubicBezTo>
                    <a:cubicBezTo>
                      <a:pt x="18616" y="346"/>
                      <a:pt x="18604" y="334"/>
                      <a:pt x="18580" y="334"/>
                    </a:cubicBezTo>
                    <a:cubicBezTo>
                      <a:pt x="18568" y="322"/>
                      <a:pt x="18556" y="322"/>
                      <a:pt x="18544" y="310"/>
                    </a:cubicBezTo>
                    <a:lnTo>
                      <a:pt x="18449" y="274"/>
                    </a:lnTo>
                    <a:lnTo>
                      <a:pt x="18402" y="262"/>
                    </a:lnTo>
                    <a:cubicBezTo>
                      <a:pt x="18354" y="250"/>
                      <a:pt x="18009" y="215"/>
                      <a:pt x="17449" y="167"/>
                    </a:cubicBezTo>
                    <a:cubicBezTo>
                      <a:pt x="16889" y="119"/>
                      <a:pt x="16127" y="36"/>
                      <a:pt x="15258" y="36"/>
                    </a:cubicBezTo>
                    <a:cubicBezTo>
                      <a:pt x="14830" y="24"/>
                      <a:pt x="14377" y="12"/>
                      <a:pt x="1390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a:off x="4465836" y="7206782"/>
                <a:ext cx="184066" cy="404227"/>
              </a:xfrm>
              <a:custGeom>
                <a:avLst/>
                <a:gdLst/>
                <a:ahLst/>
                <a:cxnLst/>
                <a:rect l="l" t="t" r="r" b="b"/>
                <a:pathLst>
                  <a:path w="7440" h="16339" extrusionOk="0">
                    <a:moveTo>
                      <a:pt x="7065" y="0"/>
                    </a:moveTo>
                    <a:cubicBezTo>
                      <a:pt x="6996" y="0"/>
                      <a:pt x="6934" y="18"/>
                      <a:pt x="6902" y="61"/>
                    </a:cubicBezTo>
                    <a:cubicBezTo>
                      <a:pt x="6902" y="61"/>
                      <a:pt x="6771" y="370"/>
                      <a:pt x="6569" y="870"/>
                    </a:cubicBezTo>
                    <a:cubicBezTo>
                      <a:pt x="6367" y="1406"/>
                      <a:pt x="6081" y="2097"/>
                      <a:pt x="5759" y="2930"/>
                    </a:cubicBezTo>
                    <a:cubicBezTo>
                      <a:pt x="5140" y="4573"/>
                      <a:pt x="4378" y="6609"/>
                      <a:pt x="3771" y="8205"/>
                    </a:cubicBezTo>
                    <a:cubicBezTo>
                      <a:pt x="3473" y="9002"/>
                      <a:pt x="3128" y="9895"/>
                      <a:pt x="2759" y="10788"/>
                    </a:cubicBezTo>
                    <a:cubicBezTo>
                      <a:pt x="2378" y="11681"/>
                      <a:pt x="1973" y="12562"/>
                      <a:pt x="1580" y="13336"/>
                    </a:cubicBezTo>
                    <a:cubicBezTo>
                      <a:pt x="1378" y="13717"/>
                      <a:pt x="1187" y="14086"/>
                      <a:pt x="1009" y="14408"/>
                    </a:cubicBezTo>
                    <a:cubicBezTo>
                      <a:pt x="830" y="14717"/>
                      <a:pt x="663" y="15003"/>
                      <a:pt x="533" y="15241"/>
                    </a:cubicBezTo>
                    <a:cubicBezTo>
                      <a:pt x="247" y="15706"/>
                      <a:pt x="68" y="15991"/>
                      <a:pt x="68" y="15991"/>
                    </a:cubicBezTo>
                    <a:cubicBezTo>
                      <a:pt x="0" y="16117"/>
                      <a:pt x="265" y="16339"/>
                      <a:pt x="429" y="16339"/>
                    </a:cubicBezTo>
                    <a:cubicBezTo>
                      <a:pt x="466" y="16339"/>
                      <a:pt x="499" y="16327"/>
                      <a:pt x="521" y="16301"/>
                    </a:cubicBezTo>
                    <a:cubicBezTo>
                      <a:pt x="521" y="16301"/>
                      <a:pt x="723" y="16027"/>
                      <a:pt x="1056" y="15587"/>
                    </a:cubicBezTo>
                    <a:cubicBezTo>
                      <a:pt x="1211" y="15360"/>
                      <a:pt x="1402" y="15086"/>
                      <a:pt x="1616" y="14765"/>
                    </a:cubicBezTo>
                    <a:cubicBezTo>
                      <a:pt x="1818" y="14455"/>
                      <a:pt x="2045" y="14098"/>
                      <a:pt x="2283" y="13729"/>
                    </a:cubicBezTo>
                    <a:cubicBezTo>
                      <a:pt x="2735" y="12955"/>
                      <a:pt x="3211" y="12086"/>
                      <a:pt x="3640" y="11193"/>
                    </a:cubicBezTo>
                    <a:cubicBezTo>
                      <a:pt x="4069" y="10288"/>
                      <a:pt x="4462" y="9383"/>
                      <a:pt x="4759" y="8574"/>
                    </a:cubicBezTo>
                    <a:cubicBezTo>
                      <a:pt x="5378" y="6966"/>
                      <a:pt x="6009" y="4871"/>
                      <a:pt x="6521" y="3192"/>
                    </a:cubicBezTo>
                    <a:cubicBezTo>
                      <a:pt x="7033" y="1501"/>
                      <a:pt x="7414" y="227"/>
                      <a:pt x="7414" y="227"/>
                    </a:cubicBezTo>
                    <a:cubicBezTo>
                      <a:pt x="7439" y="102"/>
                      <a:pt x="7229" y="0"/>
                      <a:pt x="7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 name="Google Shape;177;p17"/>
            <p:cNvGrpSpPr/>
            <p:nvPr/>
          </p:nvGrpSpPr>
          <p:grpSpPr>
            <a:xfrm rot="8905895">
              <a:off x="8402486" y="210113"/>
              <a:ext cx="491590" cy="778812"/>
              <a:chOff x="-1904298" y="1056455"/>
              <a:chExt cx="581725" cy="921611"/>
            </a:xfrm>
          </p:grpSpPr>
          <p:sp>
            <p:nvSpPr>
              <p:cNvPr id="178" name="Google Shape;178;p17"/>
              <p:cNvSpPr/>
              <p:nvPr/>
            </p:nvSpPr>
            <p:spPr>
              <a:xfrm>
                <a:off x="-1904298" y="1056455"/>
                <a:ext cx="581725" cy="887132"/>
              </a:xfrm>
              <a:custGeom>
                <a:avLst/>
                <a:gdLst/>
                <a:ahLst/>
                <a:cxnLst/>
                <a:rect l="l" t="t" r="r" b="b"/>
                <a:pathLst>
                  <a:path w="38196" h="58249" extrusionOk="0">
                    <a:moveTo>
                      <a:pt x="34903" y="0"/>
                    </a:moveTo>
                    <a:cubicBezTo>
                      <a:pt x="34867" y="0"/>
                      <a:pt x="34830" y="5"/>
                      <a:pt x="34790" y="15"/>
                    </a:cubicBezTo>
                    <a:cubicBezTo>
                      <a:pt x="28206" y="1801"/>
                      <a:pt x="22396" y="5385"/>
                      <a:pt x="17002" y="9468"/>
                    </a:cubicBezTo>
                    <a:cubicBezTo>
                      <a:pt x="11918" y="13326"/>
                      <a:pt x="6870" y="17434"/>
                      <a:pt x="3929" y="23232"/>
                    </a:cubicBezTo>
                    <a:cubicBezTo>
                      <a:pt x="1143" y="28733"/>
                      <a:pt x="179" y="34983"/>
                      <a:pt x="83" y="41103"/>
                    </a:cubicBezTo>
                    <a:cubicBezTo>
                      <a:pt x="0" y="46771"/>
                      <a:pt x="310" y="52998"/>
                      <a:pt x="4120" y="57534"/>
                    </a:cubicBezTo>
                    <a:cubicBezTo>
                      <a:pt x="4191" y="57635"/>
                      <a:pt x="4287" y="57668"/>
                      <a:pt x="4373" y="57668"/>
                    </a:cubicBezTo>
                    <a:cubicBezTo>
                      <a:pt x="4388" y="57668"/>
                      <a:pt x="4403" y="57667"/>
                      <a:pt x="4417" y="57665"/>
                    </a:cubicBezTo>
                    <a:lnTo>
                      <a:pt x="4417" y="57665"/>
                    </a:lnTo>
                    <a:cubicBezTo>
                      <a:pt x="4322" y="57903"/>
                      <a:pt x="4429" y="58248"/>
                      <a:pt x="4774" y="58248"/>
                    </a:cubicBezTo>
                    <a:cubicBezTo>
                      <a:pt x="16324" y="58213"/>
                      <a:pt x="26372" y="48259"/>
                      <a:pt x="31444" y="38674"/>
                    </a:cubicBezTo>
                    <a:cubicBezTo>
                      <a:pt x="37648" y="26983"/>
                      <a:pt x="38195" y="13278"/>
                      <a:pt x="35874" y="467"/>
                    </a:cubicBezTo>
                    <a:cubicBezTo>
                      <a:pt x="35836" y="265"/>
                      <a:pt x="35686" y="176"/>
                      <a:pt x="35526" y="176"/>
                    </a:cubicBezTo>
                    <a:cubicBezTo>
                      <a:pt x="35432" y="176"/>
                      <a:pt x="35334" y="207"/>
                      <a:pt x="35254" y="265"/>
                    </a:cubicBezTo>
                    <a:cubicBezTo>
                      <a:pt x="35205" y="116"/>
                      <a:pt x="35081" y="0"/>
                      <a:pt x="349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1862965" y="1216748"/>
                <a:ext cx="442995" cy="761317"/>
              </a:xfrm>
              <a:custGeom>
                <a:avLst/>
                <a:gdLst/>
                <a:ahLst/>
                <a:cxnLst/>
                <a:rect l="l" t="t" r="r" b="b"/>
                <a:pathLst>
                  <a:path w="29087" h="49988" extrusionOk="0">
                    <a:moveTo>
                      <a:pt x="21381" y="0"/>
                    </a:moveTo>
                    <a:cubicBezTo>
                      <a:pt x="21179" y="0"/>
                      <a:pt x="20962" y="128"/>
                      <a:pt x="20932" y="384"/>
                    </a:cubicBezTo>
                    <a:cubicBezTo>
                      <a:pt x="20491" y="4468"/>
                      <a:pt x="20277" y="13386"/>
                      <a:pt x="20325" y="13540"/>
                    </a:cubicBezTo>
                    <a:cubicBezTo>
                      <a:pt x="17836" y="17624"/>
                      <a:pt x="15348" y="21696"/>
                      <a:pt x="12871" y="25780"/>
                    </a:cubicBezTo>
                    <a:cubicBezTo>
                      <a:pt x="12657" y="26137"/>
                      <a:pt x="12443" y="26494"/>
                      <a:pt x="12228" y="26852"/>
                    </a:cubicBezTo>
                    <a:cubicBezTo>
                      <a:pt x="10454" y="22565"/>
                      <a:pt x="9609" y="18065"/>
                      <a:pt x="9728" y="13433"/>
                    </a:cubicBezTo>
                    <a:cubicBezTo>
                      <a:pt x="9740" y="13171"/>
                      <a:pt x="9544" y="13040"/>
                      <a:pt x="9343" y="13040"/>
                    </a:cubicBezTo>
                    <a:cubicBezTo>
                      <a:pt x="9142" y="13040"/>
                      <a:pt x="8936" y="13171"/>
                      <a:pt x="8930" y="13433"/>
                    </a:cubicBezTo>
                    <a:cubicBezTo>
                      <a:pt x="8799" y="18196"/>
                      <a:pt x="9669" y="22839"/>
                      <a:pt x="11526" y="27245"/>
                    </a:cubicBezTo>
                    <a:cubicBezTo>
                      <a:pt x="11585" y="27387"/>
                      <a:pt x="11716" y="27471"/>
                      <a:pt x="11847" y="27495"/>
                    </a:cubicBezTo>
                    <a:cubicBezTo>
                      <a:pt x="8859" y="32483"/>
                      <a:pt x="6001" y="37567"/>
                      <a:pt x="3692" y="42889"/>
                    </a:cubicBezTo>
                    <a:cubicBezTo>
                      <a:pt x="1668" y="38996"/>
                      <a:pt x="834" y="34745"/>
                      <a:pt x="1227" y="30364"/>
                    </a:cubicBezTo>
                    <a:cubicBezTo>
                      <a:pt x="1251" y="30108"/>
                      <a:pt x="1063" y="29980"/>
                      <a:pt x="864" y="29980"/>
                    </a:cubicBezTo>
                    <a:cubicBezTo>
                      <a:pt x="664" y="29980"/>
                      <a:pt x="453" y="30108"/>
                      <a:pt x="429" y="30364"/>
                    </a:cubicBezTo>
                    <a:cubicBezTo>
                      <a:pt x="1" y="35019"/>
                      <a:pt x="953" y="39556"/>
                      <a:pt x="3180" y="43675"/>
                    </a:cubicBezTo>
                    <a:cubicBezTo>
                      <a:pt x="3215" y="43723"/>
                      <a:pt x="3251" y="43770"/>
                      <a:pt x="3299" y="43806"/>
                    </a:cubicBezTo>
                    <a:cubicBezTo>
                      <a:pt x="2513" y="45663"/>
                      <a:pt x="1799" y="47557"/>
                      <a:pt x="1167" y="49497"/>
                    </a:cubicBezTo>
                    <a:cubicBezTo>
                      <a:pt x="1074" y="49793"/>
                      <a:pt x="1320" y="49988"/>
                      <a:pt x="1563" y="49988"/>
                    </a:cubicBezTo>
                    <a:cubicBezTo>
                      <a:pt x="1722" y="49988"/>
                      <a:pt x="1880" y="49904"/>
                      <a:pt x="1941" y="49712"/>
                    </a:cubicBezTo>
                    <a:cubicBezTo>
                      <a:pt x="3323" y="45449"/>
                      <a:pt x="5132" y="41389"/>
                      <a:pt x="7168" y="37436"/>
                    </a:cubicBezTo>
                    <a:cubicBezTo>
                      <a:pt x="7216" y="37532"/>
                      <a:pt x="7287" y="37603"/>
                      <a:pt x="7430" y="37627"/>
                    </a:cubicBezTo>
                    <a:cubicBezTo>
                      <a:pt x="8398" y="37795"/>
                      <a:pt x="9366" y="37879"/>
                      <a:pt x="10324" y="37879"/>
                    </a:cubicBezTo>
                    <a:cubicBezTo>
                      <a:pt x="13834" y="37879"/>
                      <a:pt x="17225" y="36758"/>
                      <a:pt x="20087" y="34579"/>
                    </a:cubicBezTo>
                    <a:cubicBezTo>
                      <a:pt x="20431" y="34323"/>
                      <a:pt x="20214" y="33799"/>
                      <a:pt x="19894" y="33799"/>
                    </a:cubicBezTo>
                    <a:cubicBezTo>
                      <a:pt x="19826" y="33799"/>
                      <a:pt x="19754" y="33822"/>
                      <a:pt x="19682" y="33876"/>
                    </a:cubicBezTo>
                    <a:cubicBezTo>
                      <a:pt x="16937" y="35970"/>
                      <a:pt x="13691" y="37085"/>
                      <a:pt x="10318" y="37085"/>
                    </a:cubicBezTo>
                    <a:cubicBezTo>
                      <a:pt x="9433" y="37085"/>
                      <a:pt x="8540" y="37009"/>
                      <a:pt x="7644" y="36853"/>
                    </a:cubicBezTo>
                    <a:cubicBezTo>
                      <a:pt x="7615" y="36847"/>
                      <a:pt x="7585" y="36844"/>
                      <a:pt x="7557" y="36844"/>
                    </a:cubicBezTo>
                    <a:cubicBezTo>
                      <a:pt x="7528" y="36844"/>
                      <a:pt x="7502" y="36847"/>
                      <a:pt x="7478" y="36853"/>
                    </a:cubicBezTo>
                    <a:cubicBezTo>
                      <a:pt x="9478" y="33019"/>
                      <a:pt x="11693" y="29281"/>
                      <a:pt x="13943" y="25578"/>
                    </a:cubicBezTo>
                    <a:cubicBezTo>
                      <a:pt x="14872" y="24042"/>
                      <a:pt x="15812" y="22518"/>
                      <a:pt x="16741" y="20982"/>
                    </a:cubicBezTo>
                    <a:cubicBezTo>
                      <a:pt x="16788" y="21006"/>
                      <a:pt x="16848" y="21018"/>
                      <a:pt x="16919" y="21018"/>
                    </a:cubicBezTo>
                    <a:cubicBezTo>
                      <a:pt x="20956" y="20768"/>
                      <a:pt x="24861" y="19946"/>
                      <a:pt x="28659" y="18553"/>
                    </a:cubicBezTo>
                    <a:cubicBezTo>
                      <a:pt x="29087" y="18393"/>
                      <a:pt x="28967" y="17753"/>
                      <a:pt x="28585" y="17753"/>
                    </a:cubicBezTo>
                    <a:cubicBezTo>
                      <a:pt x="28542" y="17753"/>
                      <a:pt x="28495" y="17761"/>
                      <a:pt x="28445" y="17779"/>
                    </a:cubicBezTo>
                    <a:cubicBezTo>
                      <a:pt x="24813" y="19113"/>
                      <a:pt x="21087" y="19910"/>
                      <a:pt x="17229" y="20184"/>
                    </a:cubicBezTo>
                    <a:cubicBezTo>
                      <a:pt x="21075" y="13874"/>
                      <a:pt x="24944" y="7564"/>
                      <a:pt x="28790" y="1265"/>
                    </a:cubicBezTo>
                    <a:cubicBezTo>
                      <a:pt x="28979" y="953"/>
                      <a:pt x="28702" y="663"/>
                      <a:pt x="28427" y="663"/>
                    </a:cubicBezTo>
                    <a:cubicBezTo>
                      <a:pt x="28303" y="663"/>
                      <a:pt x="28180" y="721"/>
                      <a:pt x="28099" y="860"/>
                    </a:cubicBezTo>
                    <a:cubicBezTo>
                      <a:pt x="25790" y="4635"/>
                      <a:pt x="23468" y="8409"/>
                      <a:pt x="21158" y="12183"/>
                    </a:cubicBezTo>
                    <a:cubicBezTo>
                      <a:pt x="21134" y="8242"/>
                      <a:pt x="21313" y="4313"/>
                      <a:pt x="21741" y="384"/>
                    </a:cubicBezTo>
                    <a:cubicBezTo>
                      <a:pt x="21771" y="128"/>
                      <a:pt x="21584" y="0"/>
                      <a:pt x="213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0" name="Google Shape;180;p17"/>
            <p:cNvSpPr/>
            <p:nvPr/>
          </p:nvSpPr>
          <p:spPr>
            <a:xfrm rot="10800000" flipH="1">
              <a:off x="7676500" y="-6"/>
              <a:ext cx="1430684" cy="365231"/>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2pPr>
            <a:lvl3pPr lvl="2">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3pPr>
            <a:lvl4pPr lvl="3">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4pPr>
            <a:lvl5pPr lvl="4">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5pPr>
            <a:lvl6pPr lvl="5">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6pPr>
            <a:lvl7pPr lvl="6">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7pPr>
            <a:lvl8pPr lvl="7">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8pPr>
            <a:lvl9pPr lvl="8">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6" r:id="rId5"/>
    <p:sldLayoutId id="2147483658" r:id="rId6"/>
    <p:sldLayoutId id="2147483659" r:id="rId7"/>
    <p:sldLayoutId id="2147483661" r:id="rId8"/>
    <p:sldLayoutId id="2147483663" r:id="rId9"/>
    <p:sldLayoutId id="2147483666" r:id="rId10"/>
    <p:sldLayoutId id="2147483669" r:id="rId11"/>
    <p:sldLayoutId id="2147483684" r:id="rId12"/>
    <p:sldLayoutId id="2147483685" r:id="rId13"/>
    <p:sldLayoutId id="2147483686" r:id="rId14"/>
    <p:sldLayoutId id="2147483691" r:id="rId15"/>
    <p:sldLayoutId id="2147483693" r:id="rId16"/>
    <p:sldLayoutId id="214748369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grpSp>
        <p:nvGrpSpPr>
          <p:cNvPr id="714" name="Google Shape;714;p51"/>
          <p:cNvGrpSpPr/>
          <p:nvPr/>
        </p:nvGrpSpPr>
        <p:grpSpPr>
          <a:xfrm>
            <a:off x="5587591" y="1283760"/>
            <a:ext cx="1362603" cy="1528734"/>
            <a:chOff x="5587591" y="1283760"/>
            <a:chExt cx="1362603" cy="1528734"/>
          </a:xfrm>
        </p:grpSpPr>
        <p:sp>
          <p:nvSpPr>
            <p:cNvPr id="715" name="Google Shape;715;p51"/>
            <p:cNvSpPr/>
            <p:nvPr/>
          </p:nvSpPr>
          <p:spPr>
            <a:xfrm>
              <a:off x="5587591" y="1532880"/>
              <a:ext cx="550061" cy="1038190"/>
            </a:xfrm>
            <a:custGeom>
              <a:avLst/>
              <a:gdLst/>
              <a:ahLst/>
              <a:cxnLst/>
              <a:rect l="l" t="t" r="r" b="b"/>
              <a:pathLst>
                <a:path w="50102" h="94563" extrusionOk="0">
                  <a:moveTo>
                    <a:pt x="49076" y="0"/>
                  </a:moveTo>
                  <a:cubicBezTo>
                    <a:pt x="48977" y="0"/>
                    <a:pt x="48878" y="16"/>
                    <a:pt x="48780" y="51"/>
                  </a:cubicBezTo>
                  <a:cubicBezTo>
                    <a:pt x="44054" y="1658"/>
                    <a:pt x="42589" y="6599"/>
                    <a:pt x="41172" y="11385"/>
                  </a:cubicBezTo>
                  <a:cubicBezTo>
                    <a:pt x="40101" y="14957"/>
                    <a:pt x="39005" y="18648"/>
                    <a:pt x="36576" y="20779"/>
                  </a:cubicBezTo>
                  <a:cubicBezTo>
                    <a:pt x="35124" y="22065"/>
                    <a:pt x="33576" y="23041"/>
                    <a:pt x="32088" y="23982"/>
                  </a:cubicBezTo>
                  <a:cubicBezTo>
                    <a:pt x="28456" y="26280"/>
                    <a:pt x="25039" y="28447"/>
                    <a:pt x="24051" y="34198"/>
                  </a:cubicBezTo>
                  <a:cubicBezTo>
                    <a:pt x="23765" y="35876"/>
                    <a:pt x="23563" y="37436"/>
                    <a:pt x="23372" y="38936"/>
                  </a:cubicBezTo>
                  <a:cubicBezTo>
                    <a:pt x="22610" y="44889"/>
                    <a:pt x="22063" y="49199"/>
                    <a:pt x="17038" y="53760"/>
                  </a:cubicBezTo>
                  <a:cubicBezTo>
                    <a:pt x="16479" y="54271"/>
                    <a:pt x="15871" y="54760"/>
                    <a:pt x="15264" y="55260"/>
                  </a:cubicBezTo>
                  <a:cubicBezTo>
                    <a:pt x="13562" y="56653"/>
                    <a:pt x="11811" y="58105"/>
                    <a:pt x="10609" y="60106"/>
                  </a:cubicBezTo>
                  <a:cubicBezTo>
                    <a:pt x="9513" y="61915"/>
                    <a:pt x="9085" y="63796"/>
                    <a:pt x="8668" y="65606"/>
                  </a:cubicBezTo>
                  <a:cubicBezTo>
                    <a:pt x="8275" y="67285"/>
                    <a:pt x="7906" y="68869"/>
                    <a:pt x="7049" y="70381"/>
                  </a:cubicBezTo>
                  <a:cubicBezTo>
                    <a:pt x="6465" y="71416"/>
                    <a:pt x="5561" y="72357"/>
                    <a:pt x="4608" y="73357"/>
                  </a:cubicBezTo>
                  <a:cubicBezTo>
                    <a:pt x="3310" y="74703"/>
                    <a:pt x="1965" y="76107"/>
                    <a:pt x="1274" y="77893"/>
                  </a:cubicBezTo>
                  <a:cubicBezTo>
                    <a:pt x="0" y="81215"/>
                    <a:pt x="393" y="85109"/>
                    <a:pt x="774" y="88883"/>
                  </a:cubicBezTo>
                  <a:cubicBezTo>
                    <a:pt x="941" y="90574"/>
                    <a:pt x="1108" y="92181"/>
                    <a:pt x="1108" y="93645"/>
                  </a:cubicBezTo>
                  <a:cubicBezTo>
                    <a:pt x="1108" y="94157"/>
                    <a:pt x="1512" y="94562"/>
                    <a:pt x="2013" y="94562"/>
                  </a:cubicBezTo>
                  <a:cubicBezTo>
                    <a:pt x="2525" y="94562"/>
                    <a:pt x="2929" y="94157"/>
                    <a:pt x="2929" y="93657"/>
                  </a:cubicBezTo>
                  <a:cubicBezTo>
                    <a:pt x="2941" y="92098"/>
                    <a:pt x="2775" y="90443"/>
                    <a:pt x="2596" y="88692"/>
                  </a:cubicBezTo>
                  <a:cubicBezTo>
                    <a:pt x="2239" y="85144"/>
                    <a:pt x="1858" y="81465"/>
                    <a:pt x="2989" y="78548"/>
                  </a:cubicBezTo>
                  <a:cubicBezTo>
                    <a:pt x="3537" y="77108"/>
                    <a:pt x="4703" y="75893"/>
                    <a:pt x="5930" y="74619"/>
                  </a:cubicBezTo>
                  <a:cubicBezTo>
                    <a:pt x="6918" y="73583"/>
                    <a:pt x="7942" y="72512"/>
                    <a:pt x="8632" y="71285"/>
                  </a:cubicBezTo>
                  <a:cubicBezTo>
                    <a:pt x="9621" y="69535"/>
                    <a:pt x="10037" y="67749"/>
                    <a:pt x="10442" y="66011"/>
                  </a:cubicBezTo>
                  <a:cubicBezTo>
                    <a:pt x="10847" y="64261"/>
                    <a:pt x="11228" y="62606"/>
                    <a:pt x="12169" y="61034"/>
                  </a:cubicBezTo>
                  <a:cubicBezTo>
                    <a:pt x="13216" y="59308"/>
                    <a:pt x="14847" y="57974"/>
                    <a:pt x="16431" y="56677"/>
                  </a:cubicBezTo>
                  <a:cubicBezTo>
                    <a:pt x="17038" y="56176"/>
                    <a:pt x="17681" y="55653"/>
                    <a:pt x="18265" y="55117"/>
                  </a:cubicBezTo>
                  <a:cubicBezTo>
                    <a:pt x="23789" y="50092"/>
                    <a:pt x="24408" y="45270"/>
                    <a:pt x="25182" y="39174"/>
                  </a:cubicBezTo>
                  <a:cubicBezTo>
                    <a:pt x="25373" y="37686"/>
                    <a:pt x="25575" y="36150"/>
                    <a:pt x="25849" y="34507"/>
                  </a:cubicBezTo>
                  <a:cubicBezTo>
                    <a:pt x="26706" y="29554"/>
                    <a:pt x="29504" y="27780"/>
                    <a:pt x="33064" y="25530"/>
                  </a:cubicBezTo>
                  <a:cubicBezTo>
                    <a:pt x="34612" y="24554"/>
                    <a:pt x="36219" y="23530"/>
                    <a:pt x="37791" y="22160"/>
                  </a:cubicBezTo>
                  <a:cubicBezTo>
                    <a:pt x="40613" y="19672"/>
                    <a:pt x="41779" y="15719"/>
                    <a:pt x="42922" y="11897"/>
                  </a:cubicBezTo>
                  <a:cubicBezTo>
                    <a:pt x="44268" y="7361"/>
                    <a:pt x="45542" y="3075"/>
                    <a:pt x="49364" y="1777"/>
                  </a:cubicBezTo>
                  <a:cubicBezTo>
                    <a:pt x="49840" y="1610"/>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5662884" y="1557956"/>
              <a:ext cx="549929" cy="1038212"/>
            </a:xfrm>
            <a:custGeom>
              <a:avLst/>
              <a:gdLst/>
              <a:ahLst/>
              <a:cxnLst/>
              <a:rect l="l" t="t" r="r" b="b"/>
              <a:pathLst>
                <a:path w="50090" h="94565" extrusionOk="0">
                  <a:moveTo>
                    <a:pt x="49075" y="1"/>
                  </a:moveTo>
                  <a:cubicBezTo>
                    <a:pt x="48974" y="1"/>
                    <a:pt x="48871" y="18"/>
                    <a:pt x="48768" y="53"/>
                  </a:cubicBezTo>
                  <a:cubicBezTo>
                    <a:pt x="44054" y="1648"/>
                    <a:pt x="42577" y="6601"/>
                    <a:pt x="41160" y="11375"/>
                  </a:cubicBezTo>
                  <a:cubicBezTo>
                    <a:pt x="40101" y="14947"/>
                    <a:pt x="39005" y="18650"/>
                    <a:pt x="36576" y="20781"/>
                  </a:cubicBezTo>
                  <a:cubicBezTo>
                    <a:pt x="35124" y="22067"/>
                    <a:pt x="33576" y="23043"/>
                    <a:pt x="32076" y="23984"/>
                  </a:cubicBezTo>
                  <a:cubicBezTo>
                    <a:pt x="28456" y="26282"/>
                    <a:pt x="25027" y="28437"/>
                    <a:pt x="24051" y="34200"/>
                  </a:cubicBezTo>
                  <a:cubicBezTo>
                    <a:pt x="23753" y="35878"/>
                    <a:pt x="23563" y="37438"/>
                    <a:pt x="23360" y="38938"/>
                  </a:cubicBezTo>
                  <a:cubicBezTo>
                    <a:pt x="22598" y="44891"/>
                    <a:pt x="22051" y="49201"/>
                    <a:pt x="17026" y="53762"/>
                  </a:cubicBezTo>
                  <a:cubicBezTo>
                    <a:pt x="16467" y="54273"/>
                    <a:pt x="15871" y="54762"/>
                    <a:pt x="15264" y="55262"/>
                  </a:cubicBezTo>
                  <a:cubicBezTo>
                    <a:pt x="13562" y="56655"/>
                    <a:pt x="11799" y="58095"/>
                    <a:pt x="10597" y="60096"/>
                  </a:cubicBezTo>
                  <a:cubicBezTo>
                    <a:pt x="9513" y="61917"/>
                    <a:pt x="9073" y="63787"/>
                    <a:pt x="8656" y="65608"/>
                  </a:cubicBezTo>
                  <a:cubicBezTo>
                    <a:pt x="8263" y="67287"/>
                    <a:pt x="7894" y="68871"/>
                    <a:pt x="7037" y="70383"/>
                  </a:cubicBezTo>
                  <a:cubicBezTo>
                    <a:pt x="6454" y="71407"/>
                    <a:pt x="5549" y="72359"/>
                    <a:pt x="4596" y="73347"/>
                  </a:cubicBezTo>
                  <a:cubicBezTo>
                    <a:pt x="3298" y="74705"/>
                    <a:pt x="1965" y="76109"/>
                    <a:pt x="1274" y="77895"/>
                  </a:cubicBezTo>
                  <a:cubicBezTo>
                    <a:pt x="0" y="81217"/>
                    <a:pt x="393" y="85111"/>
                    <a:pt x="774" y="88873"/>
                  </a:cubicBezTo>
                  <a:cubicBezTo>
                    <a:pt x="941" y="90576"/>
                    <a:pt x="1108" y="92183"/>
                    <a:pt x="1096" y="93647"/>
                  </a:cubicBezTo>
                  <a:cubicBezTo>
                    <a:pt x="1096" y="94159"/>
                    <a:pt x="1501" y="94564"/>
                    <a:pt x="2013" y="94564"/>
                  </a:cubicBezTo>
                  <a:cubicBezTo>
                    <a:pt x="2513" y="94564"/>
                    <a:pt x="2929" y="94159"/>
                    <a:pt x="2929" y="93647"/>
                  </a:cubicBezTo>
                  <a:cubicBezTo>
                    <a:pt x="2929" y="92088"/>
                    <a:pt x="2763" y="90445"/>
                    <a:pt x="2584" y="88694"/>
                  </a:cubicBezTo>
                  <a:cubicBezTo>
                    <a:pt x="2227" y="85134"/>
                    <a:pt x="1858" y="81467"/>
                    <a:pt x="2977" y="78550"/>
                  </a:cubicBezTo>
                  <a:cubicBezTo>
                    <a:pt x="3537" y="77110"/>
                    <a:pt x="4691" y="75895"/>
                    <a:pt x="5918" y="74621"/>
                  </a:cubicBezTo>
                  <a:cubicBezTo>
                    <a:pt x="6906" y="73585"/>
                    <a:pt x="7930" y="72514"/>
                    <a:pt x="8632" y="71287"/>
                  </a:cubicBezTo>
                  <a:cubicBezTo>
                    <a:pt x="9621" y="69537"/>
                    <a:pt x="10037" y="67751"/>
                    <a:pt x="10442" y="66013"/>
                  </a:cubicBezTo>
                  <a:cubicBezTo>
                    <a:pt x="10847" y="64263"/>
                    <a:pt x="11228" y="62608"/>
                    <a:pt x="12169" y="61036"/>
                  </a:cubicBezTo>
                  <a:cubicBezTo>
                    <a:pt x="13204" y="59310"/>
                    <a:pt x="14836" y="57976"/>
                    <a:pt x="16419" y="56679"/>
                  </a:cubicBezTo>
                  <a:cubicBezTo>
                    <a:pt x="17038" y="56167"/>
                    <a:pt x="17669" y="55655"/>
                    <a:pt x="18265" y="55119"/>
                  </a:cubicBezTo>
                  <a:cubicBezTo>
                    <a:pt x="23777" y="50094"/>
                    <a:pt x="24396" y="45272"/>
                    <a:pt x="25182" y="39176"/>
                  </a:cubicBezTo>
                  <a:cubicBezTo>
                    <a:pt x="25373" y="37688"/>
                    <a:pt x="25563" y="36152"/>
                    <a:pt x="25849" y="34509"/>
                  </a:cubicBezTo>
                  <a:cubicBezTo>
                    <a:pt x="26694" y="29556"/>
                    <a:pt x="29504" y="27782"/>
                    <a:pt x="33052" y="25532"/>
                  </a:cubicBezTo>
                  <a:cubicBezTo>
                    <a:pt x="34612" y="24544"/>
                    <a:pt x="36219" y="23532"/>
                    <a:pt x="37779" y="22150"/>
                  </a:cubicBezTo>
                  <a:cubicBezTo>
                    <a:pt x="40601" y="19674"/>
                    <a:pt x="41779" y="15721"/>
                    <a:pt x="42911" y="11899"/>
                  </a:cubicBezTo>
                  <a:cubicBezTo>
                    <a:pt x="44256" y="7363"/>
                    <a:pt x="45530" y="3077"/>
                    <a:pt x="49364" y="1779"/>
                  </a:cubicBezTo>
                  <a:cubicBezTo>
                    <a:pt x="49840" y="1612"/>
                    <a:pt x="50090" y="1100"/>
                    <a:pt x="49935" y="624"/>
                  </a:cubicBezTo>
                  <a:cubicBezTo>
                    <a:pt x="49803" y="238"/>
                    <a:pt x="49456" y="1"/>
                    <a:pt x="490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5733082" y="1588038"/>
              <a:ext cx="550061" cy="1038190"/>
            </a:xfrm>
            <a:custGeom>
              <a:avLst/>
              <a:gdLst/>
              <a:ahLst/>
              <a:cxnLst/>
              <a:rect l="l" t="t" r="r" b="b"/>
              <a:pathLst>
                <a:path w="50102" h="94563" extrusionOk="0">
                  <a:moveTo>
                    <a:pt x="49074" y="1"/>
                  </a:moveTo>
                  <a:cubicBezTo>
                    <a:pt x="48977" y="1"/>
                    <a:pt x="48878" y="17"/>
                    <a:pt x="48780" y="51"/>
                  </a:cubicBezTo>
                  <a:cubicBezTo>
                    <a:pt x="44053" y="1658"/>
                    <a:pt x="42589" y="6599"/>
                    <a:pt x="41160" y="11386"/>
                  </a:cubicBezTo>
                  <a:cubicBezTo>
                    <a:pt x="40100" y="14958"/>
                    <a:pt x="39005" y="18648"/>
                    <a:pt x="36576" y="20780"/>
                  </a:cubicBezTo>
                  <a:cubicBezTo>
                    <a:pt x="35123" y="22066"/>
                    <a:pt x="33576" y="23042"/>
                    <a:pt x="32075" y="23982"/>
                  </a:cubicBezTo>
                  <a:cubicBezTo>
                    <a:pt x="28456" y="26280"/>
                    <a:pt x="25039" y="28447"/>
                    <a:pt x="24051" y="34198"/>
                  </a:cubicBezTo>
                  <a:cubicBezTo>
                    <a:pt x="23753" y="35877"/>
                    <a:pt x="23563" y="37436"/>
                    <a:pt x="23372" y="38937"/>
                  </a:cubicBezTo>
                  <a:cubicBezTo>
                    <a:pt x="22610" y="44902"/>
                    <a:pt x="22050" y="49200"/>
                    <a:pt x="17038" y="53760"/>
                  </a:cubicBezTo>
                  <a:cubicBezTo>
                    <a:pt x="16478" y="54272"/>
                    <a:pt x="15871" y="54760"/>
                    <a:pt x="15264" y="55260"/>
                  </a:cubicBezTo>
                  <a:cubicBezTo>
                    <a:pt x="13561" y="56653"/>
                    <a:pt x="11799" y="58106"/>
                    <a:pt x="10609" y="60106"/>
                  </a:cubicBezTo>
                  <a:cubicBezTo>
                    <a:pt x="9513" y="61916"/>
                    <a:pt x="9085" y="63797"/>
                    <a:pt x="8656" y="65607"/>
                  </a:cubicBezTo>
                  <a:cubicBezTo>
                    <a:pt x="8275" y="67285"/>
                    <a:pt x="7906" y="68869"/>
                    <a:pt x="7037" y="70381"/>
                  </a:cubicBezTo>
                  <a:cubicBezTo>
                    <a:pt x="6453" y="71417"/>
                    <a:pt x="5560" y="72357"/>
                    <a:pt x="4596" y="73358"/>
                  </a:cubicBezTo>
                  <a:cubicBezTo>
                    <a:pt x="3298" y="74703"/>
                    <a:pt x="1965" y="76108"/>
                    <a:pt x="1274" y="77894"/>
                  </a:cubicBezTo>
                  <a:cubicBezTo>
                    <a:pt x="0" y="81216"/>
                    <a:pt x="393" y="85109"/>
                    <a:pt x="774" y="88883"/>
                  </a:cubicBezTo>
                  <a:cubicBezTo>
                    <a:pt x="941" y="90574"/>
                    <a:pt x="1107" y="92181"/>
                    <a:pt x="1095" y="93646"/>
                  </a:cubicBezTo>
                  <a:cubicBezTo>
                    <a:pt x="1095" y="94158"/>
                    <a:pt x="1512" y="94563"/>
                    <a:pt x="2012" y="94563"/>
                  </a:cubicBezTo>
                  <a:cubicBezTo>
                    <a:pt x="2512" y="94563"/>
                    <a:pt x="2929" y="94158"/>
                    <a:pt x="2929" y="93658"/>
                  </a:cubicBezTo>
                  <a:cubicBezTo>
                    <a:pt x="2929" y="92098"/>
                    <a:pt x="2762" y="90443"/>
                    <a:pt x="2584" y="88693"/>
                  </a:cubicBezTo>
                  <a:cubicBezTo>
                    <a:pt x="2227" y="85145"/>
                    <a:pt x="1857" y="81466"/>
                    <a:pt x="2977" y="78549"/>
                  </a:cubicBezTo>
                  <a:cubicBezTo>
                    <a:pt x="3536" y="77108"/>
                    <a:pt x="4691" y="75894"/>
                    <a:pt x="5917" y="74620"/>
                  </a:cubicBezTo>
                  <a:cubicBezTo>
                    <a:pt x="6906" y="73584"/>
                    <a:pt x="7930" y="72512"/>
                    <a:pt x="8632" y="71286"/>
                  </a:cubicBezTo>
                  <a:cubicBezTo>
                    <a:pt x="9620" y="69536"/>
                    <a:pt x="10037" y="67750"/>
                    <a:pt x="10442" y="66011"/>
                  </a:cubicBezTo>
                  <a:cubicBezTo>
                    <a:pt x="10847" y="64261"/>
                    <a:pt x="11228" y="62606"/>
                    <a:pt x="12168" y="61035"/>
                  </a:cubicBezTo>
                  <a:cubicBezTo>
                    <a:pt x="13204" y="59308"/>
                    <a:pt x="14847" y="57975"/>
                    <a:pt x="16419" y="56677"/>
                  </a:cubicBezTo>
                  <a:cubicBezTo>
                    <a:pt x="17038" y="56177"/>
                    <a:pt x="17669" y="55653"/>
                    <a:pt x="18264" y="55117"/>
                  </a:cubicBezTo>
                  <a:cubicBezTo>
                    <a:pt x="23789" y="50105"/>
                    <a:pt x="24396" y="45283"/>
                    <a:pt x="25182" y="39175"/>
                  </a:cubicBezTo>
                  <a:cubicBezTo>
                    <a:pt x="25372" y="37687"/>
                    <a:pt x="25563" y="36151"/>
                    <a:pt x="25849" y="34508"/>
                  </a:cubicBezTo>
                  <a:cubicBezTo>
                    <a:pt x="26694" y="29555"/>
                    <a:pt x="29504" y="27781"/>
                    <a:pt x="33052" y="25530"/>
                  </a:cubicBezTo>
                  <a:cubicBezTo>
                    <a:pt x="34612" y="24554"/>
                    <a:pt x="36219" y="23530"/>
                    <a:pt x="37779" y="22161"/>
                  </a:cubicBezTo>
                  <a:cubicBezTo>
                    <a:pt x="40600" y="19672"/>
                    <a:pt x="41779" y="15720"/>
                    <a:pt x="42910" y="11898"/>
                  </a:cubicBezTo>
                  <a:cubicBezTo>
                    <a:pt x="44267" y="7361"/>
                    <a:pt x="45541" y="3075"/>
                    <a:pt x="49363" y="1777"/>
                  </a:cubicBezTo>
                  <a:cubicBezTo>
                    <a:pt x="49840" y="1611"/>
                    <a:pt x="50102" y="1099"/>
                    <a:pt x="49935" y="622"/>
                  </a:cubicBezTo>
                  <a:cubicBezTo>
                    <a:pt x="49802" y="244"/>
                    <a:pt x="49452" y="1"/>
                    <a:pt x="490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5802095" y="1613794"/>
              <a:ext cx="550072" cy="1038311"/>
            </a:xfrm>
            <a:custGeom>
              <a:avLst/>
              <a:gdLst/>
              <a:ahLst/>
              <a:cxnLst/>
              <a:rect l="l" t="t" r="r" b="b"/>
              <a:pathLst>
                <a:path w="50103" h="94574" extrusionOk="0">
                  <a:moveTo>
                    <a:pt x="49076" y="0"/>
                  </a:moveTo>
                  <a:cubicBezTo>
                    <a:pt x="48978" y="0"/>
                    <a:pt x="48878" y="16"/>
                    <a:pt x="48780" y="50"/>
                  </a:cubicBezTo>
                  <a:cubicBezTo>
                    <a:pt x="44066" y="1658"/>
                    <a:pt x="42589" y="6599"/>
                    <a:pt x="41172" y="11385"/>
                  </a:cubicBezTo>
                  <a:cubicBezTo>
                    <a:pt x="40113" y="14957"/>
                    <a:pt x="39005" y="18648"/>
                    <a:pt x="36577" y="20791"/>
                  </a:cubicBezTo>
                  <a:cubicBezTo>
                    <a:pt x="35124" y="22065"/>
                    <a:pt x="33576" y="23041"/>
                    <a:pt x="32088" y="23994"/>
                  </a:cubicBezTo>
                  <a:cubicBezTo>
                    <a:pt x="28456" y="26280"/>
                    <a:pt x="25039" y="28447"/>
                    <a:pt x="24051" y="34198"/>
                  </a:cubicBezTo>
                  <a:cubicBezTo>
                    <a:pt x="23765" y="35888"/>
                    <a:pt x="23563" y="37436"/>
                    <a:pt x="23373" y="38948"/>
                  </a:cubicBezTo>
                  <a:cubicBezTo>
                    <a:pt x="22611" y="44901"/>
                    <a:pt x="22063" y="49199"/>
                    <a:pt x="17038" y="53771"/>
                  </a:cubicBezTo>
                  <a:cubicBezTo>
                    <a:pt x="16479" y="54271"/>
                    <a:pt x="15883" y="54771"/>
                    <a:pt x="15264" y="55272"/>
                  </a:cubicBezTo>
                  <a:cubicBezTo>
                    <a:pt x="13574" y="56665"/>
                    <a:pt x="11812" y="58105"/>
                    <a:pt x="10609" y="60105"/>
                  </a:cubicBezTo>
                  <a:cubicBezTo>
                    <a:pt x="9514" y="61927"/>
                    <a:pt x="9085" y="63796"/>
                    <a:pt x="8668" y="65606"/>
                  </a:cubicBezTo>
                  <a:cubicBezTo>
                    <a:pt x="8275" y="67285"/>
                    <a:pt x="7906" y="68868"/>
                    <a:pt x="7049" y="70381"/>
                  </a:cubicBezTo>
                  <a:cubicBezTo>
                    <a:pt x="6466" y="71416"/>
                    <a:pt x="5561" y="72357"/>
                    <a:pt x="4608" y="73357"/>
                  </a:cubicBezTo>
                  <a:cubicBezTo>
                    <a:pt x="3310" y="74714"/>
                    <a:pt x="1965" y="76107"/>
                    <a:pt x="1286" y="77893"/>
                  </a:cubicBezTo>
                  <a:cubicBezTo>
                    <a:pt x="1" y="81215"/>
                    <a:pt x="393" y="85120"/>
                    <a:pt x="774" y="88883"/>
                  </a:cubicBezTo>
                  <a:cubicBezTo>
                    <a:pt x="953" y="90585"/>
                    <a:pt x="1108" y="92181"/>
                    <a:pt x="1108" y="93657"/>
                  </a:cubicBezTo>
                  <a:cubicBezTo>
                    <a:pt x="1108" y="94157"/>
                    <a:pt x="1513" y="94574"/>
                    <a:pt x="2025" y="94574"/>
                  </a:cubicBezTo>
                  <a:cubicBezTo>
                    <a:pt x="2525" y="94574"/>
                    <a:pt x="2929" y="94157"/>
                    <a:pt x="2929" y="93657"/>
                  </a:cubicBezTo>
                  <a:cubicBezTo>
                    <a:pt x="2941" y="92098"/>
                    <a:pt x="2775" y="90443"/>
                    <a:pt x="2596" y="88704"/>
                  </a:cubicBezTo>
                  <a:cubicBezTo>
                    <a:pt x="2239" y="85144"/>
                    <a:pt x="1870" y="81465"/>
                    <a:pt x="2989" y="78560"/>
                  </a:cubicBezTo>
                  <a:cubicBezTo>
                    <a:pt x="3537" y="77108"/>
                    <a:pt x="4704" y="75905"/>
                    <a:pt x="5930" y="74619"/>
                  </a:cubicBezTo>
                  <a:cubicBezTo>
                    <a:pt x="6918" y="73583"/>
                    <a:pt x="7942" y="72512"/>
                    <a:pt x="8633" y="71285"/>
                  </a:cubicBezTo>
                  <a:cubicBezTo>
                    <a:pt x="9633" y="69547"/>
                    <a:pt x="10038" y="67749"/>
                    <a:pt x="10442" y="66023"/>
                  </a:cubicBezTo>
                  <a:cubicBezTo>
                    <a:pt x="10847" y="64273"/>
                    <a:pt x="11240" y="62618"/>
                    <a:pt x="12181" y="61046"/>
                  </a:cubicBezTo>
                  <a:cubicBezTo>
                    <a:pt x="13216" y="59320"/>
                    <a:pt x="14848" y="57974"/>
                    <a:pt x="16431" y="56676"/>
                  </a:cubicBezTo>
                  <a:cubicBezTo>
                    <a:pt x="17038" y="56176"/>
                    <a:pt x="17681" y="55653"/>
                    <a:pt x="18265" y="55117"/>
                  </a:cubicBezTo>
                  <a:cubicBezTo>
                    <a:pt x="23789" y="50104"/>
                    <a:pt x="24408" y="45282"/>
                    <a:pt x="25182" y="39174"/>
                  </a:cubicBezTo>
                  <a:cubicBezTo>
                    <a:pt x="25373" y="37686"/>
                    <a:pt x="25575" y="36150"/>
                    <a:pt x="25849" y="34507"/>
                  </a:cubicBezTo>
                  <a:cubicBezTo>
                    <a:pt x="26706" y="29554"/>
                    <a:pt x="29504" y="27780"/>
                    <a:pt x="33064" y="25542"/>
                  </a:cubicBezTo>
                  <a:cubicBezTo>
                    <a:pt x="34612" y="24553"/>
                    <a:pt x="36231" y="23541"/>
                    <a:pt x="37791" y="22160"/>
                  </a:cubicBezTo>
                  <a:cubicBezTo>
                    <a:pt x="40613" y="19672"/>
                    <a:pt x="41791" y="15731"/>
                    <a:pt x="42923" y="11909"/>
                  </a:cubicBezTo>
                  <a:cubicBezTo>
                    <a:pt x="44268" y="7373"/>
                    <a:pt x="45542" y="3087"/>
                    <a:pt x="49364" y="1777"/>
                  </a:cubicBezTo>
                  <a:cubicBezTo>
                    <a:pt x="49852" y="1622"/>
                    <a:pt x="50102" y="1098"/>
                    <a:pt x="49935" y="622"/>
                  </a:cubicBezTo>
                  <a:cubicBezTo>
                    <a:pt x="49812" y="243"/>
                    <a:pt x="49456" y="0"/>
                    <a:pt x="490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012548" y="1698364"/>
              <a:ext cx="586664" cy="1084070"/>
            </a:xfrm>
            <a:custGeom>
              <a:avLst/>
              <a:gdLst/>
              <a:ahLst/>
              <a:cxnLst/>
              <a:rect l="l" t="t" r="r" b="b"/>
              <a:pathLst>
                <a:path w="53436" h="98742" extrusionOk="0">
                  <a:moveTo>
                    <a:pt x="52333" y="1"/>
                  </a:moveTo>
                  <a:cubicBezTo>
                    <a:pt x="52229" y="1"/>
                    <a:pt x="52123" y="17"/>
                    <a:pt x="52019" y="51"/>
                  </a:cubicBezTo>
                  <a:cubicBezTo>
                    <a:pt x="46983" y="1730"/>
                    <a:pt x="45423" y="6897"/>
                    <a:pt x="43899" y="11886"/>
                  </a:cubicBezTo>
                  <a:cubicBezTo>
                    <a:pt x="42768" y="15612"/>
                    <a:pt x="41601" y="19470"/>
                    <a:pt x="39005" y="21708"/>
                  </a:cubicBezTo>
                  <a:cubicBezTo>
                    <a:pt x="37458" y="23042"/>
                    <a:pt x="35803" y="24066"/>
                    <a:pt x="34207" y="25054"/>
                  </a:cubicBezTo>
                  <a:cubicBezTo>
                    <a:pt x="30350" y="27447"/>
                    <a:pt x="26694" y="29697"/>
                    <a:pt x="25647" y="35710"/>
                  </a:cubicBezTo>
                  <a:cubicBezTo>
                    <a:pt x="25337" y="37460"/>
                    <a:pt x="25123" y="39091"/>
                    <a:pt x="24920" y="40663"/>
                  </a:cubicBezTo>
                  <a:cubicBezTo>
                    <a:pt x="24111" y="46878"/>
                    <a:pt x="23527" y="51379"/>
                    <a:pt x="18170" y="56141"/>
                  </a:cubicBezTo>
                  <a:cubicBezTo>
                    <a:pt x="17562" y="56677"/>
                    <a:pt x="16931" y="57189"/>
                    <a:pt x="16276" y="57701"/>
                  </a:cubicBezTo>
                  <a:cubicBezTo>
                    <a:pt x="14467" y="59165"/>
                    <a:pt x="12586" y="60665"/>
                    <a:pt x="11312" y="62761"/>
                  </a:cubicBezTo>
                  <a:cubicBezTo>
                    <a:pt x="10145" y="64654"/>
                    <a:pt x="9680" y="66607"/>
                    <a:pt x="9228" y="68500"/>
                  </a:cubicBezTo>
                  <a:cubicBezTo>
                    <a:pt x="8823" y="70262"/>
                    <a:pt x="8430" y="71917"/>
                    <a:pt x="7513" y="73488"/>
                  </a:cubicBezTo>
                  <a:cubicBezTo>
                    <a:pt x="6882" y="74572"/>
                    <a:pt x="5918" y="75548"/>
                    <a:pt x="4906" y="76596"/>
                  </a:cubicBezTo>
                  <a:cubicBezTo>
                    <a:pt x="3525" y="78013"/>
                    <a:pt x="2096" y="79477"/>
                    <a:pt x="1358" y="81335"/>
                  </a:cubicBezTo>
                  <a:cubicBezTo>
                    <a:pt x="1" y="84799"/>
                    <a:pt x="417" y="88871"/>
                    <a:pt x="822" y="92812"/>
                  </a:cubicBezTo>
                  <a:cubicBezTo>
                    <a:pt x="1001" y="94586"/>
                    <a:pt x="1179" y="96253"/>
                    <a:pt x="1167" y="97789"/>
                  </a:cubicBezTo>
                  <a:cubicBezTo>
                    <a:pt x="1167" y="98313"/>
                    <a:pt x="1608" y="98742"/>
                    <a:pt x="2144" y="98742"/>
                  </a:cubicBezTo>
                  <a:cubicBezTo>
                    <a:pt x="2680" y="98742"/>
                    <a:pt x="3120" y="98313"/>
                    <a:pt x="3120" y="97789"/>
                  </a:cubicBezTo>
                  <a:cubicBezTo>
                    <a:pt x="3120" y="96158"/>
                    <a:pt x="2941" y="94443"/>
                    <a:pt x="2763" y="92610"/>
                  </a:cubicBezTo>
                  <a:cubicBezTo>
                    <a:pt x="2382" y="88907"/>
                    <a:pt x="1977" y="85061"/>
                    <a:pt x="3180" y="82025"/>
                  </a:cubicBezTo>
                  <a:cubicBezTo>
                    <a:pt x="3775" y="80513"/>
                    <a:pt x="5001" y="79251"/>
                    <a:pt x="6311" y="77918"/>
                  </a:cubicBezTo>
                  <a:cubicBezTo>
                    <a:pt x="7371" y="76834"/>
                    <a:pt x="8466" y="75715"/>
                    <a:pt x="9204" y="74441"/>
                  </a:cubicBezTo>
                  <a:cubicBezTo>
                    <a:pt x="10264" y="72619"/>
                    <a:pt x="10704" y="70738"/>
                    <a:pt x="11133" y="68940"/>
                  </a:cubicBezTo>
                  <a:cubicBezTo>
                    <a:pt x="11562" y="67107"/>
                    <a:pt x="11978" y="65380"/>
                    <a:pt x="12978" y="63737"/>
                  </a:cubicBezTo>
                  <a:cubicBezTo>
                    <a:pt x="14086" y="61939"/>
                    <a:pt x="15824" y="60534"/>
                    <a:pt x="17515" y="59177"/>
                  </a:cubicBezTo>
                  <a:cubicBezTo>
                    <a:pt x="18170" y="58653"/>
                    <a:pt x="18848" y="58117"/>
                    <a:pt x="19479" y="57558"/>
                  </a:cubicBezTo>
                  <a:cubicBezTo>
                    <a:pt x="25361" y="52319"/>
                    <a:pt x="26028" y="47283"/>
                    <a:pt x="26849" y="40901"/>
                  </a:cubicBezTo>
                  <a:cubicBezTo>
                    <a:pt x="27052" y="39353"/>
                    <a:pt x="27266" y="37746"/>
                    <a:pt x="27564" y="36031"/>
                  </a:cubicBezTo>
                  <a:cubicBezTo>
                    <a:pt x="28468" y="30864"/>
                    <a:pt x="31469" y="29007"/>
                    <a:pt x="35255" y="26661"/>
                  </a:cubicBezTo>
                  <a:cubicBezTo>
                    <a:pt x="36910" y="25637"/>
                    <a:pt x="38624" y="24578"/>
                    <a:pt x="40291" y="23137"/>
                  </a:cubicBezTo>
                  <a:cubicBezTo>
                    <a:pt x="43304" y="20541"/>
                    <a:pt x="44554" y="16422"/>
                    <a:pt x="45768" y="12433"/>
                  </a:cubicBezTo>
                  <a:cubicBezTo>
                    <a:pt x="47209" y="7695"/>
                    <a:pt x="48566" y="3218"/>
                    <a:pt x="52650" y="1861"/>
                  </a:cubicBezTo>
                  <a:cubicBezTo>
                    <a:pt x="53162" y="1694"/>
                    <a:pt x="53436" y="1146"/>
                    <a:pt x="53257" y="646"/>
                  </a:cubicBezTo>
                  <a:cubicBezTo>
                    <a:pt x="53115" y="248"/>
                    <a:pt x="52739" y="1"/>
                    <a:pt x="5233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092551" y="1698386"/>
              <a:ext cx="603000" cy="1114108"/>
            </a:xfrm>
            <a:custGeom>
              <a:avLst/>
              <a:gdLst/>
              <a:ahLst/>
              <a:cxnLst/>
              <a:rect l="l" t="t" r="r" b="b"/>
              <a:pathLst>
                <a:path w="54924" h="101478" extrusionOk="0">
                  <a:moveTo>
                    <a:pt x="53785" y="0"/>
                  </a:moveTo>
                  <a:cubicBezTo>
                    <a:pt x="53681" y="0"/>
                    <a:pt x="53575" y="16"/>
                    <a:pt x="53471" y="49"/>
                  </a:cubicBezTo>
                  <a:cubicBezTo>
                    <a:pt x="48304" y="1775"/>
                    <a:pt x="46685" y="7085"/>
                    <a:pt x="45125" y="12217"/>
                  </a:cubicBezTo>
                  <a:cubicBezTo>
                    <a:pt x="43970" y="16051"/>
                    <a:pt x="42767" y="20016"/>
                    <a:pt x="40100" y="22302"/>
                  </a:cubicBezTo>
                  <a:cubicBezTo>
                    <a:pt x="38505" y="23683"/>
                    <a:pt x="36814" y="24730"/>
                    <a:pt x="35171" y="25742"/>
                  </a:cubicBezTo>
                  <a:cubicBezTo>
                    <a:pt x="31207" y="28207"/>
                    <a:pt x="27444" y="30529"/>
                    <a:pt x="26373" y="36696"/>
                  </a:cubicBezTo>
                  <a:cubicBezTo>
                    <a:pt x="26051" y="38506"/>
                    <a:pt x="25837" y="40173"/>
                    <a:pt x="25622" y="41792"/>
                  </a:cubicBezTo>
                  <a:cubicBezTo>
                    <a:pt x="24789" y="48186"/>
                    <a:pt x="24182" y="52793"/>
                    <a:pt x="18681" y="57699"/>
                  </a:cubicBezTo>
                  <a:cubicBezTo>
                    <a:pt x="18062" y="58246"/>
                    <a:pt x="17407" y="58770"/>
                    <a:pt x="16740" y="59306"/>
                  </a:cubicBezTo>
                  <a:cubicBezTo>
                    <a:pt x="14871" y="60806"/>
                    <a:pt x="12942" y="62354"/>
                    <a:pt x="11633" y="64497"/>
                  </a:cubicBezTo>
                  <a:cubicBezTo>
                    <a:pt x="10442" y="66450"/>
                    <a:pt x="9966" y="68462"/>
                    <a:pt x="9501" y="70403"/>
                  </a:cubicBezTo>
                  <a:cubicBezTo>
                    <a:pt x="9073" y="72201"/>
                    <a:pt x="8668" y="73903"/>
                    <a:pt x="7727" y="75534"/>
                  </a:cubicBezTo>
                  <a:cubicBezTo>
                    <a:pt x="7084" y="76630"/>
                    <a:pt x="6096" y="77642"/>
                    <a:pt x="5048" y="78725"/>
                  </a:cubicBezTo>
                  <a:cubicBezTo>
                    <a:pt x="3632" y="80178"/>
                    <a:pt x="2155" y="81678"/>
                    <a:pt x="1405" y="83595"/>
                  </a:cubicBezTo>
                  <a:cubicBezTo>
                    <a:pt x="0" y="87155"/>
                    <a:pt x="441" y="91334"/>
                    <a:pt x="857" y="95382"/>
                  </a:cubicBezTo>
                  <a:cubicBezTo>
                    <a:pt x="1036" y="97204"/>
                    <a:pt x="1215" y="98930"/>
                    <a:pt x="1215" y="100502"/>
                  </a:cubicBezTo>
                  <a:cubicBezTo>
                    <a:pt x="1215" y="101037"/>
                    <a:pt x="1667" y="101478"/>
                    <a:pt x="2215" y="101478"/>
                  </a:cubicBezTo>
                  <a:cubicBezTo>
                    <a:pt x="2774" y="101478"/>
                    <a:pt x="3215" y="101049"/>
                    <a:pt x="3215" y="100502"/>
                  </a:cubicBezTo>
                  <a:cubicBezTo>
                    <a:pt x="3227" y="98835"/>
                    <a:pt x="3036" y="97061"/>
                    <a:pt x="2846" y="95180"/>
                  </a:cubicBezTo>
                  <a:cubicBezTo>
                    <a:pt x="2453" y="91370"/>
                    <a:pt x="2048" y="87429"/>
                    <a:pt x="3274" y="84297"/>
                  </a:cubicBezTo>
                  <a:cubicBezTo>
                    <a:pt x="3882" y="82749"/>
                    <a:pt x="5156" y="81452"/>
                    <a:pt x="6501" y="80071"/>
                  </a:cubicBezTo>
                  <a:cubicBezTo>
                    <a:pt x="7585" y="78963"/>
                    <a:pt x="8704" y="77820"/>
                    <a:pt x="9466" y="76499"/>
                  </a:cubicBezTo>
                  <a:cubicBezTo>
                    <a:pt x="10561" y="74629"/>
                    <a:pt x="11014" y="72701"/>
                    <a:pt x="11454" y="70843"/>
                  </a:cubicBezTo>
                  <a:cubicBezTo>
                    <a:pt x="11895" y="68962"/>
                    <a:pt x="12311" y="67188"/>
                    <a:pt x="13347" y="65509"/>
                  </a:cubicBezTo>
                  <a:cubicBezTo>
                    <a:pt x="14490" y="63652"/>
                    <a:pt x="16276" y="62211"/>
                    <a:pt x="18014" y="60818"/>
                  </a:cubicBezTo>
                  <a:cubicBezTo>
                    <a:pt x="18681" y="60282"/>
                    <a:pt x="19384" y="59723"/>
                    <a:pt x="20027" y="59151"/>
                  </a:cubicBezTo>
                  <a:cubicBezTo>
                    <a:pt x="26075" y="53758"/>
                    <a:pt x="26754" y="48590"/>
                    <a:pt x="27611" y="42042"/>
                  </a:cubicBezTo>
                  <a:cubicBezTo>
                    <a:pt x="27813" y="40447"/>
                    <a:pt x="28039" y="38792"/>
                    <a:pt x="28337" y="37030"/>
                  </a:cubicBezTo>
                  <a:cubicBezTo>
                    <a:pt x="29278" y="31719"/>
                    <a:pt x="32350" y="29814"/>
                    <a:pt x="36243" y="27397"/>
                  </a:cubicBezTo>
                  <a:cubicBezTo>
                    <a:pt x="37945" y="26350"/>
                    <a:pt x="39708" y="25254"/>
                    <a:pt x="41422" y="23778"/>
                  </a:cubicBezTo>
                  <a:cubicBezTo>
                    <a:pt x="44518" y="21111"/>
                    <a:pt x="45804" y="16872"/>
                    <a:pt x="47054" y="12777"/>
                  </a:cubicBezTo>
                  <a:cubicBezTo>
                    <a:pt x="48530" y="7907"/>
                    <a:pt x="49923" y="3299"/>
                    <a:pt x="54114" y="1906"/>
                  </a:cubicBezTo>
                  <a:cubicBezTo>
                    <a:pt x="54638" y="1728"/>
                    <a:pt x="54924" y="1180"/>
                    <a:pt x="54745" y="668"/>
                  </a:cubicBezTo>
                  <a:cubicBezTo>
                    <a:pt x="54602" y="257"/>
                    <a:pt x="54206" y="0"/>
                    <a:pt x="537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5877520" y="1647258"/>
              <a:ext cx="550061" cy="1038190"/>
            </a:xfrm>
            <a:custGeom>
              <a:avLst/>
              <a:gdLst/>
              <a:ahLst/>
              <a:cxnLst/>
              <a:rect l="l" t="t" r="r" b="b"/>
              <a:pathLst>
                <a:path w="50102" h="94563" extrusionOk="0">
                  <a:moveTo>
                    <a:pt x="49074" y="0"/>
                  </a:moveTo>
                  <a:cubicBezTo>
                    <a:pt x="48977" y="0"/>
                    <a:pt x="48878" y="16"/>
                    <a:pt x="48780" y="50"/>
                  </a:cubicBezTo>
                  <a:cubicBezTo>
                    <a:pt x="44054" y="1658"/>
                    <a:pt x="42589" y="6599"/>
                    <a:pt x="41160" y="11385"/>
                  </a:cubicBezTo>
                  <a:cubicBezTo>
                    <a:pt x="40101" y="14957"/>
                    <a:pt x="39005" y="18648"/>
                    <a:pt x="36576" y="20779"/>
                  </a:cubicBezTo>
                  <a:cubicBezTo>
                    <a:pt x="35124" y="22065"/>
                    <a:pt x="33576" y="23041"/>
                    <a:pt x="32076" y="23982"/>
                  </a:cubicBezTo>
                  <a:cubicBezTo>
                    <a:pt x="28456" y="26280"/>
                    <a:pt x="25039" y="28447"/>
                    <a:pt x="24051" y="34198"/>
                  </a:cubicBezTo>
                  <a:cubicBezTo>
                    <a:pt x="23765" y="35876"/>
                    <a:pt x="23563" y="37436"/>
                    <a:pt x="23372" y="38936"/>
                  </a:cubicBezTo>
                  <a:cubicBezTo>
                    <a:pt x="22610" y="44901"/>
                    <a:pt x="22063" y="49199"/>
                    <a:pt x="17038" y="53759"/>
                  </a:cubicBezTo>
                  <a:cubicBezTo>
                    <a:pt x="16479" y="54271"/>
                    <a:pt x="15871" y="54760"/>
                    <a:pt x="15264" y="55260"/>
                  </a:cubicBezTo>
                  <a:cubicBezTo>
                    <a:pt x="13562" y="56653"/>
                    <a:pt x="11800" y="58105"/>
                    <a:pt x="10609" y="60105"/>
                  </a:cubicBezTo>
                  <a:cubicBezTo>
                    <a:pt x="9514" y="61915"/>
                    <a:pt x="9085" y="63796"/>
                    <a:pt x="8656" y="65606"/>
                  </a:cubicBezTo>
                  <a:cubicBezTo>
                    <a:pt x="8275" y="67285"/>
                    <a:pt x="7906" y="68868"/>
                    <a:pt x="7049" y="70381"/>
                  </a:cubicBezTo>
                  <a:cubicBezTo>
                    <a:pt x="6466" y="71416"/>
                    <a:pt x="5561" y="72357"/>
                    <a:pt x="4596" y="73357"/>
                  </a:cubicBezTo>
                  <a:cubicBezTo>
                    <a:pt x="3310" y="74703"/>
                    <a:pt x="1965" y="76107"/>
                    <a:pt x="1274" y="77893"/>
                  </a:cubicBezTo>
                  <a:cubicBezTo>
                    <a:pt x="0" y="81215"/>
                    <a:pt x="393" y="85109"/>
                    <a:pt x="774" y="88883"/>
                  </a:cubicBezTo>
                  <a:cubicBezTo>
                    <a:pt x="941" y="90574"/>
                    <a:pt x="1108" y="92181"/>
                    <a:pt x="1108" y="93645"/>
                  </a:cubicBezTo>
                  <a:cubicBezTo>
                    <a:pt x="1096" y="94157"/>
                    <a:pt x="1513" y="94562"/>
                    <a:pt x="2013" y="94562"/>
                  </a:cubicBezTo>
                  <a:cubicBezTo>
                    <a:pt x="2525" y="94562"/>
                    <a:pt x="2929" y="94157"/>
                    <a:pt x="2929" y="93657"/>
                  </a:cubicBezTo>
                  <a:cubicBezTo>
                    <a:pt x="2929" y="92097"/>
                    <a:pt x="2763" y="90443"/>
                    <a:pt x="2596" y="88692"/>
                  </a:cubicBezTo>
                  <a:cubicBezTo>
                    <a:pt x="2227" y="85144"/>
                    <a:pt x="1858" y="81465"/>
                    <a:pt x="2977" y="78548"/>
                  </a:cubicBezTo>
                  <a:cubicBezTo>
                    <a:pt x="3537" y="77108"/>
                    <a:pt x="4692" y="75893"/>
                    <a:pt x="5918" y="74619"/>
                  </a:cubicBezTo>
                  <a:cubicBezTo>
                    <a:pt x="6918" y="73583"/>
                    <a:pt x="7942" y="72512"/>
                    <a:pt x="8632" y="71285"/>
                  </a:cubicBezTo>
                  <a:cubicBezTo>
                    <a:pt x="9621" y="69535"/>
                    <a:pt x="10037" y="67749"/>
                    <a:pt x="10442" y="66011"/>
                  </a:cubicBezTo>
                  <a:cubicBezTo>
                    <a:pt x="10847" y="64261"/>
                    <a:pt x="11228" y="62606"/>
                    <a:pt x="12169" y="61046"/>
                  </a:cubicBezTo>
                  <a:cubicBezTo>
                    <a:pt x="13204" y="59308"/>
                    <a:pt x="14848" y="57974"/>
                    <a:pt x="16419" y="56676"/>
                  </a:cubicBezTo>
                  <a:cubicBezTo>
                    <a:pt x="17038" y="56176"/>
                    <a:pt x="17669" y="55653"/>
                    <a:pt x="18265" y="55117"/>
                  </a:cubicBezTo>
                  <a:cubicBezTo>
                    <a:pt x="23789" y="50104"/>
                    <a:pt x="24396" y="45270"/>
                    <a:pt x="25182" y="39174"/>
                  </a:cubicBezTo>
                  <a:cubicBezTo>
                    <a:pt x="25373" y="37686"/>
                    <a:pt x="25563" y="36150"/>
                    <a:pt x="25849" y="34507"/>
                  </a:cubicBezTo>
                  <a:cubicBezTo>
                    <a:pt x="26694" y="29554"/>
                    <a:pt x="29504" y="27780"/>
                    <a:pt x="33052" y="25530"/>
                  </a:cubicBezTo>
                  <a:cubicBezTo>
                    <a:pt x="34612" y="24553"/>
                    <a:pt x="36219" y="23530"/>
                    <a:pt x="37779" y="22160"/>
                  </a:cubicBezTo>
                  <a:cubicBezTo>
                    <a:pt x="40613" y="19672"/>
                    <a:pt x="41779" y="15719"/>
                    <a:pt x="42922" y="11897"/>
                  </a:cubicBezTo>
                  <a:cubicBezTo>
                    <a:pt x="44268" y="7361"/>
                    <a:pt x="45542" y="3075"/>
                    <a:pt x="49364" y="1777"/>
                  </a:cubicBezTo>
                  <a:cubicBezTo>
                    <a:pt x="49840" y="1610"/>
                    <a:pt x="50102" y="1098"/>
                    <a:pt x="49935" y="622"/>
                  </a:cubicBezTo>
                  <a:cubicBezTo>
                    <a:pt x="49803" y="243"/>
                    <a:pt x="49452" y="0"/>
                    <a:pt x="490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5947587" y="1684037"/>
              <a:ext cx="550061" cy="1038267"/>
            </a:xfrm>
            <a:custGeom>
              <a:avLst/>
              <a:gdLst/>
              <a:ahLst/>
              <a:cxnLst/>
              <a:rect l="l" t="t" r="r" b="b"/>
              <a:pathLst>
                <a:path w="50102" h="94570" extrusionOk="0">
                  <a:moveTo>
                    <a:pt x="49067" y="0"/>
                  </a:moveTo>
                  <a:cubicBezTo>
                    <a:pt x="48972" y="0"/>
                    <a:pt x="48875" y="15"/>
                    <a:pt x="48780" y="46"/>
                  </a:cubicBezTo>
                  <a:cubicBezTo>
                    <a:pt x="44053" y="1653"/>
                    <a:pt x="42589" y="6606"/>
                    <a:pt x="41160" y="11381"/>
                  </a:cubicBezTo>
                  <a:cubicBezTo>
                    <a:pt x="40100" y="14953"/>
                    <a:pt x="39005" y="18644"/>
                    <a:pt x="36576" y="20787"/>
                  </a:cubicBezTo>
                  <a:cubicBezTo>
                    <a:pt x="35124" y="22073"/>
                    <a:pt x="33576" y="23049"/>
                    <a:pt x="32088" y="23990"/>
                  </a:cubicBezTo>
                  <a:cubicBezTo>
                    <a:pt x="28456" y="26287"/>
                    <a:pt x="25039" y="28442"/>
                    <a:pt x="24051" y="34193"/>
                  </a:cubicBezTo>
                  <a:cubicBezTo>
                    <a:pt x="23765" y="35884"/>
                    <a:pt x="23563" y="37432"/>
                    <a:pt x="23372" y="38944"/>
                  </a:cubicBezTo>
                  <a:cubicBezTo>
                    <a:pt x="22610" y="44897"/>
                    <a:pt x="22062" y="49207"/>
                    <a:pt x="17038" y="53767"/>
                  </a:cubicBezTo>
                  <a:cubicBezTo>
                    <a:pt x="16478" y="54279"/>
                    <a:pt x="15871" y="54767"/>
                    <a:pt x="15264" y="55267"/>
                  </a:cubicBezTo>
                  <a:cubicBezTo>
                    <a:pt x="13561" y="56660"/>
                    <a:pt x="11811" y="58101"/>
                    <a:pt x="10609" y="60101"/>
                  </a:cubicBezTo>
                  <a:cubicBezTo>
                    <a:pt x="9513" y="61923"/>
                    <a:pt x="9085" y="63792"/>
                    <a:pt x="8656" y="65602"/>
                  </a:cubicBezTo>
                  <a:cubicBezTo>
                    <a:pt x="8275" y="67281"/>
                    <a:pt x="7906" y="68876"/>
                    <a:pt x="7049" y="70388"/>
                  </a:cubicBezTo>
                  <a:cubicBezTo>
                    <a:pt x="6465" y="71412"/>
                    <a:pt x="5560" y="72353"/>
                    <a:pt x="4608" y="73353"/>
                  </a:cubicBezTo>
                  <a:cubicBezTo>
                    <a:pt x="3310" y="74710"/>
                    <a:pt x="1965" y="76115"/>
                    <a:pt x="1274" y="77901"/>
                  </a:cubicBezTo>
                  <a:cubicBezTo>
                    <a:pt x="0" y="81211"/>
                    <a:pt x="393" y="85116"/>
                    <a:pt x="774" y="88878"/>
                  </a:cubicBezTo>
                  <a:cubicBezTo>
                    <a:pt x="941" y="90581"/>
                    <a:pt x="1107" y="92188"/>
                    <a:pt x="1107" y="93653"/>
                  </a:cubicBezTo>
                  <a:cubicBezTo>
                    <a:pt x="1107" y="94153"/>
                    <a:pt x="1512" y="94570"/>
                    <a:pt x="2012" y="94570"/>
                  </a:cubicBezTo>
                  <a:cubicBezTo>
                    <a:pt x="2524" y="94570"/>
                    <a:pt x="2929" y="94165"/>
                    <a:pt x="2929" y="93653"/>
                  </a:cubicBezTo>
                  <a:cubicBezTo>
                    <a:pt x="2929" y="92093"/>
                    <a:pt x="2762" y="90450"/>
                    <a:pt x="2596" y="88700"/>
                  </a:cubicBezTo>
                  <a:cubicBezTo>
                    <a:pt x="2239" y="85140"/>
                    <a:pt x="1858" y="81461"/>
                    <a:pt x="2989" y="78556"/>
                  </a:cubicBezTo>
                  <a:cubicBezTo>
                    <a:pt x="3536" y="77115"/>
                    <a:pt x="4703" y="75901"/>
                    <a:pt x="5918" y="74615"/>
                  </a:cubicBezTo>
                  <a:cubicBezTo>
                    <a:pt x="6918" y="73579"/>
                    <a:pt x="7942" y="72507"/>
                    <a:pt x="8632" y="71281"/>
                  </a:cubicBezTo>
                  <a:cubicBezTo>
                    <a:pt x="9620" y="69543"/>
                    <a:pt x="10037" y="67757"/>
                    <a:pt x="10442" y="66019"/>
                  </a:cubicBezTo>
                  <a:cubicBezTo>
                    <a:pt x="10847" y="64268"/>
                    <a:pt x="11228" y="62613"/>
                    <a:pt x="12168" y="61042"/>
                  </a:cubicBezTo>
                  <a:cubicBezTo>
                    <a:pt x="13204" y="59315"/>
                    <a:pt x="14847" y="57970"/>
                    <a:pt x="16431" y="56684"/>
                  </a:cubicBezTo>
                  <a:cubicBezTo>
                    <a:pt x="17038" y="56172"/>
                    <a:pt x="17681" y="55648"/>
                    <a:pt x="18264" y="55124"/>
                  </a:cubicBezTo>
                  <a:cubicBezTo>
                    <a:pt x="23789" y="50100"/>
                    <a:pt x="24408" y="45278"/>
                    <a:pt x="25182" y="39170"/>
                  </a:cubicBezTo>
                  <a:cubicBezTo>
                    <a:pt x="25372" y="37682"/>
                    <a:pt x="25575" y="36146"/>
                    <a:pt x="25849" y="34503"/>
                  </a:cubicBezTo>
                  <a:cubicBezTo>
                    <a:pt x="26694" y="29562"/>
                    <a:pt x="29504" y="27776"/>
                    <a:pt x="33064" y="25537"/>
                  </a:cubicBezTo>
                  <a:cubicBezTo>
                    <a:pt x="34612" y="24549"/>
                    <a:pt x="36219" y="23537"/>
                    <a:pt x="37791" y="22156"/>
                  </a:cubicBezTo>
                  <a:cubicBezTo>
                    <a:pt x="40612" y="19679"/>
                    <a:pt x="41779" y="15727"/>
                    <a:pt x="42922" y="11905"/>
                  </a:cubicBezTo>
                  <a:cubicBezTo>
                    <a:pt x="44268" y="7368"/>
                    <a:pt x="45542" y="3082"/>
                    <a:pt x="49364" y="1784"/>
                  </a:cubicBezTo>
                  <a:cubicBezTo>
                    <a:pt x="49840" y="1618"/>
                    <a:pt x="50102" y="1094"/>
                    <a:pt x="49935" y="618"/>
                  </a:cubicBezTo>
                  <a:cubicBezTo>
                    <a:pt x="49802" y="237"/>
                    <a:pt x="49447" y="0"/>
                    <a:pt x="490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5634778" y="1283760"/>
              <a:ext cx="1315416" cy="452547"/>
            </a:xfrm>
            <a:custGeom>
              <a:avLst/>
              <a:gdLst/>
              <a:ahLst/>
              <a:cxnLst/>
              <a:rect l="l" t="t" r="r" b="b"/>
              <a:pathLst>
                <a:path w="119814" h="41220" extrusionOk="0">
                  <a:moveTo>
                    <a:pt x="79237" y="1"/>
                  </a:moveTo>
                  <a:cubicBezTo>
                    <a:pt x="64842" y="1"/>
                    <a:pt x="52198" y="7442"/>
                    <a:pt x="44994" y="18741"/>
                  </a:cubicBezTo>
                  <a:cubicBezTo>
                    <a:pt x="40291" y="15241"/>
                    <a:pt x="34410" y="13205"/>
                    <a:pt x="28028" y="13205"/>
                  </a:cubicBezTo>
                  <a:cubicBezTo>
                    <a:pt x="12550" y="13205"/>
                    <a:pt x="1" y="25123"/>
                    <a:pt x="1" y="41220"/>
                  </a:cubicBezTo>
                  <a:lnTo>
                    <a:pt x="119813" y="40577"/>
                  </a:lnTo>
                  <a:cubicBezTo>
                    <a:pt x="119813" y="18039"/>
                    <a:pt x="101644" y="1"/>
                    <a:pt x="792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4" name="Google Shape;724;p51"/>
          <p:cNvSpPr/>
          <p:nvPr/>
        </p:nvSpPr>
        <p:spPr>
          <a:xfrm>
            <a:off x="4911911" y="2408836"/>
            <a:ext cx="861310" cy="447189"/>
          </a:xfrm>
          <a:custGeom>
            <a:avLst/>
            <a:gdLst/>
            <a:ahLst/>
            <a:cxnLst/>
            <a:rect l="l" t="t" r="r" b="b"/>
            <a:pathLst>
              <a:path w="78452" h="40732" extrusionOk="0">
                <a:moveTo>
                  <a:pt x="39196" y="1"/>
                </a:moveTo>
                <a:cubicBezTo>
                  <a:pt x="33303" y="1"/>
                  <a:pt x="28004" y="2584"/>
                  <a:pt x="24397" y="6692"/>
                </a:cubicBezTo>
                <a:cubicBezTo>
                  <a:pt x="22313" y="9062"/>
                  <a:pt x="19311" y="10299"/>
                  <a:pt x="16174" y="10299"/>
                </a:cubicBezTo>
                <a:cubicBezTo>
                  <a:pt x="15923" y="10299"/>
                  <a:pt x="15672" y="10291"/>
                  <a:pt x="15420" y="10276"/>
                </a:cubicBezTo>
                <a:cubicBezTo>
                  <a:pt x="15122" y="10264"/>
                  <a:pt x="14824" y="10252"/>
                  <a:pt x="14527" y="10252"/>
                </a:cubicBezTo>
                <a:cubicBezTo>
                  <a:pt x="6502" y="10252"/>
                  <a:pt x="1" y="16741"/>
                  <a:pt x="1" y="24754"/>
                </a:cubicBezTo>
                <a:cubicBezTo>
                  <a:pt x="1" y="32766"/>
                  <a:pt x="6502" y="39255"/>
                  <a:pt x="14527" y="39255"/>
                </a:cubicBezTo>
                <a:cubicBezTo>
                  <a:pt x="16420" y="39255"/>
                  <a:pt x="18229" y="38898"/>
                  <a:pt x="19884" y="38243"/>
                </a:cubicBezTo>
                <a:cubicBezTo>
                  <a:pt x="21880" y="37452"/>
                  <a:pt x="23979" y="37091"/>
                  <a:pt x="26087" y="37091"/>
                </a:cubicBezTo>
                <a:cubicBezTo>
                  <a:pt x="28356" y="37091"/>
                  <a:pt x="30636" y="37509"/>
                  <a:pt x="32815" y="38255"/>
                </a:cubicBezTo>
                <a:cubicBezTo>
                  <a:pt x="34815" y="38946"/>
                  <a:pt x="36970" y="39315"/>
                  <a:pt x="39196" y="39315"/>
                </a:cubicBezTo>
                <a:cubicBezTo>
                  <a:pt x="40637" y="39315"/>
                  <a:pt x="42042" y="39160"/>
                  <a:pt x="43387" y="38862"/>
                </a:cubicBezTo>
                <a:cubicBezTo>
                  <a:pt x="44179" y="38691"/>
                  <a:pt x="44979" y="38607"/>
                  <a:pt x="45775" y="38607"/>
                </a:cubicBezTo>
                <a:cubicBezTo>
                  <a:pt x="47362" y="38607"/>
                  <a:pt x="48934" y="38943"/>
                  <a:pt x="50400" y="39601"/>
                </a:cubicBezTo>
                <a:cubicBezTo>
                  <a:pt x="52019" y="40327"/>
                  <a:pt x="53805" y="40732"/>
                  <a:pt x="55698" y="40732"/>
                </a:cubicBezTo>
                <a:cubicBezTo>
                  <a:pt x="58354" y="40732"/>
                  <a:pt x="60830" y="39922"/>
                  <a:pt x="62890" y="38553"/>
                </a:cubicBezTo>
                <a:cubicBezTo>
                  <a:pt x="64240" y="37652"/>
                  <a:pt x="65827" y="37207"/>
                  <a:pt x="67430" y="37207"/>
                </a:cubicBezTo>
                <a:cubicBezTo>
                  <a:pt x="68074" y="37207"/>
                  <a:pt x="68720" y="37278"/>
                  <a:pt x="69355" y="37422"/>
                </a:cubicBezTo>
                <a:cubicBezTo>
                  <a:pt x="69855" y="37529"/>
                  <a:pt x="70367" y="37588"/>
                  <a:pt x="70903" y="37588"/>
                </a:cubicBezTo>
                <a:cubicBezTo>
                  <a:pt x="75106" y="37588"/>
                  <a:pt x="78451" y="33957"/>
                  <a:pt x="77975" y="29671"/>
                </a:cubicBezTo>
                <a:cubicBezTo>
                  <a:pt x="77630" y="26504"/>
                  <a:pt x="75082" y="23896"/>
                  <a:pt x="71927" y="23456"/>
                </a:cubicBezTo>
                <a:cubicBezTo>
                  <a:pt x="71891" y="23444"/>
                  <a:pt x="71855" y="23444"/>
                  <a:pt x="71819" y="23432"/>
                </a:cubicBezTo>
                <a:cubicBezTo>
                  <a:pt x="69533" y="23158"/>
                  <a:pt x="67521" y="21967"/>
                  <a:pt x="66164" y="20122"/>
                </a:cubicBezTo>
                <a:cubicBezTo>
                  <a:pt x="64973" y="18503"/>
                  <a:pt x="63426" y="17181"/>
                  <a:pt x="61640" y="16264"/>
                </a:cubicBezTo>
                <a:cubicBezTo>
                  <a:pt x="59556" y="15181"/>
                  <a:pt x="57996" y="13335"/>
                  <a:pt x="56984" y="11216"/>
                </a:cubicBezTo>
                <a:cubicBezTo>
                  <a:pt x="53829" y="4584"/>
                  <a:pt x="47054" y="1"/>
                  <a:pt x="3919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7570431" y="1005733"/>
            <a:ext cx="535426" cy="278039"/>
          </a:xfrm>
          <a:custGeom>
            <a:avLst/>
            <a:gdLst/>
            <a:ahLst/>
            <a:cxnLst/>
            <a:rect l="l" t="t" r="r" b="b"/>
            <a:pathLst>
              <a:path w="48769" h="25325" extrusionOk="0">
                <a:moveTo>
                  <a:pt x="24372" y="0"/>
                </a:moveTo>
                <a:cubicBezTo>
                  <a:pt x="20705" y="0"/>
                  <a:pt x="17419" y="1607"/>
                  <a:pt x="15169" y="4155"/>
                </a:cubicBezTo>
                <a:cubicBezTo>
                  <a:pt x="13866" y="5635"/>
                  <a:pt x="12000" y="6408"/>
                  <a:pt x="10045" y="6408"/>
                </a:cubicBezTo>
                <a:cubicBezTo>
                  <a:pt x="9892" y="6408"/>
                  <a:pt x="9739" y="6403"/>
                  <a:pt x="9585" y="6394"/>
                </a:cubicBezTo>
                <a:cubicBezTo>
                  <a:pt x="9406" y="6382"/>
                  <a:pt x="9216" y="6370"/>
                  <a:pt x="9037" y="6370"/>
                </a:cubicBezTo>
                <a:cubicBezTo>
                  <a:pt x="4048" y="6370"/>
                  <a:pt x="0" y="10418"/>
                  <a:pt x="0" y="15395"/>
                </a:cubicBezTo>
                <a:cubicBezTo>
                  <a:pt x="0" y="20372"/>
                  <a:pt x="4048" y="24408"/>
                  <a:pt x="9037" y="24408"/>
                </a:cubicBezTo>
                <a:cubicBezTo>
                  <a:pt x="10204" y="24408"/>
                  <a:pt x="11335" y="24182"/>
                  <a:pt x="12359" y="23777"/>
                </a:cubicBezTo>
                <a:cubicBezTo>
                  <a:pt x="13593" y="23285"/>
                  <a:pt x="14893" y="23063"/>
                  <a:pt x="16201" y="23063"/>
                </a:cubicBezTo>
                <a:cubicBezTo>
                  <a:pt x="17619" y="23063"/>
                  <a:pt x="19045" y="23324"/>
                  <a:pt x="20408" y="23789"/>
                </a:cubicBezTo>
                <a:cubicBezTo>
                  <a:pt x="21646" y="24217"/>
                  <a:pt x="22979" y="24444"/>
                  <a:pt x="24372" y="24444"/>
                </a:cubicBezTo>
                <a:cubicBezTo>
                  <a:pt x="25265" y="24444"/>
                  <a:pt x="26135" y="24348"/>
                  <a:pt x="26980" y="24170"/>
                </a:cubicBezTo>
                <a:cubicBezTo>
                  <a:pt x="27470" y="24062"/>
                  <a:pt x="27967" y="24009"/>
                  <a:pt x="28462" y="24009"/>
                </a:cubicBezTo>
                <a:cubicBezTo>
                  <a:pt x="29447" y="24009"/>
                  <a:pt x="30427" y="24218"/>
                  <a:pt x="31338" y="24622"/>
                </a:cubicBezTo>
                <a:cubicBezTo>
                  <a:pt x="32338" y="25075"/>
                  <a:pt x="33457" y="25325"/>
                  <a:pt x="34624" y="25325"/>
                </a:cubicBezTo>
                <a:cubicBezTo>
                  <a:pt x="36279" y="25325"/>
                  <a:pt x="37815" y="24825"/>
                  <a:pt x="39100" y="23967"/>
                </a:cubicBezTo>
                <a:cubicBezTo>
                  <a:pt x="39941" y="23407"/>
                  <a:pt x="40926" y="23131"/>
                  <a:pt x="41923" y="23131"/>
                </a:cubicBezTo>
                <a:cubicBezTo>
                  <a:pt x="42325" y="23131"/>
                  <a:pt x="42728" y="23176"/>
                  <a:pt x="43125" y="23265"/>
                </a:cubicBezTo>
                <a:cubicBezTo>
                  <a:pt x="43434" y="23336"/>
                  <a:pt x="43756" y="23372"/>
                  <a:pt x="44077" y="23372"/>
                </a:cubicBezTo>
                <a:cubicBezTo>
                  <a:pt x="46697" y="23372"/>
                  <a:pt x="48768" y="21110"/>
                  <a:pt x="48483" y="18455"/>
                </a:cubicBezTo>
                <a:cubicBezTo>
                  <a:pt x="48256" y="16478"/>
                  <a:pt x="46685" y="14859"/>
                  <a:pt x="44720" y="14585"/>
                </a:cubicBezTo>
                <a:cubicBezTo>
                  <a:pt x="44696" y="14573"/>
                  <a:pt x="44673" y="14573"/>
                  <a:pt x="44649" y="14573"/>
                </a:cubicBezTo>
                <a:cubicBezTo>
                  <a:pt x="43232" y="14395"/>
                  <a:pt x="41982" y="13657"/>
                  <a:pt x="41136" y="12514"/>
                </a:cubicBezTo>
                <a:cubicBezTo>
                  <a:pt x="40398" y="11513"/>
                  <a:pt x="39434" y="10680"/>
                  <a:pt x="38327" y="10108"/>
                </a:cubicBezTo>
                <a:cubicBezTo>
                  <a:pt x="37029" y="9442"/>
                  <a:pt x="36052" y="8299"/>
                  <a:pt x="35433" y="6977"/>
                </a:cubicBezTo>
                <a:cubicBezTo>
                  <a:pt x="33469" y="2858"/>
                  <a:pt x="29254" y="0"/>
                  <a:pt x="243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txBox="1">
            <a:spLocks noGrp="1"/>
          </p:cNvSpPr>
          <p:nvPr>
            <p:ph type="ctrTitle"/>
          </p:nvPr>
        </p:nvSpPr>
        <p:spPr>
          <a:xfrm>
            <a:off x="439837" y="587297"/>
            <a:ext cx="5204757" cy="180860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9600" b="1" dirty="0">
                <a:latin typeface="Boucherie Block" panose="02000506000000020004" pitchFamily="2" charset="0"/>
              </a:rPr>
              <a:t>Welcome</a:t>
            </a:r>
            <a:endParaRPr lang="en-US" sz="9600" dirty="0">
              <a:latin typeface="Boucherie Block" panose="02000506000000020004" pitchFamily="2" charset="0"/>
            </a:endParaRPr>
          </a:p>
        </p:txBody>
      </p:sp>
      <p:grpSp>
        <p:nvGrpSpPr>
          <p:cNvPr id="728" name="Google Shape;728;p51"/>
          <p:cNvGrpSpPr/>
          <p:nvPr/>
        </p:nvGrpSpPr>
        <p:grpSpPr>
          <a:xfrm>
            <a:off x="5082500" y="889203"/>
            <a:ext cx="3763604" cy="2721846"/>
            <a:chOff x="5082500" y="889203"/>
            <a:chExt cx="3763604" cy="2721846"/>
          </a:xfrm>
        </p:grpSpPr>
        <p:sp>
          <p:nvSpPr>
            <p:cNvPr id="729" name="Google Shape;729;p51"/>
            <p:cNvSpPr/>
            <p:nvPr/>
          </p:nvSpPr>
          <p:spPr>
            <a:xfrm>
              <a:off x="7467033" y="2375505"/>
              <a:ext cx="929016" cy="1078153"/>
            </a:xfrm>
            <a:custGeom>
              <a:avLst/>
              <a:gdLst/>
              <a:ahLst/>
              <a:cxnLst/>
              <a:rect l="l" t="t" r="r" b="b"/>
              <a:pathLst>
                <a:path w="84619" h="98203" extrusionOk="0">
                  <a:moveTo>
                    <a:pt x="54924" y="0"/>
                  </a:moveTo>
                  <a:lnTo>
                    <a:pt x="0" y="98203"/>
                  </a:lnTo>
                  <a:lnTo>
                    <a:pt x="84094" y="97953"/>
                  </a:lnTo>
                  <a:cubicBezTo>
                    <a:pt x="84618" y="96393"/>
                    <a:pt x="54924" y="0"/>
                    <a:pt x="5492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7467033" y="2387142"/>
              <a:ext cx="742091" cy="1066515"/>
            </a:xfrm>
            <a:custGeom>
              <a:avLst/>
              <a:gdLst/>
              <a:ahLst/>
              <a:cxnLst/>
              <a:rect l="l" t="t" r="r" b="b"/>
              <a:pathLst>
                <a:path w="67593" h="97143" extrusionOk="0">
                  <a:moveTo>
                    <a:pt x="54329" y="0"/>
                  </a:moveTo>
                  <a:lnTo>
                    <a:pt x="0" y="97143"/>
                  </a:lnTo>
                  <a:lnTo>
                    <a:pt x="0" y="97143"/>
                  </a:lnTo>
                  <a:lnTo>
                    <a:pt x="66795" y="96941"/>
                  </a:lnTo>
                  <a:cubicBezTo>
                    <a:pt x="67592" y="93845"/>
                    <a:pt x="67485" y="90654"/>
                    <a:pt x="65521" y="87808"/>
                  </a:cubicBezTo>
                  <a:cubicBezTo>
                    <a:pt x="63282" y="84570"/>
                    <a:pt x="59651" y="82594"/>
                    <a:pt x="55805" y="82105"/>
                  </a:cubicBezTo>
                  <a:cubicBezTo>
                    <a:pt x="52221" y="81653"/>
                    <a:pt x="48530" y="82034"/>
                    <a:pt x="44982" y="81212"/>
                  </a:cubicBezTo>
                  <a:cubicBezTo>
                    <a:pt x="39851" y="80034"/>
                    <a:pt x="36005" y="74878"/>
                    <a:pt x="38470" y="69782"/>
                  </a:cubicBezTo>
                  <a:cubicBezTo>
                    <a:pt x="40922" y="64687"/>
                    <a:pt x="46018" y="61115"/>
                    <a:pt x="50745" y="58293"/>
                  </a:cubicBezTo>
                  <a:cubicBezTo>
                    <a:pt x="52971" y="56971"/>
                    <a:pt x="55234" y="55352"/>
                    <a:pt x="56162" y="52923"/>
                  </a:cubicBezTo>
                  <a:cubicBezTo>
                    <a:pt x="59222" y="45041"/>
                    <a:pt x="46637" y="45756"/>
                    <a:pt x="42899" y="42470"/>
                  </a:cubicBezTo>
                  <a:cubicBezTo>
                    <a:pt x="39363" y="39374"/>
                    <a:pt x="40267" y="34981"/>
                    <a:pt x="42589" y="31218"/>
                  </a:cubicBezTo>
                  <a:cubicBezTo>
                    <a:pt x="44994" y="27313"/>
                    <a:pt x="48804" y="24515"/>
                    <a:pt x="51638" y="20943"/>
                  </a:cubicBezTo>
                  <a:cubicBezTo>
                    <a:pt x="54091" y="17848"/>
                    <a:pt x="54781" y="14097"/>
                    <a:pt x="55114" y="10216"/>
                  </a:cubicBezTo>
                  <a:cubicBezTo>
                    <a:pt x="55388" y="6918"/>
                    <a:pt x="55412" y="3227"/>
                    <a:pt x="543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7998265" y="1442580"/>
              <a:ext cx="64720" cy="50206"/>
            </a:xfrm>
            <a:custGeom>
              <a:avLst/>
              <a:gdLst/>
              <a:ahLst/>
              <a:cxnLst/>
              <a:rect l="l" t="t" r="r" b="b"/>
              <a:pathLst>
                <a:path w="5895" h="4573" extrusionOk="0">
                  <a:moveTo>
                    <a:pt x="2941" y="1"/>
                  </a:moveTo>
                  <a:cubicBezTo>
                    <a:pt x="12" y="1"/>
                    <a:pt x="0" y="4573"/>
                    <a:pt x="2941" y="4573"/>
                  </a:cubicBezTo>
                  <a:cubicBezTo>
                    <a:pt x="5882" y="4573"/>
                    <a:pt x="5894" y="1"/>
                    <a:pt x="29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7884546" y="1442580"/>
              <a:ext cx="64709" cy="50206"/>
            </a:xfrm>
            <a:custGeom>
              <a:avLst/>
              <a:gdLst/>
              <a:ahLst/>
              <a:cxnLst/>
              <a:rect l="l" t="t" r="r" b="b"/>
              <a:pathLst>
                <a:path w="5894" h="4573" extrusionOk="0">
                  <a:moveTo>
                    <a:pt x="2953" y="1"/>
                  </a:moveTo>
                  <a:cubicBezTo>
                    <a:pt x="12" y="1"/>
                    <a:pt x="0" y="4573"/>
                    <a:pt x="2953" y="4573"/>
                  </a:cubicBezTo>
                  <a:cubicBezTo>
                    <a:pt x="5894"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8108591" y="1442580"/>
              <a:ext cx="64709" cy="50206"/>
            </a:xfrm>
            <a:custGeom>
              <a:avLst/>
              <a:gdLst/>
              <a:ahLst/>
              <a:cxnLst/>
              <a:rect l="l" t="t" r="r" b="b"/>
              <a:pathLst>
                <a:path w="5894" h="4573" extrusionOk="0">
                  <a:moveTo>
                    <a:pt x="2953" y="1"/>
                  </a:moveTo>
                  <a:cubicBezTo>
                    <a:pt x="12" y="1"/>
                    <a:pt x="0" y="4573"/>
                    <a:pt x="2953" y="4573"/>
                  </a:cubicBezTo>
                  <a:cubicBezTo>
                    <a:pt x="5882" y="4573"/>
                    <a:pt x="5894" y="1"/>
                    <a:pt x="29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5190345"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5082500" y="2915498"/>
              <a:ext cx="61317" cy="50206"/>
            </a:xfrm>
            <a:custGeom>
              <a:avLst/>
              <a:gdLst/>
              <a:ahLst/>
              <a:cxnLst/>
              <a:rect l="l" t="t" r="r" b="b"/>
              <a:pathLst>
                <a:path w="5585" h="4573" extrusionOk="0">
                  <a:moveTo>
                    <a:pt x="2799" y="0"/>
                  </a:moveTo>
                  <a:cubicBezTo>
                    <a:pt x="13" y="0"/>
                    <a:pt x="1" y="4572"/>
                    <a:pt x="2799" y="4572"/>
                  </a:cubicBezTo>
                  <a:cubicBezTo>
                    <a:pt x="5585" y="4572"/>
                    <a:pt x="5585" y="0"/>
                    <a:pt x="279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5294918" y="2915498"/>
              <a:ext cx="61317" cy="50206"/>
            </a:xfrm>
            <a:custGeom>
              <a:avLst/>
              <a:gdLst/>
              <a:ahLst/>
              <a:cxnLst/>
              <a:rect l="l" t="t" r="r" b="b"/>
              <a:pathLst>
                <a:path w="5585" h="4573" extrusionOk="0">
                  <a:moveTo>
                    <a:pt x="2786" y="0"/>
                  </a:moveTo>
                  <a:cubicBezTo>
                    <a:pt x="0" y="0"/>
                    <a:pt x="0" y="4572"/>
                    <a:pt x="2786" y="4572"/>
                  </a:cubicBezTo>
                  <a:cubicBezTo>
                    <a:pt x="5572" y="4572"/>
                    <a:pt x="5584" y="0"/>
                    <a:pt x="27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5223940" y="1908850"/>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5123681" y="1908850"/>
              <a:ext cx="64577" cy="50206"/>
            </a:xfrm>
            <a:custGeom>
              <a:avLst/>
              <a:gdLst/>
              <a:ahLst/>
              <a:cxnLst/>
              <a:rect l="l" t="t" r="r" b="b"/>
              <a:pathLst>
                <a:path w="5882" h="4573" extrusionOk="0">
                  <a:moveTo>
                    <a:pt x="2941" y="0"/>
                  </a:moveTo>
                  <a:cubicBezTo>
                    <a:pt x="0" y="0"/>
                    <a:pt x="0" y="4572"/>
                    <a:pt x="2941" y="4572"/>
                  </a:cubicBezTo>
                  <a:cubicBezTo>
                    <a:pt x="5882" y="4572"/>
                    <a:pt x="5882"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8561654" y="2771708"/>
              <a:ext cx="64709" cy="50206"/>
            </a:xfrm>
            <a:custGeom>
              <a:avLst/>
              <a:gdLst/>
              <a:ahLst/>
              <a:cxnLst/>
              <a:rect l="l" t="t" r="r" b="b"/>
              <a:pathLst>
                <a:path w="5894" h="4573" extrusionOk="0">
                  <a:moveTo>
                    <a:pt x="2953" y="0"/>
                  </a:moveTo>
                  <a:cubicBezTo>
                    <a:pt x="12" y="0"/>
                    <a:pt x="0" y="4572"/>
                    <a:pt x="2953" y="4572"/>
                  </a:cubicBezTo>
                  <a:cubicBezTo>
                    <a:pt x="5894" y="4572"/>
                    <a:pt x="5894" y="0"/>
                    <a:pt x="295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8461395" y="2771708"/>
              <a:ext cx="64709" cy="50206"/>
            </a:xfrm>
            <a:custGeom>
              <a:avLst/>
              <a:gdLst/>
              <a:ahLst/>
              <a:cxnLst/>
              <a:rect l="l" t="t" r="r" b="b"/>
              <a:pathLst>
                <a:path w="5894" h="4573" extrusionOk="0">
                  <a:moveTo>
                    <a:pt x="2941" y="0"/>
                  </a:moveTo>
                  <a:cubicBezTo>
                    <a:pt x="0" y="0"/>
                    <a:pt x="0" y="4572"/>
                    <a:pt x="2941" y="4572"/>
                  </a:cubicBezTo>
                  <a:cubicBezTo>
                    <a:pt x="5882" y="4572"/>
                    <a:pt x="5894" y="0"/>
                    <a:pt x="29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5733082" y="1477745"/>
              <a:ext cx="1433340" cy="1688526"/>
            </a:xfrm>
            <a:custGeom>
              <a:avLst/>
              <a:gdLst/>
              <a:ahLst/>
              <a:cxnLst/>
              <a:rect l="l" t="t" r="r" b="b"/>
              <a:pathLst>
                <a:path w="130541" h="153782" extrusionOk="0">
                  <a:moveTo>
                    <a:pt x="52566" y="0"/>
                  </a:moveTo>
                  <a:cubicBezTo>
                    <a:pt x="52566" y="0"/>
                    <a:pt x="0" y="150995"/>
                    <a:pt x="798" y="153400"/>
                  </a:cubicBezTo>
                  <a:lnTo>
                    <a:pt x="130540" y="153781"/>
                  </a:lnTo>
                  <a:lnTo>
                    <a:pt x="525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5982225" y="1489119"/>
              <a:ext cx="1184171" cy="1677151"/>
            </a:xfrm>
            <a:custGeom>
              <a:avLst/>
              <a:gdLst/>
              <a:ahLst/>
              <a:cxnLst/>
              <a:rect l="l" t="t" r="r" b="b"/>
              <a:pathLst>
                <a:path w="107848" h="152746" extrusionOk="0">
                  <a:moveTo>
                    <a:pt x="30409" y="0"/>
                  </a:moveTo>
                  <a:cubicBezTo>
                    <a:pt x="27111" y="11073"/>
                    <a:pt x="35517" y="19693"/>
                    <a:pt x="39815" y="29361"/>
                  </a:cubicBezTo>
                  <a:cubicBezTo>
                    <a:pt x="40994" y="32028"/>
                    <a:pt x="42148" y="35124"/>
                    <a:pt x="41398" y="38065"/>
                  </a:cubicBezTo>
                  <a:cubicBezTo>
                    <a:pt x="40720" y="40767"/>
                    <a:pt x="38541" y="42744"/>
                    <a:pt x="36457" y="44422"/>
                  </a:cubicBezTo>
                  <a:cubicBezTo>
                    <a:pt x="31088" y="48780"/>
                    <a:pt x="19967" y="54971"/>
                    <a:pt x="23468" y="63520"/>
                  </a:cubicBezTo>
                  <a:cubicBezTo>
                    <a:pt x="24968" y="67175"/>
                    <a:pt x="28421" y="69926"/>
                    <a:pt x="31480" y="72247"/>
                  </a:cubicBezTo>
                  <a:cubicBezTo>
                    <a:pt x="34564" y="74593"/>
                    <a:pt x="37267" y="77046"/>
                    <a:pt x="39327" y="80379"/>
                  </a:cubicBezTo>
                  <a:cubicBezTo>
                    <a:pt x="43458" y="87059"/>
                    <a:pt x="45089" y="96298"/>
                    <a:pt x="41875" y="103692"/>
                  </a:cubicBezTo>
                  <a:cubicBezTo>
                    <a:pt x="39017" y="110276"/>
                    <a:pt x="32362" y="113598"/>
                    <a:pt x="26218" y="116527"/>
                  </a:cubicBezTo>
                  <a:cubicBezTo>
                    <a:pt x="19027" y="119956"/>
                    <a:pt x="11049" y="123837"/>
                    <a:pt x="6180" y="130397"/>
                  </a:cubicBezTo>
                  <a:cubicBezTo>
                    <a:pt x="1584" y="136600"/>
                    <a:pt x="0" y="145328"/>
                    <a:pt x="3286" y="152436"/>
                  </a:cubicBezTo>
                  <a:lnTo>
                    <a:pt x="107847" y="152745"/>
                  </a:lnTo>
                  <a:lnTo>
                    <a:pt x="107847" y="152745"/>
                  </a:lnTo>
                  <a:lnTo>
                    <a:pt x="304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5300407" y="2213282"/>
              <a:ext cx="1086003" cy="1260379"/>
            </a:xfrm>
            <a:custGeom>
              <a:avLst/>
              <a:gdLst/>
              <a:ahLst/>
              <a:cxnLst/>
              <a:rect l="l" t="t" r="r" b="b"/>
              <a:pathLst>
                <a:path w="98918" h="114801" extrusionOk="0">
                  <a:moveTo>
                    <a:pt x="34719" y="1"/>
                  </a:moveTo>
                  <a:cubicBezTo>
                    <a:pt x="34719" y="1"/>
                    <a:pt x="0" y="112693"/>
                    <a:pt x="608" y="114515"/>
                  </a:cubicBezTo>
                  <a:lnTo>
                    <a:pt x="98917" y="114801"/>
                  </a:lnTo>
                  <a:lnTo>
                    <a:pt x="34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5518963" y="2226884"/>
              <a:ext cx="867447" cy="1246776"/>
            </a:xfrm>
            <a:custGeom>
              <a:avLst/>
              <a:gdLst/>
              <a:ahLst/>
              <a:cxnLst/>
              <a:rect l="l" t="t" r="r" b="b"/>
              <a:pathLst>
                <a:path w="79011" h="113562" extrusionOk="0">
                  <a:moveTo>
                    <a:pt x="15514" y="0"/>
                  </a:moveTo>
                  <a:cubicBezTo>
                    <a:pt x="14240" y="3774"/>
                    <a:pt x="14264" y="8084"/>
                    <a:pt x="14586" y="11954"/>
                  </a:cubicBezTo>
                  <a:cubicBezTo>
                    <a:pt x="14967" y="16478"/>
                    <a:pt x="15788" y="20872"/>
                    <a:pt x="18658" y="24491"/>
                  </a:cubicBezTo>
                  <a:cubicBezTo>
                    <a:pt x="21968" y="28658"/>
                    <a:pt x="26421" y="31944"/>
                    <a:pt x="29230" y="36493"/>
                  </a:cubicBezTo>
                  <a:cubicBezTo>
                    <a:pt x="31945" y="40886"/>
                    <a:pt x="32993" y="46030"/>
                    <a:pt x="28873" y="49649"/>
                  </a:cubicBezTo>
                  <a:cubicBezTo>
                    <a:pt x="24492" y="53495"/>
                    <a:pt x="9788" y="52661"/>
                    <a:pt x="13359" y="61877"/>
                  </a:cubicBezTo>
                  <a:cubicBezTo>
                    <a:pt x="14455" y="64710"/>
                    <a:pt x="17098" y="66603"/>
                    <a:pt x="19705" y="68151"/>
                  </a:cubicBezTo>
                  <a:cubicBezTo>
                    <a:pt x="25218" y="71449"/>
                    <a:pt x="31171" y="75628"/>
                    <a:pt x="34052" y="81582"/>
                  </a:cubicBezTo>
                  <a:cubicBezTo>
                    <a:pt x="36934" y="87547"/>
                    <a:pt x="32433" y="93559"/>
                    <a:pt x="26432" y="94952"/>
                  </a:cubicBezTo>
                  <a:cubicBezTo>
                    <a:pt x="22289" y="95905"/>
                    <a:pt x="17967" y="95464"/>
                    <a:pt x="13776" y="96000"/>
                  </a:cubicBezTo>
                  <a:cubicBezTo>
                    <a:pt x="9287" y="96560"/>
                    <a:pt x="5037" y="98869"/>
                    <a:pt x="2429" y="102656"/>
                  </a:cubicBezTo>
                  <a:cubicBezTo>
                    <a:pt x="132" y="105977"/>
                    <a:pt x="1" y="109716"/>
                    <a:pt x="941" y="113335"/>
                  </a:cubicBezTo>
                  <a:lnTo>
                    <a:pt x="79010" y="113562"/>
                  </a:lnTo>
                  <a:lnTo>
                    <a:pt x="1551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5257140" y="1167429"/>
              <a:ext cx="2873202" cy="2363610"/>
            </a:xfrm>
            <a:custGeom>
              <a:avLst/>
              <a:gdLst/>
              <a:ahLst/>
              <a:cxnLst/>
              <a:rect l="l" t="t" r="r" b="b"/>
              <a:pathLst>
                <a:path w="261676" h="215265" extrusionOk="0">
                  <a:moveTo>
                    <a:pt x="233732" y="215265"/>
                  </a:moveTo>
                  <a:lnTo>
                    <a:pt x="3834" y="215265"/>
                  </a:lnTo>
                  <a:cubicBezTo>
                    <a:pt x="3858" y="203704"/>
                    <a:pt x="0" y="186213"/>
                    <a:pt x="7263" y="176819"/>
                  </a:cubicBezTo>
                  <a:cubicBezTo>
                    <a:pt x="15443" y="166235"/>
                    <a:pt x="29957" y="171224"/>
                    <a:pt x="39124" y="176998"/>
                  </a:cubicBezTo>
                  <a:cubicBezTo>
                    <a:pt x="45923" y="181284"/>
                    <a:pt x="55579" y="185463"/>
                    <a:pt x="63413" y="181844"/>
                  </a:cubicBezTo>
                  <a:cubicBezTo>
                    <a:pt x="72188" y="177796"/>
                    <a:pt x="75700" y="170473"/>
                    <a:pt x="76105" y="161675"/>
                  </a:cubicBezTo>
                  <a:cubicBezTo>
                    <a:pt x="76653" y="149649"/>
                    <a:pt x="75986" y="136291"/>
                    <a:pt x="81403" y="125194"/>
                  </a:cubicBezTo>
                  <a:cubicBezTo>
                    <a:pt x="88297" y="111085"/>
                    <a:pt x="99501" y="114645"/>
                    <a:pt x="111812" y="110049"/>
                  </a:cubicBezTo>
                  <a:cubicBezTo>
                    <a:pt x="120432" y="106847"/>
                    <a:pt x="119825" y="97310"/>
                    <a:pt x="121801" y="89630"/>
                  </a:cubicBezTo>
                  <a:cubicBezTo>
                    <a:pt x="126933" y="69771"/>
                    <a:pt x="120325" y="51006"/>
                    <a:pt x="129528" y="32230"/>
                  </a:cubicBezTo>
                  <a:cubicBezTo>
                    <a:pt x="144911" y="881"/>
                    <a:pt x="188667" y="0"/>
                    <a:pt x="205062" y="22312"/>
                  </a:cubicBezTo>
                  <a:cubicBezTo>
                    <a:pt x="220278" y="43017"/>
                    <a:pt x="219159" y="70687"/>
                    <a:pt x="217670" y="95059"/>
                  </a:cubicBezTo>
                  <a:cubicBezTo>
                    <a:pt x="216825" y="108978"/>
                    <a:pt x="214158" y="122777"/>
                    <a:pt x="215432" y="136779"/>
                  </a:cubicBezTo>
                  <a:cubicBezTo>
                    <a:pt x="216004" y="143137"/>
                    <a:pt x="217135" y="150388"/>
                    <a:pt x="221195" y="155579"/>
                  </a:cubicBezTo>
                  <a:cubicBezTo>
                    <a:pt x="226683" y="162580"/>
                    <a:pt x="238721" y="163234"/>
                    <a:pt x="245864" y="168676"/>
                  </a:cubicBezTo>
                  <a:cubicBezTo>
                    <a:pt x="261676" y="180737"/>
                    <a:pt x="259473" y="197643"/>
                    <a:pt x="259473" y="215265"/>
                  </a:cubicBez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7104424" y="1484672"/>
              <a:ext cx="396214" cy="499218"/>
            </a:xfrm>
            <a:custGeom>
              <a:avLst/>
              <a:gdLst/>
              <a:ahLst/>
              <a:cxnLst/>
              <a:rect l="l" t="t" r="r" b="b"/>
              <a:pathLst>
                <a:path w="36089" h="45471" extrusionOk="0">
                  <a:moveTo>
                    <a:pt x="10883" y="1"/>
                  </a:moveTo>
                  <a:lnTo>
                    <a:pt x="6847" y="39077"/>
                  </a:lnTo>
                  <a:lnTo>
                    <a:pt x="5025" y="15324"/>
                  </a:lnTo>
                  <a:lnTo>
                    <a:pt x="1" y="45470"/>
                  </a:lnTo>
                  <a:lnTo>
                    <a:pt x="35636" y="44554"/>
                  </a:lnTo>
                  <a:cubicBezTo>
                    <a:pt x="35636" y="43184"/>
                    <a:pt x="36088" y="5730"/>
                    <a:pt x="36088" y="5727"/>
                  </a:cubicBezTo>
                  <a:lnTo>
                    <a:pt x="36088" y="5727"/>
                  </a:lnTo>
                  <a:lnTo>
                    <a:pt x="29695" y="33588"/>
                  </a:lnTo>
                  <a:lnTo>
                    <a:pt x="27861" y="16229"/>
                  </a:lnTo>
                  <a:lnTo>
                    <a:pt x="24206" y="37243"/>
                  </a:lnTo>
                  <a:lnTo>
                    <a:pt x="20551" y="2989"/>
                  </a:lnTo>
                  <a:lnTo>
                    <a:pt x="17360" y="36791"/>
                  </a:lnTo>
                  <a:lnTo>
                    <a:pt x="12788" y="19884"/>
                  </a:lnTo>
                  <a:lnTo>
                    <a:pt x="10966" y="31766"/>
                  </a:lnTo>
                  <a:lnTo>
                    <a:pt x="10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7291613" y="1885553"/>
              <a:ext cx="487119" cy="1679089"/>
            </a:xfrm>
            <a:custGeom>
              <a:avLst/>
              <a:gdLst/>
              <a:ahLst/>
              <a:cxnLst/>
              <a:rect l="l" t="t" r="r" b="b"/>
              <a:pathLst>
                <a:path w="44369" h="152939" extrusionOk="0">
                  <a:moveTo>
                    <a:pt x="6201" y="0"/>
                  </a:moveTo>
                  <a:cubicBezTo>
                    <a:pt x="4031" y="0"/>
                    <a:pt x="1887" y="696"/>
                    <a:pt x="0" y="2325"/>
                  </a:cubicBezTo>
                  <a:cubicBezTo>
                    <a:pt x="2596" y="6635"/>
                    <a:pt x="1512" y="12993"/>
                    <a:pt x="2191" y="17636"/>
                  </a:cubicBezTo>
                  <a:cubicBezTo>
                    <a:pt x="4298" y="32174"/>
                    <a:pt x="5001" y="46354"/>
                    <a:pt x="5858" y="60998"/>
                  </a:cubicBezTo>
                  <a:cubicBezTo>
                    <a:pt x="6715" y="75393"/>
                    <a:pt x="5346" y="89764"/>
                    <a:pt x="5215" y="104182"/>
                  </a:cubicBezTo>
                  <a:cubicBezTo>
                    <a:pt x="5096" y="118422"/>
                    <a:pt x="4215" y="133769"/>
                    <a:pt x="631" y="147473"/>
                  </a:cubicBezTo>
                  <a:cubicBezTo>
                    <a:pt x="7632" y="149045"/>
                    <a:pt x="15228" y="148640"/>
                    <a:pt x="22360" y="149962"/>
                  </a:cubicBezTo>
                  <a:cubicBezTo>
                    <a:pt x="28635" y="151129"/>
                    <a:pt x="37576" y="150664"/>
                    <a:pt x="43291" y="152938"/>
                  </a:cubicBezTo>
                  <a:cubicBezTo>
                    <a:pt x="44369" y="146407"/>
                    <a:pt x="42371" y="144481"/>
                    <a:pt x="39064" y="144481"/>
                  </a:cubicBezTo>
                  <a:cubicBezTo>
                    <a:pt x="34313" y="144481"/>
                    <a:pt x="26861" y="148456"/>
                    <a:pt x="21950" y="148456"/>
                  </a:cubicBezTo>
                  <a:cubicBezTo>
                    <a:pt x="19288" y="148456"/>
                    <a:pt x="17373" y="147289"/>
                    <a:pt x="17038" y="143687"/>
                  </a:cubicBezTo>
                  <a:cubicBezTo>
                    <a:pt x="16133" y="133853"/>
                    <a:pt x="29766" y="131686"/>
                    <a:pt x="20812" y="120601"/>
                  </a:cubicBezTo>
                  <a:cubicBezTo>
                    <a:pt x="17812" y="116874"/>
                    <a:pt x="14335" y="116005"/>
                    <a:pt x="14669" y="110481"/>
                  </a:cubicBezTo>
                  <a:cubicBezTo>
                    <a:pt x="15074" y="103932"/>
                    <a:pt x="20122" y="104444"/>
                    <a:pt x="23206" y="100015"/>
                  </a:cubicBezTo>
                  <a:cubicBezTo>
                    <a:pt x="27778" y="93443"/>
                    <a:pt x="22622" y="88823"/>
                    <a:pt x="18991" y="83620"/>
                  </a:cubicBezTo>
                  <a:cubicBezTo>
                    <a:pt x="13907" y="76322"/>
                    <a:pt x="16252" y="72559"/>
                    <a:pt x="21384" y="66618"/>
                  </a:cubicBezTo>
                  <a:cubicBezTo>
                    <a:pt x="25765" y="61546"/>
                    <a:pt x="28230" y="57081"/>
                    <a:pt x="25670" y="50414"/>
                  </a:cubicBezTo>
                  <a:cubicBezTo>
                    <a:pt x="22598" y="42401"/>
                    <a:pt x="13835" y="39401"/>
                    <a:pt x="15538" y="29780"/>
                  </a:cubicBezTo>
                  <a:cubicBezTo>
                    <a:pt x="16681" y="23280"/>
                    <a:pt x="21229" y="19100"/>
                    <a:pt x="20169" y="12159"/>
                  </a:cubicBezTo>
                  <a:cubicBezTo>
                    <a:pt x="19253" y="6083"/>
                    <a:pt x="12613" y="0"/>
                    <a:pt x="62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7198930" y="1858600"/>
              <a:ext cx="525073" cy="1680945"/>
            </a:xfrm>
            <a:custGeom>
              <a:avLst/>
              <a:gdLst/>
              <a:ahLst/>
              <a:cxnLst/>
              <a:rect l="l" t="t" r="r" b="b"/>
              <a:pathLst>
                <a:path w="47826" h="153108" extrusionOk="0">
                  <a:moveTo>
                    <a:pt x="6564" y="0"/>
                  </a:moveTo>
                  <a:cubicBezTo>
                    <a:pt x="4265" y="0"/>
                    <a:pt x="1997" y="690"/>
                    <a:pt x="1" y="2303"/>
                  </a:cubicBezTo>
                  <a:cubicBezTo>
                    <a:pt x="2787" y="6625"/>
                    <a:pt x="1668" y="12971"/>
                    <a:pt x="2394" y="17626"/>
                  </a:cubicBezTo>
                  <a:cubicBezTo>
                    <a:pt x="4704" y="32176"/>
                    <a:pt x="5490" y="46356"/>
                    <a:pt x="6466" y="61013"/>
                  </a:cubicBezTo>
                  <a:cubicBezTo>
                    <a:pt x="7430" y="75419"/>
                    <a:pt x="6025" y="89790"/>
                    <a:pt x="5942" y="104208"/>
                  </a:cubicBezTo>
                  <a:cubicBezTo>
                    <a:pt x="5859" y="118448"/>
                    <a:pt x="4978" y="133784"/>
                    <a:pt x="1215" y="147476"/>
                  </a:cubicBezTo>
                  <a:cubicBezTo>
                    <a:pt x="8680" y="149083"/>
                    <a:pt x="16777" y="148702"/>
                    <a:pt x="24385" y="150059"/>
                  </a:cubicBezTo>
                  <a:cubicBezTo>
                    <a:pt x="31076" y="151250"/>
                    <a:pt x="40601" y="150809"/>
                    <a:pt x="46697" y="153107"/>
                  </a:cubicBezTo>
                  <a:cubicBezTo>
                    <a:pt x="47826" y="146560"/>
                    <a:pt x="45675" y="144636"/>
                    <a:pt x="42133" y="144636"/>
                  </a:cubicBezTo>
                  <a:cubicBezTo>
                    <a:pt x="37082" y="144636"/>
                    <a:pt x="29203" y="148551"/>
                    <a:pt x="23980" y="148551"/>
                  </a:cubicBezTo>
                  <a:cubicBezTo>
                    <a:pt x="21125" y="148551"/>
                    <a:pt x="19064" y="147381"/>
                    <a:pt x="18694" y="143761"/>
                  </a:cubicBezTo>
                  <a:cubicBezTo>
                    <a:pt x="17682" y="133915"/>
                    <a:pt x="32207" y="131807"/>
                    <a:pt x="22635" y="120675"/>
                  </a:cubicBezTo>
                  <a:cubicBezTo>
                    <a:pt x="19408" y="116936"/>
                    <a:pt x="15705" y="116055"/>
                    <a:pt x="16038" y="110531"/>
                  </a:cubicBezTo>
                  <a:cubicBezTo>
                    <a:pt x="16443" y="103994"/>
                    <a:pt x="21825" y="104518"/>
                    <a:pt x="25099" y="100101"/>
                  </a:cubicBezTo>
                  <a:cubicBezTo>
                    <a:pt x="29957" y="93552"/>
                    <a:pt x="24432" y="88909"/>
                    <a:pt x="20539" y="83682"/>
                  </a:cubicBezTo>
                  <a:cubicBezTo>
                    <a:pt x="15098" y="76372"/>
                    <a:pt x="17586" y="72609"/>
                    <a:pt x="23027" y="66692"/>
                  </a:cubicBezTo>
                  <a:cubicBezTo>
                    <a:pt x="27695" y="61632"/>
                    <a:pt x="30290" y="57179"/>
                    <a:pt x="27540" y="50500"/>
                  </a:cubicBezTo>
                  <a:cubicBezTo>
                    <a:pt x="24242" y="42463"/>
                    <a:pt x="14884" y="39439"/>
                    <a:pt x="16669" y="29818"/>
                  </a:cubicBezTo>
                  <a:cubicBezTo>
                    <a:pt x="17860" y="23318"/>
                    <a:pt x="22682" y="19162"/>
                    <a:pt x="21539" y="12221"/>
                  </a:cubicBezTo>
                  <a:cubicBezTo>
                    <a:pt x="20532" y="6124"/>
                    <a:pt x="13412" y="0"/>
                    <a:pt x="65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7111089" y="1785283"/>
              <a:ext cx="487042" cy="1679100"/>
            </a:xfrm>
            <a:custGeom>
              <a:avLst/>
              <a:gdLst/>
              <a:ahLst/>
              <a:cxnLst/>
              <a:rect l="l" t="t" r="r" b="b"/>
              <a:pathLst>
                <a:path w="44362" h="152940" extrusionOk="0">
                  <a:moveTo>
                    <a:pt x="6199" y="1"/>
                  </a:moveTo>
                  <a:cubicBezTo>
                    <a:pt x="4031" y="1"/>
                    <a:pt x="1888" y="697"/>
                    <a:pt x="1" y="2326"/>
                  </a:cubicBezTo>
                  <a:cubicBezTo>
                    <a:pt x="2596" y="6636"/>
                    <a:pt x="1513" y="12982"/>
                    <a:pt x="2191" y="17637"/>
                  </a:cubicBezTo>
                  <a:cubicBezTo>
                    <a:pt x="4299" y="32174"/>
                    <a:pt x="4989" y="46355"/>
                    <a:pt x="5859" y="60988"/>
                  </a:cubicBezTo>
                  <a:cubicBezTo>
                    <a:pt x="6704" y="75394"/>
                    <a:pt x="5335" y="89765"/>
                    <a:pt x="5216" y="104183"/>
                  </a:cubicBezTo>
                  <a:cubicBezTo>
                    <a:pt x="5085" y="118423"/>
                    <a:pt x="4204" y="133758"/>
                    <a:pt x="620" y="147462"/>
                  </a:cubicBezTo>
                  <a:cubicBezTo>
                    <a:pt x="7621" y="149046"/>
                    <a:pt x="15229" y="148641"/>
                    <a:pt x="22361" y="149963"/>
                  </a:cubicBezTo>
                  <a:cubicBezTo>
                    <a:pt x="28635" y="151130"/>
                    <a:pt x="37577" y="150665"/>
                    <a:pt x="43280" y="152939"/>
                  </a:cubicBezTo>
                  <a:cubicBezTo>
                    <a:pt x="44361" y="146408"/>
                    <a:pt x="42366" y="144482"/>
                    <a:pt x="39061" y="144482"/>
                  </a:cubicBezTo>
                  <a:cubicBezTo>
                    <a:pt x="34312" y="144482"/>
                    <a:pt x="26861" y="148457"/>
                    <a:pt x="21950" y="148457"/>
                  </a:cubicBezTo>
                  <a:cubicBezTo>
                    <a:pt x="19289" y="148457"/>
                    <a:pt x="17373" y="147290"/>
                    <a:pt x="17039" y="143688"/>
                  </a:cubicBezTo>
                  <a:cubicBezTo>
                    <a:pt x="16134" y="133854"/>
                    <a:pt x="29766" y="131687"/>
                    <a:pt x="20813" y="120602"/>
                  </a:cubicBezTo>
                  <a:cubicBezTo>
                    <a:pt x="17801" y="116863"/>
                    <a:pt x="14336" y="115994"/>
                    <a:pt x="14669" y="110470"/>
                  </a:cubicBezTo>
                  <a:cubicBezTo>
                    <a:pt x="15074" y="103933"/>
                    <a:pt x="20122" y="104445"/>
                    <a:pt x="23206" y="100016"/>
                  </a:cubicBezTo>
                  <a:cubicBezTo>
                    <a:pt x="27778" y="93444"/>
                    <a:pt x="22623" y="88824"/>
                    <a:pt x="18979" y="83609"/>
                  </a:cubicBezTo>
                  <a:cubicBezTo>
                    <a:pt x="13895" y="76323"/>
                    <a:pt x="16253" y="72560"/>
                    <a:pt x="21384" y="66619"/>
                  </a:cubicBezTo>
                  <a:cubicBezTo>
                    <a:pt x="25766" y="61535"/>
                    <a:pt x="28219" y="57082"/>
                    <a:pt x="25671" y="50415"/>
                  </a:cubicBezTo>
                  <a:cubicBezTo>
                    <a:pt x="22599" y="42390"/>
                    <a:pt x="13836" y="39402"/>
                    <a:pt x="15526" y="29769"/>
                  </a:cubicBezTo>
                  <a:cubicBezTo>
                    <a:pt x="16681" y="23269"/>
                    <a:pt x="21218" y="19101"/>
                    <a:pt x="20170" y="12160"/>
                  </a:cubicBezTo>
                  <a:cubicBezTo>
                    <a:pt x="19245" y="6084"/>
                    <a:pt x="12609" y="1"/>
                    <a:pt x="61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6677370" y="889203"/>
              <a:ext cx="268509" cy="584051"/>
            </a:xfrm>
            <a:custGeom>
              <a:avLst/>
              <a:gdLst/>
              <a:ahLst/>
              <a:cxnLst/>
              <a:rect l="l" t="t" r="r" b="b"/>
              <a:pathLst>
                <a:path w="24457" h="53198" extrusionOk="0">
                  <a:moveTo>
                    <a:pt x="10664" y="1"/>
                  </a:moveTo>
                  <a:cubicBezTo>
                    <a:pt x="7865" y="1"/>
                    <a:pt x="5413" y="1400"/>
                    <a:pt x="4573" y="5030"/>
                  </a:cubicBezTo>
                  <a:cubicBezTo>
                    <a:pt x="3073" y="11519"/>
                    <a:pt x="9359" y="14103"/>
                    <a:pt x="11216" y="19413"/>
                  </a:cubicBezTo>
                  <a:cubicBezTo>
                    <a:pt x="14753" y="29485"/>
                    <a:pt x="1" y="32605"/>
                    <a:pt x="1965" y="43618"/>
                  </a:cubicBezTo>
                  <a:cubicBezTo>
                    <a:pt x="2910" y="48897"/>
                    <a:pt x="9192" y="53198"/>
                    <a:pt x="14240" y="53198"/>
                  </a:cubicBezTo>
                  <a:cubicBezTo>
                    <a:pt x="16889" y="53198"/>
                    <a:pt x="19197" y="52014"/>
                    <a:pt x="20218" y="49166"/>
                  </a:cubicBezTo>
                  <a:cubicBezTo>
                    <a:pt x="22742" y="42070"/>
                    <a:pt x="19682" y="32248"/>
                    <a:pt x="21754" y="24413"/>
                  </a:cubicBezTo>
                  <a:cubicBezTo>
                    <a:pt x="23361" y="18341"/>
                    <a:pt x="24456" y="10650"/>
                    <a:pt x="20491" y="5173"/>
                  </a:cubicBezTo>
                  <a:cubicBezTo>
                    <a:pt x="19956" y="4435"/>
                    <a:pt x="19289" y="3744"/>
                    <a:pt x="18527" y="3101"/>
                  </a:cubicBezTo>
                  <a:cubicBezTo>
                    <a:pt x="16323" y="1275"/>
                    <a:pt x="13335" y="1"/>
                    <a:pt x="106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6953971" y="1196841"/>
              <a:ext cx="183149" cy="413484"/>
            </a:xfrm>
            <a:custGeom>
              <a:avLst/>
              <a:gdLst/>
              <a:ahLst/>
              <a:cxnLst/>
              <a:rect l="l" t="t" r="r" b="b"/>
              <a:pathLst>
                <a:path w="16682" h="37662" extrusionOk="0">
                  <a:moveTo>
                    <a:pt x="7264" y="0"/>
                  </a:moveTo>
                  <a:cubicBezTo>
                    <a:pt x="5357" y="0"/>
                    <a:pt x="3686" y="991"/>
                    <a:pt x="3108" y="3560"/>
                  </a:cubicBezTo>
                  <a:cubicBezTo>
                    <a:pt x="2084" y="8156"/>
                    <a:pt x="6382" y="9977"/>
                    <a:pt x="7644" y="13740"/>
                  </a:cubicBezTo>
                  <a:cubicBezTo>
                    <a:pt x="10061" y="20872"/>
                    <a:pt x="0" y="23074"/>
                    <a:pt x="1334" y="30873"/>
                  </a:cubicBezTo>
                  <a:cubicBezTo>
                    <a:pt x="1982" y="34613"/>
                    <a:pt x="6266" y="37662"/>
                    <a:pt x="9709" y="37662"/>
                  </a:cubicBezTo>
                  <a:cubicBezTo>
                    <a:pt x="11516" y="37662"/>
                    <a:pt x="13091" y="36822"/>
                    <a:pt x="13788" y="34802"/>
                  </a:cubicBezTo>
                  <a:cubicBezTo>
                    <a:pt x="15514" y="29777"/>
                    <a:pt x="13431" y="22824"/>
                    <a:pt x="14836" y="17276"/>
                  </a:cubicBezTo>
                  <a:cubicBezTo>
                    <a:pt x="15931" y="12990"/>
                    <a:pt x="16681" y="7537"/>
                    <a:pt x="13978" y="3655"/>
                  </a:cubicBezTo>
                  <a:cubicBezTo>
                    <a:pt x="13609" y="3143"/>
                    <a:pt x="13157" y="2643"/>
                    <a:pt x="12633" y="2203"/>
                  </a:cubicBezTo>
                  <a:cubicBezTo>
                    <a:pt x="11126" y="905"/>
                    <a:pt x="9087" y="0"/>
                    <a:pt x="72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6823905" y="1053051"/>
              <a:ext cx="11780" cy="705488"/>
            </a:xfrm>
            <a:custGeom>
              <a:avLst/>
              <a:gdLst/>
              <a:ahLst/>
              <a:cxnLst/>
              <a:rect l="l" t="t" r="r" b="b"/>
              <a:pathLst>
                <a:path w="1073" h="64259" extrusionOk="0">
                  <a:moveTo>
                    <a:pt x="536" y="0"/>
                  </a:moveTo>
                  <a:cubicBezTo>
                    <a:pt x="239" y="0"/>
                    <a:pt x="1" y="429"/>
                    <a:pt x="1" y="953"/>
                  </a:cubicBezTo>
                  <a:lnTo>
                    <a:pt x="1" y="63306"/>
                  </a:lnTo>
                  <a:cubicBezTo>
                    <a:pt x="1" y="63829"/>
                    <a:pt x="239" y="64258"/>
                    <a:pt x="536" y="64258"/>
                  </a:cubicBezTo>
                  <a:cubicBezTo>
                    <a:pt x="822" y="64258"/>
                    <a:pt x="1072" y="63829"/>
                    <a:pt x="1072" y="63306"/>
                  </a:cubicBezTo>
                  <a:lnTo>
                    <a:pt x="1072" y="953"/>
                  </a:lnTo>
                  <a:cubicBezTo>
                    <a:pt x="1072" y="429"/>
                    <a:pt x="822" y="0"/>
                    <a:pt x="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7067953" y="1316828"/>
              <a:ext cx="11517" cy="388244"/>
            </a:xfrm>
            <a:custGeom>
              <a:avLst/>
              <a:gdLst/>
              <a:ahLst/>
              <a:cxnLst/>
              <a:rect l="l" t="t" r="r" b="b"/>
              <a:pathLst>
                <a:path w="1049" h="35363" extrusionOk="0">
                  <a:moveTo>
                    <a:pt x="525" y="1"/>
                  </a:moveTo>
                  <a:cubicBezTo>
                    <a:pt x="239" y="1"/>
                    <a:pt x="1" y="239"/>
                    <a:pt x="1" y="525"/>
                  </a:cubicBezTo>
                  <a:lnTo>
                    <a:pt x="1" y="34839"/>
                  </a:lnTo>
                  <a:cubicBezTo>
                    <a:pt x="1" y="35124"/>
                    <a:pt x="239" y="35362"/>
                    <a:pt x="525" y="35362"/>
                  </a:cubicBezTo>
                  <a:cubicBezTo>
                    <a:pt x="810" y="35362"/>
                    <a:pt x="1048" y="35124"/>
                    <a:pt x="1048" y="34839"/>
                  </a:cubicBezTo>
                  <a:lnTo>
                    <a:pt x="1048" y="525"/>
                  </a:lnTo>
                  <a:cubicBezTo>
                    <a:pt x="1048" y="239"/>
                    <a:pt x="810" y="1"/>
                    <a:pt x="5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6382084" y="2929605"/>
              <a:ext cx="396346" cy="499086"/>
            </a:xfrm>
            <a:custGeom>
              <a:avLst/>
              <a:gdLst/>
              <a:ahLst/>
              <a:cxnLst/>
              <a:rect l="l" t="t" r="r" b="b"/>
              <a:pathLst>
                <a:path w="36101" h="45459" extrusionOk="0">
                  <a:moveTo>
                    <a:pt x="25218" y="1"/>
                  </a:moveTo>
                  <a:lnTo>
                    <a:pt x="25135" y="31755"/>
                  </a:lnTo>
                  <a:lnTo>
                    <a:pt x="23301" y="19884"/>
                  </a:lnTo>
                  <a:lnTo>
                    <a:pt x="18741" y="36779"/>
                  </a:lnTo>
                  <a:lnTo>
                    <a:pt x="15538" y="2977"/>
                  </a:lnTo>
                  <a:lnTo>
                    <a:pt x="11883" y="37244"/>
                  </a:lnTo>
                  <a:lnTo>
                    <a:pt x="8228" y="16229"/>
                  </a:lnTo>
                  <a:lnTo>
                    <a:pt x="6406" y="33588"/>
                  </a:lnTo>
                  <a:lnTo>
                    <a:pt x="1" y="5716"/>
                  </a:lnTo>
                  <a:lnTo>
                    <a:pt x="1" y="5716"/>
                  </a:lnTo>
                  <a:cubicBezTo>
                    <a:pt x="1" y="5718"/>
                    <a:pt x="465" y="43185"/>
                    <a:pt x="465" y="44554"/>
                  </a:cubicBezTo>
                  <a:lnTo>
                    <a:pt x="36100" y="45459"/>
                  </a:lnTo>
                  <a:lnTo>
                    <a:pt x="31076" y="15312"/>
                  </a:lnTo>
                  <a:lnTo>
                    <a:pt x="29242" y="39065"/>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7600886" y="2904508"/>
              <a:ext cx="396346" cy="549281"/>
            </a:xfrm>
            <a:custGeom>
              <a:avLst/>
              <a:gdLst/>
              <a:ahLst/>
              <a:cxnLst/>
              <a:rect l="l" t="t" r="r" b="b"/>
              <a:pathLst>
                <a:path w="36101" h="50031" extrusionOk="0">
                  <a:moveTo>
                    <a:pt x="25218" y="1"/>
                  </a:moveTo>
                  <a:lnTo>
                    <a:pt x="25135" y="34958"/>
                  </a:lnTo>
                  <a:lnTo>
                    <a:pt x="23301" y="21885"/>
                  </a:lnTo>
                  <a:lnTo>
                    <a:pt x="18741" y="40482"/>
                  </a:lnTo>
                  <a:lnTo>
                    <a:pt x="15538" y="3275"/>
                  </a:lnTo>
                  <a:lnTo>
                    <a:pt x="11883" y="40982"/>
                  </a:lnTo>
                  <a:lnTo>
                    <a:pt x="8228" y="17860"/>
                  </a:lnTo>
                  <a:lnTo>
                    <a:pt x="6406" y="36958"/>
                  </a:lnTo>
                  <a:lnTo>
                    <a:pt x="0" y="6299"/>
                  </a:lnTo>
                  <a:lnTo>
                    <a:pt x="0" y="6299"/>
                  </a:lnTo>
                  <a:cubicBezTo>
                    <a:pt x="0" y="6302"/>
                    <a:pt x="465" y="47519"/>
                    <a:pt x="465" y="49031"/>
                  </a:cubicBezTo>
                  <a:lnTo>
                    <a:pt x="36100" y="50031"/>
                  </a:lnTo>
                  <a:lnTo>
                    <a:pt x="31076" y="16848"/>
                  </a:lnTo>
                  <a:lnTo>
                    <a:pt x="29242" y="42994"/>
                  </a:lnTo>
                  <a:lnTo>
                    <a:pt x="2521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6764948" y="1651594"/>
              <a:ext cx="468247" cy="1725343"/>
            </a:xfrm>
            <a:custGeom>
              <a:avLst/>
              <a:gdLst/>
              <a:ahLst/>
              <a:cxnLst/>
              <a:rect l="l" t="t" r="r" b="b"/>
              <a:pathLst>
                <a:path w="42650" h="157152" extrusionOk="0">
                  <a:moveTo>
                    <a:pt x="21325" y="1"/>
                  </a:moveTo>
                  <a:cubicBezTo>
                    <a:pt x="9597" y="1"/>
                    <a:pt x="1" y="9585"/>
                    <a:pt x="1" y="21313"/>
                  </a:cubicBezTo>
                  <a:lnTo>
                    <a:pt x="1" y="135827"/>
                  </a:lnTo>
                  <a:cubicBezTo>
                    <a:pt x="1" y="147555"/>
                    <a:pt x="9597" y="157151"/>
                    <a:pt x="21325" y="157151"/>
                  </a:cubicBezTo>
                  <a:cubicBezTo>
                    <a:pt x="33053" y="157151"/>
                    <a:pt x="42649" y="147555"/>
                    <a:pt x="42649" y="135827"/>
                  </a:cubicBezTo>
                  <a:lnTo>
                    <a:pt x="42649" y="21313"/>
                  </a:lnTo>
                  <a:cubicBezTo>
                    <a:pt x="42649" y="9585"/>
                    <a:pt x="33053" y="1"/>
                    <a:pt x="213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6192634" y="3083891"/>
              <a:ext cx="1734927" cy="406765"/>
            </a:xfrm>
            <a:custGeom>
              <a:avLst/>
              <a:gdLst/>
              <a:ahLst/>
              <a:cxnLst/>
              <a:rect l="l" t="t" r="r" b="b"/>
              <a:pathLst>
                <a:path w="158025" h="37050" extrusionOk="0">
                  <a:moveTo>
                    <a:pt x="74213" y="1"/>
                  </a:moveTo>
                  <a:cubicBezTo>
                    <a:pt x="66865" y="1"/>
                    <a:pt x="59611" y="2589"/>
                    <a:pt x="54083" y="7939"/>
                  </a:cubicBezTo>
                  <a:cubicBezTo>
                    <a:pt x="44944" y="16776"/>
                    <a:pt x="41253" y="29933"/>
                    <a:pt x="27074" y="29933"/>
                  </a:cubicBezTo>
                  <a:cubicBezTo>
                    <a:pt x="26125" y="29933"/>
                    <a:pt x="25128" y="29874"/>
                    <a:pt x="24079" y="29751"/>
                  </a:cubicBezTo>
                  <a:cubicBezTo>
                    <a:pt x="21838" y="29489"/>
                    <a:pt x="15115" y="27767"/>
                    <a:pt x="9747" y="27767"/>
                  </a:cubicBezTo>
                  <a:cubicBezTo>
                    <a:pt x="4133" y="27767"/>
                    <a:pt x="0" y="29649"/>
                    <a:pt x="4017" y="37049"/>
                  </a:cubicBezTo>
                  <a:lnTo>
                    <a:pt x="158024" y="35811"/>
                  </a:lnTo>
                  <a:cubicBezTo>
                    <a:pt x="156774" y="25798"/>
                    <a:pt x="155298" y="9820"/>
                    <a:pt x="143213" y="7129"/>
                  </a:cubicBezTo>
                  <a:cubicBezTo>
                    <a:pt x="142219" y="6908"/>
                    <a:pt x="141239" y="6807"/>
                    <a:pt x="140272" y="6807"/>
                  </a:cubicBezTo>
                  <a:cubicBezTo>
                    <a:pt x="131183" y="6807"/>
                    <a:pt x="123195" y="15739"/>
                    <a:pt x="114769" y="18107"/>
                  </a:cubicBezTo>
                  <a:cubicBezTo>
                    <a:pt x="113488" y="18465"/>
                    <a:pt x="112303" y="18628"/>
                    <a:pt x="111194" y="18628"/>
                  </a:cubicBezTo>
                  <a:cubicBezTo>
                    <a:pt x="104683" y="18628"/>
                    <a:pt x="100816" y="13015"/>
                    <a:pt x="95933" y="8498"/>
                  </a:cubicBezTo>
                  <a:cubicBezTo>
                    <a:pt x="89878" y="2902"/>
                    <a:pt x="81993" y="1"/>
                    <a:pt x="7421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6641689" y="2877972"/>
              <a:ext cx="393854" cy="61580"/>
            </a:xfrm>
            <a:custGeom>
              <a:avLst/>
              <a:gdLst/>
              <a:ahLst/>
              <a:cxnLst/>
              <a:rect l="l" t="t" r="r" b="b"/>
              <a:pathLst>
                <a:path w="35874" h="5609" extrusionOk="0">
                  <a:moveTo>
                    <a:pt x="2024" y="1"/>
                  </a:moveTo>
                  <a:cubicBezTo>
                    <a:pt x="905" y="1"/>
                    <a:pt x="0" y="918"/>
                    <a:pt x="0" y="2037"/>
                  </a:cubicBezTo>
                  <a:lnTo>
                    <a:pt x="0" y="3585"/>
                  </a:lnTo>
                  <a:cubicBezTo>
                    <a:pt x="0" y="4704"/>
                    <a:pt x="905" y="5609"/>
                    <a:pt x="2024" y="5609"/>
                  </a:cubicBezTo>
                  <a:lnTo>
                    <a:pt x="33838" y="5609"/>
                  </a:lnTo>
                  <a:cubicBezTo>
                    <a:pt x="34957" y="5609"/>
                    <a:pt x="35874" y="4704"/>
                    <a:pt x="35874" y="3585"/>
                  </a:cubicBezTo>
                  <a:lnTo>
                    <a:pt x="35874" y="2037"/>
                  </a:lnTo>
                  <a:cubicBezTo>
                    <a:pt x="35874" y="918"/>
                    <a:pt x="34957" y="1"/>
                    <a:pt x="338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5965493" y="3223069"/>
              <a:ext cx="393854" cy="61712"/>
            </a:xfrm>
            <a:custGeom>
              <a:avLst/>
              <a:gdLst/>
              <a:ahLst/>
              <a:cxnLst/>
              <a:rect l="l" t="t" r="r" b="b"/>
              <a:pathLst>
                <a:path w="35874" h="5621" extrusionOk="0">
                  <a:moveTo>
                    <a:pt x="2024" y="0"/>
                  </a:moveTo>
                  <a:cubicBezTo>
                    <a:pt x="917" y="0"/>
                    <a:pt x="0" y="917"/>
                    <a:pt x="0" y="2036"/>
                  </a:cubicBezTo>
                  <a:lnTo>
                    <a:pt x="0" y="3584"/>
                  </a:lnTo>
                  <a:cubicBezTo>
                    <a:pt x="0" y="4703"/>
                    <a:pt x="917" y="5620"/>
                    <a:pt x="2024" y="5620"/>
                  </a:cubicBezTo>
                  <a:lnTo>
                    <a:pt x="33838" y="5620"/>
                  </a:lnTo>
                  <a:cubicBezTo>
                    <a:pt x="34957" y="5620"/>
                    <a:pt x="35874" y="4703"/>
                    <a:pt x="35874" y="3584"/>
                  </a:cubicBezTo>
                  <a:lnTo>
                    <a:pt x="35874" y="2036"/>
                  </a:lnTo>
                  <a:cubicBezTo>
                    <a:pt x="35874" y="917"/>
                    <a:pt x="34957" y="0"/>
                    <a:pt x="338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8184279" y="2942253"/>
              <a:ext cx="661825" cy="504356"/>
            </a:xfrm>
            <a:custGeom>
              <a:avLst/>
              <a:gdLst/>
              <a:ahLst/>
              <a:cxnLst/>
              <a:rect l="l" t="t" r="r" b="b"/>
              <a:pathLst>
                <a:path w="60282" h="45939" extrusionOk="0">
                  <a:moveTo>
                    <a:pt x="32528" y="16423"/>
                  </a:moveTo>
                  <a:cubicBezTo>
                    <a:pt x="32933" y="16542"/>
                    <a:pt x="33349" y="16661"/>
                    <a:pt x="33754" y="16804"/>
                  </a:cubicBezTo>
                  <a:cubicBezTo>
                    <a:pt x="33850" y="17327"/>
                    <a:pt x="33909" y="17863"/>
                    <a:pt x="33850" y="18399"/>
                  </a:cubicBezTo>
                  <a:cubicBezTo>
                    <a:pt x="33802" y="18804"/>
                    <a:pt x="33671" y="19185"/>
                    <a:pt x="33540" y="19566"/>
                  </a:cubicBezTo>
                  <a:cubicBezTo>
                    <a:pt x="32766" y="19554"/>
                    <a:pt x="32504" y="19220"/>
                    <a:pt x="32468" y="18280"/>
                  </a:cubicBezTo>
                  <a:cubicBezTo>
                    <a:pt x="32445" y="17863"/>
                    <a:pt x="32468" y="17435"/>
                    <a:pt x="32492" y="17030"/>
                  </a:cubicBezTo>
                  <a:cubicBezTo>
                    <a:pt x="32504" y="16827"/>
                    <a:pt x="32516" y="16625"/>
                    <a:pt x="32528" y="16423"/>
                  </a:cubicBezTo>
                  <a:close/>
                  <a:moveTo>
                    <a:pt x="24467" y="17351"/>
                  </a:moveTo>
                  <a:lnTo>
                    <a:pt x="24467" y="17351"/>
                  </a:lnTo>
                  <a:cubicBezTo>
                    <a:pt x="24336" y="18292"/>
                    <a:pt x="24336" y="19244"/>
                    <a:pt x="24551" y="20328"/>
                  </a:cubicBezTo>
                  <a:cubicBezTo>
                    <a:pt x="24598" y="20506"/>
                    <a:pt x="24670" y="20697"/>
                    <a:pt x="24729" y="20864"/>
                  </a:cubicBezTo>
                  <a:cubicBezTo>
                    <a:pt x="24836" y="21125"/>
                    <a:pt x="24944" y="21387"/>
                    <a:pt x="24872" y="21530"/>
                  </a:cubicBezTo>
                  <a:cubicBezTo>
                    <a:pt x="24860" y="21566"/>
                    <a:pt x="24813" y="21614"/>
                    <a:pt x="24765" y="21649"/>
                  </a:cubicBezTo>
                  <a:cubicBezTo>
                    <a:pt x="24658" y="21506"/>
                    <a:pt x="24551" y="21375"/>
                    <a:pt x="24444" y="21233"/>
                  </a:cubicBezTo>
                  <a:cubicBezTo>
                    <a:pt x="24182" y="20911"/>
                    <a:pt x="23932" y="20613"/>
                    <a:pt x="23777" y="20268"/>
                  </a:cubicBezTo>
                  <a:cubicBezTo>
                    <a:pt x="23479" y="19637"/>
                    <a:pt x="23384" y="18839"/>
                    <a:pt x="23420" y="18066"/>
                  </a:cubicBezTo>
                  <a:cubicBezTo>
                    <a:pt x="23777" y="17792"/>
                    <a:pt x="24122" y="17565"/>
                    <a:pt x="24467" y="17351"/>
                  </a:cubicBezTo>
                  <a:close/>
                  <a:moveTo>
                    <a:pt x="34302" y="16994"/>
                  </a:moveTo>
                  <a:cubicBezTo>
                    <a:pt x="34897" y="17208"/>
                    <a:pt x="35504" y="17458"/>
                    <a:pt x="36124" y="17708"/>
                  </a:cubicBezTo>
                  <a:cubicBezTo>
                    <a:pt x="36064" y="19006"/>
                    <a:pt x="35957" y="20304"/>
                    <a:pt x="35647" y="21483"/>
                  </a:cubicBezTo>
                  <a:cubicBezTo>
                    <a:pt x="35540" y="21887"/>
                    <a:pt x="35397" y="22221"/>
                    <a:pt x="35254" y="22507"/>
                  </a:cubicBezTo>
                  <a:cubicBezTo>
                    <a:pt x="34564" y="22471"/>
                    <a:pt x="34111" y="22316"/>
                    <a:pt x="33885" y="22018"/>
                  </a:cubicBezTo>
                  <a:cubicBezTo>
                    <a:pt x="33647" y="21733"/>
                    <a:pt x="33599" y="21268"/>
                    <a:pt x="33742" y="20613"/>
                  </a:cubicBezTo>
                  <a:cubicBezTo>
                    <a:pt x="33802" y="20340"/>
                    <a:pt x="33897" y="20078"/>
                    <a:pt x="34004" y="19792"/>
                  </a:cubicBezTo>
                  <a:cubicBezTo>
                    <a:pt x="34147" y="19363"/>
                    <a:pt x="34302" y="18935"/>
                    <a:pt x="34361" y="18458"/>
                  </a:cubicBezTo>
                  <a:cubicBezTo>
                    <a:pt x="34409" y="17958"/>
                    <a:pt x="34373" y="17470"/>
                    <a:pt x="34302" y="16994"/>
                  </a:cubicBezTo>
                  <a:close/>
                  <a:moveTo>
                    <a:pt x="30218" y="15994"/>
                  </a:moveTo>
                  <a:cubicBezTo>
                    <a:pt x="30813" y="16042"/>
                    <a:pt x="31409" y="16149"/>
                    <a:pt x="32016" y="16292"/>
                  </a:cubicBezTo>
                  <a:cubicBezTo>
                    <a:pt x="32016" y="16530"/>
                    <a:pt x="32004" y="16756"/>
                    <a:pt x="31980" y="16994"/>
                  </a:cubicBezTo>
                  <a:cubicBezTo>
                    <a:pt x="31956" y="17423"/>
                    <a:pt x="31933" y="17851"/>
                    <a:pt x="31956" y="18304"/>
                  </a:cubicBezTo>
                  <a:cubicBezTo>
                    <a:pt x="31980" y="19089"/>
                    <a:pt x="32195" y="19959"/>
                    <a:pt x="33361" y="20066"/>
                  </a:cubicBezTo>
                  <a:cubicBezTo>
                    <a:pt x="33314" y="20209"/>
                    <a:pt x="33278" y="20363"/>
                    <a:pt x="33242" y="20506"/>
                  </a:cubicBezTo>
                  <a:cubicBezTo>
                    <a:pt x="33064" y="21328"/>
                    <a:pt x="33147" y="21923"/>
                    <a:pt x="33480" y="22340"/>
                  </a:cubicBezTo>
                  <a:cubicBezTo>
                    <a:pt x="33778" y="22709"/>
                    <a:pt x="34254" y="22923"/>
                    <a:pt x="34945" y="22995"/>
                  </a:cubicBezTo>
                  <a:cubicBezTo>
                    <a:pt x="34742" y="23292"/>
                    <a:pt x="34504" y="23542"/>
                    <a:pt x="34254" y="23816"/>
                  </a:cubicBezTo>
                  <a:cubicBezTo>
                    <a:pt x="33933" y="24162"/>
                    <a:pt x="33611" y="24519"/>
                    <a:pt x="33278" y="25007"/>
                  </a:cubicBezTo>
                  <a:cubicBezTo>
                    <a:pt x="33266" y="25031"/>
                    <a:pt x="33254" y="25055"/>
                    <a:pt x="33242" y="25078"/>
                  </a:cubicBezTo>
                  <a:cubicBezTo>
                    <a:pt x="33228" y="25076"/>
                    <a:pt x="33215" y="25075"/>
                    <a:pt x="33201" y="25075"/>
                  </a:cubicBezTo>
                  <a:cubicBezTo>
                    <a:pt x="33132" y="25075"/>
                    <a:pt x="33066" y="25100"/>
                    <a:pt x="33016" y="25150"/>
                  </a:cubicBezTo>
                  <a:cubicBezTo>
                    <a:pt x="32854" y="25320"/>
                    <a:pt x="32650" y="25405"/>
                    <a:pt x="32399" y="25405"/>
                  </a:cubicBezTo>
                  <a:cubicBezTo>
                    <a:pt x="32299" y="25405"/>
                    <a:pt x="32191" y="25391"/>
                    <a:pt x="32075" y="25364"/>
                  </a:cubicBezTo>
                  <a:cubicBezTo>
                    <a:pt x="31206" y="25174"/>
                    <a:pt x="30290" y="24304"/>
                    <a:pt x="30111" y="23709"/>
                  </a:cubicBezTo>
                  <a:cubicBezTo>
                    <a:pt x="29897" y="23054"/>
                    <a:pt x="30040" y="22364"/>
                    <a:pt x="30194" y="21626"/>
                  </a:cubicBezTo>
                  <a:cubicBezTo>
                    <a:pt x="30278" y="21245"/>
                    <a:pt x="30361" y="20840"/>
                    <a:pt x="30397" y="20435"/>
                  </a:cubicBezTo>
                  <a:cubicBezTo>
                    <a:pt x="30480" y="19232"/>
                    <a:pt x="30516" y="17458"/>
                    <a:pt x="30218" y="15994"/>
                  </a:cubicBezTo>
                  <a:close/>
                  <a:moveTo>
                    <a:pt x="22908" y="18470"/>
                  </a:moveTo>
                  <a:cubicBezTo>
                    <a:pt x="22920" y="19209"/>
                    <a:pt x="23051" y="19923"/>
                    <a:pt x="23312" y="20483"/>
                  </a:cubicBezTo>
                  <a:cubicBezTo>
                    <a:pt x="23491" y="20887"/>
                    <a:pt x="23777" y="21233"/>
                    <a:pt x="24051" y="21566"/>
                  </a:cubicBezTo>
                  <a:cubicBezTo>
                    <a:pt x="24170" y="21697"/>
                    <a:pt x="24277" y="21840"/>
                    <a:pt x="24372" y="21983"/>
                  </a:cubicBezTo>
                  <a:cubicBezTo>
                    <a:pt x="24372" y="22018"/>
                    <a:pt x="24372" y="22054"/>
                    <a:pt x="24384" y="22090"/>
                  </a:cubicBezTo>
                  <a:cubicBezTo>
                    <a:pt x="24420" y="22161"/>
                    <a:pt x="24479" y="22209"/>
                    <a:pt x="24551" y="22233"/>
                  </a:cubicBezTo>
                  <a:cubicBezTo>
                    <a:pt x="24670" y="22423"/>
                    <a:pt x="24777" y="22614"/>
                    <a:pt x="24836" y="22840"/>
                  </a:cubicBezTo>
                  <a:cubicBezTo>
                    <a:pt x="24967" y="23316"/>
                    <a:pt x="24884" y="23792"/>
                    <a:pt x="24586" y="24245"/>
                  </a:cubicBezTo>
                  <a:cubicBezTo>
                    <a:pt x="24182" y="24876"/>
                    <a:pt x="23384" y="25388"/>
                    <a:pt x="22574" y="25555"/>
                  </a:cubicBezTo>
                  <a:cubicBezTo>
                    <a:pt x="22336" y="25388"/>
                    <a:pt x="22110" y="25209"/>
                    <a:pt x="21884" y="24995"/>
                  </a:cubicBezTo>
                  <a:cubicBezTo>
                    <a:pt x="21407" y="24554"/>
                    <a:pt x="20776" y="22745"/>
                    <a:pt x="20360" y="20887"/>
                  </a:cubicBezTo>
                  <a:cubicBezTo>
                    <a:pt x="21015" y="20221"/>
                    <a:pt x="21681" y="19554"/>
                    <a:pt x="22360" y="18947"/>
                  </a:cubicBezTo>
                  <a:cubicBezTo>
                    <a:pt x="22539" y="18780"/>
                    <a:pt x="22717" y="18625"/>
                    <a:pt x="22908" y="18470"/>
                  </a:cubicBezTo>
                  <a:close/>
                  <a:moveTo>
                    <a:pt x="36636" y="17911"/>
                  </a:moveTo>
                  <a:cubicBezTo>
                    <a:pt x="37231" y="18161"/>
                    <a:pt x="37850" y="18423"/>
                    <a:pt x="38469" y="18685"/>
                  </a:cubicBezTo>
                  <a:cubicBezTo>
                    <a:pt x="38529" y="18708"/>
                    <a:pt x="38588" y="18720"/>
                    <a:pt x="38648" y="18744"/>
                  </a:cubicBezTo>
                  <a:cubicBezTo>
                    <a:pt x="38088" y="19613"/>
                    <a:pt x="37624" y="20566"/>
                    <a:pt x="37279" y="21566"/>
                  </a:cubicBezTo>
                  <a:cubicBezTo>
                    <a:pt x="36695" y="23245"/>
                    <a:pt x="36064" y="24828"/>
                    <a:pt x="34695" y="25709"/>
                  </a:cubicBezTo>
                  <a:cubicBezTo>
                    <a:pt x="34559" y="25800"/>
                    <a:pt x="34413" y="25901"/>
                    <a:pt x="34246" y="25901"/>
                  </a:cubicBezTo>
                  <a:cubicBezTo>
                    <a:pt x="34237" y="25901"/>
                    <a:pt x="34228" y="25900"/>
                    <a:pt x="34219" y="25900"/>
                  </a:cubicBezTo>
                  <a:cubicBezTo>
                    <a:pt x="33969" y="25900"/>
                    <a:pt x="33766" y="25650"/>
                    <a:pt x="33635" y="25400"/>
                  </a:cubicBezTo>
                  <a:cubicBezTo>
                    <a:pt x="33659" y="25364"/>
                    <a:pt x="33683" y="25328"/>
                    <a:pt x="33707" y="25305"/>
                  </a:cubicBezTo>
                  <a:cubicBezTo>
                    <a:pt x="34016" y="24840"/>
                    <a:pt x="34326" y="24495"/>
                    <a:pt x="34635" y="24162"/>
                  </a:cubicBezTo>
                  <a:cubicBezTo>
                    <a:pt x="34957" y="23816"/>
                    <a:pt x="35266" y="23459"/>
                    <a:pt x="35540" y="23019"/>
                  </a:cubicBezTo>
                  <a:lnTo>
                    <a:pt x="35635" y="23019"/>
                  </a:lnTo>
                  <a:cubicBezTo>
                    <a:pt x="35778" y="23019"/>
                    <a:pt x="35885" y="22899"/>
                    <a:pt x="35885" y="22769"/>
                  </a:cubicBezTo>
                  <a:cubicBezTo>
                    <a:pt x="35885" y="22685"/>
                    <a:pt x="35850" y="22614"/>
                    <a:pt x="35790" y="22566"/>
                  </a:cubicBezTo>
                  <a:cubicBezTo>
                    <a:pt x="35921" y="22292"/>
                    <a:pt x="36040" y="21983"/>
                    <a:pt x="36136" y="21614"/>
                  </a:cubicBezTo>
                  <a:cubicBezTo>
                    <a:pt x="36445" y="20447"/>
                    <a:pt x="36564" y="19185"/>
                    <a:pt x="36636" y="17911"/>
                  </a:cubicBezTo>
                  <a:close/>
                  <a:moveTo>
                    <a:pt x="19919" y="21328"/>
                  </a:moveTo>
                  <a:cubicBezTo>
                    <a:pt x="20360" y="23161"/>
                    <a:pt x="21003" y="24864"/>
                    <a:pt x="21527" y="25364"/>
                  </a:cubicBezTo>
                  <a:cubicBezTo>
                    <a:pt x="21753" y="25578"/>
                    <a:pt x="21991" y="25769"/>
                    <a:pt x="22217" y="25924"/>
                  </a:cubicBezTo>
                  <a:cubicBezTo>
                    <a:pt x="22253" y="26031"/>
                    <a:pt x="22348" y="26090"/>
                    <a:pt x="22455" y="26090"/>
                  </a:cubicBezTo>
                  <a:lnTo>
                    <a:pt x="22467" y="26090"/>
                  </a:lnTo>
                  <a:cubicBezTo>
                    <a:pt x="23015" y="26424"/>
                    <a:pt x="23574" y="26638"/>
                    <a:pt x="24146" y="26769"/>
                  </a:cubicBezTo>
                  <a:cubicBezTo>
                    <a:pt x="23671" y="27173"/>
                    <a:pt x="23248" y="27371"/>
                    <a:pt x="22854" y="27371"/>
                  </a:cubicBezTo>
                  <a:cubicBezTo>
                    <a:pt x="22784" y="27371"/>
                    <a:pt x="22714" y="27365"/>
                    <a:pt x="22646" y="27352"/>
                  </a:cubicBezTo>
                  <a:cubicBezTo>
                    <a:pt x="21646" y="27162"/>
                    <a:pt x="20919" y="25590"/>
                    <a:pt x="20217" y="24066"/>
                  </a:cubicBezTo>
                  <a:cubicBezTo>
                    <a:pt x="19883" y="23340"/>
                    <a:pt x="19562" y="22638"/>
                    <a:pt x="19217" y="22066"/>
                  </a:cubicBezTo>
                  <a:cubicBezTo>
                    <a:pt x="19443" y="21828"/>
                    <a:pt x="19681" y="21578"/>
                    <a:pt x="19919" y="21328"/>
                  </a:cubicBezTo>
                  <a:close/>
                  <a:moveTo>
                    <a:pt x="29247" y="15948"/>
                  </a:moveTo>
                  <a:cubicBezTo>
                    <a:pt x="29392" y="15948"/>
                    <a:pt x="29537" y="15951"/>
                    <a:pt x="29682" y="15958"/>
                  </a:cubicBezTo>
                  <a:cubicBezTo>
                    <a:pt x="30028" y="17554"/>
                    <a:pt x="29932" y="19601"/>
                    <a:pt x="29885" y="20399"/>
                  </a:cubicBezTo>
                  <a:cubicBezTo>
                    <a:pt x="29861" y="20768"/>
                    <a:pt x="29778" y="21137"/>
                    <a:pt x="29694" y="21518"/>
                  </a:cubicBezTo>
                  <a:cubicBezTo>
                    <a:pt x="29539" y="22292"/>
                    <a:pt x="29373" y="23078"/>
                    <a:pt x="29611" y="23864"/>
                  </a:cubicBezTo>
                  <a:cubicBezTo>
                    <a:pt x="29873" y="24685"/>
                    <a:pt x="30992" y="25638"/>
                    <a:pt x="31956" y="25864"/>
                  </a:cubicBezTo>
                  <a:cubicBezTo>
                    <a:pt x="32111" y="25900"/>
                    <a:pt x="32254" y="25924"/>
                    <a:pt x="32397" y="25924"/>
                  </a:cubicBezTo>
                  <a:cubicBezTo>
                    <a:pt x="32528" y="25924"/>
                    <a:pt x="32647" y="25900"/>
                    <a:pt x="32766" y="25864"/>
                  </a:cubicBezTo>
                  <a:lnTo>
                    <a:pt x="32766" y="25864"/>
                  </a:lnTo>
                  <a:cubicBezTo>
                    <a:pt x="32266" y="26793"/>
                    <a:pt x="32087" y="27531"/>
                    <a:pt x="32040" y="28305"/>
                  </a:cubicBezTo>
                  <a:cubicBezTo>
                    <a:pt x="31956" y="28353"/>
                    <a:pt x="31897" y="28424"/>
                    <a:pt x="31873" y="28519"/>
                  </a:cubicBezTo>
                  <a:cubicBezTo>
                    <a:pt x="31361" y="27293"/>
                    <a:pt x="30301" y="26745"/>
                    <a:pt x="27539" y="26590"/>
                  </a:cubicBezTo>
                  <a:cubicBezTo>
                    <a:pt x="27313" y="26579"/>
                    <a:pt x="27087" y="26567"/>
                    <a:pt x="26861" y="26555"/>
                  </a:cubicBezTo>
                  <a:cubicBezTo>
                    <a:pt x="25515" y="26495"/>
                    <a:pt x="24313" y="26436"/>
                    <a:pt x="23205" y="25912"/>
                  </a:cubicBezTo>
                  <a:cubicBezTo>
                    <a:pt x="23955" y="25638"/>
                    <a:pt x="24622" y="25138"/>
                    <a:pt x="25015" y="24519"/>
                  </a:cubicBezTo>
                  <a:cubicBezTo>
                    <a:pt x="25396" y="23947"/>
                    <a:pt x="25503" y="23316"/>
                    <a:pt x="25325" y="22697"/>
                  </a:cubicBezTo>
                  <a:cubicBezTo>
                    <a:pt x="25265" y="22471"/>
                    <a:pt x="25170" y="22268"/>
                    <a:pt x="25051" y="22066"/>
                  </a:cubicBezTo>
                  <a:cubicBezTo>
                    <a:pt x="25182" y="21983"/>
                    <a:pt x="25277" y="21876"/>
                    <a:pt x="25337" y="21745"/>
                  </a:cubicBezTo>
                  <a:cubicBezTo>
                    <a:pt x="25491" y="21399"/>
                    <a:pt x="25348" y="21030"/>
                    <a:pt x="25206" y="20673"/>
                  </a:cubicBezTo>
                  <a:cubicBezTo>
                    <a:pt x="25146" y="20518"/>
                    <a:pt x="25087" y="20363"/>
                    <a:pt x="25051" y="20221"/>
                  </a:cubicBezTo>
                  <a:cubicBezTo>
                    <a:pt x="24813" y="19054"/>
                    <a:pt x="24836" y="18042"/>
                    <a:pt x="25039" y="17030"/>
                  </a:cubicBezTo>
                  <a:cubicBezTo>
                    <a:pt x="26473" y="16264"/>
                    <a:pt x="27858" y="15948"/>
                    <a:pt x="29247" y="15948"/>
                  </a:cubicBezTo>
                  <a:close/>
                  <a:moveTo>
                    <a:pt x="43891" y="0"/>
                  </a:moveTo>
                  <a:cubicBezTo>
                    <a:pt x="41378" y="0"/>
                    <a:pt x="37328" y="5936"/>
                    <a:pt x="34929" y="5936"/>
                  </a:cubicBezTo>
                  <a:cubicBezTo>
                    <a:pt x="34836" y="5936"/>
                    <a:pt x="34746" y="5928"/>
                    <a:pt x="34659" y="5909"/>
                  </a:cubicBezTo>
                  <a:cubicBezTo>
                    <a:pt x="31849" y="5323"/>
                    <a:pt x="30657" y="1803"/>
                    <a:pt x="28081" y="1803"/>
                  </a:cubicBezTo>
                  <a:cubicBezTo>
                    <a:pt x="27307" y="1803"/>
                    <a:pt x="26407" y="2121"/>
                    <a:pt x="25301" y="2933"/>
                  </a:cubicBezTo>
                  <a:cubicBezTo>
                    <a:pt x="22003" y="5362"/>
                    <a:pt x="24634" y="8838"/>
                    <a:pt x="22717" y="11350"/>
                  </a:cubicBezTo>
                  <a:cubicBezTo>
                    <a:pt x="22123" y="12135"/>
                    <a:pt x="21244" y="12435"/>
                    <a:pt x="20190" y="12435"/>
                  </a:cubicBezTo>
                  <a:cubicBezTo>
                    <a:pt x="16754" y="12435"/>
                    <a:pt x="11464" y="9245"/>
                    <a:pt x="8169" y="9245"/>
                  </a:cubicBezTo>
                  <a:cubicBezTo>
                    <a:pt x="7874" y="9245"/>
                    <a:pt x="7595" y="9271"/>
                    <a:pt x="7334" y="9326"/>
                  </a:cubicBezTo>
                  <a:cubicBezTo>
                    <a:pt x="250" y="10850"/>
                    <a:pt x="0" y="20733"/>
                    <a:pt x="4489" y="24912"/>
                  </a:cubicBezTo>
                  <a:cubicBezTo>
                    <a:pt x="6646" y="26915"/>
                    <a:pt x="8569" y="27712"/>
                    <a:pt x="10339" y="27712"/>
                  </a:cubicBezTo>
                  <a:cubicBezTo>
                    <a:pt x="13493" y="27712"/>
                    <a:pt x="16167" y="25184"/>
                    <a:pt x="18836" y="22447"/>
                  </a:cubicBezTo>
                  <a:cubicBezTo>
                    <a:pt x="19157" y="22983"/>
                    <a:pt x="19455" y="23638"/>
                    <a:pt x="19753" y="24281"/>
                  </a:cubicBezTo>
                  <a:cubicBezTo>
                    <a:pt x="20515" y="25924"/>
                    <a:pt x="21288" y="27626"/>
                    <a:pt x="22550" y="27852"/>
                  </a:cubicBezTo>
                  <a:cubicBezTo>
                    <a:pt x="22658" y="27876"/>
                    <a:pt x="22753" y="27888"/>
                    <a:pt x="22860" y="27888"/>
                  </a:cubicBezTo>
                  <a:cubicBezTo>
                    <a:pt x="23455" y="27888"/>
                    <a:pt x="24086" y="27555"/>
                    <a:pt x="24777" y="26900"/>
                  </a:cubicBezTo>
                  <a:cubicBezTo>
                    <a:pt x="25444" y="26995"/>
                    <a:pt x="26134" y="27031"/>
                    <a:pt x="26837" y="27067"/>
                  </a:cubicBezTo>
                  <a:cubicBezTo>
                    <a:pt x="27051" y="27079"/>
                    <a:pt x="27289" y="27079"/>
                    <a:pt x="27515" y="27102"/>
                  </a:cubicBezTo>
                  <a:cubicBezTo>
                    <a:pt x="31218" y="27305"/>
                    <a:pt x="31492" y="28019"/>
                    <a:pt x="31861" y="30900"/>
                  </a:cubicBezTo>
                  <a:cubicBezTo>
                    <a:pt x="32075" y="32615"/>
                    <a:pt x="31861" y="34508"/>
                    <a:pt x="31861" y="36246"/>
                  </a:cubicBezTo>
                  <a:cubicBezTo>
                    <a:pt x="31861" y="39294"/>
                    <a:pt x="31861" y="42342"/>
                    <a:pt x="31861" y="45390"/>
                  </a:cubicBezTo>
                  <a:cubicBezTo>
                    <a:pt x="31861" y="45628"/>
                    <a:pt x="31921" y="45926"/>
                    <a:pt x="32147" y="45938"/>
                  </a:cubicBezTo>
                  <a:cubicBezTo>
                    <a:pt x="32151" y="45938"/>
                    <a:pt x="32156" y="45938"/>
                    <a:pt x="32160" y="45938"/>
                  </a:cubicBezTo>
                  <a:cubicBezTo>
                    <a:pt x="32400" y="45938"/>
                    <a:pt x="32480" y="45612"/>
                    <a:pt x="32480" y="45378"/>
                  </a:cubicBezTo>
                  <a:lnTo>
                    <a:pt x="32528" y="34913"/>
                  </a:lnTo>
                  <a:cubicBezTo>
                    <a:pt x="32528" y="33163"/>
                    <a:pt x="32552" y="31424"/>
                    <a:pt x="32552" y="29674"/>
                  </a:cubicBezTo>
                  <a:cubicBezTo>
                    <a:pt x="32540" y="28293"/>
                    <a:pt x="32611" y="27114"/>
                    <a:pt x="33338" y="25888"/>
                  </a:cubicBezTo>
                  <a:cubicBezTo>
                    <a:pt x="33540" y="26174"/>
                    <a:pt x="33838" y="26400"/>
                    <a:pt x="34231" y="26412"/>
                  </a:cubicBezTo>
                  <a:cubicBezTo>
                    <a:pt x="34516" y="26412"/>
                    <a:pt x="34766" y="26269"/>
                    <a:pt x="34981" y="26138"/>
                  </a:cubicBezTo>
                  <a:cubicBezTo>
                    <a:pt x="36481" y="25162"/>
                    <a:pt x="37148" y="23507"/>
                    <a:pt x="37755" y="21733"/>
                  </a:cubicBezTo>
                  <a:cubicBezTo>
                    <a:pt x="38100" y="20733"/>
                    <a:pt x="38576" y="19792"/>
                    <a:pt x="39148" y="18935"/>
                  </a:cubicBezTo>
                  <a:cubicBezTo>
                    <a:pt x="40787" y="19529"/>
                    <a:pt x="42460" y="19818"/>
                    <a:pt x="44102" y="19818"/>
                  </a:cubicBezTo>
                  <a:cubicBezTo>
                    <a:pt x="48414" y="19818"/>
                    <a:pt x="52519" y="17826"/>
                    <a:pt x="55269" y="14137"/>
                  </a:cubicBezTo>
                  <a:cubicBezTo>
                    <a:pt x="60282" y="7445"/>
                    <a:pt x="55004" y="1447"/>
                    <a:pt x="48361" y="1447"/>
                  </a:cubicBezTo>
                  <a:cubicBezTo>
                    <a:pt x="47463" y="1447"/>
                    <a:pt x="46539" y="1557"/>
                    <a:pt x="45613" y="1790"/>
                  </a:cubicBezTo>
                  <a:cubicBezTo>
                    <a:pt x="45220" y="500"/>
                    <a:pt x="44620" y="0"/>
                    <a:pt x="438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6640119" y="2360431"/>
              <a:ext cx="431533" cy="328805"/>
            </a:xfrm>
            <a:custGeom>
              <a:avLst/>
              <a:gdLst/>
              <a:ahLst/>
              <a:cxnLst/>
              <a:rect l="l" t="t" r="r" b="b"/>
              <a:pathLst>
                <a:path w="39306" h="29949" extrusionOk="0">
                  <a:moveTo>
                    <a:pt x="21206" y="10708"/>
                  </a:moveTo>
                  <a:cubicBezTo>
                    <a:pt x="21479" y="10779"/>
                    <a:pt x="21741" y="10863"/>
                    <a:pt x="22015" y="10958"/>
                  </a:cubicBezTo>
                  <a:cubicBezTo>
                    <a:pt x="22075" y="11303"/>
                    <a:pt x="22110" y="11648"/>
                    <a:pt x="22075" y="11994"/>
                  </a:cubicBezTo>
                  <a:cubicBezTo>
                    <a:pt x="22039" y="12256"/>
                    <a:pt x="21956" y="12518"/>
                    <a:pt x="21860" y="12756"/>
                  </a:cubicBezTo>
                  <a:cubicBezTo>
                    <a:pt x="21372" y="12744"/>
                    <a:pt x="21194" y="12530"/>
                    <a:pt x="21170" y="11922"/>
                  </a:cubicBezTo>
                  <a:cubicBezTo>
                    <a:pt x="21158" y="11648"/>
                    <a:pt x="21170" y="11363"/>
                    <a:pt x="21194" y="11101"/>
                  </a:cubicBezTo>
                  <a:cubicBezTo>
                    <a:pt x="21194" y="10970"/>
                    <a:pt x="21206" y="10839"/>
                    <a:pt x="21206" y="10708"/>
                  </a:cubicBezTo>
                  <a:close/>
                  <a:moveTo>
                    <a:pt x="15955" y="11315"/>
                  </a:moveTo>
                  <a:lnTo>
                    <a:pt x="15955" y="11315"/>
                  </a:lnTo>
                  <a:cubicBezTo>
                    <a:pt x="15872" y="11922"/>
                    <a:pt x="15872" y="12553"/>
                    <a:pt x="16014" y="13256"/>
                  </a:cubicBezTo>
                  <a:cubicBezTo>
                    <a:pt x="16038" y="13375"/>
                    <a:pt x="16086" y="13494"/>
                    <a:pt x="16133" y="13601"/>
                  </a:cubicBezTo>
                  <a:cubicBezTo>
                    <a:pt x="16193" y="13768"/>
                    <a:pt x="16264" y="13946"/>
                    <a:pt x="16217" y="14042"/>
                  </a:cubicBezTo>
                  <a:cubicBezTo>
                    <a:pt x="16205" y="14065"/>
                    <a:pt x="16181" y="14089"/>
                    <a:pt x="16145" y="14113"/>
                  </a:cubicBezTo>
                  <a:cubicBezTo>
                    <a:pt x="16086" y="14018"/>
                    <a:pt x="16014" y="13934"/>
                    <a:pt x="15943" y="13851"/>
                  </a:cubicBezTo>
                  <a:cubicBezTo>
                    <a:pt x="15764" y="13637"/>
                    <a:pt x="15610" y="13434"/>
                    <a:pt x="15502" y="13220"/>
                  </a:cubicBezTo>
                  <a:cubicBezTo>
                    <a:pt x="15312" y="12803"/>
                    <a:pt x="15252" y="12280"/>
                    <a:pt x="15276" y="11779"/>
                  </a:cubicBezTo>
                  <a:cubicBezTo>
                    <a:pt x="15502" y="11601"/>
                    <a:pt x="15729" y="11446"/>
                    <a:pt x="15955" y="11315"/>
                  </a:cubicBezTo>
                  <a:close/>
                  <a:moveTo>
                    <a:pt x="22372" y="11077"/>
                  </a:moveTo>
                  <a:lnTo>
                    <a:pt x="22372" y="11077"/>
                  </a:lnTo>
                  <a:cubicBezTo>
                    <a:pt x="22753" y="11220"/>
                    <a:pt x="23158" y="11375"/>
                    <a:pt x="23563" y="11541"/>
                  </a:cubicBezTo>
                  <a:cubicBezTo>
                    <a:pt x="23515" y="12399"/>
                    <a:pt x="23444" y="13244"/>
                    <a:pt x="23242" y="14006"/>
                  </a:cubicBezTo>
                  <a:cubicBezTo>
                    <a:pt x="23170" y="14268"/>
                    <a:pt x="23087" y="14482"/>
                    <a:pt x="22991" y="14673"/>
                  </a:cubicBezTo>
                  <a:cubicBezTo>
                    <a:pt x="22539" y="14649"/>
                    <a:pt x="22241" y="14542"/>
                    <a:pt x="22099" y="14363"/>
                  </a:cubicBezTo>
                  <a:cubicBezTo>
                    <a:pt x="21932" y="14173"/>
                    <a:pt x="21908" y="13863"/>
                    <a:pt x="22003" y="13446"/>
                  </a:cubicBezTo>
                  <a:cubicBezTo>
                    <a:pt x="22039" y="13268"/>
                    <a:pt x="22099" y="13089"/>
                    <a:pt x="22170" y="12899"/>
                  </a:cubicBezTo>
                  <a:cubicBezTo>
                    <a:pt x="22265" y="12625"/>
                    <a:pt x="22360" y="12351"/>
                    <a:pt x="22408" y="12029"/>
                  </a:cubicBezTo>
                  <a:cubicBezTo>
                    <a:pt x="22444" y="11708"/>
                    <a:pt x="22408" y="11387"/>
                    <a:pt x="22372" y="11077"/>
                  </a:cubicBezTo>
                  <a:close/>
                  <a:moveTo>
                    <a:pt x="19705" y="10422"/>
                  </a:moveTo>
                  <a:cubicBezTo>
                    <a:pt x="20098" y="10458"/>
                    <a:pt x="20479" y="10529"/>
                    <a:pt x="20884" y="10625"/>
                  </a:cubicBezTo>
                  <a:cubicBezTo>
                    <a:pt x="20872" y="10779"/>
                    <a:pt x="20860" y="10922"/>
                    <a:pt x="20860" y="11077"/>
                  </a:cubicBezTo>
                  <a:cubicBezTo>
                    <a:pt x="20836" y="11351"/>
                    <a:pt x="20825" y="11637"/>
                    <a:pt x="20836" y="11934"/>
                  </a:cubicBezTo>
                  <a:cubicBezTo>
                    <a:pt x="20860" y="12446"/>
                    <a:pt x="20991" y="13006"/>
                    <a:pt x="21753" y="13077"/>
                  </a:cubicBezTo>
                  <a:cubicBezTo>
                    <a:pt x="21729" y="13172"/>
                    <a:pt x="21694" y="13268"/>
                    <a:pt x="21670" y="13375"/>
                  </a:cubicBezTo>
                  <a:cubicBezTo>
                    <a:pt x="21563" y="13899"/>
                    <a:pt x="21610" y="14292"/>
                    <a:pt x="21837" y="14566"/>
                  </a:cubicBezTo>
                  <a:cubicBezTo>
                    <a:pt x="22027" y="14804"/>
                    <a:pt x="22337" y="14947"/>
                    <a:pt x="22789" y="14994"/>
                  </a:cubicBezTo>
                  <a:cubicBezTo>
                    <a:pt x="22646" y="15185"/>
                    <a:pt x="22503" y="15351"/>
                    <a:pt x="22337" y="15530"/>
                  </a:cubicBezTo>
                  <a:cubicBezTo>
                    <a:pt x="22134" y="15756"/>
                    <a:pt x="21920" y="15994"/>
                    <a:pt x="21706" y="16304"/>
                  </a:cubicBezTo>
                  <a:cubicBezTo>
                    <a:pt x="21694" y="16328"/>
                    <a:pt x="21682" y="16340"/>
                    <a:pt x="21670" y="16351"/>
                  </a:cubicBezTo>
                  <a:cubicBezTo>
                    <a:pt x="21659" y="16349"/>
                    <a:pt x="21647" y="16347"/>
                    <a:pt x="21635" y="16347"/>
                  </a:cubicBezTo>
                  <a:cubicBezTo>
                    <a:pt x="21595" y="16347"/>
                    <a:pt x="21554" y="16363"/>
                    <a:pt x="21527" y="16399"/>
                  </a:cubicBezTo>
                  <a:cubicBezTo>
                    <a:pt x="21424" y="16511"/>
                    <a:pt x="21290" y="16567"/>
                    <a:pt x="21124" y="16567"/>
                  </a:cubicBezTo>
                  <a:cubicBezTo>
                    <a:pt x="21061" y="16567"/>
                    <a:pt x="20993" y="16558"/>
                    <a:pt x="20920" y="16542"/>
                  </a:cubicBezTo>
                  <a:cubicBezTo>
                    <a:pt x="20348" y="16411"/>
                    <a:pt x="19753" y="15839"/>
                    <a:pt x="19634" y="15458"/>
                  </a:cubicBezTo>
                  <a:cubicBezTo>
                    <a:pt x="19503" y="15030"/>
                    <a:pt x="19586" y="14577"/>
                    <a:pt x="19693" y="14101"/>
                  </a:cubicBezTo>
                  <a:cubicBezTo>
                    <a:pt x="19741" y="13851"/>
                    <a:pt x="19801" y="13589"/>
                    <a:pt x="19813" y="13327"/>
                  </a:cubicBezTo>
                  <a:cubicBezTo>
                    <a:pt x="19872" y="12541"/>
                    <a:pt x="19896" y="11387"/>
                    <a:pt x="19705" y="10422"/>
                  </a:cubicBezTo>
                  <a:close/>
                  <a:moveTo>
                    <a:pt x="14931" y="12041"/>
                  </a:moveTo>
                  <a:cubicBezTo>
                    <a:pt x="14943" y="12530"/>
                    <a:pt x="15026" y="12982"/>
                    <a:pt x="15205" y="13351"/>
                  </a:cubicBezTo>
                  <a:cubicBezTo>
                    <a:pt x="15324" y="13613"/>
                    <a:pt x="15502" y="13839"/>
                    <a:pt x="15681" y="14054"/>
                  </a:cubicBezTo>
                  <a:cubicBezTo>
                    <a:pt x="15752" y="14149"/>
                    <a:pt x="15824" y="14244"/>
                    <a:pt x="15895" y="14327"/>
                  </a:cubicBezTo>
                  <a:cubicBezTo>
                    <a:pt x="15895" y="14351"/>
                    <a:pt x="15895" y="14375"/>
                    <a:pt x="15907" y="14399"/>
                  </a:cubicBezTo>
                  <a:cubicBezTo>
                    <a:pt x="15919" y="14446"/>
                    <a:pt x="15967" y="14482"/>
                    <a:pt x="16014" y="14494"/>
                  </a:cubicBezTo>
                  <a:cubicBezTo>
                    <a:pt x="16086" y="14613"/>
                    <a:pt x="16157" y="14744"/>
                    <a:pt x="16193" y="14887"/>
                  </a:cubicBezTo>
                  <a:cubicBezTo>
                    <a:pt x="16276" y="15197"/>
                    <a:pt x="16229" y="15506"/>
                    <a:pt x="16038" y="15804"/>
                  </a:cubicBezTo>
                  <a:cubicBezTo>
                    <a:pt x="15764" y="16220"/>
                    <a:pt x="15252" y="16554"/>
                    <a:pt x="14717" y="16661"/>
                  </a:cubicBezTo>
                  <a:cubicBezTo>
                    <a:pt x="14574" y="16554"/>
                    <a:pt x="14419" y="16435"/>
                    <a:pt x="14264" y="16292"/>
                  </a:cubicBezTo>
                  <a:cubicBezTo>
                    <a:pt x="13967" y="16006"/>
                    <a:pt x="13550" y="14827"/>
                    <a:pt x="13276" y="13613"/>
                  </a:cubicBezTo>
                  <a:cubicBezTo>
                    <a:pt x="13705" y="13184"/>
                    <a:pt x="14133" y="12756"/>
                    <a:pt x="14574" y="12351"/>
                  </a:cubicBezTo>
                  <a:cubicBezTo>
                    <a:pt x="14693" y="12244"/>
                    <a:pt x="14824" y="12149"/>
                    <a:pt x="14931" y="12041"/>
                  </a:cubicBezTo>
                  <a:close/>
                  <a:moveTo>
                    <a:pt x="23884" y="11684"/>
                  </a:moveTo>
                  <a:cubicBezTo>
                    <a:pt x="24277" y="11839"/>
                    <a:pt x="24682" y="12006"/>
                    <a:pt x="25087" y="12184"/>
                  </a:cubicBezTo>
                  <a:cubicBezTo>
                    <a:pt x="25123" y="12196"/>
                    <a:pt x="25158" y="12208"/>
                    <a:pt x="25206" y="12220"/>
                  </a:cubicBezTo>
                  <a:cubicBezTo>
                    <a:pt x="24837" y="12791"/>
                    <a:pt x="24527" y="13411"/>
                    <a:pt x="24301" y="14065"/>
                  </a:cubicBezTo>
                  <a:cubicBezTo>
                    <a:pt x="23932" y="15161"/>
                    <a:pt x="23515" y="16185"/>
                    <a:pt x="22622" y="16756"/>
                  </a:cubicBezTo>
                  <a:cubicBezTo>
                    <a:pt x="22534" y="16822"/>
                    <a:pt x="22446" y="16889"/>
                    <a:pt x="22339" y="16889"/>
                  </a:cubicBezTo>
                  <a:cubicBezTo>
                    <a:pt x="22330" y="16889"/>
                    <a:pt x="22322" y="16888"/>
                    <a:pt x="22313" y="16887"/>
                  </a:cubicBezTo>
                  <a:cubicBezTo>
                    <a:pt x="22146" y="16887"/>
                    <a:pt x="22015" y="16721"/>
                    <a:pt x="21932" y="16554"/>
                  </a:cubicBezTo>
                  <a:cubicBezTo>
                    <a:pt x="21944" y="16542"/>
                    <a:pt x="21956" y="16518"/>
                    <a:pt x="21979" y="16494"/>
                  </a:cubicBezTo>
                  <a:cubicBezTo>
                    <a:pt x="22182" y="16197"/>
                    <a:pt x="22384" y="15970"/>
                    <a:pt x="22587" y="15756"/>
                  </a:cubicBezTo>
                  <a:cubicBezTo>
                    <a:pt x="22789" y="15518"/>
                    <a:pt x="22991" y="15304"/>
                    <a:pt x="23170" y="15006"/>
                  </a:cubicBezTo>
                  <a:lnTo>
                    <a:pt x="23242" y="15006"/>
                  </a:lnTo>
                  <a:cubicBezTo>
                    <a:pt x="23325" y="15006"/>
                    <a:pt x="23408" y="14935"/>
                    <a:pt x="23396" y="14839"/>
                  </a:cubicBezTo>
                  <a:cubicBezTo>
                    <a:pt x="23396" y="14792"/>
                    <a:pt x="23372" y="14744"/>
                    <a:pt x="23337" y="14708"/>
                  </a:cubicBezTo>
                  <a:cubicBezTo>
                    <a:pt x="23420" y="14530"/>
                    <a:pt x="23503" y="14327"/>
                    <a:pt x="23563" y="14089"/>
                  </a:cubicBezTo>
                  <a:cubicBezTo>
                    <a:pt x="23765" y="13327"/>
                    <a:pt x="23837" y="12506"/>
                    <a:pt x="23884" y="11684"/>
                  </a:cubicBezTo>
                  <a:close/>
                  <a:moveTo>
                    <a:pt x="12990" y="13911"/>
                  </a:moveTo>
                  <a:cubicBezTo>
                    <a:pt x="13276" y="15101"/>
                    <a:pt x="13693" y="16209"/>
                    <a:pt x="14038" y="16542"/>
                  </a:cubicBezTo>
                  <a:cubicBezTo>
                    <a:pt x="14193" y="16673"/>
                    <a:pt x="14336" y="16804"/>
                    <a:pt x="14490" y="16899"/>
                  </a:cubicBezTo>
                  <a:cubicBezTo>
                    <a:pt x="14514" y="16971"/>
                    <a:pt x="14574" y="17006"/>
                    <a:pt x="14645" y="17006"/>
                  </a:cubicBezTo>
                  <a:lnTo>
                    <a:pt x="14657" y="17006"/>
                  </a:lnTo>
                  <a:cubicBezTo>
                    <a:pt x="15002" y="17233"/>
                    <a:pt x="15371" y="17363"/>
                    <a:pt x="15752" y="17459"/>
                  </a:cubicBezTo>
                  <a:cubicBezTo>
                    <a:pt x="15445" y="17717"/>
                    <a:pt x="15170" y="17843"/>
                    <a:pt x="14914" y="17843"/>
                  </a:cubicBezTo>
                  <a:cubicBezTo>
                    <a:pt x="14864" y="17843"/>
                    <a:pt x="14814" y="17838"/>
                    <a:pt x="14764" y="17828"/>
                  </a:cubicBezTo>
                  <a:cubicBezTo>
                    <a:pt x="14109" y="17709"/>
                    <a:pt x="13645" y="16685"/>
                    <a:pt x="13181" y="15685"/>
                  </a:cubicBezTo>
                  <a:cubicBezTo>
                    <a:pt x="12966" y="15220"/>
                    <a:pt x="12764" y="14756"/>
                    <a:pt x="12526" y="14387"/>
                  </a:cubicBezTo>
                  <a:cubicBezTo>
                    <a:pt x="12681" y="14232"/>
                    <a:pt x="12835" y="14065"/>
                    <a:pt x="12990" y="13911"/>
                  </a:cubicBezTo>
                  <a:close/>
                  <a:moveTo>
                    <a:pt x="19128" y="10394"/>
                  </a:moveTo>
                  <a:cubicBezTo>
                    <a:pt x="19206" y="10394"/>
                    <a:pt x="19283" y="10396"/>
                    <a:pt x="19360" y="10398"/>
                  </a:cubicBezTo>
                  <a:cubicBezTo>
                    <a:pt x="19586" y="11446"/>
                    <a:pt x="19527" y="12780"/>
                    <a:pt x="19479" y="13303"/>
                  </a:cubicBezTo>
                  <a:cubicBezTo>
                    <a:pt x="19467" y="13542"/>
                    <a:pt x="19420" y="13780"/>
                    <a:pt x="19360" y="14030"/>
                  </a:cubicBezTo>
                  <a:cubicBezTo>
                    <a:pt x="19265" y="14530"/>
                    <a:pt x="19158" y="15054"/>
                    <a:pt x="19312" y="15566"/>
                  </a:cubicBezTo>
                  <a:cubicBezTo>
                    <a:pt x="19479" y="16101"/>
                    <a:pt x="20205" y="16721"/>
                    <a:pt x="20836" y="16863"/>
                  </a:cubicBezTo>
                  <a:cubicBezTo>
                    <a:pt x="20944" y="16887"/>
                    <a:pt x="21039" y="16899"/>
                    <a:pt x="21122" y="16899"/>
                  </a:cubicBezTo>
                  <a:cubicBezTo>
                    <a:pt x="21206" y="16899"/>
                    <a:pt x="21289" y="16887"/>
                    <a:pt x="21360" y="16863"/>
                  </a:cubicBezTo>
                  <a:lnTo>
                    <a:pt x="21360" y="16863"/>
                  </a:lnTo>
                  <a:cubicBezTo>
                    <a:pt x="21039" y="17471"/>
                    <a:pt x="20920" y="17959"/>
                    <a:pt x="20884" y="18459"/>
                  </a:cubicBezTo>
                  <a:cubicBezTo>
                    <a:pt x="20836" y="18483"/>
                    <a:pt x="20801" y="18530"/>
                    <a:pt x="20789" y="18590"/>
                  </a:cubicBezTo>
                  <a:cubicBezTo>
                    <a:pt x="20455" y="17792"/>
                    <a:pt x="19765" y="17435"/>
                    <a:pt x="17967" y="17328"/>
                  </a:cubicBezTo>
                  <a:cubicBezTo>
                    <a:pt x="17812" y="17328"/>
                    <a:pt x="17657" y="17316"/>
                    <a:pt x="17515" y="17316"/>
                  </a:cubicBezTo>
                  <a:cubicBezTo>
                    <a:pt x="16645" y="17268"/>
                    <a:pt x="15860" y="17233"/>
                    <a:pt x="15133" y="16887"/>
                  </a:cubicBezTo>
                  <a:cubicBezTo>
                    <a:pt x="15622" y="16709"/>
                    <a:pt x="16062" y="16387"/>
                    <a:pt x="16312" y="15994"/>
                  </a:cubicBezTo>
                  <a:cubicBezTo>
                    <a:pt x="16562" y="15613"/>
                    <a:pt x="16634" y="15208"/>
                    <a:pt x="16514" y="14804"/>
                  </a:cubicBezTo>
                  <a:cubicBezTo>
                    <a:pt x="16479" y="14649"/>
                    <a:pt x="16407" y="14518"/>
                    <a:pt x="16336" y="14387"/>
                  </a:cubicBezTo>
                  <a:cubicBezTo>
                    <a:pt x="16419" y="14327"/>
                    <a:pt x="16491" y="14256"/>
                    <a:pt x="16526" y="14173"/>
                  </a:cubicBezTo>
                  <a:cubicBezTo>
                    <a:pt x="16622" y="13946"/>
                    <a:pt x="16526" y="13708"/>
                    <a:pt x="16443" y="13482"/>
                  </a:cubicBezTo>
                  <a:cubicBezTo>
                    <a:pt x="16395" y="13375"/>
                    <a:pt x="16360" y="13280"/>
                    <a:pt x="16336" y="13184"/>
                  </a:cubicBezTo>
                  <a:cubicBezTo>
                    <a:pt x="16181" y="12422"/>
                    <a:pt x="16193" y="11768"/>
                    <a:pt x="16324" y="11101"/>
                  </a:cubicBezTo>
                  <a:cubicBezTo>
                    <a:pt x="17280" y="10595"/>
                    <a:pt x="18205" y="10394"/>
                    <a:pt x="19128" y="10394"/>
                  </a:cubicBezTo>
                  <a:close/>
                  <a:moveTo>
                    <a:pt x="28625" y="0"/>
                  </a:moveTo>
                  <a:cubicBezTo>
                    <a:pt x="26989" y="0"/>
                    <a:pt x="24343" y="3868"/>
                    <a:pt x="22777" y="3868"/>
                  </a:cubicBezTo>
                  <a:cubicBezTo>
                    <a:pt x="22716" y="3868"/>
                    <a:pt x="22656" y="3862"/>
                    <a:pt x="22599" y="3850"/>
                  </a:cubicBezTo>
                  <a:cubicBezTo>
                    <a:pt x="20769" y="3475"/>
                    <a:pt x="19994" y="1181"/>
                    <a:pt x="18312" y="1181"/>
                  </a:cubicBezTo>
                  <a:cubicBezTo>
                    <a:pt x="17805" y="1181"/>
                    <a:pt x="17216" y="1389"/>
                    <a:pt x="16491" y="1921"/>
                  </a:cubicBezTo>
                  <a:cubicBezTo>
                    <a:pt x="14348" y="3493"/>
                    <a:pt x="16062" y="5767"/>
                    <a:pt x="14812" y="7398"/>
                  </a:cubicBezTo>
                  <a:cubicBezTo>
                    <a:pt x="14424" y="7911"/>
                    <a:pt x="13850" y="8108"/>
                    <a:pt x="13161" y="8108"/>
                  </a:cubicBezTo>
                  <a:cubicBezTo>
                    <a:pt x="10919" y="8108"/>
                    <a:pt x="7468" y="6025"/>
                    <a:pt x="5323" y="6025"/>
                  </a:cubicBezTo>
                  <a:cubicBezTo>
                    <a:pt x="5134" y="6025"/>
                    <a:pt x="4954" y="6041"/>
                    <a:pt x="4787" y="6076"/>
                  </a:cubicBezTo>
                  <a:cubicBezTo>
                    <a:pt x="167" y="7077"/>
                    <a:pt x="1" y="13518"/>
                    <a:pt x="2929" y="16244"/>
                  </a:cubicBezTo>
                  <a:cubicBezTo>
                    <a:pt x="4333" y="17550"/>
                    <a:pt x="5585" y="18069"/>
                    <a:pt x="6739" y="18069"/>
                  </a:cubicBezTo>
                  <a:cubicBezTo>
                    <a:pt x="8795" y="18069"/>
                    <a:pt x="10541" y="16421"/>
                    <a:pt x="12288" y="14637"/>
                  </a:cubicBezTo>
                  <a:cubicBezTo>
                    <a:pt x="12490" y="14982"/>
                    <a:pt x="12693" y="15411"/>
                    <a:pt x="12883" y="15828"/>
                  </a:cubicBezTo>
                  <a:cubicBezTo>
                    <a:pt x="13371" y="16899"/>
                    <a:pt x="13883" y="18006"/>
                    <a:pt x="14705" y="18161"/>
                  </a:cubicBezTo>
                  <a:cubicBezTo>
                    <a:pt x="14776" y="18173"/>
                    <a:pt x="14836" y="18185"/>
                    <a:pt x="14907" y="18185"/>
                  </a:cubicBezTo>
                  <a:cubicBezTo>
                    <a:pt x="15300" y="18185"/>
                    <a:pt x="15705" y="17971"/>
                    <a:pt x="16157" y="17530"/>
                  </a:cubicBezTo>
                  <a:cubicBezTo>
                    <a:pt x="16598" y="17602"/>
                    <a:pt x="17038" y="17625"/>
                    <a:pt x="17491" y="17649"/>
                  </a:cubicBezTo>
                  <a:cubicBezTo>
                    <a:pt x="17646" y="17649"/>
                    <a:pt x="17788" y="17661"/>
                    <a:pt x="17943" y="17661"/>
                  </a:cubicBezTo>
                  <a:cubicBezTo>
                    <a:pt x="20360" y="17804"/>
                    <a:pt x="20539" y="18268"/>
                    <a:pt x="20777" y="20138"/>
                  </a:cubicBezTo>
                  <a:cubicBezTo>
                    <a:pt x="20920" y="21269"/>
                    <a:pt x="20777" y="22507"/>
                    <a:pt x="20777" y="23638"/>
                  </a:cubicBezTo>
                  <a:cubicBezTo>
                    <a:pt x="20777" y="25614"/>
                    <a:pt x="20777" y="27603"/>
                    <a:pt x="20777" y="29591"/>
                  </a:cubicBezTo>
                  <a:cubicBezTo>
                    <a:pt x="20777" y="29746"/>
                    <a:pt x="20813" y="29936"/>
                    <a:pt x="20967" y="29948"/>
                  </a:cubicBezTo>
                  <a:cubicBezTo>
                    <a:pt x="20972" y="29949"/>
                    <a:pt x="20976" y="29949"/>
                    <a:pt x="20980" y="29949"/>
                  </a:cubicBezTo>
                  <a:cubicBezTo>
                    <a:pt x="21125" y="29949"/>
                    <a:pt x="21182" y="29742"/>
                    <a:pt x="21182" y="29579"/>
                  </a:cubicBezTo>
                  <a:cubicBezTo>
                    <a:pt x="21194" y="27305"/>
                    <a:pt x="21194" y="25031"/>
                    <a:pt x="21206" y="22757"/>
                  </a:cubicBezTo>
                  <a:cubicBezTo>
                    <a:pt x="21217" y="21626"/>
                    <a:pt x="21229" y="20483"/>
                    <a:pt x="21217" y="19352"/>
                  </a:cubicBezTo>
                  <a:cubicBezTo>
                    <a:pt x="21217" y="18447"/>
                    <a:pt x="21265" y="17685"/>
                    <a:pt x="21741" y="16875"/>
                  </a:cubicBezTo>
                  <a:cubicBezTo>
                    <a:pt x="21872" y="17066"/>
                    <a:pt x="22063" y="17221"/>
                    <a:pt x="22313" y="17221"/>
                  </a:cubicBezTo>
                  <a:cubicBezTo>
                    <a:pt x="22503" y="17221"/>
                    <a:pt x="22670" y="17125"/>
                    <a:pt x="22813" y="17042"/>
                  </a:cubicBezTo>
                  <a:cubicBezTo>
                    <a:pt x="23789" y="16411"/>
                    <a:pt x="24218" y="15328"/>
                    <a:pt x="24623" y="14173"/>
                  </a:cubicBezTo>
                  <a:cubicBezTo>
                    <a:pt x="24849" y="13518"/>
                    <a:pt x="25158" y="12899"/>
                    <a:pt x="25528" y="12339"/>
                  </a:cubicBezTo>
                  <a:cubicBezTo>
                    <a:pt x="26598" y="12728"/>
                    <a:pt x="27690" y="12917"/>
                    <a:pt x="28762" y="12917"/>
                  </a:cubicBezTo>
                  <a:cubicBezTo>
                    <a:pt x="31568" y="12917"/>
                    <a:pt x="34241" y="11623"/>
                    <a:pt x="36041" y="9220"/>
                  </a:cubicBezTo>
                  <a:cubicBezTo>
                    <a:pt x="39305" y="4853"/>
                    <a:pt x="35860" y="939"/>
                    <a:pt x="31523" y="939"/>
                  </a:cubicBezTo>
                  <a:cubicBezTo>
                    <a:pt x="30941" y="939"/>
                    <a:pt x="30342" y="1010"/>
                    <a:pt x="29742" y="1159"/>
                  </a:cubicBezTo>
                  <a:cubicBezTo>
                    <a:pt x="29488" y="324"/>
                    <a:pt x="29099" y="0"/>
                    <a:pt x="286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267806" y="2034437"/>
              <a:ext cx="579122" cy="404086"/>
            </a:xfrm>
            <a:custGeom>
              <a:avLst/>
              <a:gdLst/>
              <a:ahLst/>
              <a:cxnLst/>
              <a:rect l="l" t="t" r="r" b="b"/>
              <a:pathLst>
                <a:path w="52749" h="36806" extrusionOk="0">
                  <a:moveTo>
                    <a:pt x="24280" y="13159"/>
                  </a:moveTo>
                  <a:cubicBezTo>
                    <a:pt x="24292" y="13326"/>
                    <a:pt x="24304" y="13481"/>
                    <a:pt x="24304" y="13636"/>
                  </a:cubicBezTo>
                  <a:cubicBezTo>
                    <a:pt x="24328" y="13969"/>
                    <a:pt x="24352" y="14302"/>
                    <a:pt x="24340" y="14648"/>
                  </a:cubicBezTo>
                  <a:cubicBezTo>
                    <a:pt x="24304" y="15398"/>
                    <a:pt x="24066" y="15660"/>
                    <a:pt x="23399" y="15672"/>
                  </a:cubicBezTo>
                  <a:cubicBezTo>
                    <a:pt x="23280" y="15374"/>
                    <a:pt x="23173" y="15064"/>
                    <a:pt x="23125" y="14731"/>
                  </a:cubicBezTo>
                  <a:cubicBezTo>
                    <a:pt x="23078" y="14314"/>
                    <a:pt x="23125" y="13886"/>
                    <a:pt x="23209" y="13457"/>
                  </a:cubicBezTo>
                  <a:cubicBezTo>
                    <a:pt x="23566" y="13350"/>
                    <a:pt x="23923" y="13243"/>
                    <a:pt x="24280" y="13159"/>
                  </a:cubicBezTo>
                  <a:close/>
                  <a:moveTo>
                    <a:pt x="31329" y="13898"/>
                  </a:moveTo>
                  <a:lnTo>
                    <a:pt x="31329" y="13898"/>
                  </a:lnTo>
                  <a:cubicBezTo>
                    <a:pt x="31638" y="14064"/>
                    <a:pt x="31936" y="14255"/>
                    <a:pt x="32246" y="14469"/>
                  </a:cubicBezTo>
                  <a:cubicBezTo>
                    <a:pt x="32281" y="15088"/>
                    <a:pt x="32198" y="15731"/>
                    <a:pt x="31936" y="16243"/>
                  </a:cubicBezTo>
                  <a:cubicBezTo>
                    <a:pt x="31805" y="16517"/>
                    <a:pt x="31579" y="16755"/>
                    <a:pt x="31353" y="17017"/>
                  </a:cubicBezTo>
                  <a:cubicBezTo>
                    <a:pt x="31257" y="17124"/>
                    <a:pt x="31162" y="17231"/>
                    <a:pt x="31067" y="17339"/>
                  </a:cubicBezTo>
                  <a:cubicBezTo>
                    <a:pt x="31031" y="17315"/>
                    <a:pt x="30995" y="17279"/>
                    <a:pt x="30984" y="17243"/>
                  </a:cubicBezTo>
                  <a:cubicBezTo>
                    <a:pt x="30924" y="17124"/>
                    <a:pt x="31007" y="16922"/>
                    <a:pt x="31103" y="16719"/>
                  </a:cubicBezTo>
                  <a:cubicBezTo>
                    <a:pt x="31162" y="16577"/>
                    <a:pt x="31222" y="16434"/>
                    <a:pt x="31257" y="16279"/>
                  </a:cubicBezTo>
                  <a:cubicBezTo>
                    <a:pt x="31448" y="15422"/>
                    <a:pt x="31448" y="14648"/>
                    <a:pt x="31329" y="13898"/>
                  </a:cubicBezTo>
                  <a:close/>
                  <a:moveTo>
                    <a:pt x="22733" y="13612"/>
                  </a:moveTo>
                  <a:lnTo>
                    <a:pt x="22733" y="13612"/>
                  </a:lnTo>
                  <a:cubicBezTo>
                    <a:pt x="22673" y="13993"/>
                    <a:pt x="22637" y="14386"/>
                    <a:pt x="22685" y="14779"/>
                  </a:cubicBezTo>
                  <a:cubicBezTo>
                    <a:pt x="22733" y="15172"/>
                    <a:pt x="22864" y="15517"/>
                    <a:pt x="22994" y="15850"/>
                  </a:cubicBezTo>
                  <a:cubicBezTo>
                    <a:pt x="23090" y="16076"/>
                    <a:pt x="23173" y="16303"/>
                    <a:pt x="23221" y="16517"/>
                  </a:cubicBezTo>
                  <a:cubicBezTo>
                    <a:pt x="23352" y="17041"/>
                    <a:pt x="23304" y="17410"/>
                    <a:pt x="23102" y="17636"/>
                  </a:cubicBezTo>
                  <a:cubicBezTo>
                    <a:pt x="22899" y="17874"/>
                    <a:pt x="22506" y="17993"/>
                    <a:pt x="21899" y="18029"/>
                  </a:cubicBezTo>
                  <a:cubicBezTo>
                    <a:pt x="21768" y="17791"/>
                    <a:pt x="21649" y="17529"/>
                    <a:pt x="21554" y="17208"/>
                  </a:cubicBezTo>
                  <a:cubicBezTo>
                    <a:pt x="21280" y="16267"/>
                    <a:pt x="21185" y="15231"/>
                    <a:pt x="21137" y="14183"/>
                  </a:cubicBezTo>
                  <a:cubicBezTo>
                    <a:pt x="21673" y="13981"/>
                    <a:pt x="22209" y="13790"/>
                    <a:pt x="22733" y="13612"/>
                  </a:cubicBezTo>
                  <a:close/>
                  <a:moveTo>
                    <a:pt x="26304" y="12802"/>
                  </a:moveTo>
                  <a:lnTo>
                    <a:pt x="26304" y="12802"/>
                  </a:lnTo>
                  <a:cubicBezTo>
                    <a:pt x="26042" y="13993"/>
                    <a:pt x="26078" y="15410"/>
                    <a:pt x="26150" y="16374"/>
                  </a:cubicBezTo>
                  <a:cubicBezTo>
                    <a:pt x="26173" y="16696"/>
                    <a:pt x="26245" y="17017"/>
                    <a:pt x="26316" y="17327"/>
                  </a:cubicBezTo>
                  <a:cubicBezTo>
                    <a:pt x="26459" y="17910"/>
                    <a:pt x="26578" y="18470"/>
                    <a:pt x="26400" y="18994"/>
                  </a:cubicBezTo>
                  <a:cubicBezTo>
                    <a:pt x="26245" y="19470"/>
                    <a:pt x="25435" y="20160"/>
                    <a:pt x="24685" y="20315"/>
                  </a:cubicBezTo>
                  <a:cubicBezTo>
                    <a:pt x="24580" y="20340"/>
                    <a:pt x="24481" y="20352"/>
                    <a:pt x="24390" y="20352"/>
                  </a:cubicBezTo>
                  <a:cubicBezTo>
                    <a:pt x="24172" y="20352"/>
                    <a:pt x="23994" y="20283"/>
                    <a:pt x="23852" y="20148"/>
                  </a:cubicBezTo>
                  <a:cubicBezTo>
                    <a:pt x="23812" y="20109"/>
                    <a:pt x="23756" y="20086"/>
                    <a:pt x="23698" y="20086"/>
                  </a:cubicBezTo>
                  <a:cubicBezTo>
                    <a:pt x="23686" y="20086"/>
                    <a:pt x="23673" y="20087"/>
                    <a:pt x="23661" y="20089"/>
                  </a:cubicBezTo>
                  <a:cubicBezTo>
                    <a:pt x="23649" y="20065"/>
                    <a:pt x="23637" y="20053"/>
                    <a:pt x="23626" y="20041"/>
                  </a:cubicBezTo>
                  <a:cubicBezTo>
                    <a:pt x="23340" y="19648"/>
                    <a:pt x="23054" y="19363"/>
                    <a:pt x="22768" y="19077"/>
                  </a:cubicBezTo>
                  <a:cubicBezTo>
                    <a:pt x="22554" y="18863"/>
                    <a:pt x="22352" y="18660"/>
                    <a:pt x="22161" y="18422"/>
                  </a:cubicBezTo>
                  <a:cubicBezTo>
                    <a:pt x="22768" y="18362"/>
                    <a:pt x="23185" y="18196"/>
                    <a:pt x="23447" y="17898"/>
                  </a:cubicBezTo>
                  <a:cubicBezTo>
                    <a:pt x="23745" y="17565"/>
                    <a:pt x="23816" y="17077"/>
                    <a:pt x="23661" y="16434"/>
                  </a:cubicBezTo>
                  <a:cubicBezTo>
                    <a:pt x="23626" y="16303"/>
                    <a:pt x="23590" y="16184"/>
                    <a:pt x="23554" y="16065"/>
                  </a:cubicBezTo>
                  <a:cubicBezTo>
                    <a:pt x="24578" y="15981"/>
                    <a:pt x="24757" y="15291"/>
                    <a:pt x="24780" y="14660"/>
                  </a:cubicBezTo>
                  <a:cubicBezTo>
                    <a:pt x="24804" y="14302"/>
                    <a:pt x="24780" y="13957"/>
                    <a:pt x="24757" y="13612"/>
                  </a:cubicBezTo>
                  <a:cubicBezTo>
                    <a:pt x="24745" y="13421"/>
                    <a:pt x="24733" y="13243"/>
                    <a:pt x="24733" y="13052"/>
                  </a:cubicBezTo>
                  <a:cubicBezTo>
                    <a:pt x="25257" y="12933"/>
                    <a:pt x="25781" y="12850"/>
                    <a:pt x="26304" y="12802"/>
                  </a:cubicBezTo>
                  <a:close/>
                  <a:moveTo>
                    <a:pt x="32698" y="14803"/>
                  </a:moveTo>
                  <a:cubicBezTo>
                    <a:pt x="32865" y="14922"/>
                    <a:pt x="33020" y="15053"/>
                    <a:pt x="33186" y="15184"/>
                  </a:cubicBezTo>
                  <a:cubicBezTo>
                    <a:pt x="33770" y="15672"/>
                    <a:pt x="34353" y="16196"/>
                    <a:pt x="34925" y="16731"/>
                  </a:cubicBezTo>
                  <a:cubicBezTo>
                    <a:pt x="34567" y="18220"/>
                    <a:pt x="34008" y="19672"/>
                    <a:pt x="33603" y="20017"/>
                  </a:cubicBezTo>
                  <a:cubicBezTo>
                    <a:pt x="33401" y="20196"/>
                    <a:pt x="33198" y="20339"/>
                    <a:pt x="32984" y="20470"/>
                  </a:cubicBezTo>
                  <a:cubicBezTo>
                    <a:pt x="32281" y="20339"/>
                    <a:pt x="31591" y="19922"/>
                    <a:pt x="31222" y="19422"/>
                  </a:cubicBezTo>
                  <a:cubicBezTo>
                    <a:pt x="30972" y="19053"/>
                    <a:pt x="30900" y="18684"/>
                    <a:pt x="31007" y="18291"/>
                  </a:cubicBezTo>
                  <a:cubicBezTo>
                    <a:pt x="31067" y="18124"/>
                    <a:pt x="31150" y="17958"/>
                    <a:pt x="31257" y="17803"/>
                  </a:cubicBezTo>
                  <a:cubicBezTo>
                    <a:pt x="31317" y="17791"/>
                    <a:pt x="31376" y="17755"/>
                    <a:pt x="31400" y="17696"/>
                  </a:cubicBezTo>
                  <a:cubicBezTo>
                    <a:pt x="31412" y="17660"/>
                    <a:pt x="31412" y="17636"/>
                    <a:pt x="31412" y="17600"/>
                  </a:cubicBezTo>
                  <a:cubicBezTo>
                    <a:pt x="31507" y="17493"/>
                    <a:pt x="31603" y="17386"/>
                    <a:pt x="31698" y="17279"/>
                  </a:cubicBezTo>
                  <a:cubicBezTo>
                    <a:pt x="31936" y="17005"/>
                    <a:pt x="32186" y="16731"/>
                    <a:pt x="32353" y="16410"/>
                  </a:cubicBezTo>
                  <a:cubicBezTo>
                    <a:pt x="32579" y="15957"/>
                    <a:pt x="32686" y="15386"/>
                    <a:pt x="32698" y="14803"/>
                  </a:cubicBezTo>
                  <a:close/>
                  <a:moveTo>
                    <a:pt x="20697" y="14350"/>
                  </a:moveTo>
                  <a:cubicBezTo>
                    <a:pt x="20744" y="15362"/>
                    <a:pt x="20851" y="16386"/>
                    <a:pt x="21125" y="17315"/>
                  </a:cubicBezTo>
                  <a:cubicBezTo>
                    <a:pt x="21209" y="17612"/>
                    <a:pt x="21316" y="17862"/>
                    <a:pt x="21435" y="18077"/>
                  </a:cubicBezTo>
                  <a:cubicBezTo>
                    <a:pt x="21375" y="18112"/>
                    <a:pt x="21340" y="18172"/>
                    <a:pt x="21340" y="18232"/>
                  </a:cubicBezTo>
                  <a:cubicBezTo>
                    <a:pt x="21340" y="18351"/>
                    <a:pt x="21435" y="18446"/>
                    <a:pt x="21566" y="18446"/>
                  </a:cubicBezTo>
                  <a:lnTo>
                    <a:pt x="21649" y="18446"/>
                  </a:lnTo>
                  <a:cubicBezTo>
                    <a:pt x="21887" y="18791"/>
                    <a:pt x="22161" y="19077"/>
                    <a:pt x="22447" y="19363"/>
                  </a:cubicBezTo>
                  <a:cubicBezTo>
                    <a:pt x="22709" y="19625"/>
                    <a:pt x="22983" y="19898"/>
                    <a:pt x="23256" y="20267"/>
                  </a:cubicBezTo>
                  <a:cubicBezTo>
                    <a:pt x="23280" y="20291"/>
                    <a:pt x="23292" y="20315"/>
                    <a:pt x="23316" y="20351"/>
                  </a:cubicBezTo>
                  <a:cubicBezTo>
                    <a:pt x="23197" y="20553"/>
                    <a:pt x="23030" y="20744"/>
                    <a:pt x="22804" y="20744"/>
                  </a:cubicBezTo>
                  <a:cubicBezTo>
                    <a:pt x="22794" y="20744"/>
                    <a:pt x="22784" y="20745"/>
                    <a:pt x="22774" y="20745"/>
                  </a:cubicBezTo>
                  <a:cubicBezTo>
                    <a:pt x="22631" y="20745"/>
                    <a:pt x="22499" y="20667"/>
                    <a:pt x="22387" y="20589"/>
                  </a:cubicBezTo>
                  <a:cubicBezTo>
                    <a:pt x="21185" y="19886"/>
                    <a:pt x="20637" y="18624"/>
                    <a:pt x="20125" y="17279"/>
                  </a:cubicBezTo>
                  <a:cubicBezTo>
                    <a:pt x="19827" y="16469"/>
                    <a:pt x="19411" y="15707"/>
                    <a:pt x="18923" y="15017"/>
                  </a:cubicBezTo>
                  <a:cubicBezTo>
                    <a:pt x="18982" y="15005"/>
                    <a:pt x="19030" y="14981"/>
                    <a:pt x="19077" y="14969"/>
                  </a:cubicBezTo>
                  <a:cubicBezTo>
                    <a:pt x="19637" y="14755"/>
                    <a:pt x="20173" y="14552"/>
                    <a:pt x="20697" y="14350"/>
                  </a:cubicBezTo>
                  <a:close/>
                  <a:moveTo>
                    <a:pt x="35306" y="17089"/>
                  </a:moveTo>
                  <a:cubicBezTo>
                    <a:pt x="35520" y="17291"/>
                    <a:pt x="35722" y="17481"/>
                    <a:pt x="35937" y="17672"/>
                  </a:cubicBezTo>
                  <a:cubicBezTo>
                    <a:pt x="35627" y="18136"/>
                    <a:pt x="35341" y="18696"/>
                    <a:pt x="35056" y="19279"/>
                  </a:cubicBezTo>
                  <a:cubicBezTo>
                    <a:pt x="34436" y="20494"/>
                    <a:pt x="33805" y="21768"/>
                    <a:pt x="32924" y="21911"/>
                  </a:cubicBezTo>
                  <a:cubicBezTo>
                    <a:pt x="32862" y="21922"/>
                    <a:pt x="32799" y="21927"/>
                    <a:pt x="32735" y="21927"/>
                  </a:cubicBezTo>
                  <a:cubicBezTo>
                    <a:pt x="32395" y="21927"/>
                    <a:pt x="32026" y="21767"/>
                    <a:pt x="31615" y="21446"/>
                  </a:cubicBezTo>
                  <a:cubicBezTo>
                    <a:pt x="32115" y="21339"/>
                    <a:pt x="32603" y="21172"/>
                    <a:pt x="33079" y="20899"/>
                  </a:cubicBezTo>
                  <a:lnTo>
                    <a:pt x="33091" y="20899"/>
                  </a:lnTo>
                  <a:cubicBezTo>
                    <a:pt x="33186" y="20899"/>
                    <a:pt x="33270" y="20851"/>
                    <a:pt x="33305" y="20768"/>
                  </a:cubicBezTo>
                  <a:cubicBezTo>
                    <a:pt x="33508" y="20637"/>
                    <a:pt x="33710" y="20494"/>
                    <a:pt x="33913" y="20315"/>
                  </a:cubicBezTo>
                  <a:cubicBezTo>
                    <a:pt x="34365" y="19922"/>
                    <a:pt x="34936" y="18553"/>
                    <a:pt x="35306" y="17089"/>
                  </a:cubicBezTo>
                  <a:close/>
                  <a:moveTo>
                    <a:pt x="27098" y="12773"/>
                  </a:moveTo>
                  <a:cubicBezTo>
                    <a:pt x="28332" y="12773"/>
                    <a:pt x="29561" y="13023"/>
                    <a:pt x="30841" y="13636"/>
                  </a:cubicBezTo>
                  <a:cubicBezTo>
                    <a:pt x="31007" y="14457"/>
                    <a:pt x="31031" y="15267"/>
                    <a:pt x="30817" y="16196"/>
                  </a:cubicBezTo>
                  <a:cubicBezTo>
                    <a:pt x="30793" y="16315"/>
                    <a:pt x="30734" y="16446"/>
                    <a:pt x="30686" y="16565"/>
                  </a:cubicBezTo>
                  <a:cubicBezTo>
                    <a:pt x="30567" y="16850"/>
                    <a:pt x="30436" y="17136"/>
                    <a:pt x="30567" y="17410"/>
                  </a:cubicBezTo>
                  <a:cubicBezTo>
                    <a:pt x="30626" y="17517"/>
                    <a:pt x="30710" y="17600"/>
                    <a:pt x="30829" y="17684"/>
                  </a:cubicBezTo>
                  <a:cubicBezTo>
                    <a:pt x="30722" y="17839"/>
                    <a:pt x="30638" y="18005"/>
                    <a:pt x="30579" y="18184"/>
                  </a:cubicBezTo>
                  <a:cubicBezTo>
                    <a:pt x="30436" y="18684"/>
                    <a:pt x="30531" y="19184"/>
                    <a:pt x="30853" y="19648"/>
                  </a:cubicBezTo>
                  <a:cubicBezTo>
                    <a:pt x="31198" y="20137"/>
                    <a:pt x="31781" y="20541"/>
                    <a:pt x="32436" y="20756"/>
                  </a:cubicBezTo>
                  <a:cubicBezTo>
                    <a:pt x="31472" y="21172"/>
                    <a:pt x="30412" y="21220"/>
                    <a:pt x="29245" y="21268"/>
                  </a:cubicBezTo>
                  <a:cubicBezTo>
                    <a:pt x="29043" y="21280"/>
                    <a:pt x="28840" y="21291"/>
                    <a:pt x="28638" y="21303"/>
                  </a:cubicBezTo>
                  <a:cubicBezTo>
                    <a:pt x="26233" y="21422"/>
                    <a:pt x="25304" y="21863"/>
                    <a:pt x="24852" y="22839"/>
                  </a:cubicBezTo>
                  <a:cubicBezTo>
                    <a:pt x="24840" y="22768"/>
                    <a:pt x="24780" y="22708"/>
                    <a:pt x="24709" y="22673"/>
                  </a:cubicBezTo>
                  <a:cubicBezTo>
                    <a:pt x="24673" y="22053"/>
                    <a:pt x="24518" y="21458"/>
                    <a:pt x="24078" y="20720"/>
                  </a:cubicBezTo>
                  <a:lnTo>
                    <a:pt x="24078" y="20720"/>
                  </a:lnTo>
                  <a:cubicBezTo>
                    <a:pt x="24185" y="20744"/>
                    <a:pt x="24280" y="20768"/>
                    <a:pt x="24399" y="20768"/>
                  </a:cubicBezTo>
                  <a:cubicBezTo>
                    <a:pt x="24518" y="20768"/>
                    <a:pt x="24649" y="20744"/>
                    <a:pt x="24780" y="20720"/>
                  </a:cubicBezTo>
                  <a:cubicBezTo>
                    <a:pt x="25626" y="20541"/>
                    <a:pt x="26602" y="19779"/>
                    <a:pt x="26828" y="19124"/>
                  </a:cubicBezTo>
                  <a:cubicBezTo>
                    <a:pt x="27043" y="18493"/>
                    <a:pt x="26900" y="17851"/>
                    <a:pt x="26757" y="17243"/>
                  </a:cubicBezTo>
                  <a:cubicBezTo>
                    <a:pt x="26685" y="16934"/>
                    <a:pt x="26626" y="16636"/>
                    <a:pt x="26602" y="16338"/>
                  </a:cubicBezTo>
                  <a:cubicBezTo>
                    <a:pt x="26554" y="15707"/>
                    <a:pt x="26471" y="14064"/>
                    <a:pt x="26769" y="12778"/>
                  </a:cubicBezTo>
                  <a:cubicBezTo>
                    <a:pt x="26879" y="12775"/>
                    <a:pt x="26988" y="12773"/>
                    <a:pt x="27098" y="12773"/>
                  </a:cubicBezTo>
                  <a:close/>
                  <a:moveTo>
                    <a:pt x="14342" y="0"/>
                  </a:moveTo>
                  <a:cubicBezTo>
                    <a:pt x="13705" y="0"/>
                    <a:pt x="13181" y="400"/>
                    <a:pt x="12838" y="1432"/>
                  </a:cubicBezTo>
                  <a:cubicBezTo>
                    <a:pt x="12028" y="1246"/>
                    <a:pt x="11219" y="1158"/>
                    <a:pt x="10433" y="1158"/>
                  </a:cubicBezTo>
                  <a:cubicBezTo>
                    <a:pt x="4616" y="1158"/>
                    <a:pt x="1" y="5956"/>
                    <a:pt x="4385" y="11326"/>
                  </a:cubicBezTo>
                  <a:cubicBezTo>
                    <a:pt x="6791" y="14284"/>
                    <a:pt x="10385" y="15874"/>
                    <a:pt x="14161" y="15874"/>
                  </a:cubicBezTo>
                  <a:cubicBezTo>
                    <a:pt x="15597" y="15874"/>
                    <a:pt x="17060" y="15644"/>
                    <a:pt x="18494" y="15172"/>
                  </a:cubicBezTo>
                  <a:cubicBezTo>
                    <a:pt x="18994" y="15850"/>
                    <a:pt x="19399" y="16600"/>
                    <a:pt x="19708" y="17410"/>
                  </a:cubicBezTo>
                  <a:cubicBezTo>
                    <a:pt x="20244" y="18827"/>
                    <a:pt x="20828" y="20160"/>
                    <a:pt x="22137" y="20934"/>
                  </a:cubicBezTo>
                  <a:cubicBezTo>
                    <a:pt x="22316" y="21041"/>
                    <a:pt x="22542" y="21160"/>
                    <a:pt x="22792" y="21160"/>
                  </a:cubicBezTo>
                  <a:cubicBezTo>
                    <a:pt x="23137" y="21149"/>
                    <a:pt x="23399" y="20970"/>
                    <a:pt x="23578" y="20732"/>
                  </a:cubicBezTo>
                  <a:cubicBezTo>
                    <a:pt x="24209" y="21720"/>
                    <a:pt x="24280" y="22661"/>
                    <a:pt x="24268" y="23768"/>
                  </a:cubicBezTo>
                  <a:cubicBezTo>
                    <a:pt x="24257" y="25173"/>
                    <a:pt x="24280" y="26566"/>
                    <a:pt x="24280" y="27971"/>
                  </a:cubicBezTo>
                  <a:lnTo>
                    <a:pt x="24328" y="36353"/>
                  </a:lnTo>
                  <a:cubicBezTo>
                    <a:pt x="24328" y="36543"/>
                    <a:pt x="24399" y="36805"/>
                    <a:pt x="24614" y="36805"/>
                  </a:cubicBezTo>
                  <a:cubicBezTo>
                    <a:pt x="24816" y="36793"/>
                    <a:pt x="24864" y="36543"/>
                    <a:pt x="24864" y="36365"/>
                  </a:cubicBezTo>
                  <a:cubicBezTo>
                    <a:pt x="24864" y="33924"/>
                    <a:pt x="24864" y="31483"/>
                    <a:pt x="24864" y="29042"/>
                  </a:cubicBezTo>
                  <a:cubicBezTo>
                    <a:pt x="24864" y="27649"/>
                    <a:pt x="24673" y="26125"/>
                    <a:pt x="24864" y="24756"/>
                  </a:cubicBezTo>
                  <a:cubicBezTo>
                    <a:pt x="25185" y="22446"/>
                    <a:pt x="25423" y="21875"/>
                    <a:pt x="28662" y="21708"/>
                  </a:cubicBezTo>
                  <a:cubicBezTo>
                    <a:pt x="28864" y="21696"/>
                    <a:pt x="29067" y="21684"/>
                    <a:pt x="29269" y="21684"/>
                  </a:cubicBezTo>
                  <a:cubicBezTo>
                    <a:pt x="29876" y="21649"/>
                    <a:pt x="30484" y="21625"/>
                    <a:pt x="31067" y="21541"/>
                  </a:cubicBezTo>
                  <a:cubicBezTo>
                    <a:pt x="31662" y="22077"/>
                    <a:pt x="32222" y="22339"/>
                    <a:pt x="32746" y="22339"/>
                  </a:cubicBezTo>
                  <a:cubicBezTo>
                    <a:pt x="32829" y="22339"/>
                    <a:pt x="32924" y="22327"/>
                    <a:pt x="33008" y="22315"/>
                  </a:cubicBezTo>
                  <a:cubicBezTo>
                    <a:pt x="34115" y="22125"/>
                    <a:pt x="34794" y="20768"/>
                    <a:pt x="35460" y="19446"/>
                  </a:cubicBezTo>
                  <a:cubicBezTo>
                    <a:pt x="35710" y="18934"/>
                    <a:pt x="35984" y="18410"/>
                    <a:pt x="36258" y="17981"/>
                  </a:cubicBezTo>
                  <a:cubicBezTo>
                    <a:pt x="38599" y="20177"/>
                    <a:pt x="40939" y="22202"/>
                    <a:pt x="43699" y="22202"/>
                  </a:cubicBezTo>
                  <a:cubicBezTo>
                    <a:pt x="45249" y="22202"/>
                    <a:pt x="46931" y="21564"/>
                    <a:pt x="48819" y="19958"/>
                  </a:cubicBezTo>
                  <a:cubicBezTo>
                    <a:pt x="52748" y="16612"/>
                    <a:pt x="52522" y="8695"/>
                    <a:pt x="46319" y="7468"/>
                  </a:cubicBezTo>
                  <a:cubicBezTo>
                    <a:pt x="46093" y="7424"/>
                    <a:pt x="45850" y="7404"/>
                    <a:pt x="45594" y="7404"/>
                  </a:cubicBezTo>
                  <a:cubicBezTo>
                    <a:pt x="42711" y="7404"/>
                    <a:pt x="38078" y="9962"/>
                    <a:pt x="35070" y="9962"/>
                  </a:cubicBezTo>
                  <a:cubicBezTo>
                    <a:pt x="34151" y="9962"/>
                    <a:pt x="33384" y="9723"/>
                    <a:pt x="32865" y="9099"/>
                  </a:cubicBezTo>
                  <a:cubicBezTo>
                    <a:pt x="31198" y="7075"/>
                    <a:pt x="33496" y="4289"/>
                    <a:pt x="30614" y="2349"/>
                  </a:cubicBezTo>
                  <a:cubicBezTo>
                    <a:pt x="29643" y="1699"/>
                    <a:pt x="28854" y="1445"/>
                    <a:pt x="28175" y="1445"/>
                  </a:cubicBezTo>
                  <a:cubicBezTo>
                    <a:pt x="25914" y="1445"/>
                    <a:pt x="24874" y="4263"/>
                    <a:pt x="22411" y="4730"/>
                  </a:cubicBezTo>
                  <a:cubicBezTo>
                    <a:pt x="22334" y="4745"/>
                    <a:pt x="22254" y="4752"/>
                    <a:pt x="22172" y="4752"/>
                  </a:cubicBezTo>
                  <a:cubicBezTo>
                    <a:pt x="20076" y="4752"/>
                    <a:pt x="16538" y="0"/>
                    <a:pt x="143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7731732" y="1452526"/>
              <a:ext cx="114257" cy="602924"/>
            </a:xfrm>
            <a:custGeom>
              <a:avLst/>
              <a:gdLst/>
              <a:ahLst/>
              <a:cxnLst/>
              <a:rect l="l" t="t" r="r" b="b"/>
              <a:pathLst>
                <a:path w="10407" h="54917" extrusionOk="0">
                  <a:moveTo>
                    <a:pt x="1479" y="0"/>
                  </a:moveTo>
                  <a:cubicBezTo>
                    <a:pt x="918" y="0"/>
                    <a:pt x="358" y="396"/>
                    <a:pt x="358" y="1107"/>
                  </a:cubicBezTo>
                  <a:lnTo>
                    <a:pt x="1" y="54709"/>
                  </a:lnTo>
                  <a:cubicBezTo>
                    <a:pt x="254" y="54850"/>
                    <a:pt x="527" y="54916"/>
                    <a:pt x="795" y="54916"/>
                  </a:cubicBezTo>
                  <a:cubicBezTo>
                    <a:pt x="1496" y="54916"/>
                    <a:pt x="2167" y="54465"/>
                    <a:pt x="2382" y="53732"/>
                  </a:cubicBezTo>
                  <a:lnTo>
                    <a:pt x="10121" y="27860"/>
                  </a:lnTo>
                  <a:cubicBezTo>
                    <a:pt x="10407" y="26920"/>
                    <a:pt x="10407" y="25919"/>
                    <a:pt x="10109" y="24991"/>
                  </a:cubicBezTo>
                  <a:lnTo>
                    <a:pt x="2537" y="785"/>
                  </a:lnTo>
                  <a:cubicBezTo>
                    <a:pt x="2368" y="249"/>
                    <a:pt x="1923" y="0"/>
                    <a:pt x="14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7274409" y="2085192"/>
              <a:ext cx="473813" cy="246068"/>
            </a:xfrm>
            <a:custGeom>
              <a:avLst/>
              <a:gdLst/>
              <a:ahLst/>
              <a:cxnLst/>
              <a:rect l="l" t="t" r="r" b="b"/>
              <a:pathLst>
                <a:path w="43157" h="22413" extrusionOk="0">
                  <a:moveTo>
                    <a:pt x="41887" y="1"/>
                  </a:moveTo>
                  <a:cubicBezTo>
                    <a:pt x="41738" y="1"/>
                    <a:pt x="41579" y="37"/>
                    <a:pt x="41417" y="119"/>
                  </a:cubicBezTo>
                  <a:lnTo>
                    <a:pt x="43" y="21026"/>
                  </a:lnTo>
                  <a:cubicBezTo>
                    <a:pt x="1" y="21799"/>
                    <a:pt x="628" y="22413"/>
                    <a:pt x="1395" y="22413"/>
                  </a:cubicBezTo>
                  <a:cubicBezTo>
                    <a:pt x="1491" y="22413"/>
                    <a:pt x="1588" y="22403"/>
                    <a:pt x="1686" y="22383"/>
                  </a:cubicBezTo>
                  <a:lnTo>
                    <a:pt x="24499" y="17823"/>
                  </a:lnTo>
                  <a:cubicBezTo>
                    <a:pt x="25332" y="17657"/>
                    <a:pt x="26094" y="17264"/>
                    <a:pt x="26701" y="16680"/>
                  </a:cubicBezTo>
                  <a:lnTo>
                    <a:pt x="42489" y="1583"/>
                  </a:lnTo>
                  <a:cubicBezTo>
                    <a:pt x="43156" y="946"/>
                    <a:pt x="42649" y="1"/>
                    <a:pt x="418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7731732" y="1542454"/>
              <a:ext cx="114257" cy="512996"/>
            </a:xfrm>
            <a:custGeom>
              <a:avLst/>
              <a:gdLst/>
              <a:ahLst/>
              <a:cxnLst/>
              <a:rect l="l" t="t" r="r" b="b"/>
              <a:pathLst>
                <a:path w="10407" h="46726" extrusionOk="0">
                  <a:moveTo>
                    <a:pt x="4858" y="0"/>
                  </a:moveTo>
                  <a:cubicBezTo>
                    <a:pt x="3418" y="3096"/>
                    <a:pt x="4251" y="7060"/>
                    <a:pt x="5001" y="10251"/>
                  </a:cubicBezTo>
                  <a:cubicBezTo>
                    <a:pt x="5811" y="13728"/>
                    <a:pt x="7109" y="17216"/>
                    <a:pt x="7347" y="20788"/>
                  </a:cubicBezTo>
                  <a:cubicBezTo>
                    <a:pt x="7740" y="26968"/>
                    <a:pt x="4525" y="31921"/>
                    <a:pt x="72" y="35588"/>
                  </a:cubicBezTo>
                  <a:lnTo>
                    <a:pt x="1" y="46518"/>
                  </a:lnTo>
                  <a:cubicBezTo>
                    <a:pt x="254" y="46659"/>
                    <a:pt x="527" y="46725"/>
                    <a:pt x="795" y="46725"/>
                  </a:cubicBezTo>
                  <a:cubicBezTo>
                    <a:pt x="1496" y="46725"/>
                    <a:pt x="2167" y="46274"/>
                    <a:pt x="2382" y="45541"/>
                  </a:cubicBezTo>
                  <a:lnTo>
                    <a:pt x="10133" y="19669"/>
                  </a:lnTo>
                  <a:cubicBezTo>
                    <a:pt x="10407" y="18729"/>
                    <a:pt x="10407" y="17728"/>
                    <a:pt x="10109" y="16800"/>
                  </a:cubicBezTo>
                  <a:lnTo>
                    <a:pt x="485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7274431" y="2134333"/>
              <a:ext cx="433257" cy="196927"/>
            </a:xfrm>
            <a:custGeom>
              <a:avLst/>
              <a:gdLst/>
              <a:ahLst/>
              <a:cxnLst/>
              <a:rect l="l" t="t" r="r" b="b"/>
              <a:pathLst>
                <a:path w="39463" h="17937" extrusionOk="0">
                  <a:moveTo>
                    <a:pt x="39463" y="0"/>
                  </a:moveTo>
                  <a:cubicBezTo>
                    <a:pt x="36224" y="2394"/>
                    <a:pt x="30271" y="3739"/>
                    <a:pt x="28200" y="4977"/>
                  </a:cubicBezTo>
                  <a:cubicBezTo>
                    <a:pt x="26842" y="5787"/>
                    <a:pt x="26092" y="7085"/>
                    <a:pt x="24925" y="8085"/>
                  </a:cubicBezTo>
                  <a:cubicBezTo>
                    <a:pt x="23973" y="8906"/>
                    <a:pt x="22770" y="9430"/>
                    <a:pt x="21627" y="9906"/>
                  </a:cubicBezTo>
                  <a:cubicBezTo>
                    <a:pt x="18806" y="11097"/>
                    <a:pt x="15924" y="12347"/>
                    <a:pt x="12829" y="12454"/>
                  </a:cubicBezTo>
                  <a:cubicBezTo>
                    <a:pt x="12667" y="12460"/>
                    <a:pt x="12506" y="12463"/>
                    <a:pt x="12345" y="12463"/>
                  </a:cubicBezTo>
                  <a:cubicBezTo>
                    <a:pt x="11172" y="12463"/>
                    <a:pt x="10032" y="12313"/>
                    <a:pt x="8911" y="12061"/>
                  </a:cubicBezTo>
                  <a:lnTo>
                    <a:pt x="53" y="16550"/>
                  </a:lnTo>
                  <a:cubicBezTo>
                    <a:pt x="0" y="17323"/>
                    <a:pt x="626" y="17937"/>
                    <a:pt x="1393" y="17937"/>
                  </a:cubicBezTo>
                  <a:cubicBezTo>
                    <a:pt x="1489" y="17937"/>
                    <a:pt x="1586" y="17927"/>
                    <a:pt x="1684" y="17907"/>
                  </a:cubicBezTo>
                  <a:lnTo>
                    <a:pt x="24497" y="13347"/>
                  </a:lnTo>
                  <a:cubicBezTo>
                    <a:pt x="25330" y="13181"/>
                    <a:pt x="26092" y="12788"/>
                    <a:pt x="26699" y="12204"/>
                  </a:cubicBezTo>
                  <a:lnTo>
                    <a:pt x="39463"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7799570" y="2057470"/>
              <a:ext cx="26163" cy="1421416"/>
            </a:xfrm>
            <a:custGeom>
              <a:avLst/>
              <a:gdLst/>
              <a:ahLst/>
              <a:cxnLst/>
              <a:rect l="l" t="t" r="r" b="b"/>
              <a:pathLst>
                <a:path w="2383" h="129469" extrusionOk="0">
                  <a:moveTo>
                    <a:pt x="1192" y="1"/>
                  </a:moveTo>
                  <a:cubicBezTo>
                    <a:pt x="537" y="1"/>
                    <a:pt x="1" y="536"/>
                    <a:pt x="1" y="1203"/>
                  </a:cubicBezTo>
                  <a:lnTo>
                    <a:pt x="1" y="128278"/>
                  </a:lnTo>
                  <a:cubicBezTo>
                    <a:pt x="1" y="128933"/>
                    <a:pt x="537" y="129469"/>
                    <a:pt x="1192" y="129469"/>
                  </a:cubicBezTo>
                  <a:cubicBezTo>
                    <a:pt x="1846" y="129469"/>
                    <a:pt x="2382" y="128933"/>
                    <a:pt x="2382" y="128278"/>
                  </a:cubicBezTo>
                  <a:lnTo>
                    <a:pt x="2382" y="1203"/>
                  </a:lnTo>
                  <a:cubicBezTo>
                    <a:pt x="2382" y="536"/>
                    <a:pt x="1846" y="1"/>
                    <a:pt x="1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733961" y="2026883"/>
              <a:ext cx="205490" cy="113730"/>
            </a:xfrm>
            <a:custGeom>
              <a:avLst/>
              <a:gdLst/>
              <a:ahLst/>
              <a:cxnLst/>
              <a:rect l="l" t="t" r="r" b="b"/>
              <a:pathLst>
                <a:path w="18717" h="10359" extrusionOk="0">
                  <a:moveTo>
                    <a:pt x="5179" y="1"/>
                  </a:moveTo>
                  <a:cubicBezTo>
                    <a:pt x="2322" y="1"/>
                    <a:pt x="0" y="2334"/>
                    <a:pt x="0" y="5180"/>
                  </a:cubicBezTo>
                  <a:cubicBezTo>
                    <a:pt x="0" y="8025"/>
                    <a:pt x="2322" y="10359"/>
                    <a:pt x="5179" y="10359"/>
                  </a:cubicBezTo>
                  <a:lnTo>
                    <a:pt x="13537" y="10359"/>
                  </a:lnTo>
                  <a:cubicBezTo>
                    <a:pt x="16395" y="10359"/>
                    <a:pt x="18717" y="8025"/>
                    <a:pt x="18717" y="5180"/>
                  </a:cubicBezTo>
                  <a:cubicBezTo>
                    <a:pt x="18717" y="2334"/>
                    <a:pt x="16395" y="1"/>
                    <a:pt x="1353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7681405" y="2026883"/>
              <a:ext cx="126937" cy="118044"/>
            </a:xfrm>
            <a:custGeom>
              <a:avLst/>
              <a:gdLst/>
              <a:ahLst/>
              <a:cxnLst/>
              <a:rect l="l" t="t" r="r" b="b"/>
              <a:pathLst>
                <a:path w="11562" h="10752" extrusionOk="0">
                  <a:moveTo>
                    <a:pt x="5775" y="1"/>
                  </a:moveTo>
                  <a:cubicBezTo>
                    <a:pt x="2584" y="1"/>
                    <a:pt x="1" y="2406"/>
                    <a:pt x="1" y="5382"/>
                  </a:cubicBezTo>
                  <a:cubicBezTo>
                    <a:pt x="1" y="8347"/>
                    <a:pt x="2584" y="10752"/>
                    <a:pt x="5775" y="10752"/>
                  </a:cubicBezTo>
                  <a:cubicBezTo>
                    <a:pt x="8966" y="10752"/>
                    <a:pt x="11562" y="8347"/>
                    <a:pt x="11562" y="5382"/>
                  </a:cubicBezTo>
                  <a:cubicBezTo>
                    <a:pt x="11562" y="2406"/>
                    <a:pt x="8966" y="1"/>
                    <a:pt x="5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7740493" y="2079428"/>
              <a:ext cx="198958" cy="28380"/>
            </a:xfrm>
            <a:custGeom>
              <a:avLst/>
              <a:gdLst/>
              <a:ahLst/>
              <a:cxnLst/>
              <a:rect l="l" t="t" r="r" b="b"/>
              <a:pathLst>
                <a:path w="18122" h="2585" extrusionOk="0">
                  <a:moveTo>
                    <a:pt x="1298" y="1"/>
                  </a:moveTo>
                  <a:cubicBezTo>
                    <a:pt x="584" y="1"/>
                    <a:pt x="0" y="572"/>
                    <a:pt x="0" y="1287"/>
                  </a:cubicBezTo>
                  <a:cubicBezTo>
                    <a:pt x="0" y="2001"/>
                    <a:pt x="584" y="2584"/>
                    <a:pt x="1298" y="2584"/>
                  </a:cubicBezTo>
                  <a:lnTo>
                    <a:pt x="16836" y="2584"/>
                  </a:lnTo>
                  <a:cubicBezTo>
                    <a:pt x="17538" y="2584"/>
                    <a:pt x="18122" y="2001"/>
                    <a:pt x="18122" y="1287"/>
                  </a:cubicBezTo>
                  <a:cubicBezTo>
                    <a:pt x="18122" y="572"/>
                    <a:pt x="17538" y="1"/>
                    <a:pt x="168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771607" y="2090286"/>
              <a:ext cx="462022" cy="267169"/>
            </a:xfrm>
            <a:custGeom>
              <a:avLst/>
              <a:gdLst/>
              <a:ahLst/>
              <a:cxnLst/>
              <a:rect l="l" t="t" r="r" b="b"/>
              <a:pathLst>
                <a:path w="42083" h="24335" extrusionOk="0">
                  <a:moveTo>
                    <a:pt x="1337" y="1"/>
                  </a:moveTo>
                  <a:cubicBezTo>
                    <a:pt x="607" y="1"/>
                    <a:pt x="0" y="564"/>
                    <a:pt x="0" y="1322"/>
                  </a:cubicBezTo>
                  <a:lnTo>
                    <a:pt x="40326" y="24193"/>
                  </a:lnTo>
                  <a:cubicBezTo>
                    <a:pt x="40497" y="24292"/>
                    <a:pt x="40668" y="24335"/>
                    <a:pt x="40828" y="24335"/>
                  </a:cubicBezTo>
                  <a:cubicBezTo>
                    <a:pt x="41561" y="24335"/>
                    <a:pt x="42083" y="23431"/>
                    <a:pt x="41458" y="22777"/>
                  </a:cubicBezTo>
                  <a:lnTo>
                    <a:pt x="26420" y="6941"/>
                  </a:lnTo>
                  <a:cubicBezTo>
                    <a:pt x="25837" y="6334"/>
                    <a:pt x="25098" y="5894"/>
                    <a:pt x="24277" y="5691"/>
                  </a:cubicBezTo>
                  <a:lnTo>
                    <a:pt x="1703" y="48"/>
                  </a:lnTo>
                  <a:cubicBezTo>
                    <a:pt x="1579" y="16"/>
                    <a:pt x="1456" y="1"/>
                    <a:pt x="133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842058" y="2103746"/>
              <a:ext cx="391570" cy="253709"/>
            </a:xfrm>
            <a:custGeom>
              <a:avLst/>
              <a:gdLst/>
              <a:ahLst/>
              <a:cxnLst/>
              <a:rect l="l" t="t" r="r" b="b"/>
              <a:pathLst>
                <a:path w="35666" h="23109" extrusionOk="0">
                  <a:moveTo>
                    <a:pt x="0" y="0"/>
                  </a:moveTo>
                  <a:lnTo>
                    <a:pt x="0" y="0"/>
                  </a:lnTo>
                  <a:cubicBezTo>
                    <a:pt x="977" y="3310"/>
                    <a:pt x="4287" y="4644"/>
                    <a:pt x="7859" y="5382"/>
                  </a:cubicBezTo>
                  <a:cubicBezTo>
                    <a:pt x="12169" y="6287"/>
                    <a:pt x="16455" y="6704"/>
                    <a:pt x="20086" y="9442"/>
                  </a:cubicBezTo>
                  <a:cubicBezTo>
                    <a:pt x="23015" y="11657"/>
                    <a:pt x="24277" y="14538"/>
                    <a:pt x="24527" y="17645"/>
                  </a:cubicBezTo>
                  <a:lnTo>
                    <a:pt x="33909" y="22967"/>
                  </a:lnTo>
                  <a:cubicBezTo>
                    <a:pt x="34080" y="23066"/>
                    <a:pt x="34251" y="23109"/>
                    <a:pt x="34411" y="23109"/>
                  </a:cubicBezTo>
                  <a:cubicBezTo>
                    <a:pt x="35144" y="23109"/>
                    <a:pt x="35666" y="22205"/>
                    <a:pt x="35041" y="21551"/>
                  </a:cubicBezTo>
                  <a:lnTo>
                    <a:pt x="20003" y="5715"/>
                  </a:lnTo>
                  <a:cubicBezTo>
                    <a:pt x="19420" y="5108"/>
                    <a:pt x="18681" y="4668"/>
                    <a:pt x="17860" y="446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8243224" y="2064497"/>
              <a:ext cx="82890" cy="437231"/>
            </a:xfrm>
            <a:custGeom>
              <a:avLst/>
              <a:gdLst/>
              <a:ahLst/>
              <a:cxnLst/>
              <a:rect l="l" t="t" r="r" b="b"/>
              <a:pathLst>
                <a:path w="7550" h="39825" extrusionOk="0">
                  <a:moveTo>
                    <a:pt x="1072" y="0"/>
                  </a:moveTo>
                  <a:cubicBezTo>
                    <a:pt x="665" y="0"/>
                    <a:pt x="257" y="289"/>
                    <a:pt x="251" y="801"/>
                  </a:cubicBezTo>
                  <a:lnTo>
                    <a:pt x="1" y="39675"/>
                  </a:lnTo>
                  <a:cubicBezTo>
                    <a:pt x="185" y="39777"/>
                    <a:pt x="382" y="39824"/>
                    <a:pt x="575" y="39824"/>
                  </a:cubicBezTo>
                  <a:cubicBezTo>
                    <a:pt x="1081" y="39824"/>
                    <a:pt x="1563" y="39498"/>
                    <a:pt x="1727" y="38973"/>
                  </a:cubicBezTo>
                  <a:lnTo>
                    <a:pt x="7335" y="20208"/>
                  </a:lnTo>
                  <a:cubicBezTo>
                    <a:pt x="7549" y="19530"/>
                    <a:pt x="7537" y="18803"/>
                    <a:pt x="7323" y="18125"/>
                  </a:cubicBezTo>
                  <a:lnTo>
                    <a:pt x="1834" y="575"/>
                  </a:lnTo>
                  <a:cubicBezTo>
                    <a:pt x="1713" y="181"/>
                    <a:pt x="1393" y="0"/>
                    <a:pt x="107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911510" y="2523345"/>
              <a:ext cx="343648" cy="178417"/>
            </a:xfrm>
            <a:custGeom>
              <a:avLst/>
              <a:gdLst/>
              <a:ahLst/>
              <a:cxnLst/>
              <a:rect l="l" t="t" r="r" b="b"/>
              <a:pathLst>
                <a:path w="31301" h="16251" extrusionOk="0">
                  <a:moveTo>
                    <a:pt x="30373" y="0"/>
                  </a:moveTo>
                  <a:cubicBezTo>
                    <a:pt x="30266" y="0"/>
                    <a:pt x="30152" y="26"/>
                    <a:pt x="30036" y="84"/>
                  </a:cubicBezTo>
                  <a:lnTo>
                    <a:pt x="32" y="15240"/>
                  </a:lnTo>
                  <a:cubicBezTo>
                    <a:pt x="1" y="15811"/>
                    <a:pt x="457" y="16250"/>
                    <a:pt x="1009" y="16250"/>
                  </a:cubicBezTo>
                  <a:cubicBezTo>
                    <a:pt x="1079" y="16250"/>
                    <a:pt x="1151" y="16243"/>
                    <a:pt x="1223" y="16229"/>
                  </a:cubicBezTo>
                  <a:lnTo>
                    <a:pt x="17773" y="12919"/>
                  </a:lnTo>
                  <a:cubicBezTo>
                    <a:pt x="18368" y="12800"/>
                    <a:pt x="18928" y="12514"/>
                    <a:pt x="19368" y="12097"/>
                  </a:cubicBezTo>
                  <a:lnTo>
                    <a:pt x="30822" y="1143"/>
                  </a:lnTo>
                  <a:cubicBezTo>
                    <a:pt x="31301" y="685"/>
                    <a:pt x="30927" y="0"/>
                    <a:pt x="303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8243224" y="2129755"/>
              <a:ext cx="82890" cy="371973"/>
            </a:xfrm>
            <a:custGeom>
              <a:avLst/>
              <a:gdLst/>
              <a:ahLst/>
              <a:cxnLst/>
              <a:rect l="l" t="t" r="r" b="b"/>
              <a:pathLst>
                <a:path w="7550" h="33881" extrusionOk="0">
                  <a:moveTo>
                    <a:pt x="3513" y="1"/>
                  </a:moveTo>
                  <a:cubicBezTo>
                    <a:pt x="2477" y="2239"/>
                    <a:pt x="3084" y="5120"/>
                    <a:pt x="3620" y="7430"/>
                  </a:cubicBezTo>
                  <a:cubicBezTo>
                    <a:pt x="4216" y="9954"/>
                    <a:pt x="5156" y="12478"/>
                    <a:pt x="5323" y="15074"/>
                  </a:cubicBezTo>
                  <a:cubicBezTo>
                    <a:pt x="5609" y="19551"/>
                    <a:pt x="3275" y="23146"/>
                    <a:pt x="48" y="25802"/>
                  </a:cubicBezTo>
                  <a:lnTo>
                    <a:pt x="1" y="33731"/>
                  </a:lnTo>
                  <a:cubicBezTo>
                    <a:pt x="185" y="33833"/>
                    <a:pt x="382" y="33880"/>
                    <a:pt x="575" y="33880"/>
                  </a:cubicBezTo>
                  <a:cubicBezTo>
                    <a:pt x="1081" y="33880"/>
                    <a:pt x="1563" y="33554"/>
                    <a:pt x="1727" y="33029"/>
                  </a:cubicBezTo>
                  <a:lnTo>
                    <a:pt x="7347" y="14264"/>
                  </a:lnTo>
                  <a:cubicBezTo>
                    <a:pt x="7549" y="13586"/>
                    <a:pt x="7537" y="12859"/>
                    <a:pt x="7323" y="12181"/>
                  </a:cubicBezTo>
                  <a:lnTo>
                    <a:pt x="3513"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911510" y="2558895"/>
              <a:ext cx="314345" cy="142867"/>
            </a:xfrm>
            <a:custGeom>
              <a:avLst/>
              <a:gdLst/>
              <a:ahLst/>
              <a:cxnLst/>
              <a:rect l="l" t="t" r="r" b="b"/>
              <a:pathLst>
                <a:path w="28632" h="13013" extrusionOk="0">
                  <a:moveTo>
                    <a:pt x="28631" y="1"/>
                  </a:moveTo>
                  <a:lnTo>
                    <a:pt x="28631" y="1"/>
                  </a:lnTo>
                  <a:cubicBezTo>
                    <a:pt x="26274" y="1739"/>
                    <a:pt x="21952" y="2715"/>
                    <a:pt x="20452" y="3620"/>
                  </a:cubicBezTo>
                  <a:cubicBezTo>
                    <a:pt x="19475" y="4204"/>
                    <a:pt x="18928" y="5144"/>
                    <a:pt x="18082" y="5871"/>
                  </a:cubicBezTo>
                  <a:cubicBezTo>
                    <a:pt x="17392" y="6466"/>
                    <a:pt x="16523" y="6847"/>
                    <a:pt x="15689" y="7192"/>
                  </a:cubicBezTo>
                  <a:cubicBezTo>
                    <a:pt x="13641" y="8061"/>
                    <a:pt x="11558" y="8966"/>
                    <a:pt x="9307" y="9038"/>
                  </a:cubicBezTo>
                  <a:cubicBezTo>
                    <a:pt x="9183" y="9042"/>
                    <a:pt x="9060" y="9044"/>
                    <a:pt x="8937" y="9044"/>
                  </a:cubicBezTo>
                  <a:cubicBezTo>
                    <a:pt x="8093" y="9044"/>
                    <a:pt x="7274" y="8939"/>
                    <a:pt x="6474" y="8752"/>
                  </a:cubicBezTo>
                  <a:lnTo>
                    <a:pt x="32" y="12002"/>
                  </a:lnTo>
                  <a:cubicBezTo>
                    <a:pt x="1" y="12573"/>
                    <a:pt x="457" y="13012"/>
                    <a:pt x="1009" y="13012"/>
                  </a:cubicBezTo>
                  <a:cubicBezTo>
                    <a:pt x="1079" y="13012"/>
                    <a:pt x="1151" y="13005"/>
                    <a:pt x="1223" y="12991"/>
                  </a:cubicBezTo>
                  <a:lnTo>
                    <a:pt x="17773" y="9681"/>
                  </a:lnTo>
                  <a:cubicBezTo>
                    <a:pt x="18368" y="9562"/>
                    <a:pt x="18928" y="9276"/>
                    <a:pt x="19368" y="8859"/>
                  </a:cubicBezTo>
                  <a:lnTo>
                    <a:pt x="2863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8292376" y="2503210"/>
              <a:ext cx="18960" cy="1030845"/>
            </a:xfrm>
            <a:custGeom>
              <a:avLst/>
              <a:gdLst/>
              <a:ahLst/>
              <a:cxnLst/>
              <a:rect l="l" t="t" r="r" b="b"/>
              <a:pathLst>
                <a:path w="1727" h="93894" extrusionOk="0">
                  <a:moveTo>
                    <a:pt x="870" y="1"/>
                  </a:moveTo>
                  <a:cubicBezTo>
                    <a:pt x="393" y="1"/>
                    <a:pt x="1" y="394"/>
                    <a:pt x="1" y="870"/>
                  </a:cubicBezTo>
                  <a:lnTo>
                    <a:pt x="1" y="93024"/>
                  </a:lnTo>
                  <a:cubicBezTo>
                    <a:pt x="1" y="93500"/>
                    <a:pt x="393" y="93893"/>
                    <a:pt x="870" y="93893"/>
                  </a:cubicBezTo>
                  <a:cubicBezTo>
                    <a:pt x="1346" y="93893"/>
                    <a:pt x="1727" y="93500"/>
                    <a:pt x="1727" y="93024"/>
                  </a:cubicBezTo>
                  <a:lnTo>
                    <a:pt x="1727" y="870"/>
                  </a:lnTo>
                  <a:cubicBezTo>
                    <a:pt x="1727" y="394"/>
                    <a:pt x="1346" y="1"/>
                    <a:pt x="8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8244794" y="2480989"/>
              <a:ext cx="149026" cy="82495"/>
            </a:xfrm>
            <a:custGeom>
              <a:avLst/>
              <a:gdLst/>
              <a:ahLst/>
              <a:cxnLst/>
              <a:rect l="l" t="t" r="r" b="b"/>
              <a:pathLst>
                <a:path w="13574" h="7514" extrusionOk="0">
                  <a:moveTo>
                    <a:pt x="3751" y="1"/>
                  </a:moveTo>
                  <a:cubicBezTo>
                    <a:pt x="1691" y="1"/>
                    <a:pt x="1" y="1691"/>
                    <a:pt x="1" y="3763"/>
                  </a:cubicBezTo>
                  <a:cubicBezTo>
                    <a:pt x="1" y="5823"/>
                    <a:pt x="1691" y="7514"/>
                    <a:pt x="3751" y="7514"/>
                  </a:cubicBezTo>
                  <a:lnTo>
                    <a:pt x="9823" y="7514"/>
                  </a:lnTo>
                  <a:cubicBezTo>
                    <a:pt x="11883" y="7514"/>
                    <a:pt x="13574" y="5823"/>
                    <a:pt x="13574" y="3763"/>
                  </a:cubicBezTo>
                  <a:cubicBezTo>
                    <a:pt x="13574" y="1691"/>
                    <a:pt x="11883" y="1"/>
                    <a:pt x="9823"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8206752" y="2480989"/>
              <a:ext cx="91904" cy="85767"/>
            </a:xfrm>
            <a:custGeom>
              <a:avLst/>
              <a:gdLst/>
              <a:ahLst/>
              <a:cxnLst/>
              <a:rect l="l" t="t" r="r" b="b"/>
              <a:pathLst>
                <a:path w="8371" h="7812" extrusionOk="0">
                  <a:moveTo>
                    <a:pt x="4192" y="1"/>
                  </a:moveTo>
                  <a:cubicBezTo>
                    <a:pt x="1870" y="1"/>
                    <a:pt x="1" y="1751"/>
                    <a:pt x="1" y="3906"/>
                  </a:cubicBezTo>
                  <a:cubicBezTo>
                    <a:pt x="1" y="6061"/>
                    <a:pt x="1870" y="7811"/>
                    <a:pt x="4192" y="7811"/>
                  </a:cubicBezTo>
                  <a:cubicBezTo>
                    <a:pt x="6502" y="7811"/>
                    <a:pt x="8371" y="6061"/>
                    <a:pt x="8371" y="3906"/>
                  </a:cubicBezTo>
                  <a:cubicBezTo>
                    <a:pt x="8371" y="1751"/>
                    <a:pt x="6502" y="1"/>
                    <a:pt x="419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8249504" y="2519162"/>
              <a:ext cx="144317" cy="20530"/>
            </a:xfrm>
            <a:custGeom>
              <a:avLst/>
              <a:gdLst/>
              <a:ahLst/>
              <a:cxnLst/>
              <a:rect l="l" t="t" r="r" b="b"/>
              <a:pathLst>
                <a:path w="13145" h="1870" extrusionOk="0">
                  <a:moveTo>
                    <a:pt x="941" y="0"/>
                  </a:moveTo>
                  <a:cubicBezTo>
                    <a:pt x="429" y="0"/>
                    <a:pt x="0" y="417"/>
                    <a:pt x="0" y="929"/>
                  </a:cubicBezTo>
                  <a:cubicBezTo>
                    <a:pt x="0" y="1453"/>
                    <a:pt x="429" y="1870"/>
                    <a:pt x="941" y="1870"/>
                  </a:cubicBezTo>
                  <a:lnTo>
                    <a:pt x="12204" y="1870"/>
                  </a:lnTo>
                  <a:cubicBezTo>
                    <a:pt x="12728" y="1870"/>
                    <a:pt x="13145" y="1453"/>
                    <a:pt x="13145" y="929"/>
                  </a:cubicBezTo>
                  <a:cubicBezTo>
                    <a:pt x="13145" y="417"/>
                    <a:pt x="12728" y="0"/>
                    <a:pt x="122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8272120" y="2527012"/>
              <a:ext cx="335008" cy="193787"/>
            </a:xfrm>
            <a:custGeom>
              <a:avLst/>
              <a:gdLst/>
              <a:ahLst/>
              <a:cxnLst/>
              <a:rect l="l" t="t" r="r" b="b"/>
              <a:pathLst>
                <a:path w="30514" h="17651" extrusionOk="0">
                  <a:moveTo>
                    <a:pt x="970" y="1"/>
                  </a:moveTo>
                  <a:cubicBezTo>
                    <a:pt x="439" y="1"/>
                    <a:pt x="0" y="412"/>
                    <a:pt x="0" y="964"/>
                  </a:cubicBezTo>
                  <a:lnTo>
                    <a:pt x="29242" y="17550"/>
                  </a:lnTo>
                  <a:cubicBezTo>
                    <a:pt x="29365" y="17619"/>
                    <a:pt x="29487" y="17650"/>
                    <a:pt x="29603" y="17650"/>
                  </a:cubicBezTo>
                  <a:cubicBezTo>
                    <a:pt x="30135" y="17650"/>
                    <a:pt x="30514" y="16995"/>
                    <a:pt x="30063" y="16526"/>
                  </a:cubicBezTo>
                  <a:lnTo>
                    <a:pt x="19157" y="5036"/>
                  </a:lnTo>
                  <a:cubicBezTo>
                    <a:pt x="18740" y="4596"/>
                    <a:pt x="18193" y="4274"/>
                    <a:pt x="17609" y="4131"/>
                  </a:cubicBezTo>
                  <a:lnTo>
                    <a:pt x="1238" y="35"/>
                  </a:lnTo>
                  <a:cubicBezTo>
                    <a:pt x="1147" y="12"/>
                    <a:pt x="1057" y="1"/>
                    <a:pt x="9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8323227" y="2536805"/>
              <a:ext cx="283901" cy="183994"/>
            </a:xfrm>
            <a:custGeom>
              <a:avLst/>
              <a:gdLst/>
              <a:ahLst/>
              <a:cxnLst/>
              <a:rect l="l" t="t" r="r" b="b"/>
              <a:pathLst>
                <a:path w="25859" h="16759" extrusionOk="0">
                  <a:moveTo>
                    <a:pt x="0" y="1"/>
                  </a:moveTo>
                  <a:lnTo>
                    <a:pt x="0" y="1"/>
                  </a:lnTo>
                  <a:cubicBezTo>
                    <a:pt x="703" y="2406"/>
                    <a:pt x="3108" y="3370"/>
                    <a:pt x="5692" y="3906"/>
                  </a:cubicBezTo>
                  <a:cubicBezTo>
                    <a:pt x="8823" y="4549"/>
                    <a:pt x="11930" y="4858"/>
                    <a:pt x="14562" y="6847"/>
                  </a:cubicBezTo>
                  <a:cubicBezTo>
                    <a:pt x="16693" y="8454"/>
                    <a:pt x="17598" y="10550"/>
                    <a:pt x="17776" y="12788"/>
                  </a:cubicBezTo>
                  <a:lnTo>
                    <a:pt x="24587" y="16658"/>
                  </a:lnTo>
                  <a:cubicBezTo>
                    <a:pt x="24710" y="16727"/>
                    <a:pt x="24832" y="16758"/>
                    <a:pt x="24948" y="16758"/>
                  </a:cubicBezTo>
                  <a:cubicBezTo>
                    <a:pt x="25480" y="16758"/>
                    <a:pt x="25859" y="16103"/>
                    <a:pt x="25408" y="15634"/>
                  </a:cubicBezTo>
                  <a:lnTo>
                    <a:pt x="14502" y="4144"/>
                  </a:lnTo>
                  <a:cubicBezTo>
                    <a:pt x="14085" y="3704"/>
                    <a:pt x="13538" y="3382"/>
                    <a:pt x="12954" y="3239"/>
                  </a:cubicBezTo>
                  <a:lnTo>
                    <a:pt x="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5454912" y="3206601"/>
              <a:ext cx="15700" cy="247452"/>
            </a:xfrm>
            <a:custGeom>
              <a:avLst/>
              <a:gdLst/>
              <a:ahLst/>
              <a:cxnLst/>
              <a:rect l="l" t="t" r="r" b="b"/>
              <a:pathLst>
                <a:path w="1430" h="22539" extrusionOk="0">
                  <a:moveTo>
                    <a:pt x="1" y="0"/>
                  </a:moveTo>
                  <a:lnTo>
                    <a:pt x="1" y="22539"/>
                  </a:lnTo>
                  <a:lnTo>
                    <a:pt x="1429" y="22539"/>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5847064" y="3217448"/>
              <a:ext cx="17390" cy="236604"/>
            </a:xfrm>
            <a:custGeom>
              <a:avLst/>
              <a:gdLst/>
              <a:ahLst/>
              <a:cxnLst/>
              <a:rect l="l" t="t" r="r" b="b"/>
              <a:pathLst>
                <a:path w="1584" h="21551" extrusionOk="0">
                  <a:moveTo>
                    <a:pt x="0" y="0"/>
                  </a:moveTo>
                  <a:lnTo>
                    <a:pt x="0" y="21551"/>
                  </a:lnTo>
                  <a:lnTo>
                    <a:pt x="1584" y="21551"/>
                  </a:lnTo>
                  <a:lnTo>
                    <a:pt x="1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5159099" y="3059013"/>
              <a:ext cx="443533" cy="205633"/>
            </a:xfrm>
            <a:custGeom>
              <a:avLst/>
              <a:gdLst/>
              <a:ahLst/>
              <a:cxnLst/>
              <a:rect l="l" t="t" r="r" b="b"/>
              <a:pathLst>
                <a:path w="40399" h="18730" extrusionOk="0">
                  <a:moveTo>
                    <a:pt x="17064" y="1"/>
                  </a:moveTo>
                  <a:cubicBezTo>
                    <a:pt x="16165" y="1"/>
                    <a:pt x="15326" y="344"/>
                    <a:pt x="14764" y="930"/>
                  </a:cubicBezTo>
                  <a:lnTo>
                    <a:pt x="1525" y="14777"/>
                  </a:lnTo>
                  <a:cubicBezTo>
                    <a:pt x="1" y="16372"/>
                    <a:pt x="1394" y="18706"/>
                    <a:pt x="3870" y="18706"/>
                  </a:cubicBezTo>
                  <a:lnTo>
                    <a:pt x="23289" y="18730"/>
                  </a:lnTo>
                  <a:cubicBezTo>
                    <a:pt x="23305" y="18730"/>
                    <a:pt x="23320" y="18730"/>
                    <a:pt x="23335" y="18730"/>
                  </a:cubicBezTo>
                  <a:cubicBezTo>
                    <a:pt x="24235" y="18730"/>
                    <a:pt x="25073" y="18386"/>
                    <a:pt x="25635" y="17801"/>
                  </a:cubicBezTo>
                  <a:lnTo>
                    <a:pt x="38863" y="3954"/>
                  </a:lnTo>
                  <a:cubicBezTo>
                    <a:pt x="40399" y="2359"/>
                    <a:pt x="39006" y="25"/>
                    <a:pt x="36529" y="25"/>
                  </a:cubicBezTo>
                  <a:lnTo>
                    <a:pt x="17110" y="1"/>
                  </a:lnTo>
                  <a:cubicBezTo>
                    <a:pt x="17095" y="1"/>
                    <a:pt x="17079" y="1"/>
                    <a:pt x="1706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5146945" y="3045684"/>
              <a:ext cx="443401" cy="205633"/>
            </a:xfrm>
            <a:custGeom>
              <a:avLst/>
              <a:gdLst/>
              <a:ahLst/>
              <a:cxnLst/>
              <a:rect l="l" t="t" r="r" b="b"/>
              <a:pathLst>
                <a:path w="40387" h="18730" extrusionOk="0">
                  <a:moveTo>
                    <a:pt x="17064" y="0"/>
                  </a:moveTo>
                  <a:cubicBezTo>
                    <a:pt x="16164" y="0"/>
                    <a:pt x="15314" y="344"/>
                    <a:pt x="14764" y="929"/>
                  </a:cubicBezTo>
                  <a:lnTo>
                    <a:pt x="1524" y="14776"/>
                  </a:lnTo>
                  <a:cubicBezTo>
                    <a:pt x="0" y="16372"/>
                    <a:pt x="1382" y="18705"/>
                    <a:pt x="3858" y="18705"/>
                  </a:cubicBezTo>
                  <a:lnTo>
                    <a:pt x="23277" y="18729"/>
                  </a:lnTo>
                  <a:cubicBezTo>
                    <a:pt x="23292" y="18729"/>
                    <a:pt x="23308" y="18729"/>
                    <a:pt x="23323" y="18729"/>
                  </a:cubicBezTo>
                  <a:cubicBezTo>
                    <a:pt x="24223" y="18729"/>
                    <a:pt x="25072" y="18386"/>
                    <a:pt x="25623" y="17800"/>
                  </a:cubicBezTo>
                  <a:lnTo>
                    <a:pt x="38862" y="3954"/>
                  </a:lnTo>
                  <a:cubicBezTo>
                    <a:pt x="40386" y="2358"/>
                    <a:pt x="39005" y="24"/>
                    <a:pt x="36529" y="24"/>
                  </a:cubicBezTo>
                  <a:lnTo>
                    <a:pt x="17110" y="1"/>
                  </a:lnTo>
                  <a:cubicBezTo>
                    <a:pt x="17094" y="0"/>
                    <a:pt x="17079" y="0"/>
                    <a:pt x="170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5198315" y="3042544"/>
              <a:ext cx="209816" cy="210596"/>
            </a:xfrm>
            <a:custGeom>
              <a:avLst/>
              <a:gdLst/>
              <a:ahLst/>
              <a:cxnLst/>
              <a:rect l="l" t="t" r="r" b="b"/>
              <a:pathLst>
                <a:path w="19111" h="19182" extrusionOk="0">
                  <a:moveTo>
                    <a:pt x="18527" y="1"/>
                  </a:moveTo>
                  <a:lnTo>
                    <a:pt x="1" y="18801"/>
                  </a:lnTo>
                  <a:lnTo>
                    <a:pt x="584" y="19182"/>
                  </a:lnTo>
                  <a:lnTo>
                    <a:pt x="19110" y="382"/>
                  </a:lnTo>
                  <a:lnTo>
                    <a:pt x="1852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5316480" y="3043598"/>
              <a:ext cx="209684" cy="210716"/>
            </a:xfrm>
            <a:custGeom>
              <a:avLst/>
              <a:gdLst/>
              <a:ahLst/>
              <a:cxnLst/>
              <a:rect l="l" t="t" r="r" b="b"/>
              <a:pathLst>
                <a:path w="19099" h="19193" extrusionOk="0">
                  <a:moveTo>
                    <a:pt x="18527" y="0"/>
                  </a:moveTo>
                  <a:lnTo>
                    <a:pt x="1" y="18812"/>
                  </a:lnTo>
                  <a:lnTo>
                    <a:pt x="584" y="19193"/>
                  </a:lnTo>
                  <a:lnTo>
                    <a:pt x="19098" y="393"/>
                  </a:lnTo>
                  <a:lnTo>
                    <a:pt x="18527"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5258315" y="3102412"/>
              <a:ext cx="300007" cy="6686"/>
            </a:xfrm>
            <a:custGeom>
              <a:avLst/>
              <a:gdLst/>
              <a:ahLst/>
              <a:cxnLst/>
              <a:rect l="l" t="t" r="r" b="b"/>
              <a:pathLst>
                <a:path w="27326" h="609" extrusionOk="0">
                  <a:moveTo>
                    <a:pt x="1" y="1"/>
                  </a:moveTo>
                  <a:lnTo>
                    <a:pt x="1" y="608"/>
                  </a:lnTo>
                  <a:lnTo>
                    <a:pt x="27325" y="608"/>
                  </a:lnTo>
                  <a:lnTo>
                    <a:pt x="273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5186162" y="3176925"/>
              <a:ext cx="294902" cy="15568"/>
            </a:xfrm>
            <a:custGeom>
              <a:avLst/>
              <a:gdLst/>
              <a:ahLst/>
              <a:cxnLst/>
              <a:rect l="l" t="t" r="r" b="b"/>
              <a:pathLst>
                <a:path w="26861" h="1418" extrusionOk="0">
                  <a:moveTo>
                    <a:pt x="24" y="0"/>
                  </a:moveTo>
                  <a:lnTo>
                    <a:pt x="0" y="608"/>
                  </a:lnTo>
                  <a:lnTo>
                    <a:pt x="26837" y="1417"/>
                  </a:lnTo>
                  <a:lnTo>
                    <a:pt x="26861" y="810"/>
                  </a:lnTo>
                  <a:lnTo>
                    <a:pt x="24"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5203805" y="3160193"/>
              <a:ext cx="294913" cy="16743"/>
            </a:xfrm>
            <a:custGeom>
              <a:avLst/>
              <a:gdLst/>
              <a:ahLst/>
              <a:cxnLst/>
              <a:rect l="l" t="t" r="r" b="b"/>
              <a:pathLst>
                <a:path w="26862" h="1525" extrusionOk="0">
                  <a:moveTo>
                    <a:pt x="36" y="0"/>
                  </a:moveTo>
                  <a:lnTo>
                    <a:pt x="1" y="608"/>
                  </a:lnTo>
                  <a:lnTo>
                    <a:pt x="26837" y="1524"/>
                  </a:lnTo>
                  <a:lnTo>
                    <a:pt x="26861" y="917"/>
                  </a:lnTo>
                  <a:lnTo>
                    <a:pt x="3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5270468" y="3085680"/>
              <a:ext cx="303147" cy="6818"/>
            </a:xfrm>
            <a:custGeom>
              <a:avLst/>
              <a:gdLst/>
              <a:ahLst/>
              <a:cxnLst/>
              <a:rect l="l" t="t" r="r" b="b"/>
              <a:pathLst>
                <a:path w="27612" h="621" extrusionOk="0">
                  <a:moveTo>
                    <a:pt x="1" y="1"/>
                  </a:moveTo>
                  <a:lnTo>
                    <a:pt x="1" y="620"/>
                  </a:lnTo>
                  <a:lnTo>
                    <a:pt x="27611" y="620"/>
                  </a:lnTo>
                  <a:lnTo>
                    <a:pt x="2761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5546157" y="3069476"/>
              <a:ext cx="443522" cy="205754"/>
            </a:xfrm>
            <a:custGeom>
              <a:avLst/>
              <a:gdLst/>
              <a:ahLst/>
              <a:cxnLst/>
              <a:rect l="l" t="t" r="r" b="b"/>
              <a:pathLst>
                <a:path w="40398" h="18741" extrusionOk="0">
                  <a:moveTo>
                    <a:pt x="17109" y="1"/>
                  </a:moveTo>
                  <a:cubicBezTo>
                    <a:pt x="16193" y="1"/>
                    <a:pt x="15335" y="334"/>
                    <a:pt x="14764" y="929"/>
                  </a:cubicBezTo>
                  <a:lnTo>
                    <a:pt x="1536" y="14776"/>
                  </a:lnTo>
                  <a:cubicBezTo>
                    <a:pt x="0" y="16372"/>
                    <a:pt x="1393" y="18705"/>
                    <a:pt x="3870" y="18717"/>
                  </a:cubicBezTo>
                  <a:lnTo>
                    <a:pt x="23289" y="18741"/>
                  </a:lnTo>
                  <a:cubicBezTo>
                    <a:pt x="24206" y="18741"/>
                    <a:pt x="25063" y="18396"/>
                    <a:pt x="25634" y="17800"/>
                  </a:cubicBezTo>
                  <a:lnTo>
                    <a:pt x="38874" y="3953"/>
                  </a:lnTo>
                  <a:cubicBezTo>
                    <a:pt x="40398" y="2358"/>
                    <a:pt x="39005" y="24"/>
                    <a:pt x="36528" y="24"/>
                  </a:cubicBezTo>
                  <a:lnTo>
                    <a:pt x="17109"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5533993" y="3056136"/>
              <a:ext cx="443401" cy="205633"/>
            </a:xfrm>
            <a:custGeom>
              <a:avLst/>
              <a:gdLst/>
              <a:ahLst/>
              <a:cxnLst/>
              <a:rect l="l" t="t" r="r" b="b"/>
              <a:pathLst>
                <a:path w="40387" h="18730" extrusionOk="0">
                  <a:moveTo>
                    <a:pt x="17064" y="1"/>
                  </a:moveTo>
                  <a:cubicBezTo>
                    <a:pt x="16164" y="1"/>
                    <a:pt x="15315" y="344"/>
                    <a:pt x="14765" y="930"/>
                  </a:cubicBezTo>
                  <a:lnTo>
                    <a:pt x="1525" y="14777"/>
                  </a:lnTo>
                  <a:cubicBezTo>
                    <a:pt x="1" y="16372"/>
                    <a:pt x="1382" y="18706"/>
                    <a:pt x="3858" y="18706"/>
                  </a:cubicBezTo>
                  <a:lnTo>
                    <a:pt x="23278" y="18730"/>
                  </a:lnTo>
                  <a:cubicBezTo>
                    <a:pt x="23293" y="18730"/>
                    <a:pt x="23308" y="18730"/>
                    <a:pt x="23323" y="18730"/>
                  </a:cubicBezTo>
                  <a:cubicBezTo>
                    <a:pt x="24223" y="18730"/>
                    <a:pt x="25073" y="18386"/>
                    <a:pt x="25623" y="17801"/>
                  </a:cubicBezTo>
                  <a:lnTo>
                    <a:pt x="38863" y="3954"/>
                  </a:lnTo>
                  <a:cubicBezTo>
                    <a:pt x="40387" y="2359"/>
                    <a:pt x="39006" y="25"/>
                    <a:pt x="36529" y="25"/>
                  </a:cubicBezTo>
                  <a:lnTo>
                    <a:pt x="17110" y="1"/>
                  </a:lnTo>
                  <a:cubicBezTo>
                    <a:pt x="17095" y="1"/>
                    <a:pt x="17079" y="1"/>
                    <a:pt x="1706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5585494" y="3053007"/>
              <a:ext cx="209684" cy="210596"/>
            </a:xfrm>
            <a:custGeom>
              <a:avLst/>
              <a:gdLst/>
              <a:ahLst/>
              <a:cxnLst/>
              <a:rect l="l" t="t" r="r" b="b"/>
              <a:pathLst>
                <a:path w="19099" h="19182" extrusionOk="0">
                  <a:moveTo>
                    <a:pt x="18515" y="0"/>
                  </a:moveTo>
                  <a:lnTo>
                    <a:pt x="1" y="18800"/>
                  </a:lnTo>
                  <a:lnTo>
                    <a:pt x="572" y="19181"/>
                  </a:lnTo>
                  <a:lnTo>
                    <a:pt x="19099" y="381"/>
                  </a:lnTo>
                  <a:lnTo>
                    <a:pt x="18515"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5703538" y="3054182"/>
              <a:ext cx="209805" cy="210596"/>
            </a:xfrm>
            <a:custGeom>
              <a:avLst/>
              <a:gdLst/>
              <a:ahLst/>
              <a:cxnLst/>
              <a:rect l="l" t="t" r="r" b="b"/>
              <a:pathLst>
                <a:path w="19110" h="19182" extrusionOk="0">
                  <a:moveTo>
                    <a:pt x="18526" y="1"/>
                  </a:moveTo>
                  <a:lnTo>
                    <a:pt x="0" y="18800"/>
                  </a:lnTo>
                  <a:lnTo>
                    <a:pt x="584" y="19181"/>
                  </a:lnTo>
                  <a:lnTo>
                    <a:pt x="19110" y="382"/>
                  </a:lnTo>
                  <a:lnTo>
                    <a:pt x="1852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5645362" y="3112875"/>
              <a:ext cx="300007" cy="6675"/>
            </a:xfrm>
            <a:custGeom>
              <a:avLst/>
              <a:gdLst/>
              <a:ahLst/>
              <a:cxnLst/>
              <a:rect l="l" t="t" r="r" b="b"/>
              <a:pathLst>
                <a:path w="27326" h="608" extrusionOk="0">
                  <a:moveTo>
                    <a:pt x="1" y="0"/>
                  </a:moveTo>
                  <a:lnTo>
                    <a:pt x="1" y="608"/>
                  </a:lnTo>
                  <a:lnTo>
                    <a:pt x="27326" y="608"/>
                  </a:lnTo>
                  <a:lnTo>
                    <a:pt x="27326"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5573209" y="3187377"/>
              <a:ext cx="294913" cy="15568"/>
            </a:xfrm>
            <a:custGeom>
              <a:avLst/>
              <a:gdLst/>
              <a:ahLst/>
              <a:cxnLst/>
              <a:rect l="l" t="t" r="r" b="b"/>
              <a:pathLst>
                <a:path w="26862" h="1418" extrusionOk="0">
                  <a:moveTo>
                    <a:pt x="25" y="1"/>
                  </a:moveTo>
                  <a:lnTo>
                    <a:pt x="1" y="608"/>
                  </a:lnTo>
                  <a:lnTo>
                    <a:pt x="26837" y="1418"/>
                  </a:lnTo>
                  <a:lnTo>
                    <a:pt x="26861" y="811"/>
                  </a:lnTo>
                  <a:lnTo>
                    <a:pt x="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5590863" y="3170645"/>
              <a:ext cx="295034" cy="16743"/>
            </a:xfrm>
            <a:custGeom>
              <a:avLst/>
              <a:gdLst/>
              <a:ahLst/>
              <a:cxnLst/>
              <a:rect l="l" t="t" r="r" b="b"/>
              <a:pathLst>
                <a:path w="26873" h="1525" extrusionOk="0">
                  <a:moveTo>
                    <a:pt x="36" y="1"/>
                  </a:moveTo>
                  <a:lnTo>
                    <a:pt x="0" y="608"/>
                  </a:lnTo>
                  <a:lnTo>
                    <a:pt x="26837" y="1525"/>
                  </a:lnTo>
                  <a:lnTo>
                    <a:pt x="26872" y="918"/>
                  </a:lnTo>
                  <a:lnTo>
                    <a:pt x="36"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5657526" y="3096275"/>
              <a:ext cx="303136" cy="6675"/>
            </a:xfrm>
            <a:custGeom>
              <a:avLst/>
              <a:gdLst/>
              <a:ahLst/>
              <a:cxnLst/>
              <a:rect l="l" t="t" r="r" b="b"/>
              <a:pathLst>
                <a:path w="27611" h="608" extrusionOk="0">
                  <a:moveTo>
                    <a:pt x="0" y="0"/>
                  </a:moveTo>
                  <a:lnTo>
                    <a:pt x="0" y="608"/>
                  </a:lnTo>
                  <a:lnTo>
                    <a:pt x="27611" y="608"/>
                  </a:lnTo>
                  <a:lnTo>
                    <a:pt x="27611"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5405628" y="3372085"/>
              <a:ext cx="177527" cy="167065"/>
            </a:xfrm>
            <a:custGeom>
              <a:avLst/>
              <a:gdLst/>
              <a:ahLst/>
              <a:cxnLst/>
              <a:rect l="l" t="t" r="r" b="b"/>
              <a:pathLst>
                <a:path w="16170" h="15217" extrusionOk="0">
                  <a:moveTo>
                    <a:pt x="8085" y="0"/>
                  </a:moveTo>
                  <a:cubicBezTo>
                    <a:pt x="3620" y="0"/>
                    <a:pt x="1" y="3406"/>
                    <a:pt x="1" y="7609"/>
                  </a:cubicBezTo>
                  <a:cubicBezTo>
                    <a:pt x="1" y="11811"/>
                    <a:pt x="3620" y="15217"/>
                    <a:pt x="8085" y="15217"/>
                  </a:cubicBezTo>
                  <a:cubicBezTo>
                    <a:pt x="12550" y="15217"/>
                    <a:pt x="16170" y="11811"/>
                    <a:pt x="16170" y="7609"/>
                  </a:cubicBezTo>
                  <a:cubicBezTo>
                    <a:pt x="16170" y="3406"/>
                    <a:pt x="12550" y="0"/>
                    <a:pt x="808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5778436" y="3370646"/>
              <a:ext cx="177527" cy="166933"/>
            </a:xfrm>
            <a:custGeom>
              <a:avLst/>
              <a:gdLst/>
              <a:ahLst/>
              <a:cxnLst/>
              <a:rect l="l" t="t" r="r" b="b"/>
              <a:pathLst>
                <a:path w="16170" h="15205" extrusionOk="0">
                  <a:moveTo>
                    <a:pt x="8085" y="1"/>
                  </a:moveTo>
                  <a:cubicBezTo>
                    <a:pt x="3620" y="1"/>
                    <a:pt x="1" y="3406"/>
                    <a:pt x="1" y="7597"/>
                  </a:cubicBezTo>
                  <a:cubicBezTo>
                    <a:pt x="1" y="11800"/>
                    <a:pt x="3620" y="15205"/>
                    <a:pt x="8085" y="15205"/>
                  </a:cubicBezTo>
                  <a:cubicBezTo>
                    <a:pt x="12550" y="15205"/>
                    <a:pt x="16169" y="11800"/>
                    <a:pt x="16169" y="7597"/>
                  </a:cubicBezTo>
                  <a:cubicBezTo>
                    <a:pt x="16169" y="3406"/>
                    <a:pt x="12550" y="1"/>
                    <a:pt x="80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5730623" y="2436492"/>
              <a:ext cx="752225" cy="330781"/>
            </a:xfrm>
            <a:custGeom>
              <a:avLst/>
              <a:gdLst/>
              <a:ahLst/>
              <a:cxnLst/>
              <a:rect l="l" t="t" r="r" b="b"/>
              <a:pathLst>
                <a:path w="68516" h="30129" extrusionOk="0">
                  <a:moveTo>
                    <a:pt x="7114" y="1"/>
                  </a:moveTo>
                  <a:cubicBezTo>
                    <a:pt x="3593" y="1"/>
                    <a:pt x="1" y="2685"/>
                    <a:pt x="676" y="6566"/>
                  </a:cubicBezTo>
                  <a:cubicBezTo>
                    <a:pt x="938" y="8078"/>
                    <a:pt x="1903" y="9400"/>
                    <a:pt x="3129" y="10328"/>
                  </a:cubicBezTo>
                  <a:cubicBezTo>
                    <a:pt x="4356" y="11245"/>
                    <a:pt x="5820" y="11793"/>
                    <a:pt x="7308" y="12162"/>
                  </a:cubicBezTo>
                  <a:cubicBezTo>
                    <a:pt x="8689" y="12495"/>
                    <a:pt x="10106" y="12686"/>
                    <a:pt x="11464" y="13114"/>
                  </a:cubicBezTo>
                  <a:cubicBezTo>
                    <a:pt x="12821" y="13543"/>
                    <a:pt x="14142" y="14234"/>
                    <a:pt x="14988" y="15377"/>
                  </a:cubicBezTo>
                  <a:cubicBezTo>
                    <a:pt x="16845" y="17877"/>
                    <a:pt x="15881" y="21592"/>
                    <a:pt x="17429" y="24282"/>
                  </a:cubicBezTo>
                  <a:cubicBezTo>
                    <a:pt x="18750" y="26580"/>
                    <a:pt x="21643" y="27771"/>
                    <a:pt x="24215" y="27961"/>
                  </a:cubicBezTo>
                  <a:cubicBezTo>
                    <a:pt x="26787" y="29009"/>
                    <a:pt x="30204" y="30128"/>
                    <a:pt x="34478" y="30128"/>
                  </a:cubicBezTo>
                  <a:cubicBezTo>
                    <a:pt x="37348" y="30128"/>
                    <a:pt x="40610" y="29616"/>
                    <a:pt x="44241" y="28223"/>
                  </a:cubicBezTo>
                  <a:cubicBezTo>
                    <a:pt x="46837" y="28045"/>
                    <a:pt x="49754" y="26854"/>
                    <a:pt x="51076" y="24544"/>
                  </a:cubicBezTo>
                  <a:cubicBezTo>
                    <a:pt x="52623" y="21854"/>
                    <a:pt x="51671" y="18139"/>
                    <a:pt x="53516" y="15639"/>
                  </a:cubicBezTo>
                  <a:cubicBezTo>
                    <a:pt x="54374" y="14496"/>
                    <a:pt x="55695" y="13805"/>
                    <a:pt x="57053" y="13376"/>
                  </a:cubicBezTo>
                  <a:cubicBezTo>
                    <a:pt x="58410" y="12948"/>
                    <a:pt x="59827" y="12757"/>
                    <a:pt x="61208" y="12424"/>
                  </a:cubicBezTo>
                  <a:cubicBezTo>
                    <a:pt x="62696" y="12055"/>
                    <a:pt x="64161" y="11507"/>
                    <a:pt x="65387" y="10590"/>
                  </a:cubicBezTo>
                  <a:cubicBezTo>
                    <a:pt x="66601" y="9662"/>
                    <a:pt x="67578" y="8340"/>
                    <a:pt x="67840" y="6828"/>
                  </a:cubicBezTo>
                  <a:cubicBezTo>
                    <a:pt x="68515" y="2947"/>
                    <a:pt x="64923" y="263"/>
                    <a:pt x="61402" y="263"/>
                  </a:cubicBezTo>
                  <a:cubicBezTo>
                    <a:pt x="61013" y="263"/>
                    <a:pt x="60625" y="295"/>
                    <a:pt x="60243" y="363"/>
                  </a:cubicBezTo>
                  <a:cubicBezTo>
                    <a:pt x="58255" y="708"/>
                    <a:pt x="56255" y="1923"/>
                    <a:pt x="55398" y="3792"/>
                  </a:cubicBezTo>
                  <a:cubicBezTo>
                    <a:pt x="54552" y="5649"/>
                    <a:pt x="54921" y="7899"/>
                    <a:pt x="54028" y="9733"/>
                  </a:cubicBezTo>
                  <a:cubicBezTo>
                    <a:pt x="53219" y="11400"/>
                    <a:pt x="51469" y="12460"/>
                    <a:pt x="49683" y="12983"/>
                  </a:cubicBezTo>
                  <a:cubicBezTo>
                    <a:pt x="47897" y="13507"/>
                    <a:pt x="46015" y="13591"/>
                    <a:pt x="44182" y="13888"/>
                  </a:cubicBezTo>
                  <a:cubicBezTo>
                    <a:pt x="39669" y="14615"/>
                    <a:pt x="35931" y="18508"/>
                    <a:pt x="37157" y="23294"/>
                  </a:cubicBezTo>
                  <a:cubicBezTo>
                    <a:pt x="37467" y="24461"/>
                    <a:pt x="37991" y="25449"/>
                    <a:pt x="38705" y="26223"/>
                  </a:cubicBezTo>
                  <a:cubicBezTo>
                    <a:pt x="39443" y="27021"/>
                    <a:pt x="40372" y="27592"/>
                    <a:pt x="41420" y="27926"/>
                  </a:cubicBezTo>
                  <a:cubicBezTo>
                    <a:pt x="38893" y="28650"/>
                    <a:pt x="36574" y="28934"/>
                    <a:pt x="34468" y="28934"/>
                  </a:cubicBezTo>
                  <a:cubicBezTo>
                    <a:pt x="31551" y="28934"/>
                    <a:pt x="29041" y="28389"/>
                    <a:pt x="26954" y="27711"/>
                  </a:cubicBezTo>
                  <a:cubicBezTo>
                    <a:pt x="28061" y="27390"/>
                    <a:pt x="29037" y="26795"/>
                    <a:pt x="29799" y="25961"/>
                  </a:cubicBezTo>
                  <a:cubicBezTo>
                    <a:pt x="30514" y="25187"/>
                    <a:pt x="31049" y="24199"/>
                    <a:pt x="31347" y="23032"/>
                  </a:cubicBezTo>
                  <a:cubicBezTo>
                    <a:pt x="32573" y="18246"/>
                    <a:pt x="28835" y="14353"/>
                    <a:pt x="24334" y="13626"/>
                  </a:cubicBezTo>
                  <a:cubicBezTo>
                    <a:pt x="22489" y="13329"/>
                    <a:pt x="20608" y="13245"/>
                    <a:pt x="18822" y="12721"/>
                  </a:cubicBezTo>
                  <a:cubicBezTo>
                    <a:pt x="17036" y="12198"/>
                    <a:pt x="15297" y="11138"/>
                    <a:pt x="14476" y="9471"/>
                  </a:cubicBezTo>
                  <a:cubicBezTo>
                    <a:pt x="13595" y="7638"/>
                    <a:pt x="13952" y="5387"/>
                    <a:pt x="13107" y="3530"/>
                  </a:cubicBezTo>
                  <a:cubicBezTo>
                    <a:pt x="12249" y="1661"/>
                    <a:pt x="10249" y="446"/>
                    <a:pt x="8273" y="101"/>
                  </a:cubicBezTo>
                  <a:cubicBezTo>
                    <a:pt x="7891" y="33"/>
                    <a:pt x="7503" y="1"/>
                    <a:pt x="71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5556104" y="2534566"/>
              <a:ext cx="1109102" cy="487734"/>
            </a:xfrm>
            <a:custGeom>
              <a:avLst/>
              <a:gdLst/>
              <a:ahLst/>
              <a:cxnLst/>
              <a:rect l="l" t="t" r="r" b="b"/>
              <a:pathLst>
                <a:path w="101022" h="44425" extrusionOk="0">
                  <a:moveTo>
                    <a:pt x="10500" y="1"/>
                  </a:moveTo>
                  <a:cubicBezTo>
                    <a:pt x="5303" y="1"/>
                    <a:pt x="1" y="3961"/>
                    <a:pt x="999" y="9682"/>
                  </a:cubicBezTo>
                  <a:cubicBezTo>
                    <a:pt x="1380" y="11909"/>
                    <a:pt x="2809" y="13861"/>
                    <a:pt x="4607" y="15218"/>
                  </a:cubicBezTo>
                  <a:cubicBezTo>
                    <a:pt x="6416" y="16588"/>
                    <a:pt x="8583" y="17397"/>
                    <a:pt x="10774" y="17933"/>
                  </a:cubicBezTo>
                  <a:cubicBezTo>
                    <a:pt x="12810" y="18421"/>
                    <a:pt x="14894" y="18707"/>
                    <a:pt x="16894" y="19338"/>
                  </a:cubicBezTo>
                  <a:cubicBezTo>
                    <a:pt x="18894" y="19969"/>
                    <a:pt x="20847" y="20993"/>
                    <a:pt x="22097" y="22672"/>
                  </a:cubicBezTo>
                  <a:cubicBezTo>
                    <a:pt x="24835" y="26363"/>
                    <a:pt x="23419" y="31828"/>
                    <a:pt x="25705" y="35816"/>
                  </a:cubicBezTo>
                  <a:cubicBezTo>
                    <a:pt x="27645" y="39198"/>
                    <a:pt x="31908" y="40948"/>
                    <a:pt x="35706" y="41234"/>
                  </a:cubicBezTo>
                  <a:cubicBezTo>
                    <a:pt x="39492" y="42769"/>
                    <a:pt x="44540" y="44424"/>
                    <a:pt x="50839" y="44424"/>
                  </a:cubicBezTo>
                  <a:cubicBezTo>
                    <a:pt x="55077" y="44424"/>
                    <a:pt x="59887" y="43662"/>
                    <a:pt x="65245" y="41626"/>
                  </a:cubicBezTo>
                  <a:cubicBezTo>
                    <a:pt x="69055" y="41353"/>
                    <a:pt x="73353" y="39602"/>
                    <a:pt x="75306" y="36197"/>
                  </a:cubicBezTo>
                  <a:cubicBezTo>
                    <a:pt x="77592" y="32221"/>
                    <a:pt x="76187" y="26744"/>
                    <a:pt x="78914" y="23065"/>
                  </a:cubicBezTo>
                  <a:cubicBezTo>
                    <a:pt x="80164" y="21386"/>
                    <a:pt x="82116" y="20350"/>
                    <a:pt x="84117" y="19719"/>
                  </a:cubicBezTo>
                  <a:cubicBezTo>
                    <a:pt x="86117" y="19088"/>
                    <a:pt x="88212" y="18814"/>
                    <a:pt x="90236" y="18314"/>
                  </a:cubicBezTo>
                  <a:cubicBezTo>
                    <a:pt x="92439" y="17778"/>
                    <a:pt x="94606" y="16969"/>
                    <a:pt x="96404" y="15611"/>
                  </a:cubicBezTo>
                  <a:cubicBezTo>
                    <a:pt x="98214" y="14254"/>
                    <a:pt x="99630" y="12290"/>
                    <a:pt x="100023" y="10063"/>
                  </a:cubicBezTo>
                  <a:cubicBezTo>
                    <a:pt x="101022" y="4342"/>
                    <a:pt x="95710" y="382"/>
                    <a:pt x="90510" y="382"/>
                  </a:cubicBezTo>
                  <a:cubicBezTo>
                    <a:pt x="89943" y="382"/>
                    <a:pt x="89376" y="429"/>
                    <a:pt x="88820" y="526"/>
                  </a:cubicBezTo>
                  <a:cubicBezTo>
                    <a:pt x="85903" y="1038"/>
                    <a:pt x="82950" y="2824"/>
                    <a:pt x="81688" y="5598"/>
                  </a:cubicBezTo>
                  <a:cubicBezTo>
                    <a:pt x="80438" y="8325"/>
                    <a:pt x="80973" y="11635"/>
                    <a:pt x="79664" y="14349"/>
                  </a:cubicBezTo>
                  <a:cubicBezTo>
                    <a:pt x="78461" y="16814"/>
                    <a:pt x="75889" y="18362"/>
                    <a:pt x="73258" y="19136"/>
                  </a:cubicBezTo>
                  <a:cubicBezTo>
                    <a:pt x="70627" y="19910"/>
                    <a:pt x="67853" y="20040"/>
                    <a:pt x="65138" y="20481"/>
                  </a:cubicBezTo>
                  <a:cubicBezTo>
                    <a:pt x="58494" y="21553"/>
                    <a:pt x="52982" y="27291"/>
                    <a:pt x="54792" y="34340"/>
                  </a:cubicBezTo>
                  <a:cubicBezTo>
                    <a:pt x="55244" y="36066"/>
                    <a:pt x="56030" y="37519"/>
                    <a:pt x="57078" y="38662"/>
                  </a:cubicBezTo>
                  <a:cubicBezTo>
                    <a:pt x="58161" y="39841"/>
                    <a:pt x="59518" y="40686"/>
                    <a:pt x="61078" y="41174"/>
                  </a:cubicBezTo>
                  <a:cubicBezTo>
                    <a:pt x="57347" y="42243"/>
                    <a:pt x="53925" y="42662"/>
                    <a:pt x="50819" y="42662"/>
                  </a:cubicBezTo>
                  <a:cubicBezTo>
                    <a:pt x="46520" y="42662"/>
                    <a:pt x="42824" y="41860"/>
                    <a:pt x="39742" y="40864"/>
                  </a:cubicBezTo>
                  <a:cubicBezTo>
                    <a:pt x="41373" y="40388"/>
                    <a:pt x="42814" y="39507"/>
                    <a:pt x="43945" y="38281"/>
                  </a:cubicBezTo>
                  <a:cubicBezTo>
                    <a:pt x="44993" y="37126"/>
                    <a:pt x="45779" y="35673"/>
                    <a:pt x="46219" y="33959"/>
                  </a:cubicBezTo>
                  <a:cubicBezTo>
                    <a:pt x="48041" y="26910"/>
                    <a:pt x="42516" y="21172"/>
                    <a:pt x="35873" y="20100"/>
                  </a:cubicBezTo>
                  <a:cubicBezTo>
                    <a:pt x="33158" y="19659"/>
                    <a:pt x="30384" y="19529"/>
                    <a:pt x="27752" y="18755"/>
                  </a:cubicBezTo>
                  <a:cubicBezTo>
                    <a:pt x="25121" y="17981"/>
                    <a:pt x="22549" y="16433"/>
                    <a:pt x="21347" y="13956"/>
                  </a:cubicBezTo>
                  <a:cubicBezTo>
                    <a:pt x="20037" y="11254"/>
                    <a:pt x="20573" y="7944"/>
                    <a:pt x="19323" y="5205"/>
                  </a:cubicBezTo>
                  <a:cubicBezTo>
                    <a:pt x="18073" y="2443"/>
                    <a:pt x="15120" y="657"/>
                    <a:pt x="12191" y="145"/>
                  </a:cubicBezTo>
                  <a:cubicBezTo>
                    <a:pt x="11634" y="48"/>
                    <a:pt x="11068" y="1"/>
                    <a:pt x="105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6076335" y="2044899"/>
              <a:ext cx="58319" cy="133579"/>
            </a:xfrm>
            <a:custGeom>
              <a:avLst/>
              <a:gdLst/>
              <a:ahLst/>
              <a:cxnLst/>
              <a:rect l="l" t="t" r="r" b="b"/>
              <a:pathLst>
                <a:path w="5312" h="12167" extrusionOk="0">
                  <a:moveTo>
                    <a:pt x="2395" y="0"/>
                  </a:moveTo>
                  <a:cubicBezTo>
                    <a:pt x="1901" y="0"/>
                    <a:pt x="1418" y="194"/>
                    <a:pt x="1061" y="646"/>
                  </a:cubicBezTo>
                  <a:cubicBezTo>
                    <a:pt x="739" y="1038"/>
                    <a:pt x="620" y="1574"/>
                    <a:pt x="656" y="2086"/>
                  </a:cubicBezTo>
                  <a:cubicBezTo>
                    <a:pt x="691" y="2586"/>
                    <a:pt x="882" y="3074"/>
                    <a:pt x="1120" y="3527"/>
                  </a:cubicBezTo>
                  <a:cubicBezTo>
                    <a:pt x="1334" y="3955"/>
                    <a:pt x="1608" y="4348"/>
                    <a:pt x="1799" y="4777"/>
                  </a:cubicBezTo>
                  <a:cubicBezTo>
                    <a:pt x="1989" y="5218"/>
                    <a:pt x="2108" y="5694"/>
                    <a:pt x="2001" y="6158"/>
                  </a:cubicBezTo>
                  <a:cubicBezTo>
                    <a:pt x="1787" y="7182"/>
                    <a:pt x="644" y="7754"/>
                    <a:pt x="310" y="8730"/>
                  </a:cubicBezTo>
                  <a:cubicBezTo>
                    <a:pt x="1" y="9635"/>
                    <a:pt x="322" y="10623"/>
                    <a:pt x="941" y="11302"/>
                  </a:cubicBezTo>
                  <a:cubicBezTo>
                    <a:pt x="1414" y="11823"/>
                    <a:pt x="2060" y="12167"/>
                    <a:pt x="2742" y="12167"/>
                  </a:cubicBezTo>
                  <a:cubicBezTo>
                    <a:pt x="3056" y="12167"/>
                    <a:pt x="3377" y="12094"/>
                    <a:pt x="3692" y="11933"/>
                  </a:cubicBezTo>
                  <a:cubicBezTo>
                    <a:pt x="5156" y="11194"/>
                    <a:pt x="5311" y="9397"/>
                    <a:pt x="4501" y="8111"/>
                  </a:cubicBezTo>
                  <a:cubicBezTo>
                    <a:pt x="4168" y="7587"/>
                    <a:pt x="3775" y="7099"/>
                    <a:pt x="3513" y="6539"/>
                  </a:cubicBezTo>
                  <a:cubicBezTo>
                    <a:pt x="3251" y="5980"/>
                    <a:pt x="3132" y="5301"/>
                    <a:pt x="3370" y="4729"/>
                  </a:cubicBezTo>
                  <a:cubicBezTo>
                    <a:pt x="3632" y="4110"/>
                    <a:pt x="4275" y="3705"/>
                    <a:pt x="4549" y="3086"/>
                  </a:cubicBezTo>
                  <a:cubicBezTo>
                    <a:pt x="4835" y="2455"/>
                    <a:pt x="4692" y="1693"/>
                    <a:pt x="4347" y="1122"/>
                  </a:cubicBezTo>
                  <a:cubicBezTo>
                    <a:pt x="3936" y="452"/>
                    <a:pt x="3152" y="0"/>
                    <a:pt x="23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5862589" y="2381927"/>
              <a:ext cx="465798" cy="204821"/>
            </a:xfrm>
            <a:custGeom>
              <a:avLst/>
              <a:gdLst/>
              <a:ahLst/>
              <a:cxnLst/>
              <a:rect l="l" t="t" r="r" b="b"/>
              <a:pathLst>
                <a:path w="42427" h="18656" extrusionOk="0">
                  <a:moveTo>
                    <a:pt x="4425" y="0"/>
                  </a:moveTo>
                  <a:cubicBezTo>
                    <a:pt x="2234" y="0"/>
                    <a:pt x="0" y="1661"/>
                    <a:pt x="420" y="4071"/>
                  </a:cubicBezTo>
                  <a:cubicBezTo>
                    <a:pt x="575" y="4999"/>
                    <a:pt x="1170" y="5821"/>
                    <a:pt x="1932" y="6392"/>
                  </a:cubicBezTo>
                  <a:cubicBezTo>
                    <a:pt x="2694" y="6964"/>
                    <a:pt x="3599" y="7309"/>
                    <a:pt x="4516" y="7535"/>
                  </a:cubicBezTo>
                  <a:cubicBezTo>
                    <a:pt x="5373" y="7738"/>
                    <a:pt x="6254" y="7857"/>
                    <a:pt x="7087" y="8119"/>
                  </a:cubicBezTo>
                  <a:cubicBezTo>
                    <a:pt x="7933" y="8393"/>
                    <a:pt x="8754" y="8821"/>
                    <a:pt x="9278" y="9524"/>
                  </a:cubicBezTo>
                  <a:cubicBezTo>
                    <a:pt x="10421" y="11072"/>
                    <a:pt x="9838" y="13370"/>
                    <a:pt x="10790" y="15048"/>
                  </a:cubicBezTo>
                  <a:cubicBezTo>
                    <a:pt x="11612" y="16465"/>
                    <a:pt x="13398" y="17203"/>
                    <a:pt x="14993" y="17322"/>
                  </a:cubicBezTo>
                  <a:cubicBezTo>
                    <a:pt x="16577" y="17965"/>
                    <a:pt x="18708" y="18656"/>
                    <a:pt x="21351" y="18656"/>
                  </a:cubicBezTo>
                  <a:cubicBezTo>
                    <a:pt x="23125" y="18656"/>
                    <a:pt x="25149" y="18346"/>
                    <a:pt x="27399" y="17489"/>
                  </a:cubicBezTo>
                  <a:cubicBezTo>
                    <a:pt x="28995" y="17370"/>
                    <a:pt x="30805" y="16632"/>
                    <a:pt x="31626" y="15203"/>
                  </a:cubicBezTo>
                  <a:cubicBezTo>
                    <a:pt x="32579" y="13536"/>
                    <a:pt x="31995" y="11238"/>
                    <a:pt x="33138" y="9690"/>
                  </a:cubicBezTo>
                  <a:cubicBezTo>
                    <a:pt x="33662" y="8988"/>
                    <a:pt x="34484" y="8548"/>
                    <a:pt x="35329" y="8286"/>
                  </a:cubicBezTo>
                  <a:cubicBezTo>
                    <a:pt x="36162" y="8024"/>
                    <a:pt x="37043" y="7905"/>
                    <a:pt x="37901" y="7690"/>
                  </a:cubicBezTo>
                  <a:cubicBezTo>
                    <a:pt x="38818" y="7464"/>
                    <a:pt x="39722" y="7131"/>
                    <a:pt x="40484" y="6559"/>
                  </a:cubicBezTo>
                  <a:cubicBezTo>
                    <a:pt x="41246" y="5988"/>
                    <a:pt x="41842" y="5166"/>
                    <a:pt x="42008" y="4226"/>
                  </a:cubicBezTo>
                  <a:cubicBezTo>
                    <a:pt x="42427" y="1823"/>
                    <a:pt x="40197" y="164"/>
                    <a:pt x="38018" y="164"/>
                  </a:cubicBezTo>
                  <a:cubicBezTo>
                    <a:pt x="37779" y="164"/>
                    <a:pt x="37540" y="184"/>
                    <a:pt x="37305" y="225"/>
                  </a:cubicBezTo>
                  <a:cubicBezTo>
                    <a:pt x="36067" y="439"/>
                    <a:pt x="34829" y="1189"/>
                    <a:pt x="34305" y="2356"/>
                  </a:cubicBezTo>
                  <a:cubicBezTo>
                    <a:pt x="33781" y="3499"/>
                    <a:pt x="34007" y="4892"/>
                    <a:pt x="33448" y="6023"/>
                  </a:cubicBezTo>
                  <a:cubicBezTo>
                    <a:pt x="32948" y="7059"/>
                    <a:pt x="31876" y="7714"/>
                    <a:pt x="30769" y="8036"/>
                  </a:cubicBezTo>
                  <a:cubicBezTo>
                    <a:pt x="29662" y="8369"/>
                    <a:pt x="28495" y="8417"/>
                    <a:pt x="27352" y="8607"/>
                  </a:cubicBezTo>
                  <a:cubicBezTo>
                    <a:pt x="24566" y="9059"/>
                    <a:pt x="22244" y="11465"/>
                    <a:pt x="23006" y="14429"/>
                  </a:cubicBezTo>
                  <a:cubicBezTo>
                    <a:pt x="23197" y="15144"/>
                    <a:pt x="23530" y="15763"/>
                    <a:pt x="23970" y="16239"/>
                  </a:cubicBezTo>
                  <a:cubicBezTo>
                    <a:pt x="24423" y="16739"/>
                    <a:pt x="24994" y="17096"/>
                    <a:pt x="25649" y="17299"/>
                  </a:cubicBezTo>
                  <a:cubicBezTo>
                    <a:pt x="24082" y="17743"/>
                    <a:pt x="22647" y="17917"/>
                    <a:pt x="21343" y="17917"/>
                  </a:cubicBezTo>
                  <a:cubicBezTo>
                    <a:pt x="19537" y="17917"/>
                    <a:pt x="17984" y="17583"/>
                    <a:pt x="16684" y="17168"/>
                  </a:cubicBezTo>
                  <a:cubicBezTo>
                    <a:pt x="17374" y="16965"/>
                    <a:pt x="17982" y="16596"/>
                    <a:pt x="18446" y="16084"/>
                  </a:cubicBezTo>
                  <a:cubicBezTo>
                    <a:pt x="18886" y="15596"/>
                    <a:pt x="19220" y="14989"/>
                    <a:pt x="19410" y="14262"/>
                  </a:cubicBezTo>
                  <a:cubicBezTo>
                    <a:pt x="20172" y="11298"/>
                    <a:pt x="17851" y="8893"/>
                    <a:pt x="15065" y="8440"/>
                  </a:cubicBezTo>
                  <a:cubicBezTo>
                    <a:pt x="13922" y="8262"/>
                    <a:pt x="12755" y="8202"/>
                    <a:pt x="11647" y="7881"/>
                  </a:cubicBezTo>
                  <a:cubicBezTo>
                    <a:pt x="10552" y="7559"/>
                    <a:pt x="9469" y="6904"/>
                    <a:pt x="8969" y="5869"/>
                  </a:cubicBezTo>
                  <a:cubicBezTo>
                    <a:pt x="8409" y="4726"/>
                    <a:pt x="8635" y="3344"/>
                    <a:pt x="8111" y="2190"/>
                  </a:cubicBezTo>
                  <a:cubicBezTo>
                    <a:pt x="7587" y="1023"/>
                    <a:pt x="6349" y="285"/>
                    <a:pt x="5123" y="58"/>
                  </a:cubicBezTo>
                  <a:cubicBezTo>
                    <a:pt x="4893" y="19"/>
                    <a:pt x="4659" y="0"/>
                    <a:pt x="4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5913333" y="2270141"/>
              <a:ext cx="381547" cy="167855"/>
            </a:xfrm>
            <a:custGeom>
              <a:avLst/>
              <a:gdLst/>
              <a:ahLst/>
              <a:cxnLst/>
              <a:rect l="l" t="t" r="r" b="b"/>
              <a:pathLst>
                <a:path w="34753" h="15289" extrusionOk="0">
                  <a:moveTo>
                    <a:pt x="3622" y="1"/>
                  </a:moveTo>
                  <a:cubicBezTo>
                    <a:pt x="1834" y="1"/>
                    <a:pt x="1" y="1367"/>
                    <a:pt x="334" y="3335"/>
                  </a:cubicBezTo>
                  <a:cubicBezTo>
                    <a:pt x="477" y="4097"/>
                    <a:pt x="965" y="4775"/>
                    <a:pt x="1584" y="5240"/>
                  </a:cubicBezTo>
                  <a:cubicBezTo>
                    <a:pt x="2203" y="5704"/>
                    <a:pt x="2954" y="5990"/>
                    <a:pt x="3704" y="6168"/>
                  </a:cubicBezTo>
                  <a:cubicBezTo>
                    <a:pt x="4406" y="6347"/>
                    <a:pt x="5120" y="6442"/>
                    <a:pt x="5811" y="6657"/>
                  </a:cubicBezTo>
                  <a:cubicBezTo>
                    <a:pt x="6502" y="6871"/>
                    <a:pt x="7168" y="7228"/>
                    <a:pt x="7597" y="7811"/>
                  </a:cubicBezTo>
                  <a:cubicBezTo>
                    <a:pt x="8538" y="9074"/>
                    <a:pt x="8061" y="10955"/>
                    <a:pt x="8847" y="12324"/>
                  </a:cubicBezTo>
                  <a:cubicBezTo>
                    <a:pt x="9514" y="13491"/>
                    <a:pt x="10978" y="14086"/>
                    <a:pt x="12288" y="14193"/>
                  </a:cubicBezTo>
                  <a:cubicBezTo>
                    <a:pt x="13586" y="14717"/>
                    <a:pt x="15324" y="15289"/>
                    <a:pt x="17491" y="15289"/>
                  </a:cubicBezTo>
                  <a:cubicBezTo>
                    <a:pt x="18944" y="15289"/>
                    <a:pt x="20599" y="15027"/>
                    <a:pt x="22444" y="14324"/>
                  </a:cubicBezTo>
                  <a:cubicBezTo>
                    <a:pt x="23754" y="14229"/>
                    <a:pt x="25230" y="13634"/>
                    <a:pt x="25909" y="12455"/>
                  </a:cubicBezTo>
                  <a:cubicBezTo>
                    <a:pt x="26695" y="11086"/>
                    <a:pt x="26206" y="9205"/>
                    <a:pt x="27147" y="7942"/>
                  </a:cubicBezTo>
                  <a:cubicBezTo>
                    <a:pt x="27576" y="7359"/>
                    <a:pt x="28254" y="7002"/>
                    <a:pt x="28933" y="6788"/>
                  </a:cubicBezTo>
                  <a:cubicBezTo>
                    <a:pt x="29624" y="6573"/>
                    <a:pt x="30338" y="6478"/>
                    <a:pt x="31040" y="6299"/>
                  </a:cubicBezTo>
                  <a:cubicBezTo>
                    <a:pt x="31802" y="6121"/>
                    <a:pt x="32541" y="5847"/>
                    <a:pt x="33160" y="5371"/>
                  </a:cubicBezTo>
                  <a:cubicBezTo>
                    <a:pt x="33779" y="4906"/>
                    <a:pt x="34279" y="4228"/>
                    <a:pt x="34410" y="3466"/>
                  </a:cubicBezTo>
                  <a:cubicBezTo>
                    <a:pt x="34753" y="1504"/>
                    <a:pt x="32934" y="140"/>
                    <a:pt x="31142" y="140"/>
                  </a:cubicBezTo>
                  <a:cubicBezTo>
                    <a:pt x="30944" y="140"/>
                    <a:pt x="30747" y="157"/>
                    <a:pt x="30552" y="192"/>
                  </a:cubicBezTo>
                  <a:cubicBezTo>
                    <a:pt x="29552" y="358"/>
                    <a:pt x="28528" y="977"/>
                    <a:pt x="28100" y="1930"/>
                  </a:cubicBezTo>
                  <a:cubicBezTo>
                    <a:pt x="27671" y="2870"/>
                    <a:pt x="27861" y="4013"/>
                    <a:pt x="27409" y="4942"/>
                  </a:cubicBezTo>
                  <a:cubicBezTo>
                    <a:pt x="26992" y="5787"/>
                    <a:pt x="26111" y="6323"/>
                    <a:pt x="25206" y="6585"/>
                  </a:cubicBezTo>
                  <a:cubicBezTo>
                    <a:pt x="24290" y="6859"/>
                    <a:pt x="23337" y="6895"/>
                    <a:pt x="22408" y="7049"/>
                  </a:cubicBezTo>
                  <a:cubicBezTo>
                    <a:pt x="20122" y="7419"/>
                    <a:pt x="18229" y="9395"/>
                    <a:pt x="18848" y="11812"/>
                  </a:cubicBezTo>
                  <a:cubicBezTo>
                    <a:pt x="19003" y="12407"/>
                    <a:pt x="19277" y="12907"/>
                    <a:pt x="19634" y="13300"/>
                  </a:cubicBezTo>
                  <a:cubicBezTo>
                    <a:pt x="20003" y="13717"/>
                    <a:pt x="20480" y="14003"/>
                    <a:pt x="21015" y="14169"/>
                  </a:cubicBezTo>
                  <a:cubicBezTo>
                    <a:pt x="19734" y="14533"/>
                    <a:pt x="18559" y="14676"/>
                    <a:pt x="17491" y="14676"/>
                  </a:cubicBezTo>
                  <a:cubicBezTo>
                    <a:pt x="16010" y="14676"/>
                    <a:pt x="14735" y="14401"/>
                    <a:pt x="13669" y="14062"/>
                  </a:cubicBezTo>
                  <a:cubicBezTo>
                    <a:pt x="14229" y="13896"/>
                    <a:pt x="14729" y="13598"/>
                    <a:pt x="15110" y="13169"/>
                  </a:cubicBezTo>
                  <a:cubicBezTo>
                    <a:pt x="15479" y="12776"/>
                    <a:pt x="15741" y="12276"/>
                    <a:pt x="15896" y="11681"/>
                  </a:cubicBezTo>
                  <a:cubicBezTo>
                    <a:pt x="16527" y="9264"/>
                    <a:pt x="14622" y="7288"/>
                    <a:pt x="12336" y="6919"/>
                  </a:cubicBezTo>
                  <a:cubicBezTo>
                    <a:pt x="11407" y="6764"/>
                    <a:pt x="10454" y="6728"/>
                    <a:pt x="9550" y="6454"/>
                  </a:cubicBezTo>
                  <a:cubicBezTo>
                    <a:pt x="8645" y="6192"/>
                    <a:pt x="7752" y="5656"/>
                    <a:pt x="7347" y="4811"/>
                  </a:cubicBezTo>
                  <a:cubicBezTo>
                    <a:pt x="6894" y="3871"/>
                    <a:pt x="7073" y="2739"/>
                    <a:pt x="6644" y="1799"/>
                  </a:cubicBezTo>
                  <a:cubicBezTo>
                    <a:pt x="6216" y="846"/>
                    <a:pt x="5204" y="227"/>
                    <a:pt x="4192" y="49"/>
                  </a:cubicBezTo>
                  <a:cubicBezTo>
                    <a:pt x="4004" y="16"/>
                    <a:pt x="3813" y="1"/>
                    <a:pt x="362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5952758" y="2185395"/>
              <a:ext cx="304838" cy="134040"/>
            </a:xfrm>
            <a:custGeom>
              <a:avLst/>
              <a:gdLst/>
              <a:ahLst/>
              <a:cxnLst/>
              <a:rect l="l" t="t" r="r" b="b"/>
              <a:pathLst>
                <a:path w="27766" h="12209" extrusionOk="0">
                  <a:moveTo>
                    <a:pt x="2883" y="0"/>
                  </a:moveTo>
                  <a:cubicBezTo>
                    <a:pt x="1460" y="0"/>
                    <a:pt x="1" y="1084"/>
                    <a:pt x="279" y="2660"/>
                  </a:cubicBezTo>
                  <a:cubicBezTo>
                    <a:pt x="386" y="3267"/>
                    <a:pt x="779" y="3803"/>
                    <a:pt x="1268" y="4184"/>
                  </a:cubicBezTo>
                  <a:cubicBezTo>
                    <a:pt x="1768" y="4553"/>
                    <a:pt x="2363" y="4779"/>
                    <a:pt x="2970" y="4922"/>
                  </a:cubicBezTo>
                  <a:cubicBezTo>
                    <a:pt x="3530" y="5065"/>
                    <a:pt x="4101" y="5136"/>
                    <a:pt x="4649" y="5315"/>
                  </a:cubicBezTo>
                  <a:cubicBezTo>
                    <a:pt x="5197" y="5482"/>
                    <a:pt x="5732" y="5767"/>
                    <a:pt x="6078" y="6232"/>
                  </a:cubicBezTo>
                  <a:cubicBezTo>
                    <a:pt x="6828" y="7244"/>
                    <a:pt x="6447" y="8744"/>
                    <a:pt x="7066" y="9839"/>
                  </a:cubicBezTo>
                  <a:cubicBezTo>
                    <a:pt x="7602" y="10768"/>
                    <a:pt x="8780" y="11256"/>
                    <a:pt x="9816" y="11328"/>
                  </a:cubicBezTo>
                  <a:cubicBezTo>
                    <a:pt x="10852" y="11756"/>
                    <a:pt x="12245" y="12209"/>
                    <a:pt x="13971" y="12209"/>
                  </a:cubicBezTo>
                  <a:cubicBezTo>
                    <a:pt x="15138" y="12209"/>
                    <a:pt x="16460" y="11994"/>
                    <a:pt x="17936" y="11435"/>
                  </a:cubicBezTo>
                  <a:cubicBezTo>
                    <a:pt x="18984" y="11363"/>
                    <a:pt x="20163" y="10887"/>
                    <a:pt x="20699" y="9946"/>
                  </a:cubicBezTo>
                  <a:cubicBezTo>
                    <a:pt x="21330" y="8851"/>
                    <a:pt x="20937" y="7351"/>
                    <a:pt x="21699" y="6339"/>
                  </a:cubicBezTo>
                  <a:cubicBezTo>
                    <a:pt x="22032" y="5875"/>
                    <a:pt x="22568" y="5589"/>
                    <a:pt x="23127" y="5422"/>
                  </a:cubicBezTo>
                  <a:cubicBezTo>
                    <a:pt x="23675" y="5244"/>
                    <a:pt x="24247" y="5172"/>
                    <a:pt x="24806" y="5029"/>
                  </a:cubicBezTo>
                  <a:cubicBezTo>
                    <a:pt x="25413" y="4886"/>
                    <a:pt x="26009" y="4660"/>
                    <a:pt x="26497" y="4291"/>
                  </a:cubicBezTo>
                  <a:cubicBezTo>
                    <a:pt x="26997" y="3910"/>
                    <a:pt x="27390" y="3374"/>
                    <a:pt x="27497" y="2767"/>
                  </a:cubicBezTo>
                  <a:cubicBezTo>
                    <a:pt x="27765" y="1191"/>
                    <a:pt x="26314" y="107"/>
                    <a:pt x="24884" y="107"/>
                  </a:cubicBezTo>
                  <a:cubicBezTo>
                    <a:pt x="24726" y="107"/>
                    <a:pt x="24568" y="120"/>
                    <a:pt x="24413" y="148"/>
                  </a:cubicBezTo>
                  <a:cubicBezTo>
                    <a:pt x="23616" y="291"/>
                    <a:pt x="22806" y="779"/>
                    <a:pt x="22461" y="1541"/>
                  </a:cubicBezTo>
                  <a:cubicBezTo>
                    <a:pt x="22115" y="2291"/>
                    <a:pt x="22258" y="3196"/>
                    <a:pt x="21901" y="3946"/>
                  </a:cubicBezTo>
                  <a:cubicBezTo>
                    <a:pt x="21568" y="4624"/>
                    <a:pt x="20865" y="5041"/>
                    <a:pt x="20139" y="5255"/>
                  </a:cubicBezTo>
                  <a:cubicBezTo>
                    <a:pt x="19413" y="5470"/>
                    <a:pt x="18651" y="5505"/>
                    <a:pt x="17912" y="5625"/>
                  </a:cubicBezTo>
                  <a:cubicBezTo>
                    <a:pt x="16079" y="5922"/>
                    <a:pt x="14567" y="7494"/>
                    <a:pt x="15067" y="9435"/>
                  </a:cubicBezTo>
                  <a:cubicBezTo>
                    <a:pt x="15186" y="9911"/>
                    <a:pt x="15400" y="10304"/>
                    <a:pt x="15686" y="10625"/>
                  </a:cubicBezTo>
                  <a:cubicBezTo>
                    <a:pt x="15984" y="10947"/>
                    <a:pt x="16365" y="11185"/>
                    <a:pt x="16793" y="11316"/>
                  </a:cubicBezTo>
                  <a:cubicBezTo>
                    <a:pt x="15772" y="11610"/>
                    <a:pt x="14835" y="11724"/>
                    <a:pt x="13982" y="11724"/>
                  </a:cubicBezTo>
                  <a:cubicBezTo>
                    <a:pt x="12796" y="11724"/>
                    <a:pt x="11775" y="11502"/>
                    <a:pt x="10923" y="11232"/>
                  </a:cubicBezTo>
                  <a:cubicBezTo>
                    <a:pt x="11376" y="11101"/>
                    <a:pt x="11769" y="10851"/>
                    <a:pt x="12078" y="10518"/>
                  </a:cubicBezTo>
                  <a:cubicBezTo>
                    <a:pt x="12364" y="10197"/>
                    <a:pt x="12590" y="9804"/>
                    <a:pt x="12709" y="9327"/>
                  </a:cubicBezTo>
                  <a:cubicBezTo>
                    <a:pt x="13209" y="7399"/>
                    <a:pt x="11685" y="5815"/>
                    <a:pt x="9864" y="5517"/>
                  </a:cubicBezTo>
                  <a:cubicBezTo>
                    <a:pt x="9114" y="5398"/>
                    <a:pt x="8352" y="5363"/>
                    <a:pt x="7637" y="5148"/>
                  </a:cubicBezTo>
                  <a:cubicBezTo>
                    <a:pt x="6911" y="4934"/>
                    <a:pt x="6209" y="4517"/>
                    <a:pt x="5875" y="3839"/>
                  </a:cubicBezTo>
                  <a:cubicBezTo>
                    <a:pt x="5506" y="3088"/>
                    <a:pt x="5661" y="2184"/>
                    <a:pt x="5316" y="1434"/>
                  </a:cubicBezTo>
                  <a:cubicBezTo>
                    <a:pt x="4970" y="672"/>
                    <a:pt x="4161" y="183"/>
                    <a:pt x="3351" y="40"/>
                  </a:cubicBezTo>
                  <a:cubicBezTo>
                    <a:pt x="3197" y="13"/>
                    <a:pt x="3040" y="0"/>
                    <a:pt x="28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6002579" y="2148002"/>
              <a:ext cx="207258" cy="91179"/>
            </a:xfrm>
            <a:custGeom>
              <a:avLst/>
              <a:gdLst/>
              <a:ahLst/>
              <a:cxnLst/>
              <a:rect l="l" t="t" r="r" b="b"/>
              <a:pathLst>
                <a:path w="18878" h="8305" extrusionOk="0">
                  <a:moveTo>
                    <a:pt x="1954" y="1"/>
                  </a:moveTo>
                  <a:cubicBezTo>
                    <a:pt x="984" y="1"/>
                    <a:pt x="0" y="743"/>
                    <a:pt x="182" y="1803"/>
                  </a:cubicBezTo>
                  <a:cubicBezTo>
                    <a:pt x="254" y="2220"/>
                    <a:pt x="516" y="2589"/>
                    <a:pt x="861" y="2839"/>
                  </a:cubicBezTo>
                  <a:cubicBezTo>
                    <a:pt x="1194" y="3101"/>
                    <a:pt x="1599" y="3244"/>
                    <a:pt x="2004" y="3351"/>
                  </a:cubicBezTo>
                  <a:cubicBezTo>
                    <a:pt x="2385" y="3446"/>
                    <a:pt x="2778" y="3494"/>
                    <a:pt x="3159" y="3613"/>
                  </a:cubicBezTo>
                  <a:cubicBezTo>
                    <a:pt x="3528" y="3732"/>
                    <a:pt x="3897" y="3923"/>
                    <a:pt x="4123" y="4232"/>
                  </a:cubicBezTo>
                  <a:cubicBezTo>
                    <a:pt x="4635" y="4923"/>
                    <a:pt x="4373" y="5947"/>
                    <a:pt x="4802" y="6685"/>
                  </a:cubicBezTo>
                  <a:cubicBezTo>
                    <a:pt x="5159" y="7328"/>
                    <a:pt x="5957" y="7649"/>
                    <a:pt x="6671" y="7709"/>
                  </a:cubicBezTo>
                  <a:cubicBezTo>
                    <a:pt x="7374" y="7995"/>
                    <a:pt x="8314" y="8304"/>
                    <a:pt x="9493" y="8304"/>
                  </a:cubicBezTo>
                  <a:cubicBezTo>
                    <a:pt x="10291" y="8304"/>
                    <a:pt x="11184" y="8161"/>
                    <a:pt x="12184" y="7780"/>
                  </a:cubicBezTo>
                  <a:cubicBezTo>
                    <a:pt x="12898" y="7721"/>
                    <a:pt x="13708" y="7399"/>
                    <a:pt x="14065" y="6756"/>
                  </a:cubicBezTo>
                  <a:cubicBezTo>
                    <a:pt x="14494" y="6018"/>
                    <a:pt x="14232" y="4994"/>
                    <a:pt x="14744" y="4304"/>
                  </a:cubicBezTo>
                  <a:cubicBezTo>
                    <a:pt x="14982" y="3994"/>
                    <a:pt x="15339" y="3804"/>
                    <a:pt x="15720" y="3685"/>
                  </a:cubicBezTo>
                  <a:cubicBezTo>
                    <a:pt x="16089" y="3566"/>
                    <a:pt x="16482" y="3518"/>
                    <a:pt x="16863" y="3423"/>
                  </a:cubicBezTo>
                  <a:cubicBezTo>
                    <a:pt x="17268" y="3316"/>
                    <a:pt x="17673" y="3173"/>
                    <a:pt x="18018" y="2911"/>
                  </a:cubicBezTo>
                  <a:cubicBezTo>
                    <a:pt x="18351" y="2661"/>
                    <a:pt x="18613" y="2292"/>
                    <a:pt x="18685" y="1875"/>
                  </a:cubicBezTo>
                  <a:cubicBezTo>
                    <a:pt x="18877" y="815"/>
                    <a:pt x="17885" y="72"/>
                    <a:pt x="16913" y="72"/>
                  </a:cubicBezTo>
                  <a:cubicBezTo>
                    <a:pt x="16804" y="72"/>
                    <a:pt x="16696" y="82"/>
                    <a:pt x="16589" y="101"/>
                  </a:cubicBezTo>
                  <a:cubicBezTo>
                    <a:pt x="16053" y="196"/>
                    <a:pt x="15494" y="529"/>
                    <a:pt x="15256" y="1041"/>
                  </a:cubicBezTo>
                  <a:cubicBezTo>
                    <a:pt x="15029" y="1553"/>
                    <a:pt x="15125" y="2173"/>
                    <a:pt x="14887" y="2673"/>
                  </a:cubicBezTo>
                  <a:cubicBezTo>
                    <a:pt x="14660" y="3137"/>
                    <a:pt x="14184" y="3435"/>
                    <a:pt x="13684" y="3577"/>
                  </a:cubicBezTo>
                  <a:cubicBezTo>
                    <a:pt x="13196" y="3720"/>
                    <a:pt x="12672" y="3744"/>
                    <a:pt x="12172" y="3827"/>
                  </a:cubicBezTo>
                  <a:cubicBezTo>
                    <a:pt x="10922" y="4030"/>
                    <a:pt x="9898" y="5101"/>
                    <a:pt x="10231" y="6411"/>
                  </a:cubicBezTo>
                  <a:cubicBezTo>
                    <a:pt x="10315" y="6733"/>
                    <a:pt x="10469" y="7006"/>
                    <a:pt x="10660" y="7221"/>
                  </a:cubicBezTo>
                  <a:cubicBezTo>
                    <a:pt x="10862" y="7447"/>
                    <a:pt x="11124" y="7602"/>
                    <a:pt x="11410" y="7697"/>
                  </a:cubicBezTo>
                  <a:cubicBezTo>
                    <a:pt x="10712" y="7897"/>
                    <a:pt x="10072" y="7975"/>
                    <a:pt x="9491" y="7975"/>
                  </a:cubicBezTo>
                  <a:cubicBezTo>
                    <a:pt x="8686" y="7975"/>
                    <a:pt x="7995" y="7824"/>
                    <a:pt x="7421" y="7637"/>
                  </a:cubicBezTo>
                  <a:cubicBezTo>
                    <a:pt x="7731" y="7542"/>
                    <a:pt x="7993" y="7376"/>
                    <a:pt x="8207" y="7149"/>
                  </a:cubicBezTo>
                  <a:cubicBezTo>
                    <a:pt x="8398" y="6935"/>
                    <a:pt x="8552" y="6661"/>
                    <a:pt x="8636" y="6340"/>
                  </a:cubicBezTo>
                  <a:cubicBezTo>
                    <a:pt x="8969" y="5030"/>
                    <a:pt x="7945" y="3958"/>
                    <a:pt x="6695" y="3756"/>
                  </a:cubicBezTo>
                  <a:cubicBezTo>
                    <a:pt x="6195" y="3673"/>
                    <a:pt x="5671" y="3649"/>
                    <a:pt x="5183" y="3506"/>
                  </a:cubicBezTo>
                  <a:cubicBezTo>
                    <a:pt x="4695" y="3363"/>
                    <a:pt x="4207" y="3065"/>
                    <a:pt x="3980" y="2601"/>
                  </a:cubicBezTo>
                  <a:cubicBezTo>
                    <a:pt x="3742" y="2101"/>
                    <a:pt x="3838" y="1482"/>
                    <a:pt x="3611" y="970"/>
                  </a:cubicBezTo>
                  <a:cubicBezTo>
                    <a:pt x="3373" y="458"/>
                    <a:pt x="2826" y="125"/>
                    <a:pt x="2278" y="29"/>
                  </a:cubicBezTo>
                  <a:cubicBezTo>
                    <a:pt x="2171" y="10"/>
                    <a:pt x="2063" y="1"/>
                    <a:pt x="19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6095296" y="2237468"/>
              <a:ext cx="15689" cy="1224171"/>
            </a:xfrm>
            <a:custGeom>
              <a:avLst/>
              <a:gdLst/>
              <a:ahLst/>
              <a:cxnLst/>
              <a:rect l="l" t="t" r="r" b="b"/>
              <a:pathLst>
                <a:path w="1429" h="111503" extrusionOk="0">
                  <a:moveTo>
                    <a:pt x="0" y="0"/>
                  </a:moveTo>
                  <a:lnTo>
                    <a:pt x="0" y="111502"/>
                  </a:lnTo>
                  <a:lnTo>
                    <a:pt x="1429" y="111502"/>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012400" y="2186614"/>
              <a:ext cx="153868" cy="33354"/>
            </a:xfrm>
            <a:custGeom>
              <a:avLst/>
              <a:gdLst/>
              <a:ahLst/>
              <a:cxnLst/>
              <a:rect l="l" t="t" r="r" b="b"/>
              <a:pathLst>
                <a:path w="14015" h="3038" extrusionOk="0">
                  <a:moveTo>
                    <a:pt x="1525" y="1"/>
                  </a:moveTo>
                  <a:cubicBezTo>
                    <a:pt x="691" y="1"/>
                    <a:pt x="1" y="680"/>
                    <a:pt x="1" y="1513"/>
                  </a:cubicBezTo>
                  <a:cubicBezTo>
                    <a:pt x="1" y="2358"/>
                    <a:pt x="691" y="3037"/>
                    <a:pt x="1525" y="3037"/>
                  </a:cubicBezTo>
                  <a:lnTo>
                    <a:pt x="12490" y="3037"/>
                  </a:lnTo>
                  <a:cubicBezTo>
                    <a:pt x="13324" y="3037"/>
                    <a:pt x="14014" y="2358"/>
                    <a:pt x="14014" y="1513"/>
                  </a:cubicBezTo>
                  <a:cubicBezTo>
                    <a:pt x="14014" y="680"/>
                    <a:pt x="13324"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6801815" y="1965841"/>
              <a:ext cx="153736" cy="33474"/>
            </a:xfrm>
            <a:custGeom>
              <a:avLst/>
              <a:gdLst/>
              <a:ahLst/>
              <a:cxnLst/>
              <a:rect l="l" t="t" r="r" b="b"/>
              <a:pathLst>
                <a:path w="14003" h="3049" extrusionOk="0">
                  <a:moveTo>
                    <a:pt x="1525" y="0"/>
                  </a:moveTo>
                  <a:cubicBezTo>
                    <a:pt x="679" y="0"/>
                    <a:pt x="1" y="691"/>
                    <a:pt x="1" y="1524"/>
                  </a:cubicBezTo>
                  <a:cubicBezTo>
                    <a:pt x="1" y="2358"/>
                    <a:pt x="679" y="3048"/>
                    <a:pt x="1525" y="3048"/>
                  </a:cubicBezTo>
                  <a:lnTo>
                    <a:pt x="12490" y="3048"/>
                  </a:lnTo>
                  <a:cubicBezTo>
                    <a:pt x="13324" y="3048"/>
                    <a:pt x="14002" y="2358"/>
                    <a:pt x="14002" y="1524"/>
                  </a:cubicBezTo>
                  <a:cubicBezTo>
                    <a:pt x="14002" y="691"/>
                    <a:pt x="13324" y="0"/>
                    <a:pt x="1249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7002464" y="1832119"/>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002464" y="2611187"/>
              <a:ext cx="153736" cy="33474"/>
            </a:xfrm>
            <a:custGeom>
              <a:avLst/>
              <a:gdLst/>
              <a:ahLst/>
              <a:cxnLst/>
              <a:rect l="l" t="t" r="r" b="b"/>
              <a:pathLst>
                <a:path w="14003" h="3049" extrusionOk="0">
                  <a:moveTo>
                    <a:pt x="1513" y="0"/>
                  </a:moveTo>
                  <a:cubicBezTo>
                    <a:pt x="679" y="0"/>
                    <a:pt x="1" y="691"/>
                    <a:pt x="1" y="1524"/>
                  </a:cubicBezTo>
                  <a:cubicBezTo>
                    <a:pt x="1" y="2358"/>
                    <a:pt x="679" y="3048"/>
                    <a:pt x="1513" y="3048"/>
                  </a:cubicBezTo>
                  <a:lnTo>
                    <a:pt x="12478" y="3048"/>
                  </a:lnTo>
                  <a:cubicBezTo>
                    <a:pt x="13324" y="3048"/>
                    <a:pt x="14002" y="2358"/>
                    <a:pt x="14002" y="1524"/>
                  </a:cubicBezTo>
                  <a:cubicBezTo>
                    <a:pt x="14002" y="691"/>
                    <a:pt x="13324" y="0"/>
                    <a:pt x="1247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6821819" y="2781765"/>
              <a:ext cx="153857" cy="33474"/>
            </a:xfrm>
            <a:custGeom>
              <a:avLst/>
              <a:gdLst/>
              <a:ahLst/>
              <a:cxnLst/>
              <a:rect l="l" t="t" r="r" b="b"/>
              <a:pathLst>
                <a:path w="14014" h="3049" extrusionOk="0">
                  <a:moveTo>
                    <a:pt x="1524" y="1"/>
                  </a:moveTo>
                  <a:cubicBezTo>
                    <a:pt x="691" y="1"/>
                    <a:pt x="0" y="680"/>
                    <a:pt x="0" y="1525"/>
                  </a:cubicBezTo>
                  <a:cubicBezTo>
                    <a:pt x="0" y="2358"/>
                    <a:pt x="691" y="3049"/>
                    <a:pt x="1524" y="3049"/>
                  </a:cubicBezTo>
                  <a:lnTo>
                    <a:pt x="12490" y="3049"/>
                  </a:lnTo>
                  <a:cubicBezTo>
                    <a:pt x="13323" y="3049"/>
                    <a:pt x="14014" y="2358"/>
                    <a:pt x="14014" y="1525"/>
                  </a:cubicBezTo>
                  <a:cubicBezTo>
                    <a:pt x="14014" y="680"/>
                    <a:pt x="1332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947027" y="3064381"/>
              <a:ext cx="290851" cy="499734"/>
            </a:xfrm>
            <a:custGeom>
              <a:avLst/>
              <a:gdLst/>
              <a:ahLst/>
              <a:cxnLst/>
              <a:rect l="l" t="t" r="r" b="b"/>
              <a:pathLst>
                <a:path w="26492" h="45518" extrusionOk="0">
                  <a:moveTo>
                    <a:pt x="12073" y="0"/>
                  </a:moveTo>
                  <a:cubicBezTo>
                    <a:pt x="5429" y="0"/>
                    <a:pt x="0" y="5441"/>
                    <a:pt x="0" y="12073"/>
                  </a:cubicBezTo>
                  <a:lnTo>
                    <a:pt x="0" y="33457"/>
                  </a:lnTo>
                  <a:cubicBezTo>
                    <a:pt x="0" y="40088"/>
                    <a:pt x="5429" y="45518"/>
                    <a:pt x="12073" y="45518"/>
                  </a:cubicBezTo>
                  <a:lnTo>
                    <a:pt x="14419" y="45518"/>
                  </a:lnTo>
                  <a:cubicBezTo>
                    <a:pt x="21062" y="45518"/>
                    <a:pt x="26492" y="40088"/>
                    <a:pt x="26492" y="33457"/>
                  </a:cubicBezTo>
                  <a:lnTo>
                    <a:pt x="26492" y="12073"/>
                  </a:lnTo>
                  <a:cubicBezTo>
                    <a:pt x="26492" y="5441"/>
                    <a:pt x="21062" y="0"/>
                    <a:pt x="144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947158" y="3199673"/>
              <a:ext cx="240656" cy="98700"/>
            </a:xfrm>
            <a:custGeom>
              <a:avLst/>
              <a:gdLst/>
              <a:ahLst/>
              <a:cxnLst/>
              <a:rect l="l" t="t" r="r" b="b"/>
              <a:pathLst>
                <a:path w="21920" h="8990" extrusionOk="0">
                  <a:moveTo>
                    <a:pt x="0" y="0"/>
                  </a:moveTo>
                  <a:lnTo>
                    <a:pt x="0" y="8989"/>
                  </a:lnTo>
                  <a:lnTo>
                    <a:pt x="21920" y="8989"/>
                  </a:lnTo>
                  <a:lnTo>
                    <a:pt x="219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987154" y="3333395"/>
              <a:ext cx="40139" cy="155559"/>
            </a:xfrm>
            <a:custGeom>
              <a:avLst/>
              <a:gdLst/>
              <a:ahLst/>
              <a:cxnLst/>
              <a:rect l="l" t="t" r="r" b="b"/>
              <a:pathLst>
                <a:path w="3656" h="14169" extrusionOk="0">
                  <a:moveTo>
                    <a:pt x="1822" y="0"/>
                  </a:moveTo>
                  <a:cubicBezTo>
                    <a:pt x="822" y="0"/>
                    <a:pt x="0" y="834"/>
                    <a:pt x="0" y="1834"/>
                  </a:cubicBezTo>
                  <a:lnTo>
                    <a:pt x="0" y="12335"/>
                  </a:lnTo>
                  <a:cubicBezTo>
                    <a:pt x="0" y="13347"/>
                    <a:pt x="822" y="14169"/>
                    <a:pt x="1822" y="14169"/>
                  </a:cubicBezTo>
                  <a:cubicBezTo>
                    <a:pt x="2834" y="14169"/>
                    <a:pt x="3656" y="13347"/>
                    <a:pt x="3656" y="12335"/>
                  </a:cubicBezTo>
                  <a:lnTo>
                    <a:pt x="3656" y="1834"/>
                  </a:lnTo>
                  <a:cubicBezTo>
                    <a:pt x="3656" y="834"/>
                    <a:pt x="2834" y="0"/>
                    <a:pt x="1822"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6730969" y="3092740"/>
              <a:ext cx="283144" cy="486537"/>
            </a:xfrm>
            <a:custGeom>
              <a:avLst/>
              <a:gdLst/>
              <a:ahLst/>
              <a:cxnLst/>
              <a:rect l="l" t="t" r="r" b="b"/>
              <a:pathLst>
                <a:path w="25790" h="44316" extrusionOk="0">
                  <a:moveTo>
                    <a:pt x="11752" y="1"/>
                  </a:moveTo>
                  <a:cubicBezTo>
                    <a:pt x="5287" y="1"/>
                    <a:pt x="0" y="5287"/>
                    <a:pt x="0" y="11752"/>
                  </a:cubicBezTo>
                  <a:lnTo>
                    <a:pt x="0" y="32553"/>
                  </a:lnTo>
                  <a:cubicBezTo>
                    <a:pt x="0" y="39018"/>
                    <a:pt x="5287" y="44316"/>
                    <a:pt x="11752" y="44316"/>
                  </a:cubicBezTo>
                  <a:lnTo>
                    <a:pt x="14038" y="44316"/>
                  </a:lnTo>
                  <a:cubicBezTo>
                    <a:pt x="20503" y="44316"/>
                    <a:pt x="25789" y="39018"/>
                    <a:pt x="25789" y="32553"/>
                  </a:cubicBezTo>
                  <a:lnTo>
                    <a:pt x="25789" y="11752"/>
                  </a:lnTo>
                  <a:cubicBezTo>
                    <a:pt x="25789" y="5287"/>
                    <a:pt x="20503" y="1"/>
                    <a:pt x="140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6731101" y="3224376"/>
              <a:ext cx="234255" cy="96087"/>
            </a:xfrm>
            <a:custGeom>
              <a:avLst/>
              <a:gdLst/>
              <a:ahLst/>
              <a:cxnLst/>
              <a:rect l="l" t="t" r="r" b="b"/>
              <a:pathLst>
                <a:path w="21337" h="8752" extrusionOk="0">
                  <a:moveTo>
                    <a:pt x="0" y="0"/>
                  </a:moveTo>
                  <a:lnTo>
                    <a:pt x="0" y="8752"/>
                  </a:lnTo>
                  <a:lnTo>
                    <a:pt x="21336" y="8752"/>
                  </a:lnTo>
                  <a:lnTo>
                    <a:pt x="21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6769922" y="3354573"/>
              <a:ext cx="39096" cy="151376"/>
            </a:xfrm>
            <a:custGeom>
              <a:avLst/>
              <a:gdLst/>
              <a:ahLst/>
              <a:cxnLst/>
              <a:rect l="l" t="t" r="r" b="b"/>
              <a:pathLst>
                <a:path w="3561" h="13788" extrusionOk="0">
                  <a:moveTo>
                    <a:pt x="1786" y="0"/>
                  </a:moveTo>
                  <a:cubicBezTo>
                    <a:pt x="810" y="0"/>
                    <a:pt x="0" y="798"/>
                    <a:pt x="0" y="1786"/>
                  </a:cubicBezTo>
                  <a:lnTo>
                    <a:pt x="0" y="12013"/>
                  </a:lnTo>
                  <a:cubicBezTo>
                    <a:pt x="0" y="12990"/>
                    <a:pt x="810" y="13787"/>
                    <a:pt x="1786" y="13787"/>
                  </a:cubicBezTo>
                  <a:cubicBezTo>
                    <a:pt x="2763" y="13787"/>
                    <a:pt x="3560" y="12990"/>
                    <a:pt x="3560" y="12013"/>
                  </a:cubicBezTo>
                  <a:lnTo>
                    <a:pt x="3560" y="1786"/>
                  </a:lnTo>
                  <a:cubicBezTo>
                    <a:pt x="3560" y="810"/>
                    <a:pt x="2763" y="0"/>
                    <a:pt x="1786"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6988082" y="2693297"/>
              <a:ext cx="461440" cy="753048"/>
            </a:xfrm>
            <a:custGeom>
              <a:avLst/>
              <a:gdLst/>
              <a:ahLst/>
              <a:cxnLst/>
              <a:rect l="l" t="t" r="r" b="b"/>
              <a:pathLst>
                <a:path w="42030" h="68591" extrusionOk="0">
                  <a:moveTo>
                    <a:pt x="7141" y="1"/>
                  </a:moveTo>
                  <a:cubicBezTo>
                    <a:pt x="6448" y="1"/>
                    <a:pt x="5730" y="101"/>
                    <a:pt x="4990" y="320"/>
                  </a:cubicBezTo>
                  <a:cubicBezTo>
                    <a:pt x="3585" y="737"/>
                    <a:pt x="1549" y="1832"/>
                    <a:pt x="1" y="3273"/>
                  </a:cubicBezTo>
                  <a:lnTo>
                    <a:pt x="1" y="68590"/>
                  </a:lnTo>
                  <a:lnTo>
                    <a:pt x="42030" y="68590"/>
                  </a:lnTo>
                  <a:lnTo>
                    <a:pt x="42030" y="30002"/>
                  </a:lnTo>
                  <a:cubicBezTo>
                    <a:pt x="40636" y="30452"/>
                    <a:pt x="39068" y="30666"/>
                    <a:pt x="37458" y="30666"/>
                  </a:cubicBezTo>
                  <a:cubicBezTo>
                    <a:pt x="32934" y="30666"/>
                    <a:pt x="28083" y="28977"/>
                    <a:pt x="25861" y="26097"/>
                  </a:cubicBezTo>
                  <a:cubicBezTo>
                    <a:pt x="21539" y="20477"/>
                    <a:pt x="20932" y="12214"/>
                    <a:pt x="16563" y="6333"/>
                  </a:cubicBezTo>
                  <a:cubicBezTo>
                    <a:pt x="14264" y="3244"/>
                    <a:pt x="11087" y="1"/>
                    <a:pt x="714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1"/>
            <p:cNvSpPr/>
            <p:nvPr/>
          </p:nvSpPr>
          <p:spPr>
            <a:xfrm>
              <a:off x="7335144" y="2651314"/>
              <a:ext cx="15041" cy="376211"/>
            </a:xfrm>
            <a:custGeom>
              <a:avLst/>
              <a:gdLst/>
              <a:ahLst/>
              <a:cxnLst/>
              <a:rect l="l" t="t" r="r" b="b"/>
              <a:pathLst>
                <a:path w="1370" h="34267" extrusionOk="0">
                  <a:moveTo>
                    <a:pt x="0" y="1"/>
                  </a:moveTo>
                  <a:lnTo>
                    <a:pt x="0" y="34267"/>
                  </a:lnTo>
                  <a:lnTo>
                    <a:pt x="1369" y="34267"/>
                  </a:lnTo>
                  <a:lnTo>
                    <a:pt x="136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1"/>
            <p:cNvSpPr/>
            <p:nvPr/>
          </p:nvSpPr>
          <p:spPr>
            <a:xfrm>
              <a:off x="7261542" y="2526463"/>
              <a:ext cx="237263" cy="164474"/>
            </a:xfrm>
            <a:custGeom>
              <a:avLst/>
              <a:gdLst/>
              <a:ahLst/>
              <a:cxnLst/>
              <a:rect l="l" t="t" r="r" b="b"/>
              <a:pathLst>
                <a:path w="21611" h="14981" extrusionOk="0">
                  <a:moveTo>
                    <a:pt x="6624" y="0"/>
                  </a:moveTo>
                  <a:cubicBezTo>
                    <a:pt x="4384" y="0"/>
                    <a:pt x="2564" y="748"/>
                    <a:pt x="1703" y="2240"/>
                  </a:cubicBezTo>
                  <a:cubicBezTo>
                    <a:pt x="1" y="5181"/>
                    <a:pt x="2692" y="9932"/>
                    <a:pt x="7728" y="12825"/>
                  </a:cubicBezTo>
                  <a:cubicBezTo>
                    <a:pt x="10215" y="14263"/>
                    <a:pt x="12806" y="14980"/>
                    <a:pt x="14996" y="14980"/>
                  </a:cubicBezTo>
                  <a:cubicBezTo>
                    <a:pt x="17231" y="14980"/>
                    <a:pt x="19048" y="14233"/>
                    <a:pt x="19908" y="12742"/>
                  </a:cubicBezTo>
                  <a:cubicBezTo>
                    <a:pt x="21611" y="9789"/>
                    <a:pt x="18920" y="5050"/>
                    <a:pt x="13895" y="2145"/>
                  </a:cubicBezTo>
                  <a:cubicBezTo>
                    <a:pt x="11405" y="715"/>
                    <a:pt x="8814" y="0"/>
                    <a:pt x="66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7305984" y="2526474"/>
              <a:ext cx="176748" cy="114970"/>
            </a:xfrm>
            <a:custGeom>
              <a:avLst/>
              <a:gdLst/>
              <a:ahLst/>
              <a:cxnLst/>
              <a:rect l="l" t="t" r="r" b="b"/>
              <a:pathLst>
                <a:path w="16099" h="10472" extrusionOk="0">
                  <a:moveTo>
                    <a:pt x="2588" y="0"/>
                  </a:moveTo>
                  <a:cubicBezTo>
                    <a:pt x="2096" y="0"/>
                    <a:pt x="1625" y="36"/>
                    <a:pt x="1180" y="108"/>
                  </a:cubicBezTo>
                  <a:cubicBezTo>
                    <a:pt x="1" y="3728"/>
                    <a:pt x="3620" y="7800"/>
                    <a:pt x="6883" y="9383"/>
                  </a:cubicBezTo>
                  <a:cubicBezTo>
                    <a:pt x="8429" y="10135"/>
                    <a:pt x="9913" y="10471"/>
                    <a:pt x="11316" y="10471"/>
                  </a:cubicBezTo>
                  <a:cubicBezTo>
                    <a:pt x="13046" y="10471"/>
                    <a:pt x="14652" y="9960"/>
                    <a:pt x="16098" y="9086"/>
                  </a:cubicBezTo>
                  <a:cubicBezTo>
                    <a:pt x="15348" y="6657"/>
                    <a:pt x="13086" y="4025"/>
                    <a:pt x="9847" y="2144"/>
                  </a:cubicBezTo>
                  <a:cubicBezTo>
                    <a:pt x="7368" y="715"/>
                    <a:pt x="4777" y="0"/>
                    <a:pt x="2588" y="0"/>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7357234" y="2563605"/>
              <a:ext cx="66147" cy="75172"/>
            </a:xfrm>
            <a:custGeom>
              <a:avLst/>
              <a:gdLst/>
              <a:ahLst/>
              <a:cxnLst/>
              <a:rect l="l" t="t" r="r" b="b"/>
              <a:pathLst>
                <a:path w="6025" h="6847" extrusionOk="0">
                  <a:moveTo>
                    <a:pt x="5322" y="0"/>
                  </a:moveTo>
                  <a:lnTo>
                    <a:pt x="0" y="6263"/>
                  </a:lnTo>
                  <a:lnTo>
                    <a:pt x="691" y="6847"/>
                  </a:lnTo>
                  <a:lnTo>
                    <a:pt x="6025" y="584"/>
                  </a:lnTo>
                  <a:lnTo>
                    <a:pt x="532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024169" y="3047518"/>
              <a:ext cx="225626" cy="25109"/>
            </a:xfrm>
            <a:custGeom>
              <a:avLst/>
              <a:gdLst/>
              <a:ahLst/>
              <a:cxnLst/>
              <a:rect l="l" t="t" r="r" b="b"/>
              <a:pathLst>
                <a:path w="20551" h="2287" extrusionOk="0">
                  <a:moveTo>
                    <a:pt x="0" y="0"/>
                  </a:moveTo>
                  <a:lnTo>
                    <a:pt x="0" y="2286"/>
                  </a:lnTo>
                  <a:lnTo>
                    <a:pt x="20550" y="2286"/>
                  </a:lnTo>
                  <a:lnTo>
                    <a:pt x="2055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026650" y="3120329"/>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026650" y="3195490"/>
              <a:ext cx="225757" cy="25109"/>
            </a:xfrm>
            <a:custGeom>
              <a:avLst/>
              <a:gdLst/>
              <a:ahLst/>
              <a:cxnLst/>
              <a:rect l="l" t="t" r="r" b="b"/>
              <a:pathLst>
                <a:path w="20563" h="2287" extrusionOk="0">
                  <a:moveTo>
                    <a:pt x="0" y="0"/>
                  </a:moveTo>
                  <a:lnTo>
                    <a:pt x="0" y="2286"/>
                  </a:lnTo>
                  <a:lnTo>
                    <a:pt x="20562" y="2286"/>
                  </a:lnTo>
                  <a:lnTo>
                    <a:pt x="2056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7026650" y="3280840"/>
              <a:ext cx="225757" cy="24988"/>
            </a:xfrm>
            <a:custGeom>
              <a:avLst/>
              <a:gdLst/>
              <a:ahLst/>
              <a:cxnLst/>
              <a:rect l="l" t="t" r="r" b="b"/>
              <a:pathLst>
                <a:path w="20563" h="2276" extrusionOk="0">
                  <a:moveTo>
                    <a:pt x="0" y="1"/>
                  </a:moveTo>
                  <a:lnTo>
                    <a:pt x="0" y="2275"/>
                  </a:lnTo>
                  <a:lnTo>
                    <a:pt x="20562" y="2275"/>
                  </a:lnTo>
                  <a:lnTo>
                    <a:pt x="2056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345728" y="3312997"/>
              <a:ext cx="38964" cy="151387"/>
            </a:xfrm>
            <a:custGeom>
              <a:avLst/>
              <a:gdLst/>
              <a:ahLst/>
              <a:cxnLst/>
              <a:rect l="l" t="t" r="r" b="b"/>
              <a:pathLst>
                <a:path w="3549" h="13789" extrusionOk="0">
                  <a:moveTo>
                    <a:pt x="1774" y="1"/>
                  </a:moveTo>
                  <a:cubicBezTo>
                    <a:pt x="798" y="1"/>
                    <a:pt x="0" y="799"/>
                    <a:pt x="0" y="1775"/>
                  </a:cubicBezTo>
                  <a:lnTo>
                    <a:pt x="0" y="12002"/>
                  </a:lnTo>
                  <a:cubicBezTo>
                    <a:pt x="0" y="12979"/>
                    <a:pt x="798" y="13788"/>
                    <a:pt x="1774" y="13788"/>
                  </a:cubicBezTo>
                  <a:cubicBezTo>
                    <a:pt x="2751" y="13788"/>
                    <a:pt x="3549" y="12979"/>
                    <a:pt x="3549" y="12002"/>
                  </a:cubicBezTo>
                  <a:lnTo>
                    <a:pt x="3549" y="1775"/>
                  </a:lnTo>
                  <a:cubicBezTo>
                    <a:pt x="3549" y="799"/>
                    <a:pt x="2751" y="1"/>
                    <a:pt x="1774"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6550313" y="2426424"/>
              <a:ext cx="61448" cy="324666"/>
            </a:xfrm>
            <a:custGeom>
              <a:avLst/>
              <a:gdLst/>
              <a:ahLst/>
              <a:cxnLst/>
              <a:rect l="l" t="t" r="r" b="b"/>
              <a:pathLst>
                <a:path w="5597" h="29572" extrusionOk="0">
                  <a:moveTo>
                    <a:pt x="794" y="0"/>
                  </a:moveTo>
                  <a:cubicBezTo>
                    <a:pt x="493" y="0"/>
                    <a:pt x="191" y="215"/>
                    <a:pt x="191" y="601"/>
                  </a:cubicBezTo>
                  <a:lnTo>
                    <a:pt x="1" y="29462"/>
                  </a:lnTo>
                  <a:cubicBezTo>
                    <a:pt x="135" y="29537"/>
                    <a:pt x="279" y="29572"/>
                    <a:pt x="421" y="29572"/>
                  </a:cubicBezTo>
                  <a:cubicBezTo>
                    <a:pt x="799" y="29572"/>
                    <a:pt x="1162" y="29327"/>
                    <a:pt x="1275" y="28938"/>
                  </a:cubicBezTo>
                  <a:lnTo>
                    <a:pt x="5454" y="14996"/>
                  </a:lnTo>
                  <a:cubicBezTo>
                    <a:pt x="5597" y="14496"/>
                    <a:pt x="5597" y="13960"/>
                    <a:pt x="5442" y="13460"/>
                  </a:cubicBezTo>
                  <a:lnTo>
                    <a:pt x="1358" y="423"/>
                  </a:lnTo>
                  <a:cubicBezTo>
                    <a:pt x="1269" y="134"/>
                    <a:pt x="1032" y="0"/>
                    <a:pt x="7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6304080" y="2767075"/>
              <a:ext cx="255016" cy="132525"/>
            </a:xfrm>
            <a:custGeom>
              <a:avLst/>
              <a:gdLst/>
              <a:ahLst/>
              <a:cxnLst/>
              <a:rect l="l" t="t" r="r" b="b"/>
              <a:pathLst>
                <a:path w="23228" h="12071" extrusionOk="0">
                  <a:moveTo>
                    <a:pt x="22549" y="0"/>
                  </a:moveTo>
                  <a:cubicBezTo>
                    <a:pt x="22469" y="0"/>
                    <a:pt x="22384" y="20"/>
                    <a:pt x="22298" y="65"/>
                  </a:cubicBezTo>
                  <a:lnTo>
                    <a:pt x="21" y="11328"/>
                  </a:lnTo>
                  <a:cubicBezTo>
                    <a:pt x="0" y="11742"/>
                    <a:pt x="337" y="12070"/>
                    <a:pt x="748" y="12070"/>
                  </a:cubicBezTo>
                  <a:cubicBezTo>
                    <a:pt x="798" y="12070"/>
                    <a:pt x="850" y="12065"/>
                    <a:pt x="902" y="12055"/>
                  </a:cubicBezTo>
                  <a:lnTo>
                    <a:pt x="13190" y="9602"/>
                  </a:lnTo>
                  <a:cubicBezTo>
                    <a:pt x="13630" y="9507"/>
                    <a:pt x="14047" y="9292"/>
                    <a:pt x="14368" y="8983"/>
                  </a:cubicBezTo>
                  <a:lnTo>
                    <a:pt x="22869" y="851"/>
                  </a:lnTo>
                  <a:cubicBezTo>
                    <a:pt x="23228" y="513"/>
                    <a:pt x="22954" y="0"/>
                    <a:pt x="225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6550313" y="2474852"/>
              <a:ext cx="61448" cy="276238"/>
            </a:xfrm>
            <a:custGeom>
              <a:avLst/>
              <a:gdLst/>
              <a:ahLst/>
              <a:cxnLst/>
              <a:rect l="l" t="t" r="r" b="b"/>
              <a:pathLst>
                <a:path w="5597" h="25161" extrusionOk="0">
                  <a:moveTo>
                    <a:pt x="2608" y="0"/>
                  </a:moveTo>
                  <a:cubicBezTo>
                    <a:pt x="1834" y="1667"/>
                    <a:pt x="2287" y="3798"/>
                    <a:pt x="2692" y="5525"/>
                  </a:cubicBezTo>
                  <a:cubicBezTo>
                    <a:pt x="3132" y="7394"/>
                    <a:pt x="3823" y="9263"/>
                    <a:pt x="3954" y="11192"/>
                  </a:cubicBezTo>
                  <a:cubicBezTo>
                    <a:pt x="4168" y="14514"/>
                    <a:pt x="2430" y="17181"/>
                    <a:pt x="37" y="19157"/>
                  </a:cubicBezTo>
                  <a:lnTo>
                    <a:pt x="1" y="25051"/>
                  </a:lnTo>
                  <a:cubicBezTo>
                    <a:pt x="135" y="25126"/>
                    <a:pt x="279" y="25161"/>
                    <a:pt x="421" y="25161"/>
                  </a:cubicBezTo>
                  <a:cubicBezTo>
                    <a:pt x="799" y="25161"/>
                    <a:pt x="1162" y="24916"/>
                    <a:pt x="1275" y="24527"/>
                  </a:cubicBezTo>
                  <a:lnTo>
                    <a:pt x="5454" y="10585"/>
                  </a:lnTo>
                  <a:cubicBezTo>
                    <a:pt x="5597" y="10085"/>
                    <a:pt x="5597" y="9549"/>
                    <a:pt x="5442" y="9049"/>
                  </a:cubicBezTo>
                  <a:lnTo>
                    <a:pt x="2608"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6304080" y="2793534"/>
              <a:ext cx="233311" cy="106066"/>
            </a:xfrm>
            <a:custGeom>
              <a:avLst/>
              <a:gdLst/>
              <a:ahLst/>
              <a:cxnLst/>
              <a:rect l="l" t="t" r="r" b="b"/>
              <a:pathLst>
                <a:path w="21251" h="9661" extrusionOk="0">
                  <a:moveTo>
                    <a:pt x="21250" y="1"/>
                  </a:moveTo>
                  <a:cubicBezTo>
                    <a:pt x="19500" y="1286"/>
                    <a:pt x="16297" y="2013"/>
                    <a:pt x="15178" y="2679"/>
                  </a:cubicBezTo>
                  <a:cubicBezTo>
                    <a:pt x="14452" y="3120"/>
                    <a:pt x="14047" y="3822"/>
                    <a:pt x="13416" y="4358"/>
                  </a:cubicBezTo>
                  <a:cubicBezTo>
                    <a:pt x="12904" y="4799"/>
                    <a:pt x="12261" y="5084"/>
                    <a:pt x="11642" y="5335"/>
                  </a:cubicBezTo>
                  <a:cubicBezTo>
                    <a:pt x="10118" y="5977"/>
                    <a:pt x="8570" y="6656"/>
                    <a:pt x="6903" y="6704"/>
                  </a:cubicBezTo>
                  <a:cubicBezTo>
                    <a:pt x="6812" y="6707"/>
                    <a:pt x="6721" y="6708"/>
                    <a:pt x="6630" y="6708"/>
                  </a:cubicBezTo>
                  <a:cubicBezTo>
                    <a:pt x="6000" y="6708"/>
                    <a:pt x="5389" y="6637"/>
                    <a:pt x="4796" y="6501"/>
                  </a:cubicBezTo>
                  <a:lnTo>
                    <a:pt x="21" y="8918"/>
                  </a:lnTo>
                  <a:cubicBezTo>
                    <a:pt x="0" y="9332"/>
                    <a:pt x="337" y="9660"/>
                    <a:pt x="748" y="9660"/>
                  </a:cubicBezTo>
                  <a:cubicBezTo>
                    <a:pt x="798" y="9660"/>
                    <a:pt x="850" y="9655"/>
                    <a:pt x="902" y="9645"/>
                  </a:cubicBezTo>
                  <a:lnTo>
                    <a:pt x="13190" y="7192"/>
                  </a:lnTo>
                  <a:cubicBezTo>
                    <a:pt x="13630" y="7097"/>
                    <a:pt x="14047" y="6882"/>
                    <a:pt x="14380" y="6573"/>
                  </a:cubicBezTo>
                  <a:lnTo>
                    <a:pt x="21250"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6586784" y="2752232"/>
              <a:ext cx="14130" cy="765355"/>
            </a:xfrm>
            <a:custGeom>
              <a:avLst/>
              <a:gdLst/>
              <a:ahLst/>
              <a:cxnLst/>
              <a:rect l="l" t="t" r="r" b="b"/>
              <a:pathLst>
                <a:path w="1287" h="69712" extrusionOk="0">
                  <a:moveTo>
                    <a:pt x="644" y="0"/>
                  </a:moveTo>
                  <a:cubicBezTo>
                    <a:pt x="287" y="0"/>
                    <a:pt x="1" y="286"/>
                    <a:pt x="1" y="643"/>
                  </a:cubicBezTo>
                  <a:lnTo>
                    <a:pt x="1" y="69068"/>
                  </a:lnTo>
                  <a:cubicBezTo>
                    <a:pt x="1" y="69425"/>
                    <a:pt x="287" y="69711"/>
                    <a:pt x="644" y="69711"/>
                  </a:cubicBezTo>
                  <a:cubicBezTo>
                    <a:pt x="1001" y="69711"/>
                    <a:pt x="1287" y="69425"/>
                    <a:pt x="1287" y="69068"/>
                  </a:cubicBezTo>
                  <a:lnTo>
                    <a:pt x="1287" y="643"/>
                  </a:lnTo>
                  <a:cubicBezTo>
                    <a:pt x="1287" y="286"/>
                    <a:pt x="1001" y="0"/>
                    <a:pt x="64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6551498" y="2735752"/>
              <a:ext cx="110590" cy="61196"/>
            </a:xfrm>
            <a:custGeom>
              <a:avLst/>
              <a:gdLst/>
              <a:ahLst/>
              <a:cxnLst/>
              <a:rect l="l" t="t" r="r" b="b"/>
              <a:pathLst>
                <a:path w="10073" h="5574" extrusionOk="0">
                  <a:moveTo>
                    <a:pt x="2786" y="1"/>
                  </a:moveTo>
                  <a:cubicBezTo>
                    <a:pt x="1250" y="1"/>
                    <a:pt x="0" y="1251"/>
                    <a:pt x="0" y="2787"/>
                  </a:cubicBezTo>
                  <a:cubicBezTo>
                    <a:pt x="0" y="4323"/>
                    <a:pt x="1250" y="5573"/>
                    <a:pt x="2786" y="5573"/>
                  </a:cubicBezTo>
                  <a:lnTo>
                    <a:pt x="7287" y="5573"/>
                  </a:lnTo>
                  <a:cubicBezTo>
                    <a:pt x="8823" y="5573"/>
                    <a:pt x="10073" y="4323"/>
                    <a:pt x="10073" y="2787"/>
                  </a:cubicBezTo>
                  <a:cubicBezTo>
                    <a:pt x="10073" y="1251"/>
                    <a:pt x="8823" y="1"/>
                    <a:pt x="7287" y="1"/>
                  </a:cubicBez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1"/>
            <p:cNvSpPr/>
            <p:nvPr/>
          </p:nvSpPr>
          <p:spPr>
            <a:xfrm>
              <a:off x="6523129" y="2735632"/>
              <a:ext cx="68376" cy="63666"/>
            </a:xfrm>
            <a:custGeom>
              <a:avLst/>
              <a:gdLst/>
              <a:ahLst/>
              <a:cxnLst/>
              <a:rect l="l" t="t" r="r" b="b"/>
              <a:pathLst>
                <a:path w="6228" h="5799" extrusionOk="0">
                  <a:moveTo>
                    <a:pt x="3120" y="0"/>
                  </a:moveTo>
                  <a:cubicBezTo>
                    <a:pt x="1393" y="0"/>
                    <a:pt x="0" y="1298"/>
                    <a:pt x="0" y="2905"/>
                  </a:cubicBezTo>
                  <a:cubicBezTo>
                    <a:pt x="0" y="4501"/>
                    <a:pt x="1393" y="5798"/>
                    <a:pt x="3120" y="5798"/>
                  </a:cubicBezTo>
                  <a:cubicBezTo>
                    <a:pt x="4834" y="5798"/>
                    <a:pt x="6227" y="4501"/>
                    <a:pt x="6227" y="2905"/>
                  </a:cubicBezTo>
                  <a:cubicBezTo>
                    <a:pt x="6227" y="1298"/>
                    <a:pt x="4834" y="0"/>
                    <a:pt x="3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6555022" y="2763990"/>
              <a:ext cx="107065" cy="15304"/>
            </a:xfrm>
            <a:custGeom>
              <a:avLst/>
              <a:gdLst/>
              <a:ahLst/>
              <a:cxnLst/>
              <a:rect l="l" t="t" r="r" b="b"/>
              <a:pathLst>
                <a:path w="9752" h="1394" extrusionOk="0">
                  <a:moveTo>
                    <a:pt x="691" y="1"/>
                  </a:moveTo>
                  <a:cubicBezTo>
                    <a:pt x="310" y="1"/>
                    <a:pt x="1" y="310"/>
                    <a:pt x="1" y="691"/>
                  </a:cubicBezTo>
                  <a:cubicBezTo>
                    <a:pt x="1" y="1072"/>
                    <a:pt x="310" y="1394"/>
                    <a:pt x="691" y="1394"/>
                  </a:cubicBezTo>
                  <a:lnTo>
                    <a:pt x="9061" y="1394"/>
                  </a:lnTo>
                  <a:cubicBezTo>
                    <a:pt x="9442" y="1394"/>
                    <a:pt x="9752" y="1072"/>
                    <a:pt x="9752" y="691"/>
                  </a:cubicBezTo>
                  <a:cubicBezTo>
                    <a:pt x="9752" y="310"/>
                    <a:pt x="9442" y="1"/>
                    <a:pt x="9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6571754" y="2769875"/>
              <a:ext cx="248758" cy="143812"/>
            </a:xfrm>
            <a:custGeom>
              <a:avLst/>
              <a:gdLst/>
              <a:ahLst/>
              <a:cxnLst/>
              <a:rect l="l" t="t" r="r" b="b"/>
              <a:pathLst>
                <a:path w="22658" h="13099" extrusionOk="0">
                  <a:moveTo>
                    <a:pt x="723" y="0"/>
                  </a:moveTo>
                  <a:cubicBezTo>
                    <a:pt x="328" y="0"/>
                    <a:pt x="1" y="303"/>
                    <a:pt x="1" y="703"/>
                  </a:cubicBezTo>
                  <a:lnTo>
                    <a:pt x="21718" y="13026"/>
                  </a:lnTo>
                  <a:cubicBezTo>
                    <a:pt x="21808" y="13076"/>
                    <a:pt x="21898" y="13099"/>
                    <a:pt x="21983" y="13099"/>
                  </a:cubicBezTo>
                  <a:cubicBezTo>
                    <a:pt x="22378" y="13099"/>
                    <a:pt x="22658" y="12617"/>
                    <a:pt x="22325" y="12264"/>
                  </a:cubicBezTo>
                  <a:lnTo>
                    <a:pt x="14229" y="3739"/>
                  </a:lnTo>
                  <a:cubicBezTo>
                    <a:pt x="13919" y="3406"/>
                    <a:pt x="13514" y="3168"/>
                    <a:pt x="13074" y="3060"/>
                  </a:cubicBezTo>
                  <a:lnTo>
                    <a:pt x="917" y="24"/>
                  </a:lnTo>
                  <a:cubicBezTo>
                    <a:pt x="851" y="8"/>
                    <a:pt x="786" y="0"/>
                    <a:pt x="7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6609664" y="2777066"/>
              <a:ext cx="210848" cy="136620"/>
            </a:xfrm>
            <a:custGeom>
              <a:avLst/>
              <a:gdLst/>
              <a:ahLst/>
              <a:cxnLst/>
              <a:rect l="l" t="t" r="r" b="b"/>
              <a:pathLst>
                <a:path w="19205" h="12444" extrusionOk="0">
                  <a:moveTo>
                    <a:pt x="0" y="0"/>
                  </a:moveTo>
                  <a:cubicBezTo>
                    <a:pt x="524" y="1786"/>
                    <a:pt x="2310" y="2501"/>
                    <a:pt x="4227" y="2905"/>
                  </a:cubicBezTo>
                  <a:cubicBezTo>
                    <a:pt x="6549" y="3382"/>
                    <a:pt x="8859" y="3620"/>
                    <a:pt x="10811" y="5084"/>
                  </a:cubicBezTo>
                  <a:cubicBezTo>
                    <a:pt x="12395" y="6287"/>
                    <a:pt x="13073" y="7835"/>
                    <a:pt x="13204" y="9502"/>
                  </a:cubicBezTo>
                  <a:lnTo>
                    <a:pt x="18265" y="12371"/>
                  </a:lnTo>
                  <a:cubicBezTo>
                    <a:pt x="18355" y="12421"/>
                    <a:pt x="18445" y="12444"/>
                    <a:pt x="18530" y="12444"/>
                  </a:cubicBezTo>
                  <a:cubicBezTo>
                    <a:pt x="18925" y="12444"/>
                    <a:pt x="19205" y="11962"/>
                    <a:pt x="18872" y="11609"/>
                  </a:cubicBezTo>
                  <a:lnTo>
                    <a:pt x="10776" y="3084"/>
                  </a:lnTo>
                  <a:cubicBezTo>
                    <a:pt x="10466" y="2751"/>
                    <a:pt x="10061" y="2513"/>
                    <a:pt x="9621" y="2405"/>
                  </a:cubicBezTo>
                  <a:lnTo>
                    <a:pt x="0" y="0"/>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5116490" y="3442667"/>
              <a:ext cx="3571178" cy="168382"/>
            </a:xfrm>
            <a:custGeom>
              <a:avLst/>
              <a:gdLst/>
              <a:ahLst/>
              <a:cxnLst/>
              <a:rect l="l" t="t" r="r" b="b"/>
              <a:pathLst>
                <a:path w="325279" h="15337" extrusionOk="0">
                  <a:moveTo>
                    <a:pt x="0" y="1"/>
                  </a:moveTo>
                  <a:lnTo>
                    <a:pt x="0" y="620"/>
                  </a:lnTo>
                  <a:cubicBezTo>
                    <a:pt x="0" y="8704"/>
                    <a:pt x="5096" y="15336"/>
                    <a:pt x="11323" y="15336"/>
                  </a:cubicBezTo>
                  <a:lnTo>
                    <a:pt x="313968" y="15336"/>
                  </a:lnTo>
                  <a:cubicBezTo>
                    <a:pt x="320183" y="15336"/>
                    <a:pt x="325279" y="8704"/>
                    <a:pt x="325279" y="620"/>
                  </a:cubicBezTo>
                  <a:lnTo>
                    <a:pt x="32527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28"/>
                                        </p:tgtEl>
                                        <p:attrNameLst>
                                          <p:attrName>style.visibility</p:attrName>
                                        </p:attrNameLst>
                                      </p:cBhvr>
                                      <p:to>
                                        <p:strVal val="visible"/>
                                      </p:to>
                                    </p:set>
                                    <p:animEffect transition="in" filter="fade">
                                      <p:cBhvr>
                                        <p:cTn id="7" dur="1500"/>
                                        <p:tgtEl>
                                          <p:spTgt spid="728"/>
                                        </p:tgtEl>
                                      </p:cBhvr>
                                    </p:animEffect>
                                  </p:childTnLst>
                                </p:cTn>
                              </p:par>
                            </p:childTnLst>
                          </p:cTn>
                        </p:par>
                        <p:par>
                          <p:cTn id="8" fill="hold">
                            <p:stCondLst>
                              <p:cond delay="1500"/>
                            </p:stCondLst>
                            <p:childTnLst>
                              <p:par>
                                <p:cTn id="9" presetID="2" presetClass="entr" presetSubtype="2" fill="hold" nodeType="afterEffect">
                                  <p:stCondLst>
                                    <p:cond delay="0"/>
                                  </p:stCondLst>
                                  <p:childTnLst>
                                    <p:set>
                                      <p:cBhvr>
                                        <p:cTn id="10" dur="1" fill="hold">
                                          <p:stCondLst>
                                            <p:cond delay="0"/>
                                          </p:stCondLst>
                                        </p:cTn>
                                        <p:tgtEl>
                                          <p:spTgt spid="725"/>
                                        </p:tgtEl>
                                        <p:attrNameLst>
                                          <p:attrName>style.visibility</p:attrName>
                                        </p:attrNameLst>
                                      </p:cBhvr>
                                      <p:to>
                                        <p:strVal val="visible"/>
                                      </p:to>
                                    </p:set>
                                    <p:anim calcmode="lin" valueType="num">
                                      <p:cBhvr additive="base">
                                        <p:cTn id="11" dur="1500"/>
                                        <p:tgtEl>
                                          <p:spTgt spid="725"/>
                                        </p:tgtEl>
                                        <p:attrNameLst>
                                          <p:attrName>ppt_x</p:attrName>
                                        </p:attrNameLst>
                                      </p:cBhvr>
                                      <p:tavLst>
                                        <p:tav tm="0">
                                          <p:val>
                                            <p:strVal val="#ppt_x+1"/>
                                          </p:val>
                                        </p:tav>
                                        <p:tav tm="100000">
                                          <p:val>
                                            <p:strVal val="#ppt_x"/>
                                          </p:val>
                                        </p:tav>
                                      </p:tavLst>
                                    </p:anim>
                                  </p:childTnLst>
                                </p:cTn>
                              </p:par>
                            </p:childTnLst>
                          </p:cTn>
                        </p:par>
                        <p:par>
                          <p:cTn id="12" fill="hold">
                            <p:stCondLst>
                              <p:cond delay="3000"/>
                            </p:stCondLst>
                            <p:childTnLst>
                              <p:par>
                                <p:cTn id="13" presetID="2" presetClass="entr" presetSubtype="8" fill="hold" nodeType="afterEffect">
                                  <p:stCondLst>
                                    <p:cond delay="0"/>
                                  </p:stCondLst>
                                  <p:childTnLst>
                                    <p:set>
                                      <p:cBhvr>
                                        <p:cTn id="14" dur="1" fill="hold">
                                          <p:stCondLst>
                                            <p:cond delay="0"/>
                                          </p:stCondLst>
                                        </p:cTn>
                                        <p:tgtEl>
                                          <p:spTgt spid="714"/>
                                        </p:tgtEl>
                                        <p:attrNameLst>
                                          <p:attrName>style.visibility</p:attrName>
                                        </p:attrNameLst>
                                      </p:cBhvr>
                                      <p:to>
                                        <p:strVal val="visible"/>
                                      </p:to>
                                    </p:set>
                                    <p:anim calcmode="lin" valueType="num">
                                      <p:cBhvr additive="base">
                                        <p:cTn id="15" dur="1500"/>
                                        <p:tgtEl>
                                          <p:spTgt spid="714"/>
                                        </p:tgtEl>
                                        <p:attrNameLst>
                                          <p:attrName>ppt_x</p:attrName>
                                        </p:attrNameLst>
                                      </p:cBhvr>
                                      <p:tavLst>
                                        <p:tav tm="0">
                                          <p:val>
                                            <p:strVal val="#ppt_x-1"/>
                                          </p:val>
                                        </p:tav>
                                        <p:tav tm="100000">
                                          <p:val>
                                            <p:strVal val="#ppt_x"/>
                                          </p:val>
                                        </p:tav>
                                      </p:tavLst>
                                    </p:anim>
                                  </p:childTnLst>
                                </p:cTn>
                              </p:par>
                            </p:childTnLst>
                          </p:cTn>
                        </p:par>
                        <p:par>
                          <p:cTn id="16" fill="hold">
                            <p:stCondLst>
                              <p:cond delay="4500"/>
                            </p:stCondLst>
                            <p:childTnLst>
                              <p:par>
                                <p:cTn id="17" presetID="2" presetClass="entr" presetSubtype="8" fill="hold" nodeType="afterEffect">
                                  <p:stCondLst>
                                    <p:cond delay="0"/>
                                  </p:stCondLst>
                                  <p:childTnLst>
                                    <p:set>
                                      <p:cBhvr>
                                        <p:cTn id="18" dur="1" fill="hold">
                                          <p:stCondLst>
                                            <p:cond delay="0"/>
                                          </p:stCondLst>
                                        </p:cTn>
                                        <p:tgtEl>
                                          <p:spTgt spid="724"/>
                                        </p:tgtEl>
                                        <p:attrNameLst>
                                          <p:attrName>style.visibility</p:attrName>
                                        </p:attrNameLst>
                                      </p:cBhvr>
                                      <p:to>
                                        <p:strVal val="visible"/>
                                      </p:to>
                                    </p:set>
                                    <p:anim calcmode="lin" valueType="num">
                                      <p:cBhvr additive="base">
                                        <p:cTn id="19" dur="1500"/>
                                        <p:tgtEl>
                                          <p:spTgt spid="7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latin typeface="Boucherie Block" panose="020005060000000200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398990" y="1475693"/>
            <a:ext cx="1827082"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32428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TRIDIB</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SARKAR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814937" y="3026229"/>
            <a:ext cx="995188" cy="263868"/>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22-46444-1</a:t>
            </a: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77695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291783" y="3652110"/>
            <a:ext cx="2041496" cy="913312"/>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oucherie Block" panose="02000506000000020004" pitchFamily="2" charset="0"/>
              </a:rPr>
              <a:t>CASE STUDY </a:t>
            </a:r>
          </a:p>
        </p:txBody>
      </p:sp>
    </p:spTree>
    <p:extLst>
      <p:ext uri="{BB962C8B-B14F-4D97-AF65-F5344CB8AC3E}">
        <p14:creationId xmlns:p14="http://schemas.microsoft.com/office/powerpoint/2010/main" val="3331571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9"/>
        <p:cNvGrpSpPr/>
        <p:nvPr/>
      </p:nvGrpSpPr>
      <p:grpSpPr>
        <a:xfrm>
          <a:off x="0" y="0"/>
          <a:ext cx="0" cy="0"/>
          <a:chOff x="0" y="0"/>
          <a:chExt cx="0" cy="0"/>
        </a:xfrm>
      </p:grpSpPr>
      <p:sp>
        <p:nvSpPr>
          <p:cNvPr id="940" name="Google Shape;940;p56"/>
          <p:cNvSpPr txBox="1">
            <a:spLocks noGrp="1"/>
          </p:cNvSpPr>
          <p:nvPr>
            <p:ph type="title"/>
          </p:nvPr>
        </p:nvSpPr>
        <p:spPr>
          <a:xfrm>
            <a:off x="717525" y="554400"/>
            <a:ext cx="7709100" cy="572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a:t>ENVIRONMENTAL CONSULTING</a:t>
            </a:r>
            <a:endParaRPr/>
          </a:p>
        </p:txBody>
      </p:sp>
      <p:pic>
        <p:nvPicPr>
          <p:cNvPr id="5" name="Picture 4" descr="A drone flying with a box&#10;&#10;Description automatically generated">
            <a:extLst>
              <a:ext uri="{FF2B5EF4-FFF2-40B4-BE49-F238E27FC236}">
                <a16:creationId xmlns:a16="http://schemas.microsoft.com/office/drawing/2014/main" id="{7E2572EE-9AB0-E57A-6E22-FA8B18AC3974}"/>
              </a:ext>
            </a:extLst>
          </p:cNvPr>
          <p:cNvPicPr>
            <a:picLocks noChangeAspect="1"/>
          </p:cNvPicPr>
          <p:nvPr/>
        </p:nvPicPr>
        <p:blipFill>
          <a:blip r:embed="rId3"/>
          <a:stretch>
            <a:fillRect/>
          </a:stretch>
        </p:blipFill>
        <p:spPr>
          <a:xfrm>
            <a:off x="0" y="0"/>
            <a:ext cx="9144000" cy="5143500"/>
          </a:xfrm>
          <a:prstGeom prst="rect">
            <a:avLst/>
          </a:prstGeom>
        </p:spPr>
      </p:pic>
      <p:sp>
        <p:nvSpPr>
          <p:cNvPr id="7" name="Google Shape;895;p55">
            <a:extLst>
              <a:ext uri="{FF2B5EF4-FFF2-40B4-BE49-F238E27FC236}">
                <a16:creationId xmlns:a16="http://schemas.microsoft.com/office/drawing/2014/main" id="{816F1CFB-EF57-5611-1942-C69C81CE245C}"/>
              </a:ext>
            </a:extLst>
          </p:cNvPr>
          <p:cNvSpPr txBox="1">
            <a:spLocks/>
          </p:cNvSpPr>
          <p:nvPr/>
        </p:nvSpPr>
        <p:spPr>
          <a:xfrm>
            <a:off x="947291" y="1852415"/>
            <a:ext cx="2877888" cy="941646"/>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latin typeface="Algerian" panose="04020705040A02060702" pitchFamily="82" charset="0"/>
              </a:rPr>
              <a:t>CASE STUDY</a:t>
            </a:r>
          </a:p>
        </p:txBody>
      </p:sp>
      <p:sp>
        <p:nvSpPr>
          <p:cNvPr id="8" name="Rectangle 7">
            <a:extLst>
              <a:ext uri="{FF2B5EF4-FFF2-40B4-BE49-F238E27FC236}">
                <a16:creationId xmlns:a16="http://schemas.microsoft.com/office/drawing/2014/main" id="{DA1FD08C-0248-A99A-30BC-A4B3E5463893}"/>
              </a:ext>
            </a:extLst>
          </p:cNvPr>
          <p:cNvSpPr/>
          <p:nvPr/>
        </p:nvSpPr>
        <p:spPr>
          <a:xfrm>
            <a:off x="710947" y="2947130"/>
            <a:ext cx="2797412" cy="351258"/>
          </a:xfrm>
          <a:prstGeom prst="rect">
            <a:avLst/>
          </a:prstGeom>
          <a:solidFill>
            <a:srgbClr val="3A38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E2D9B05-C0F4-97D6-ACEE-7314F88ECDC5}"/>
              </a:ext>
            </a:extLst>
          </p:cNvPr>
          <p:cNvSpPr/>
          <p:nvPr/>
        </p:nvSpPr>
        <p:spPr>
          <a:xfrm>
            <a:off x="947291" y="3420777"/>
            <a:ext cx="2560297" cy="318843"/>
          </a:xfrm>
          <a:prstGeom prst="rect">
            <a:avLst/>
          </a:prstGeom>
          <a:solidFill>
            <a:srgbClr val="3D3D3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Google Shape;896;p55">
            <a:extLst>
              <a:ext uri="{FF2B5EF4-FFF2-40B4-BE49-F238E27FC236}">
                <a16:creationId xmlns:a16="http://schemas.microsoft.com/office/drawing/2014/main" id="{5658D643-C54E-182B-779B-288D7051CB1F}"/>
              </a:ext>
            </a:extLst>
          </p:cNvPr>
          <p:cNvSpPr txBox="1">
            <a:spLocks/>
          </p:cNvSpPr>
          <p:nvPr/>
        </p:nvSpPr>
        <p:spPr>
          <a:xfrm>
            <a:off x="717525" y="2868190"/>
            <a:ext cx="2877888" cy="99381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nSpc>
                <a:spcPct val="150000"/>
              </a:lnSpc>
            </a:pPr>
            <a:r>
              <a:rPr lang="en-US" sz="2000" dirty="0">
                <a:solidFill>
                  <a:schemeClr val="bg1"/>
                </a:solidFill>
                <a:latin typeface="Agency FB" panose="020B0503020202020204" pitchFamily="34" charset="0"/>
              </a:rPr>
              <a:t>Drone Delivery System by </a:t>
            </a:r>
            <a:br>
              <a:rPr lang="en-US" sz="2000" dirty="0">
                <a:solidFill>
                  <a:schemeClr val="bg1"/>
                </a:solidFill>
                <a:latin typeface="Agency FB" panose="020B0503020202020204" pitchFamily="34" charset="0"/>
              </a:rPr>
            </a:br>
            <a:r>
              <a:rPr lang="en-US" sz="2000" dirty="0">
                <a:solidFill>
                  <a:schemeClr val="bg1"/>
                </a:solidFill>
                <a:latin typeface="Agency FB" panose="020B0503020202020204" pitchFamily="34" charset="0"/>
              </a:rPr>
              <a:t>SwiftTech BD</a:t>
            </a:r>
          </a:p>
        </p:txBody>
      </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31" name="TextBox 30">
            <a:extLst>
              <a:ext uri="{FF2B5EF4-FFF2-40B4-BE49-F238E27FC236}">
                <a16:creationId xmlns:a16="http://schemas.microsoft.com/office/drawing/2014/main" id="{C6343248-1299-AF70-7C66-FF222296596B}"/>
              </a:ext>
            </a:extLst>
          </p:cNvPr>
          <p:cNvSpPr txBox="1"/>
          <p:nvPr/>
        </p:nvSpPr>
        <p:spPr>
          <a:xfrm>
            <a:off x="186338" y="1208102"/>
            <a:ext cx="5717621" cy="4029821"/>
          </a:xfrm>
          <a:prstGeom prst="rect">
            <a:avLst/>
          </a:prstGeom>
          <a:noFill/>
        </p:spPr>
        <p:txBody>
          <a:bodyPr wrap="square" rtlCol="0">
            <a:spAutoFit/>
          </a:bodyPr>
          <a:lstStyle/>
          <a:p>
            <a:pPr marR="0" lvl="0" algn="just">
              <a:lnSpc>
                <a:spcPct val="115000"/>
              </a:lnSpc>
              <a:spcBef>
                <a:spcPts val="0"/>
              </a:spcBef>
              <a:spcAft>
                <a:spcPts val="800"/>
              </a:spcAft>
              <a:tabLst>
                <a:tab pos="457200" algn="l"/>
              </a:tabLst>
            </a:pP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SwiftTec</a:t>
            </a:r>
            <a:r>
              <a:rPr lang="en-US" sz="16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h</a:t>
            </a: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 BD</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 pioneering Bangladeshi company in drone delivery systems, has secured a contract with </a:t>
            </a:r>
            <a:r>
              <a:rPr lang="en-US" sz="1600" b="1" kern="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DARAZ</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 renowned online shopping company. The agreement entails </a:t>
            </a:r>
            <a:r>
              <a:rPr lang="en-US" sz="1600" b="1" kern="0" dirty="0">
                <a:solidFill>
                  <a:schemeClr val="accent3">
                    <a:lumMod val="50000"/>
                  </a:schemeClr>
                </a:solidFill>
                <a:effectLst/>
                <a:latin typeface="Open Sans" panose="020B0606030504020204" pitchFamily="34" charset="0"/>
                <a:ea typeface="Open Sans" panose="020B0606030504020204" pitchFamily="34" charset="0"/>
                <a:cs typeface="Open Sans" panose="020B0606030504020204" pitchFamily="34" charset="0"/>
              </a:rPr>
              <a:t>SwiftTech BD </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providing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advanced drones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for </a:t>
            </a:r>
            <a:r>
              <a:rPr lang="en-US" sz="1600" b="1" kern="0" dirty="0">
                <a:solidFill>
                  <a:schemeClr val="accent1">
                    <a:lumMod val="50000"/>
                  </a:schemeClr>
                </a:solidFill>
                <a:effectLst/>
                <a:latin typeface="Open Sans" panose="020B0606030504020204" pitchFamily="34" charset="0"/>
                <a:ea typeface="Open Sans" panose="020B0606030504020204" pitchFamily="34" charset="0"/>
                <a:cs typeface="Open Sans" panose="020B0606030504020204" pitchFamily="34" charset="0"/>
              </a:rPr>
              <a:t>DARAZ</a:t>
            </a:r>
            <a:r>
              <a:rPr lang="en-US" sz="1600" b="1" kern="0" dirty="0">
                <a:solidFill>
                  <a:srgbClr val="3A383B"/>
                </a:solidFill>
                <a:effectLst/>
                <a:latin typeface="Open Sans" panose="020B0606030504020204" pitchFamily="34" charset="0"/>
                <a:ea typeface="Open Sans" panose="020B0606030504020204" pitchFamily="34" charset="0"/>
                <a:cs typeface="Open Sans" panose="020B0606030504020204" pitchFamily="34" charset="0"/>
              </a:rPr>
              <a:t>'s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package delivery operations, promising to revolutionize their logistics with quicker and more efficient delivery solutions. However, a critical flaw has been identified in the drone’s navigation system during the testing phase. Under specific environmental conditions, such as strong winds, the AI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misinterprets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GPS signals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leading to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potential loss of control </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and </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crashes</a:t>
            </a:r>
            <a:r>
              <a:rPr lang="en-US" sz="1600" kern="0" dirty="0">
                <a:effectLst/>
                <a:latin typeface="Open Sans" panose="020B0606030504020204" pitchFamily="34" charset="0"/>
                <a:ea typeface="Open Sans" panose="020B0606030504020204" pitchFamily="34" charset="0"/>
                <a:cs typeface="Open Sans" panose="020B0606030504020204" pitchFamily="34" charset="0"/>
              </a:rPr>
              <a:t>. This issue presents an ethical dilemma that directly impacts public safety and the company's integrity.</a:t>
            </a:r>
            <a:r>
              <a:rPr lang="en-US" sz="1600" b="1"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600" b="1" kern="100" dirty="0">
              <a:latin typeface="Open Sans" panose="020B0606030504020204" pitchFamily="34" charset="0"/>
              <a:ea typeface="Open Sans" panose="020B0606030504020204" pitchFamily="34" charset="0"/>
              <a:cs typeface="Open Sans" panose="020B0606030504020204" pitchFamily="34" charset="0"/>
            </a:endParaRPr>
          </a:p>
          <a:p>
            <a:endParaRPr lang="en-US" sz="1050" dirty="0">
              <a:latin typeface="Open Sans" panose="020B0606030504020204" pitchFamily="34" charset="0"/>
              <a:ea typeface="Open Sans" panose="020B0606030504020204" pitchFamily="34" charset="0"/>
              <a:cs typeface="Open Sans" panose="020B0606030504020204" pitchFamily="34" charset="0"/>
            </a:endParaRPr>
          </a:p>
        </p:txBody>
      </p:sp>
      <p:sp>
        <p:nvSpPr>
          <p:cNvPr id="2" name="Google Shape;895;p55">
            <a:extLst>
              <a:ext uri="{FF2B5EF4-FFF2-40B4-BE49-F238E27FC236}">
                <a16:creationId xmlns:a16="http://schemas.microsoft.com/office/drawing/2014/main" id="{CE3A0816-6911-5A53-88A8-3B3E15C4C228}"/>
              </a:ext>
            </a:extLst>
          </p:cNvPr>
          <p:cNvSpPr txBox="1">
            <a:spLocks/>
          </p:cNvSpPr>
          <p:nvPr/>
        </p:nvSpPr>
        <p:spPr>
          <a:xfrm>
            <a:off x="1819102" y="368391"/>
            <a:ext cx="2516075" cy="570555"/>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accent3">
                    <a:lumMod val="75000"/>
                  </a:schemeClr>
                </a:solidFill>
                <a:latin typeface="Boucherie Block" panose="02000506000000020004" pitchFamily="2" charset="0"/>
              </a:rPr>
              <a:t>CASE STUDY</a:t>
            </a:r>
          </a:p>
        </p:txBody>
      </p:sp>
      <p:pic>
        <p:nvPicPr>
          <p:cNvPr id="4" name="Picture 3" descr="A close-up of a red highlighter&#10;&#10;Description automatically generated">
            <a:extLst>
              <a:ext uri="{FF2B5EF4-FFF2-40B4-BE49-F238E27FC236}">
                <a16:creationId xmlns:a16="http://schemas.microsoft.com/office/drawing/2014/main" id="{09A8A467-BFD6-D97A-9637-9009D4757BA0}"/>
              </a:ext>
            </a:extLst>
          </p:cNvPr>
          <p:cNvPicPr>
            <a:picLocks noChangeAspect="1"/>
          </p:cNvPicPr>
          <p:nvPr/>
        </p:nvPicPr>
        <p:blipFill>
          <a:blip r:embed="rId3"/>
          <a:stretch>
            <a:fillRect/>
          </a:stretch>
        </p:blipFill>
        <p:spPr>
          <a:xfrm>
            <a:off x="6004912" y="2451488"/>
            <a:ext cx="2952750" cy="1543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31" name="TextBox 30">
            <a:extLst>
              <a:ext uri="{FF2B5EF4-FFF2-40B4-BE49-F238E27FC236}">
                <a16:creationId xmlns:a16="http://schemas.microsoft.com/office/drawing/2014/main" id="{C6343248-1299-AF70-7C66-FF222296596B}"/>
              </a:ext>
            </a:extLst>
          </p:cNvPr>
          <p:cNvSpPr txBox="1"/>
          <p:nvPr/>
        </p:nvSpPr>
        <p:spPr>
          <a:xfrm>
            <a:off x="1692795" y="1002308"/>
            <a:ext cx="6497334" cy="4104970"/>
          </a:xfrm>
          <a:prstGeom prst="rect">
            <a:avLst/>
          </a:prstGeom>
          <a:noFill/>
        </p:spPr>
        <p:txBody>
          <a:bodyPr wrap="square" rtlCol="0">
            <a:spAutoFit/>
          </a:bodyPr>
          <a:lstStyle/>
          <a:p>
            <a:pPr marL="457200" marR="0" algn="just">
              <a:lnSpc>
                <a:spcPct val="115000"/>
              </a:lnSpc>
              <a:spcBef>
                <a:spcPts val="0"/>
              </a:spcBef>
              <a:spcAft>
                <a:spcPts val="800"/>
              </a:spcAft>
            </a:pPr>
            <a:r>
              <a:rPr lang="en-US" sz="1100" b="1" kern="0" dirty="0">
                <a:effectLst/>
                <a:latin typeface="Open Sans" panose="020B0606030504020204" pitchFamily="34" charset="0"/>
                <a:ea typeface="Open Sans" panose="020B0606030504020204" pitchFamily="34" charset="0"/>
                <a:cs typeface="Open Sans" panose="020B0606030504020204" pitchFamily="34" charset="0"/>
              </a:rPr>
              <a:t>1.Fix the Issue Before Deployment</a:t>
            </a: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If we fix the issue before deployment, it will cause Short-term damage to the company’s image and reputation as a reliable partner.</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Additional costs and resources required to resolve the technical flaw.</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371600" marR="0" algn="just">
              <a:lnSpc>
                <a:spcPct val="115000"/>
              </a:lnSpc>
              <a:spcBef>
                <a:spcPts val="0"/>
              </a:spcBef>
              <a:spcAft>
                <a:spcPts val="800"/>
              </a:spcAft>
            </a:pP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457200" marR="0" algn="just">
              <a:lnSpc>
                <a:spcPct val="115000"/>
              </a:lnSpc>
              <a:spcBef>
                <a:spcPts val="0"/>
              </a:spcBef>
              <a:spcAft>
                <a:spcPts val="800"/>
              </a:spcAft>
            </a:pPr>
            <a:r>
              <a:rPr lang="en-US" sz="1100" b="1" kern="0" dirty="0">
                <a:effectLst/>
                <a:latin typeface="Open Sans" panose="020B0606030504020204" pitchFamily="34" charset="0"/>
                <a:ea typeface="Open Sans" panose="020B0606030504020204" pitchFamily="34" charset="0"/>
                <a:cs typeface="Open Sans" panose="020B0606030504020204" pitchFamily="34" charset="0"/>
              </a:rPr>
              <a:t>2.Deploy the Drones Without Disclosing the Issue</a:t>
            </a:r>
            <a:r>
              <a:rPr lang="en-US" sz="1100" kern="0" dirty="0">
                <a:effectLst/>
                <a:latin typeface="Open Sans" panose="020B0606030504020204" pitchFamily="34" charset="0"/>
                <a:ea typeface="Open Sans" panose="020B0606030504020204" pitchFamily="34" charset="0"/>
                <a:cs typeface="Open Sans" panose="020B0606030504020204" pitchFamily="34" charset="0"/>
              </a:rPr>
              <a:t>.</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High risk of drone crashes, posing serious threats to public safety and potential injuries or fatalities.</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kern="0" dirty="0">
                <a:effectLst/>
                <a:latin typeface="Open Sans" panose="020B0606030504020204" pitchFamily="34" charset="0"/>
                <a:ea typeface="Open Sans" panose="020B0606030504020204" pitchFamily="34" charset="0"/>
                <a:cs typeface="Open Sans" panose="020B0606030504020204" pitchFamily="34" charset="0"/>
              </a:rPr>
              <a:t>Long-term damage to the company’s reputation if the issue becomes public, leading to loss of trust, legal actions, and potential business failure.</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143000" marR="0" lvl="2" indent="-228600" algn="just">
              <a:lnSpc>
                <a:spcPct val="115000"/>
              </a:lnSpc>
              <a:spcBef>
                <a:spcPts val="0"/>
              </a:spcBef>
              <a:spcAft>
                <a:spcPts val="800"/>
              </a:spcAft>
              <a:buSzPts val="1000"/>
              <a:buFont typeface="Wingdings" panose="05000000000000000000" pitchFamily="2" charset="2"/>
              <a:buChar char=""/>
              <a:tabLst>
                <a:tab pos="1371600" algn="l"/>
              </a:tabLst>
            </a:pPr>
            <a:r>
              <a:rPr lang="en-US" sz="1200" b="1" kern="0" dirty="0">
                <a:effectLst/>
                <a:latin typeface="Open Sans" panose="020B0606030504020204" pitchFamily="34" charset="0"/>
                <a:ea typeface="Open Sans" panose="020B0606030504020204" pitchFamily="34" charset="0"/>
                <a:cs typeface="Open Sans" panose="020B0606030504020204" pitchFamily="34" charset="0"/>
              </a:rPr>
              <a:t>Violation of the IEEE Code of Ethics I.1, compromising professional integrity.</a:t>
            </a:r>
            <a:endParaRPr lang="en-US" sz="1200" kern="100" dirty="0">
              <a:effectLst/>
              <a:latin typeface="Open Sans" panose="020B0606030504020204" pitchFamily="34" charset="0"/>
              <a:ea typeface="Open Sans" panose="020B0606030504020204" pitchFamily="34" charset="0"/>
              <a:cs typeface="Open Sans" panose="020B0606030504020204" pitchFamily="34" charset="0"/>
            </a:endParaRPr>
          </a:p>
          <a:p>
            <a:pPr marL="1371600" marR="0" algn="just">
              <a:lnSpc>
                <a:spcPct val="115000"/>
              </a:lnSpc>
              <a:spcBef>
                <a:spcPts val="0"/>
              </a:spcBef>
              <a:spcAft>
                <a:spcPts val="800"/>
              </a:spcAft>
            </a:pPr>
            <a:r>
              <a:rPr lang="en-US" sz="1100" kern="0" dirty="0">
                <a:effectLst/>
                <a:latin typeface="Open Sans" panose="020B0606030504020204" pitchFamily="34" charset="0"/>
                <a:ea typeface="Open Sans" panose="020B0606030504020204" pitchFamily="34" charset="0"/>
                <a:cs typeface="Open Sans" panose="020B0606030504020204" pitchFamily="34" charset="0"/>
              </a:rPr>
              <a:t> </a:t>
            </a:r>
            <a:endParaRPr lang="en-US" sz="1100" kern="100" dirty="0">
              <a:effectLst/>
              <a:latin typeface="Open Sans" panose="020B0606030504020204" pitchFamily="34" charset="0"/>
              <a:ea typeface="Open Sans" panose="020B0606030504020204" pitchFamily="34" charset="0"/>
              <a:cs typeface="Open Sans" panose="020B0606030504020204" pitchFamily="34" charset="0"/>
            </a:endParaRPr>
          </a:p>
          <a:p>
            <a:endParaRPr lang="en-US" sz="1100" dirty="0"/>
          </a:p>
        </p:txBody>
      </p:sp>
      <p:sp>
        <p:nvSpPr>
          <p:cNvPr id="3" name="Google Shape;895;p55">
            <a:extLst>
              <a:ext uri="{FF2B5EF4-FFF2-40B4-BE49-F238E27FC236}">
                <a16:creationId xmlns:a16="http://schemas.microsoft.com/office/drawing/2014/main" id="{6857792A-CC9D-3E6B-8259-AC3A1870D6B3}"/>
              </a:ext>
            </a:extLst>
          </p:cNvPr>
          <p:cNvSpPr txBox="1">
            <a:spLocks/>
          </p:cNvSpPr>
          <p:nvPr/>
        </p:nvSpPr>
        <p:spPr>
          <a:xfrm>
            <a:off x="2109454" y="279344"/>
            <a:ext cx="4052305" cy="524507"/>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b="1" dirty="0"/>
              <a:t>There are </a:t>
            </a:r>
            <a:r>
              <a:rPr lang="en-US" b="1" dirty="0">
                <a:solidFill>
                  <a:schemeClr val="accent3">
                    <a:lumMod val="75000"/>
                  </a:schemeClr>
                </a:solidFill>
              </a:rPr>
              <a:t>two</a:t>
            </a:r>
            <a:r>
              <a:rPr lang="en-US" b="1" dirty="0"/>
              <a:t> options the company can offer. </a:t>
            </a:r>
          </a:p>
        </p:txBody>
      </p:sp>
      <p:sp>
        <p:nvSpPr>
          <p:cNvPr id="5" name="Rectangle 4">
            <a:extLst>
              <a:ext uri="{FF2B5EF4-FFF2-40B4-BE49-F238E27FC236}">
                <a16:creationId xmlns:a16="http://schemas.microsoft.com/office/drawing/2014/main" id="{25AE789B-7D3E-8B54-C714-E13B438DFF69}"/>
              </a:ext>
            </a:extLst>
          </p:cNvPr>
          <p:cNvSpPr/>
          <p:nvPr/>
        </p:nvSpPr>
        <p:spPr>
          <a:xfrm>
            <a:off x="1076643" y="0"/>
            <a:ext cx="394705" cy="5143500"/>
          </a:xfrm>
          <a:prstGeom prst="rect">
            <a:avLst/>
          </a:prstGeom>
          <a:solidFill>
            <a:srgbClr val="59D09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ack scale with a check and cross&#10;&#10;Description automatically generated">
            <a:extLst>
              <a:ext uri="{FF2B5EF4-FFF2-40B4-BE49-F238E27FC236}">
                <a16:creationId xmlns:a16="http://schemas.microsoft.com/office/drawing/2014/main" id="{32741BFA-042B-E267-9A79-39FABE55E38A}"/>
              </a:ext>
            </a:extLst>
          </p:cNvPr>
          <p:cNvPicPr>
            <a:picLocks noChangeAspect="1"/>
          </p:cNvPicPr>
          <p:nvPr/>
        </p:nvPicPr>
        <p:blipFill rotWithShape="1">
          <a:blip r:embed="rId3"/>
          <a:srcRect l="21873" r="17065"/>
          <a:stretch/>
        </p:blipFill>
        <p:spPr>
          <a:xfrm>
            <a:off x="438536" y="1737145"/>
            <a:ext cx="1670918" cy="1539690"/>
          </a:xfrm>
          <a:prstGeom prst="rect">
            <a:avLst/>
          </a:prstGeom>
        </p:spPr>
      </p:pic>
    </p:spTree>
    <p:extLst>
      <p:ext uri="{BB962C8B-B14F-4D97-AF65-F5344CB8AC3E}">
        <p14:creationId xmlns:p14="http://schemas.microsoft.com/office/powerpoint/2010/main" val="2876431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latin typeface="Boucherie Block" panose="020005060000000200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611655" y="1438320"/>
            <a:ext cx="1827082"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52821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MD MEHEDI</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 HASAN</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POLASH</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504448" y="3048000"/>
            <a:ext cx="2041496" cy="508000"/>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22-46566-1</a:t>
            </a:r>
            <a:endParaRPr lang="en-US" sz="14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98088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549316" y="3453880"/>
            <a:ext cx="1934289" cy="111476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ahnschrift" panose="020B0502040204020203" pitchFamily="34" charset="0"/>
              </a:rPr>
              <a:t> </a:t>
            </a:r>
          </a:p>
          <a:p>
            <a:pPr marL="0" indent="0" algn="ctr">
              <a:spcBef>
                <a:spcPts val="0"/>
              </a:spcBef>
              <a:spcAft>
                <a:spcPts val="1600"/>
              </a:spcAft>
              <a:buFont typeface="Arial" panose="020B0604020202020204" pitchFamily="34" charset="0"/>
              <a:buNone/>
            </a:pPr>
            <a:r>
              <a:rPr lang="en-US" sz="1100" b="1" dirty="0">
                <a:solidFill>
                  <a:schemeClr val="bg2">
                    <a:lumMod val="25000"/>
                  </a:schemeClr>
                </a:solidFill>
                <a:latin typeface="Boucherie Block" panose="02000506000000020004" pitchFamily="2" charset="0"/>
              </a:rPr>
              <a:t>Violation of IEEE Code of Ethics I.1: Safety, Health, and Welfare of the Public</a:t>
            </a:r>
            <a:endParaRPr lang="en-US" sz="1000" b="1" dirty="0">
              <a:solidFill>
                <a:schemeClr val="bg2">
                  <a:lumMod val="25000"/>
                </a:schemeClr>
              </a:solidFill>
              <a:latin typeface="Boucherie Block" panose="02000506000000020004" pitchFamily="2" charset="0"/>
            </a:endParaRPr>
          </a:p>
        </p:txBody>
      </p:sp>
    </p:spTree>
    <p:extLst>
      <p:ext uri="{BB962C8B-B14F-4D97-AF65-F5344CB8AC3E}">
        <p14:creationId xmlns:p14="http://schemas.microsoft.com/office/powerpoint/2010/main" val="2580529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3" name="Title 2">
            <a:extLst>
              <a:ext uri="{FF2B5EF4-FFF2-40B4-BE49-F238E27FC236}">
                <a16:creationId xmlns:a16="http://schemas.microsoft.com/office/drawing/2014/main" id="{5F2D1F95-1732-7A4C-665B-44F36B72497D}"/>
              </a:ext>
            </a:extLst>
          </p:cNvPr>
          <p:cNvSpPr>
            <a:spLocks noGrp="1"/>
          </p:cNvSpPr>
          <p:nvPr>
            <p:ph type="title"/>
          </p:nvPr>
        </p:nvSpPr>
        <p:spPr>
          <a:xfrm>
            <a:off x="1271397" y="1367017"/>
            <a:ext cx="6754271" cy="1204733"/>
          </a:xfrm>
        </p:spPr>
        <p:txBody>
          <a:bodyPr/>
          <a:lstStyle/>
          <a:p>
            <a:pPr algn="just"/>
            <a:r>
              <a:rPr lang="en-US" sz="1400" dirty="0">
                <a:latin typeface="Open Sans" panose="020B0606030504020204" pitchFamily="34" charset="0"/>
                <a:ea typeface="Open Sans" panose="020B0606030504020204" pitchFamily="34" charset="0"/>
                <a:cs typeface="Open Sans" panose="020B0606030504020204" pitchFamily="34" charset="0"/>
              </a:rPr>
              <a:t>From many real-life incidents nowadays suggests that a lot of companies have this practice of breaking the ethical standards and as a result it causes </a:t>
            </a:r>
            <a:r>
              <a:rPr lang="en-US" sz="1400" b="1" dirty="0">
                <a:latin typeface="Open Sans" panose="020B0606030504020204" pitchFamily="34" charset="0"/>
                <a:ea typeface="Open Sans" panose="020B0606030504020204" pitchFamily="34" charset="0"/>
                <a:cs typeface="Open Sans" panose="020B0606030504020204" pitchFamily="34" charset="0"/>
              </a:rPr>
              <a:t>unavoidable long-term consequences </a:t>
            </a:r>
            <a:r>
              <a:rPr lang="en-US" sz="1400" dirty="0">
                <a:latin typeface="Open Sans" panose="020B0606030504020204" pitchFamily="34" charset="0"/>
                <a:ea typeface="Open Sans" panose="020B0606030504020204" pitchFamily="34" charset="0"/>
                <a:cs typeface="Open Sans" panose="020B0606030504020204" pitchFamily="34" charset="0"/>
              </a:rPr>
              <a:t>for both the company and the public. </a:t>
            </a:r>
            <a:br>
              <a:rPr lang="en-US" sz="1400" dirty="0">
                <a:latin typeface="Open Sans" panose="020B0606030504020204" pitchFamily="34" charset="0"/>
                <a:ea typeface="Open Sans" panose="020B0606030504020204" pitchFamily="34" charset="0"/>
                <a:cs typeface="Open Sans" panose="020B0606030504020204" pitchFamily="34" charset="0"/>
              </a:rPr>
            </a:br>
            <a:br>
              <a:rPr lang="en-US" sz="1400" dirty="0">
                <a:latin typeface="Open Sans" panose="020B0606030504020204" pitchFamily="34" charset="0"/>
                <a:ea typeface="Open Sans" panose="020B0606030504020204" pitchFamily="34" charset="0"/>
                <a:cs typeface="Open Sans" panose="020B0606030504020204" pitchFamily="34" charset="0"/>
              </a:rPr>
            </a:br>
            <a:endParaRPr lang="en-US" sz="1400" dirty="0">
              <a:latin typeface="Open Sans" panose="020B0606030504020204" pitchFamily="34" charset="0"/>
              <a:ea typeface="Open Sans" panose="020B0606030504020204" pitchFamily="34" charset="0"/>
              <a:cs typeface="Open Sans" panose="020B0606030504020204" pitchFamily="34" charset="0"/>
            </a:endParaRPr>
          </a:p>
        </p:txBody>
      </p:sp>
      <p:pic>
        <p:nvPicPr>
          <p:cNvPr id="8" name="Picture 7">
            <a:extLst>
              <a:ext uri="{FF2B5EF4-FFF2-40B4-BE49-F238E27FC236}">
                <a16:creationId xmlns:a16="http://schemas.microsoft.com/office/drawing/2014/main" id="{CCEFE515-A404-CAC4-E51A-123DBDC2B383}"/>
              </a:ext>
            </a:extLst>
          </p:cNvPr>
          <p:cNvPicPr>
            <a:picLocks noChangeAspect="1"/>
          </p:cNvPicPr>
          <p:nvPr/>
        </p:nvPicPr>
        <p:blipFill>
          <a:blip r:embed="rId3"/>
          <a:stretch>
            <a:fillRect/>
          </a:stretch>
        </p:blipFill>
        <p:spPr>
          <a:xfrm>
            <a:off x="5876395" y="2640242"/>
            <a:ext cx="3177738" cy="2066861"/>
          </a:xfrm>
          <a:prstGeom prst="rect">
            <a:avLst/>
          </a:prstGeom>
        </p:spPr>
      </p:pic>
      <p:sp>
        <p:nvSpPr>
          <p:cNvPr id="11" name="Title 2">
            <a:extLst>
              <a:ext uri="{FF2B5EF4-FFF2-40B4-BE49-F238E27FC236}">
                <a16:creationId xmlns:a16="http://schemas.microsoft.com/office/drawing/2014/main" id="{5877A3AF-1ADD-EB11-09D8-E6367A7BA427}"/>
              </a:ext>
            </a:extLst>
          </p:cNvPr>
          <p:cNvSpPr txBox="1">
            <a:spLocks/>
          </p:cNvSpPr>
          <p:nvPr/>
        </p:nvSpPr>
        <p:spPr>
          <a:xfrm>
            <a:off x="1487715" y="491738"/>
            <a:ext cx="6836228" cy="60236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pPr algn="just"/>
            <a:r>
              <a:rPr lang="en-US" sz="2800" b="1" dirty="0">
                <a:solidFill>
                  <a:schemeClr val="accent3">
                    <a:lumMod val="75000"/>
                  </a:schemeClr>
                </a:solidFill>
                <a:latin typeface="Boucherie Block" panose="02000506000000020004" pitchFamily="2" charset="0"/>
                <a:ea typeface="Open Sans" panose="020B0606030504020204" pitchFamily="34" charset="0"/>
                <a:cs typeface="Open Sans" panose="020B0606030504020204" pitchFamily="34" charset="0"/>
              </a:rPr>
              <a:t>Project Failures Lead to Long-Term Losses</a:t>
            </a:r>
          </a:p>
        </p:txBody>
      </p:sp>
      <p:cxnSp>
        <p:nvCxnSpPr>
          <p:cNvPr id="13" name="Straight Connector 12">
            <a:extLst>
              <a:ext uri="{FF2B5EF4-FFF2-40B4-BE49-F238E27FC236}">
                <a16:creationId xmlns:a16="http://schemas.microsoft.com/office/drawing/2014/main" id="{2A1099D7-3C40-6927-0071-5C5535A367A6}"/>
              </a:ext>
            </a:extLst>
          </p:cNvPr>
          <p:cNvCxnSpPr>
            <a:cxnSpLocks/>
          </p:cNvCxnSpPr>
          <p:nvPr/>
        </p:nvCxnSpPr>
        <p:spPr>
          <a:xfrm flipV="1">
            <a:off x="1429657" y="1076076"/>
            <a:ext cx="6691086" cy="1802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59914B59-578F-0DF4-45C5-BDB3D5E990CD}"/>
              </a:ext>
            </a:extLst>
          </p:cNvPr>
          <p:cNvPicPr>
            <a:picLocks noChangeAspect="1"/>
          </p:cNvPicPr>
          <p:nvPr/>
        </p:nvPicPr>
        <p:blipFill>
          <a:blip r:embed="rId4"/>
          <a:stretch>
            <a:fillRect/>
          </a:stretch>
        </p:blipFill>
        <p:spPr>
          <a:xfrm>
            <a:off x="2823447" y="2515209"/>
            <a:ext cx="2990442" cy="2297378"/>
          </a:xfrm>
          <a:prstGeom prst="rect">
            <a:avLst/>
          </a:prstGeom>
        </p:spPr>
      </p:pic>
      <p:pic>
        <p:nvPicPr>
          <p:cNvPr id="17" name="Picture 16">
            <a:extLst>
              <a:ext uri="{FF2B5EF4-FFF2-40B4-BE49-F238E27FC236}">
                <a16:creationId xmlns:a16="http://schemas.microsoft.com/office/drawing/2014/main" id="{37D9B643-CBA8-F1F2-D24B-A26195A9FB88}"/>
              </a:ext>
            </a:extLst>
          </p:cNvPr>
          <p:cNvPicPr>
            <a:picLocks noChangeAspect="1"/>
          </p:cNvPicPr>
          <p:nvPr/>
        </p:nvPicPr>
        <p:blipFill>
          <a:blip r:embed="rId5"/>
          <a:stretch>
            <a:fillRect/>
          </a:stretch>
        </p:blipFill>
        <p:spPr>
          <a:xfrm>
            <a:off x="89867" y="2758083"/>
            <a:ext cx="2626778" cy="1831178"/>
          </a:xfrm>
          <a:prstGeom prst="rect">
            <a:avLst/>
          </a:prstGeom>
        </p:spPr>
      </p:pic>
      <p:sp>
        <p:nvSpPr>
          <p:cNvPr id="18" name="Rectangle 17">
            <a:extLst>
              <a:ext uri="{FF2B5EF4-FFF2-40B4-BE49-F238E27FC236}">
                <a16:creationId xmlns:a16="http://schemas.microsoft.com/office/drawing/2014/main" id="{D51A152F-4C76-79A7-8E41-FC89FDF6337F}"/>
              </a:ext>
            </a:extLst>
          </p:cNvPr>
          <p:cNvSpPr/>
          <p:nvPr/>
        </p:nvSpPr>
        <p:spPr>
          <a:xfrm>
            <a:off x="559165" y="3282631"/>
            <a:ext cx="2157480" cy="2236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68"/>
          <p:cNvSpPr txBox="1">
            <a:spLocks noGrp="1"/>
          </p:cNvSpPr>
          <p:nvPr>
            <p:ph type="title"/>
          </p:nvPr>
        </p:nvSpPr>
        <p:spPr>
          <a:xfrm>
            <a:off x="2157600" y="1302877"/>
            <a:ext cx="1717714" cy="461700"/>
          </a:xfrm>
          <a:prstGeom prst="rect">
            <a:avLst/>
          </a:prstGeom>
        </p:spPr>
        <p:txBody>
          <a:bodyPr spcFirstLastPara="1" wrap="square" lIns="91425" tIns="91425" rIns="91425" bIns="91425" anchor="b" anchorCtr="0">
            <a:noAutofit/>
          </a:bodyPr>
          <a:lstStyle/>
          <a:p>
            <a:pPr lvl="0"/>
            <a:r>
              <a:rPr lang="en-US" dirty="0">
                <a:solidFill>
                  <a:srgbClr val="002060"/>
                </a:solidFill>
                <a:latin typeface="Boucherie Block" panose="02000506000000020004" pitchFamily="2" charset="0"/>
              </a:rPr>
              <a:t>Issue Identified</a:t>
            </a:r>
            <a:endParaRPr dirty="0">
              <a:solidFill>
                <a:srgbClr val="002060"/>
              </a:solidFill>
              <a:latin typeface="Boucherie Block" panose="02000506000000020004" pitchFamily="2" charset="0"/>
            </a:endParaRPr>
          </a:p>
        </p:txBody>
      </p:sp>
      <p:sp>
        <p:nvSpPr>
          <p:cNvPr id="1412" name="Google Shape;1412;p68"/>
          <p:cNvSpPr txBox="1">
            <a:spLocks noGrp="1"/>
          </p:cNvSpPr>
          <p:nvPr>
            <p:ph type="subTitle" idx="1"/>
          </p:nvPr>
        </p:nvSpPr>
        <p:spPr>
          <a:xfrm>
            <a:off x="2159250" y="1719961"/>
            <a:ext cx="6682143" cy="999442"/>
          </a:xfrm>
          <a:prstGeom prst="rect">
            <a:avLst/>
          </a:prstGeom>
        </p:spPr>
        <p:txBody>
          <a:bodyPr spcFirstLastPara="1" wrap="square" lIns="91425" tIns="91425" rIns="91425" bIns="91425" anchor="t" anchorCtr="0">
            <a:noAutofit/>
          </a:bodyPr>
          <a:lstStyle/>
          <a:p>
            <a:pPr marL="0" lvl="0" indent="0">
              <a:buSzPts val="1100"/>
            </a:pPr>
            <a:r>
              <a:rPr lang="en-US" dirty="0"/>
              <a:t>The problem with the drone's navigation system is very dangerous for public safety. If it fails, drones could crash in busy areas, leading to injuries, property damage, and losing people's trust in drone technology.</a:t>
            </a:r>
            <a:endParaRPr dirty="0"/>
          </a:p>
        </p:txBody>
      </p:sp>
      <p:sp>
        <p:nvSpPr>
          <p:cNvPr id="1419" name="Google Shape;1419;p68"/>
          <p:cNvSpPr txBox="1">
            <a:spLocks noGrp="1"/>
          </p:cNvSpPr>
          <p:nvPr>
            <p:ph type="title" idx="9"/>
          </p:nvPr>
        </p:nvSpPr>
        <p:spPr>
          <a:xfrm>
            <a:off x="677865" y="3498798"/>
            <a:ext cx="1440000" cy="461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50%</a:t>
            </a:r>
            <a:endParaRPr dirty="0"/>
          </a:p>
        </p:txBody>
      </p:sp>
      <p:sp>
        <p:nvSpPr>
          <p:cNvPr id="1423" name="Google Shape;1423;p68"/>
          <p:cNvSpPr txBox="1">
            <a:spLocks noGrp="1"/>
          </p:cNvSpPr>
          <p:nvPr>
            <p:ph type="title" idx="6"/>
          </p:nvPr>
        </p:nvSpPr>
        <p:spPr>
          <a:xfrm>
            <a:off x="676665" y="191353"/>
            <a:ext cx="77040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Violation of IEEE Code of Ethics I.1</a:t>
            </a:r>
          </a:p>
        </p:txBody>
      </p:sp>
      <p:sp>
        <p:nvSpPr>
          <p:cNvPr id="6" name="Google Shape;1422;p68"/>
          <p:cNvSpPr txBox="1">
            <a:spLocks/>
          </p:cNvSpPr>
          <p:nvPr/>
        </p:nvSpPr>
        <p:spPr>
          <a:xfrm>
            <a:off x="676665" y="1533727"/>
            <a:ext cx="1440000"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25%</a:t>
            </a:r>
          </a:p>
        </p:txBody>
      </p:sp>
      <p:sp>
        <p:nvSpPr>
          <p:cNvPr id="27" name="Google Shape;1411;p68">
            <a:extLst>
              <a:ext uri="{FF2B5EF4-FFF2-40B4-BE49-F238E27FC236}">
                <a16:creationId xmlns:a16="http://schemas.microsoft.com/office/drawing/2014/main" id="{F8737E82-C090-0517-05E0-E7AAFA505F1E}"/>
              </a:ext>
            </a:extLst>
          </p:cNvPr>
          <p:cNvSpPr txBox="1">
            <a:spLocks/>
          </p:cNvSpPr>
          <p:nvPr/>
        </p:nvSpPr>
        <p:spPr>
          <a:xfrm>
            <a:off x="2115465" y="3213911"/>
            <a:ext cx="6921086"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US" dirty="0">
                <a:solidFill>
                  <a:srgbClr val="002060"/>
                </a:solidFill>
                <a:latin typeface="Boucherie Block" panose="02000506000000020004" pitchFamily="2" charset="0"/>
              </a:rPr>
              <a:t>Ethical Design and Sustainable Development Practices Issue Identified</a:t>
            </a:r>
          </a:p>
        </p:txBody>
      </p:sp>
      <p:sp>
        <p:nvSpPr>
          <p:cNvPr id="28" name="Google Shape;1412;p68">
            <a:extLst>
              <a:ext uri="{FF2B5EF4-FFF2-40B4-BE49-F238E27FC236}">
                <a16:creationId xmlns:a16="http://schemas.microsoft.com/office/drawing/2014/main" id="{3DAB2C3D-2CBA-8CEB-E03B-ECB703CD27C1}"/>
              </a:ext>
            </a:extLst>
          </p:cNvPr>
          <p:cNvSpPr txBox="1">
            <a:spLocks/>
          </p:cNvSpPr>
          <p:nvPr/>
        </p:nvSpPr>
        <p:spPr>
          <a:xfrm>
            <a:off x="2115765" y="3645089"/>
            <a:ext cx="6682143" cy="99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9pPr>
          </a:lstStyle>
          <a:p>
            <a:pPr marL="0" indent="0">
              <a:buSzPts val="1100"/>
            </a:pPr>
            <a:r>
              <a:rPr lang="en-US" dirty="0"/>
              <a:t>The initial design and development processes need to </a:t>
            </a:r>
            <a:r>
              <a:rPr lang="en-US" b="1" dirty="0"/>
              <a:t>include more comprehensive risk assessments</a:t>
            </a:r>
            <a:r>
              <a:rPr lang="en-US" dirty="0"/>
              <a:t> and </a:t>
            </a:r>
            <a:r>
              <a:rPr lang="en-US" b="1" dirty="0"/>
              <a:t>safety evaluations </a:t>
            </a:r>
            <a:r>
              <a:rPr lang="en-US" dirty="0"/>
              <a:t>to prevent such flaws from occurring.</a:t>
            </a:r>
          </a:p>
        </p:txBody>
      </p:sp>
      <p:grpSp>
        <p:nvGrpSpPr>
          <p:cNvPr id="2" name="Google Shape;1673;p73">
            <a:extLst>
              <a:ext uri="{FF2B5EF4-FFF2-40B4-BE49-F238E27FC236}">
                <a16:creationId xmlns:a16="http://schemas.microsoft.com/office/drawing/2014/main" id="{955002DF-D5BD-44A1-A436-AB5653148003}"/>
              </a:ext>
            </a:extLst>
          </p:cNvPr>
          <p:cNvGrpSpPr/>
          <p:nvPr/>
        </p:nvGrpSpPr>
        <p:grpSpPr>
          <a:xfrm>
            <a:off x="766665" y="1134577"/>
            <a:ext cx="1260000" cy="1260000"/>
            <a:chOff x="1170225" y="2220238"/>
            <a:chExt cx="1260000" cy="1260000"/>
          </a:xfrm>
        </p:grpSpPr>
        <p:sp>
          <p:nvSpPr>
            <p:cNvPr id="3" name="Google Shape;1667;p73">
              <a:extLst>
                <a:ext uri="{FF2B5EF4-FFF2-40B4-BE49-F238E27FC236}">
                  <a16:creationId xmlns:a16="http://schemas.microsoft.com/office/drawing/2014/main" id="{4B5E4B33-1266-7D22-DCE6-AB9BA838F863}"/>
                </a:ext>
              </a:extLst>
            </p:cNvPr>
            <p:cNvSpPr/>
            <p:nvPr/>
          </p:nvSpPr>
          <p:spPr>
            <a:xfrm>
              <a:off x="1170525"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4;p73">
              <a:extLst>
                <a:ext uri="{FF2B5EF4-FFF2-40B4-BE49-F238E27FC236}">
                  <a16:creationId xmlns:a16="http://schemas.microsoft.com/office/drawing/2014/main" id="{F3C98382-5D89-DF2B-B1B9-551DEDB643C1}"/>
                </a:ext>
              </a:extLst>
            </p:cNvPr>
            <p:cNvSpPr/>
            <p:nvPr/>
          </p:nvSpPr>
          <p:spPr>
            <a:xfrm flipH="1">
              <a:off x="1170225" y="2220238"/>
              <a:ext cx="1260000" cy="1260000"/>
            </a:xfrm>
            <a:prstGeom prst="blockArc">
              <a:avLst>
                <a:gd name="adj1" fmla="val 10827303"/>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1675;p73">
            <a:extLst>
              <a:ext uri="{FF2B5EF4-FFF2-40B4-BE49-F238E27FC236}">
                <a16:creationId xmlns:a16="http://schemas.microsoft.com/office/drawing/2014/main" id="{FFCA65B4-405A-A2E5-CFB8-2A22DE0E9FEC}"/>
              </a:ext>
            </a:extLst>
          </p:cNvPr>
          <p:cNvGrpSpPr/>
          <p:nvPr/>
        </p:nvGrpSpPr>
        <p:grpSpPr>
          <a:xfrm>
            <a:off x="766815" y="3099648"/>
            <a:ext cx="1260000" cy="1260000"/>
            <a:chOff x="3018150" y="2220238"/>
            <a:chExt cx="1260000" cy="1260000"/>
          </a:xfrm>
        </p:grpSpPr>
        <p:sp>
          <p:nvSpPr>
            <p:cNvPr id="10" name="Google Shape;1668;p73">
              <a:extLst>
                <a:ext uri="{FF2B5EF4-FFF2-40B4-BE49-F238E27FC236}">
                  <a16:creationId xmlns:a16="http://schemas.microsoft.com/office/drawing/2014/main" id="{BE6E1EC2-CE12-A67C-D478-AEFA42476C66}"/>
                </a:ext>
              </a:extLst>
            </p:cNvPr>
            <p:cNvSpPr/>
            <p:nvPr/>
          </p:nvSpPr>
          <p:spPr>
            <a:xfrm>
              <a:off x="3018450"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76;p73">
              <a:extLst>
                <a:ext uri="{FF2B5EF4-FFF2-40B4-BE49-F238E27FC236}">
                  <a16:creationId xmlns:a16="http://schemas.microsoft.com/office/drawing/2014/main" id="{623D88B8-97B1-6B0F-0DB0-DD0A6821BD18}"/>
                </a:ext>
              </a:extLst>
            </p:cNvPr>
            <p:cNvSpPr/>
            <p:nvPr/>
          </p:nvSpPr>
          <p:spPr>
            <a:xfrm flipH="1">
              <a:off x="3018150" y="2220238"/>
              <a:ext cx="1260000" cy="1260000"/>
            </a:xfrm>
            <a:prstGeom prst="blockArc">
              <a:avLst>
                <a:gd name="adj1" fmla="val 5399533"/>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747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1"/>
                                        </p:tgtEl>
                                        <p:attrNameLst>
                                          <p:attrName>style.visibility</p:attrName>
                                        </p:attrNameLst>
                                      </p:cBhvr>
                                      <p:to>
                                        <p:strVal val="visible"/>
                                      </p:to>
                                    </p:set>
                                    <p:animEffect transition="in" filter="fade">
                                      <p:cBhvr>
                                        <p:cTn id="7" dur="1500"/>
                                        <p:tgtEl>
                                          <p:spTgt spid="1411"/>
                                        </p:tgtEl>
                                      </p:cBhvr>
                                    </p:animEffect>
                                  </p:childTnLst>
                                </p:cTn>
                              </p:par>
                              <p:par>
                                <p:cTn id="8" presetID="10" presetClass="entr" presetSubtype="0" fill="hold" nodeType="withEffect">
                                  <p:stCondLst>
                                    <p:cond delay="0"/>
                                  </p:stCondLst>
                                  <p:childTnLst>
                                    <p:set>
                                      <p:cBhvr>
                                        <p:cTn id="9" dur="1" fill="hold">
                                          <p:stCondLst>
                                            <p:cond delay="0"/>
                                          </p:stCondLst>
                                        </p:cTn>
                                        <p:tgtEl>
                                          <p:spTgt spid="1412"/>
                                        </p:tgtEl>
                                        <p:attrNameLst>
                                          <p:attrName>style.visibility</p:attrName>
                                        </p:attrNameLst>
                                      </p:cBhvr>
                                      <p:to>
                                        <p:strVal val="visible"/>
                                      </p:to>
                                    </p:set>
                                    <p:animEffect transition="in" filter="fade">
                                      <p:cBhvr>
                                        <p:cTn id="10" dur="1500"/>
                                        <p:tgtEl>
                                          <p:spTgt spid="1412"/>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500"/>
                                        <p:tgtEl>
                                          <p:spTgt spid="28"/>
                                        </p:tgtEl>
                                      </p:cBhvr>
                                    </p:animEffect>
                                  </p:childTnLst>
                                </p:cTn>
                              </p:par>
                            </p:childTnLst>
                          </p:cTn>
                        </p:par>
                        <p:par>
                          <p:cTn id="18" fill="hold">
                            <p:stCondLst>
                              <p:cond delay="3000"/>
                            </p:stCondLst>
                            <p:childTnLst>
                              <p:par>
                                <p:cTn id="19" presetID="8" presetClass="emph" presetSubtype="0" fill="hold" nodeType="afterEffect">
                                  <p:stCondLst>
                                    <p:cond delay="0"/>
                                  </p:stCondLst>
                                  <p:childTnLst>
                                    <p:animRot by="-21600000">
                                      <p:cBhvr>
                                        <p:cTn id="20" dur="1500" fill="hold"/>
                                        <p:tgtEl>
                                          <p:spTgt spid="2"/>
                                        </p:tgtEl>
                                        <p:attrNameLst>
                                          <p:attrName>r</p:attrName>
                                        </p:attrNameLst>
                                      </p:cBhvr>
                                    </p:animRot>
                                  </p:childTnLst>
                                </p:cTn>
                              </p:par>
                              <p:par>
                                <p:cTn id="21" presetID="8" presetClass="emph" presetSubtype="0" fill="hold" nodeType="withEffect">
                                  <p:stCondLst>
                                    <p:cond delay="0"/>
                                  </p:stCondLst>
                                  <p:childTnLst>
                                    <p:animRot by="-21600000">
                                      <p:cBhvr>
                                        <p:cTn id="22" dur="15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10"/>
        <p:cNvGrpSpPr/>
        <p:nvPr/>
      </p:nvGrpSpPr>
      <p:grpSpPr>
        <a:xfrm>
          <a:off x="0" y="0"/>
          <a:ext cx="0" cy="0"/>
          <a:chOff x="0" y="0"/>
          <a:chExt cx="0" cy="0"/>
        </a:xfrm>
      </p:grpSpPr>
      <p:sp>
        <p:nvSpPr>
          <p:cNvPr id="1411" name="Google Shape;1411;p68"/>
          <p:cNvSpPr txBox="1">
            <a:spLocks noGrp="1"/>
          </p:cNvSpPr>
          <p:nvPr>
            <p:ph type="title"/>
          </p:nvPr>
        </p:nvSpPr>
        <p:spPr>
          <a:xfrm>
            <a:off x="2157600" y="1203459"/>
            <a:ext cx="3807771" cy="461700"/>
          </a:xfrm>
          <a:prstGeom prst="rect">
            <a:avLst/>
          </a:prstGeom>
        </p:spPr>
        <p:txBody>
          <a:bodyPr spcFirstLastPara="1" wrap="square" lIns="91425" tIns="91425" rIns="91425" bIns="91425" anchor="b" anchorCtr="0">
            <a:noAutofit/>
          </a:bodyPr>
          <a:lstStyle/>
          <a:p>
            <a:pPr lvl="0"/>
            <a:r>
              <a:rPr lang="en-US" dirty="0">
                <a:latin typeface="Boucherie Block" panose="02000506000000020004" pitchFamily="2" charset="0"/>
              </a:rPr>
              <a:t>Privacy Protection Issue Identified</a:t>
            </a:r>
            <a:endParaRPr dirty="0">
              <a:latin typeface="Boucherie Block" panose="02000506000000020004" pitchFamily="2" charset="0"/>
            </a:endParaRPr>
          </a:p>
        </p:txBody>
      </p:sp>
      <p:sp>
        <p:nvSpPr>
          <p:cNvPr id="1412" name="Google Shape;1412;p68"/>
          <p:cNvSpPr txBox="1">
            <a:spLocks noGrp="1"/>
          </p:cNvSpPr>
          <p:nvPr>
            <p:ph type="subTitle" idx="1"/>
          </p:nvPr>
        </p:nvSpPr>
        <p:spPr>
          <a:xfrm>
            <a:off x="2157600" y="1665159"/>
            <a:ext cx="6905809" cy="999442"/>
          </a:xfrm>
          <a:prstGeom prst="rect">
            <a:avLst/>
          </a:prstGeom>
        </p:spPr>
        <p:txBody>
          <a:bodyPr spcFirstLastPara="1" wrap="square" lIns="91425" tIns="91425" rIns="91425" bIns="91425" anchor="t" anchorCtr="0">
            <a:noAutofit/>
          </a:bodyPr>
          <a:lstStyle/>
          <a:p>
            <a:pPr marL="0" lvl="0" indent="0">
              <a:buSzPts val="1100"/>
            </a:pPr>
            <a:r>
              <a:rPr lang="en-US" dirty="0"/>
              <a:t>The drones collect vast amounts of personal data from customers , including sensitive information about delivery locations and personal items. If the drone fail to fly at often, it will be a privacy issue for the public.</a:t>
            </a:r>
            <a:endParaRPr dirty="0"/>
          </a:p>
        </p:txBody>
      </p:sp>
      <p:sp>
        <p:nvSpPr>
          <p:cNvPr id="1423" name="Google Shape;1423;p68"/>
          <p:cNvSpPr txBox="1">
            <a:spLocks noGrp="1"/>
          </p:cNvSpPr>
          <p:nvPr>
            <p:ph type="title" idx="6"/>
          </p:nvPr>
        </p:nvSpPr>
        <p:spPr>
          <a:xfrm>
            <a:off x="676665" y="191353"/>
            <a:ext cx="7704000" cy="572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Violation of IEEE Code of Ethics I.1</a:t>
            </a:r>
          </a:p>
        </p:txBody>
      </p:sp>
      <p:sp>
        <p:nvSpPr>
          <p:cNvPr id="27" name="Google Shape;1411;p68">
            <a:extLst>
              <a:ext uri="{FF2B5EF4-FFF2-40B4-BE49-F238E27FC236}">
                <a16:creationId xmlns:a16="http://schemas.microsoft.com/office/drawing/2014/main" id="{F8737E82-C090-0517-05E0-E7AAFA505F1E}"/>
              </a:ext>
            </a:extLst>
          </p:cNvPr>
          <p:cNvSpPr txBox="1">
            <a:spLocks/>
          </p:cNvSpPr>
          <p:nvPr/>
        </p:nvSpPr>
        <p:spPr>
          <a:xfrm>
            <a:off x="2157600" y="3331670"/>
            <a:ext cx="6499597" cy="461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US" dirty="0">
                <a:latin typeface="Boucherie Block" panose="02000506000000020004" pitchFamily="2" charset="0"/>
              </a:rPr>
              <a:t>Disclosure of Factors Endangering the Public or Environment Issue Identified</a:t>
            </a:r>
          </a:p>
        </p:txBody>
      </p:sp>
      <p:sp>
        <p:nvSpPr>
          <p:cNvPr id="28" name="Google Shape;1412;p68">
            <a:extLst>
              <a:ext uri="{FF2B5EF4-FFF2-40B4-BE49-F238E27FC236}">
                <a16:creationId xmlns:a16="http://schemas.microsoft.com/office/drawing/2014/main" id="{3DAB2C3D-2CBA-8CEB-E03B-ECB703CD27C1}"/>
              </a:ext>
            </a:extLst>
          </p:cNvPr>
          <p:cNvSpPr txBox="1">
            <a:spLocks/>
          </p:cNvSpPr>
          <p:nvPr/>
        </p:nvSpPr>
        <p:spPr>
          <a:xfrm>
            <a:off x="2157600" y="3729648"/>
            <a:ext cx="6682143" cy="9994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Open Sans"/>
                <a:ea typeface="Open Sans"/>
                <a:cs typeface="Open Sans"/>
                <a:sym typeface="Open Sans"/>
              </a:defRPr>
            </a:lvl1pPr>
            <a:lvl2pPr marL="914400" marR="0" lvl="1"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2pPr>
            <a:lvl3pPr marL="1371600" marR="0" lvl="2"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3pPr>
            <a:lvl4pPr marL="1828800" marR="0" lvl="3"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4pPr>
            <a:lvl5pPr marL="2286000" marR="0" lvl="4"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5pPr>
            <a:lvl6pPr marL="2743200" marR="0" lvl="5"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6pPr>
            <a:lvl7pPr marL="3200400" marR="0" lvl="6"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7pPr>
            <a:lvl8pPr marL="3657600" marR="0" lvl="7"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8pPr>
            <a:lvl9pPr marL="4114800" marR="0" lvl="8" indent="-317500" algn="ctr" rtl="0">
              <a:lnSpc>
                <a:spcPct val="100000"/>
              </a:lnSpc>
              <a:spcBef>
                <a:spcPts val="0"/>
              </a:spcBef>
              <a:spcAft>
                <a:spcPts val="0"/>
              </a:spcAft>
              <a:buClr>
                <a:schemeClr val="dk1"/>
              </a:buClr>
              <a:buSzPts val="1400"/>
              <a:buFont typeface="Montserrat Medium"/>
              <a:buNone/>
              <a:defRPr sz="1400" b="0" i="0" u="none" strike="noStrike" cap="none">
                <a:solidFill>
                  <a:schemeClr val="dk1"/>
                </a:solidFill>
                <a:latin typeface="Montserrat Medium"/>
                <a:ea typeface="Montserrat Medium"/>
                <a:cs typeface="Montserrat Medium"/>
                <a:sym typeface="Montserrat Medium"/>
              </a:defRPr>
            </a:lvl9pPr>
          </a:lstStyle>
          <a:p>
            <a:pPr marL="0" indent="0">
              <a:buSzPts val="1100"/>
            </a:pPr>
            <a:r>
              <a:rPr lang="en-US" dirty="0"/>
              <a:t>The potential risk from the navigation flaw needs to be clearly communicated to maintain public trust and ensure accountability. If the drone can't handle this kind of pressure, it will lead to failures for the users and give the company a bad reputation.</a:t>
            </a:r>
          </a:p>
        </p:txBody>
      </p:sp>
      <p:sp>
        <p:nvSpPr>
          <p:cNvPr id="16" name="Google Shape;1490;p70">
            <a:extLst>
              <a:ext uri="{FF2B5EF4-FFF2-40B4-BE49-F238E27FC236}">
                <a16:creationId xmlns:a16="http://schemas.microsoft.com/office/drawing/2014/main" id="{890D6061-CACE-1399-DE1C-7B645AB6B261}"/>
              </a:ext>
            </a:extLst>
          </p:cNvPr>
          <p:cNvSpPr txBox="1">
            <a:spLocks/>
          </p:cNvSpPr>
          <p:nvPr/>
        </p:nvSpPr>
        <p:spPr>
          <a:xfrm>
            <a:off x="783454" y="3516320"/>
            <a:ext cx="1123200" cy="554100"/>
          </a:xfrm>
          <a:prstGeom prst="rect">
            <a:avLst/>
          </a:prstGeom>
          <a:noFill/>
          <a:ln>
            <a:noFill/>
          </a:ln>
        </p:spPr>
        <p:txBody>
          <a:bodyPr spcFirstLastPara="1" wrap="square" lIns="90000" tIns="91425" rIns="9000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100%</a:t>
            </a:r>
          </a:p>
        </p:txBody>
      </p:sp>
      <p:sp>
        <p:nvSpPr>
          <p:cNvPr id="20" name="Google Shape;1489;p70">
            <a:extLst>
              <a:ext uri="{FF2B5EF4-FFF2-40B4-BE49-F238E27FC236}">
                <a16:creationId xmlns:a16="http://schemas.microsoft.com/office/drawing/2014/main" id="{6F02B5CA-DB9D-A7C0-2943-E7C19310E778}"/>
              </a:ext>
            </a:extLst>
          </p:cNvPr>
          <p:cNvSpPr txBox="1">
            <a:spLocks/>
          </p:cNvSpPr>
          <p:nvPr/>
        </p:nvSpPr>
        <p:spPr>
          <a:xfrm>
            <a:off x="783454" y="1548899"/>
            <a:ext cx="1123200" cy="554100"/>
          </a:xfrm>
          <a:prstGeom prst="rect">
            <a:avLst/>
          </a:prstGeom>
          <a:noFill/>
          <a:ln>
            <a:noFill/>
          </a:ln>
        </p:spPr>
        <p:txBody>
          <a:bodyPr spcFirstLastPara="1" wrap="square" lIns="90000" tIns="91425" rIns="90000"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1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r>
              <a:rPr lang="en" dirty="0"/>
              <a:t>75%</a:t>
            </a:r>
          </a:p>
        </p:txBody>
      </p:sp>
      <p:grpSp>
        <p:nvGrpSpPr>
          <p:cNvPr id="2" name="Google Shape;1677;p73">
            <a:extLst>
              <a:ext uri="{FF2B5EF4-FFF2-40B4-BE49-F238E27FC236}">
                <a16:creationId xmlns:a16="http://schemas.microsoft.com/office/drawing/2014/main" id="{0EB0B8CF-F127-7488-2244-19BDBB3A2F02}"/>
              </a:ext>
            </a:extLst>
          </p:cNvPr>
          <p:cNvGrpSpPr/>
          <p:nvPr/>
        </p:nvGrpSpPr>
        <p:grpSpPr>
          <a:xfrm>
            <a:off x="714154" y="1195949"/>
            <a:ext cx="1260000" cy="1260000"/>
            <a:chOff x="4866075" y="2220238"/>
            <a:chExt cx="1260000" cy="1260000"/>
          </a:xfrm>
        </p:grpSpPr>
        <p:sp>
          <p:nvSpPr>
            <p:cNvPr id="3" name="Google Shape;1670;p73">
              <a:extLst>
                <a:ext uri="{FF2B5EF4-FFF2-40B4-BE49-F238E27FC236}">
                  <a16:creationId xmlns:a16="http://schemas.microsoft.com/office/drawing/2014/main" id="{1FD0F3DD-FB5F-33AA-3726-D8B8D6E7B446}"/>
                </a:ext>
              </a:extLst>
            </p:cNvPr>
            <p:cNvSpPr/>
            <p:nvPr/>
          </p:nvSpPr>
          <p:spPr>
            <a:xfrm>
              <a:off x="4866375"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678;p73">
              <a:extLst>
                <a:ext uri="{FF2B5EF4-FFF2-40B4-BE49-F238E27FC236}">
                  <a16:creationId xmlns:a16="http://schemas.microsoft.com/office/drawing/2014/main" id="{894C36CE-6653-88C4-9CDF-7B89BBFB5491}"/>
                </a:ext>
              </a:extLst>
            </p:cNvPr>
            <p:cNvSpPr/>
            <p:nvPr/>
          </p:nvSpPr>
          <p:spPr>
            <a:xfrm flipH="1">
              <a:off x="4866075" y="2220238"/>
              <a:ext cx="1260000" cy="1260000"/>
            </a:xfrm>
            <a:prstGeom prst="blockArc">
              <a:avLst>
                <a:gd name="adj1" fmla="val 1897"/>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679;p73">
            <a:extLst>
              <a:ext uri="{FF2B5EF4-FFF2-40B4-BE49-F238E27FC236}">
                <a16:creationId xmlns:a16="http://schemas.microsoft.com/office/drawing/2014/main" id="{CFC7B654-FEBC-E223-0B29-790323B232EA}"/>
              </a:ext>
            </a:extLst>
          </p:cNvPr>
          <p:cNvGrpSpPr/>
          <p:nvPr/>
        </p:nvGrpSpPr>
        <p:grpSpPr>
          <a:xfrm>
            <a:off x="727612" y="3163370"/>
            <a:ext cx="1260000" cy="1260000"/>
            <a:chOff x="6714000" y="2220238"/>
            <a:chExt cx="1260000" cy="1260000"/>
          </a:xfrm>
        </p:grpSpPr>
        <p:sp>
          <p:nvSpPr>
            <p:cNvPr id="6" name="Google Shape;1672;p73">
              <a:extLst>
                <a:ext uri="{FF2B5EF4-FFF2-40B4-BE49-F238E27FC236}">
                  <a16:creationId xmlns:a16="http://schemas.microsoft.com/office/drawing/2014/main" id="{D61A6CEF-1D2A-08F8-D324-99204B81FD85}"/>
                </a:ext>
              </a:extLst>
            </p:cNvPr>
            <p:cNvSpPr/>
            <p:nvPr/>
          </p:nvSpPr>
          <p:spPr>
            <a:xfrm>
              <a:off x="6714300" y="2220688"/>
              <a:ext cx="1259400" cy="1259100"/>
            </a:xfrm>
            <a:prstGeom prst="donut">
              <a:avLst>
                <a:gd name="adj" fmla="val 18914"/>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80;p73">
              <a:extLst>
                <a:ext uri="{FF2B5EF4-FFF2-40B4-BE49-F238E27FC236}">
                  <a16:creationId xmlns:a16="http://schemas.microsoft.com/office/drawing/2014/main" id="{1D5F7324-54FC-877B-2616-55244CF1C651}"/>
                </a:ext>
              </a:extLst>
            </p:cNvPr>
            <p:cNvSpPr/>
            <p:nvPr/>
          </p:nvSpPr>
          <p:spPr>
            <a:xfrm flipH="1">
              <a:off x="6714000" y="2220238"/>
              <a:ext cx="1260000" cy="1260000"/>
            </a:xfrm>
            <a:prstGeom prst="blockArc">
              <a:avLst>
                <a:gd name="adj1" fmla="val 16197619"/>
                <a:gd name="adj2" fmla="val 16197101"/>
                <a:gd name="adj3" fmla="val 18919"/>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8495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11"/>
                                        </p:tgtEl>
                                        <p:attrNameLst>
                                          <p:attrName>style.visibility</p:attrName>
                                        </p:attrNameLst>
                                      </p:cBhvr>
                                      <p:to>
                                        <p:strVal val="visible"/>
                                      </p:to>
                                    </p:set>
                                    <p:animEffect transition="in" filter="fade">
                                      <p:cBhvr>
                                        <p:cTn id="7" dur="1500"/>
                                        <p:tgtEl>
                                          <p:spTgt spid="1411"/>
                                        </p:tgtEl>
                                      </p:cBhvr>
                                    </p:animEffect>
                                  </p:childTnLst>
                                </p:cTn>
                              </p:par>
                              <p:par>
                                <p:cTn id="8" presetID="10" presetClass="entr" presetSubtype="0" fill="hold" nodeType="withEffect">
                                  <p:stCondLst>
                                    <p:cond delay="0"/>
                                  </p:stCondLst>
                                  <p:childTnLst>
                                    <p:set>
                                      <p:cBhvr>
                                        <p:cTn id="9" dur="1" fill="hold">
                                          <p:stCondLst>
                                            <p:cond delay="0"/>
                                          </p:stCondLst>
                                        </p:cTn>
                                        <p:tgtEl>
                                          <p:spTgt spid="1412"/>
                                        </p:tgtEl>
                                        <p:attrNameLst>
                                          <p:attrName>style.visibility</p:attrName>
                                        </p:attrNameLst>
                                      </p:cBhvr>
                                      <p:to>
                                        <p:strVal val="visible"/>
                                      </p:to>
                                    </p:set>
                                    <p:animEffect transition="in" filter="fade">
                                      <p:cBhvr>
                                        <p:cTn id="10" dur="1500"/>
                                        <p:tgtEl>
                                          <p:spTgt spid="1412"/>
                                        </p:tgtEl>
                                      </p:cBhvr>
                                    </p:animEffect>
                                  </p:childTnLst>
                                </p:cTn>
                              </p:par>
                            </p:childTnLst>
                          </p:cTn>
                        </p:par>
                        <p:par>
                          <p:cTn id="11" fill="hold">
                            <p:stCondLst>
                              <p:cond delay="1500"/>
                            </p:stCondLst>
                            <p:childTnLst>
                              <p:par>
                                <p:cTn id="12" presetID="10" presetClass="entr" presetSubtype="0" fill="hold" nodeType="afterEffect">
                                  <p:stCondLst>
                                    <p:cond delay="0"/>
                                  </p:stCondLst>
                                  <p:childTnLst>
                                    <p:set>
                                      <p:cBhvr>
                                        <p:cTn id="13" dur="1" fill="hold">
                                          <p:stCondLst>
                                            <p:cond delay="0"/>
                                          </p:stCondLst>
                                        </p:cTn>
                                        <p:tgtEl>
                                          <p:spTgt spid="27"/>
                                        </p:tgtEl>
                                        <p:attrNameLst>
                                          <p:attrName>style.visibility</p:attrName>
                                        </p:attrNameLst>
                                      </p:cBhvr>
                                      <p:to>
                                        <p:strVal val="visible"/>
                                      </p:to>
                                    </p:set>
                                    <p:animEffect transition="in" filter="fade">
                                      <p:cBhvr>
                                        <p:cTn id="14" dur="1500"/>
                                        <p:tgtEl>
                                          <p:spTgt spid="27"/>
                                        </p:tgtEl>
                                      </p:cBhvr>
                                    </p:animEffect>
                                  </p:childTnLst>
                                </p:cTn>
                              </p:par>
                              <p:par>
                                <p:cTn id="15" presetID="10"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fade">
                                      <p:cBhvr>
                                        <p:cTn id="17" dur="1500"/>
                                        <p:tgtEl>
                                          <p:spTgt spid="28"/>
                                        </p:tgtEl>
                                      </p:cBhvr>
                                    </p:animEffect>
                                  </p:childTnLst>
                                </p:cTn>
                              </p:par>
                              <p:par>
                                <p:cTn id="18" presetID="8" presetClass="emph" presetSubtype="0" fill="hold" nodeType="withEffect">
                                  <p:stCondLst>
                                    <p:cond delay="0"/>
                                  </p:stCondLst>
                                  <p:childTnLst>
                                    <p:animRot by="-21600000">
                                      <p:cBhvr>
                                        <p:cTn id="19" dur="1500" fill="hold"/>
                                        <p:tgtEl>
                                          <p:spTgt spid="2"/>
                                        </p:tgtEl>
                                        <p:attrNameLst>
                                          <p:attrName>r</p:attrName>
                                        </p:attrNameLst>
                                      </p:cBhvr>
                                    </p:animRot>
                                  </p:childTnLst>
                                </p:cTn>
                              </p:par>
                              <p:par>
                                <p:cTn id="20" presetID="8" presetClass="emph" presetSubtype="0" fill="hold" nodeType="withEffect">
                                  <p:stCondLst>
                                    <p:cond delay="0"/>
                                  </p:stCondLst>
                                  <p:childTnLst>
                                    <p:animRot by="-21600000">
                                      <p:cBhvr>
                                        <p:cTn id="21" dur="1500" fill="hold"/>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72"/>
        <p:cNvGrpSpPr/>
        <p:nvPr/>
      </p:nvGrpSpPr>
      <p:grpSpPr>
        <a:xfrm>
          <a:off x="0" y="0"/>
          <a:ext cx="0" cy="0"/>
          <a:chOff x="0" y="0"/>
          <a:chExt cx="0" cy="0"/>
        </a:xfrm>
      </p:grpSpPr>
      <p:sp>
        <p:nvSpPr>
          <p:cNvPr id="2273" name="Google Shape;2273;p89"/>
          <p:cNvSpPr txBox="1">
            <a:spLocks noGrp="1"/>
          </p:cNvSpPr>
          <p:nvPr>
            <p:ph type="title"/>
          </p:nvPr>
        </p:nvSpPr>
        <p:spPr>
          <a:xfrm>
            <a:off x="717525" y="552990"/>
            <a:ext cx="7708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Resolution Using the </a:t>
            </a:r>
            <a:r>
              <a:rPr lang="en-US" b="1" dirty="0">
                <a:solidFill>
                  <a:schemeClr val="accent3">
                    <a:lumMod val="75000"/>
                  </a:schemeClr>
                </a:solidFill>
                <a:latin typeface="Boucherie Block" panose="02000506000000020004" pitchFamily="2" charset="0"/>
              </a:rPr>
              <a:t>Four-Step Analysis</a:t>
            </a:r>
            <a:r>
              <a:rPr lang="en-US" dirty="0">
                <a:solidFill>
                  <a:schemeClr val="accent3">
                    <a:lumMod val="75000"/>
                  </a:schemeClr>
                </a:solidFill>
                <a:latin typeface="Boucherie Block" panose="02000506000000020004" pitchFamily="2" charset="0"/>
              </a:rPr>
              <a:t>:</a:t>
            </a:r>
          </a:p>
        </p:txBody>
      </p:sp>
      <p:sp>
        <p:nvSpPr>
          <p:cNvPr id="2274" name="Google Shape;2274;p89"/>
          <p:cNvSpPr txBox="1">
            <a:spLocks noGrp="1"/>
          </p:cNvSpPr>
          <p:nvPr>
            <p:ph type="title" idx="2"/>
          </p:nvPr>
        </p:nvSpPr>
        <p:spPr>
          <a:xfrm>
            <a:off x="926261" y="1608375"/>
            <a:ext cx="1776052"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Boucherie Block" panose="02000506000000020004" pitchFamily="2" charset="0"/>
              </a:rPr>
              <a:t>1.Moral Clarity </a:t>
            </a:r>
            <a:endParaRPr dirty="0">
              <a:latin typeface="Boucherie Block" panose="02000506000000020004" pitchFamily="2" charset="0"/>
            </a:endParaRPr>
          </a:p>
        </p:txBody>
      </p:sp>
      <p:sp>
        <p:nvSpPr>
          <p:cNvPr id="2275" name="Google Shape;2275;p89"/>
          <p:cNvSpPr txBox="1">
            <a:spLocks noGrp="1"/>
          </p:cNvSpPr>
          <p:nvPr>
            <p:ph type="subTitle" idx="1"/>
          </p:nvPr>
        </p:nvSpPr>
        <p:spPr>
          <a:xfrm>
            <a:off x="171039" y="2011674"/>
            <a:ext cx="2531274" cy="939601"/>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1050" b="1" dirty="0"/>
              <a:t>SwiftTech BD’s </a:t>
            </a:r>
            <a:r>
              <a:rPr lang="en-US" sz="1050" dirty="0"/>
              <a:t>management and engineering team must recognize that </a:t>
            </a:r>
            <a:r>
              <a:rPr lang="en-US" sz="1050" b="1" dirty="0"/>
              <a:t>manipulating testing data is unethical</a:t>
            </a:r>
            <a:r>
              <a:rPr lang="en-US" sz="1050" dirty="0"/>
              <a:t>. </a:t>
            </a:r>
          </a:p>
        </p:txBody>
      </p:sp>
      <p:sp>
        <p:nvSpPr>
          <p:cNvPr id="2276" name="Google Shape;2276;p89"/>
          <p:cNvSpPr txBox="1">
            <a:spLocks noGrp="1"/>
          </p:cNvSpPr>
          <p:nvPr>
            <p:ph type="title" idx="3"/>
          </p:nvPr>
        </p:nvSpPr>
        <p:spPr>
          <a:xfrm>
            <a:off x="6441666" y="1608375"/>
            <a:ext cx="2393147" cy="49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Boucherie Block" panose="02000506000000020004" pitchFamily="2" charset="0"/>
              </a:rPr>
              <a:t>2.Know the Facts </a:t>
            </a:r>
          </a:p>
        </p:txBody>
      </p:sp>
      <p:sp>
        <p:nvSpPr>
          <p:cNvPr id="2277" name="Google Shape;2277;p89"/>
          <p:cNvSpPr txBox="1">
            <a:spLocks noGrp="1"/>
          </p:cNvSpPr>
          <p:nvPr>
            <p:ph type="subTitle" idx="4"/>
          </p:nvPr>
        </p:nvSpPr>
        <p:spPr>
          <a:xfrm>
            <a:off x="6458294" y="2011675"/>
            <a:ext cx="2702333"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kern="0" dirty="0">
                <a:effectLst/>
                <a:latin typeface="Open Sans" panose="020B0606030504020204" pitchFamily="34" charset="0"/>
                <a:ea typeface="Open Sans" panose="020B0606030504020204" pitchFamily="34" charset="0"/>
                <a:cs typeface="Open Sans" panose="020B0606030504020204" pitchFamily="34" charset="0"/>
              </a:rPr>
              <a:t>The engineering team should gather all relevant facts about the </a:t>
            </a:r>
            <a:r>
              <a:rPr lang="en-US" sz="1000" b="1" kern="0" dirty="0">
                <a:effectLst/>
                <a:latin typeface="Open Sans" panose="020B0606030504020204" pitchFamily="34" charset="0"/>
                <a:ea typeface="Open Sans" panose="020B0606030504020204" pitchFamily="34" charset="0"/>
                <a:cs typeface="Open Sans" panose="020B0606030504020204" pitchFamily="34" charset="0"/>
              </a:rPr>
              <a:t>navigation flaw</a:t>
            </a:r>
            <a:r>
              <a:rPr lang="en-US" sz="1000" kern="0" dirty="0">
                <a:effectLst/>
                <a:latin typeface="Open Sans" panose="020B0606030504020204" pitchFamily="34" charset="0"/>
                <a:ea typeface="Open Sans" panose="020B0606030504020204" pitchFamily="34" charset="0"/>
                <a:cs typeface="Open Sans" panose="020B0606030504020204" pitchFamily="34" charset="0"/>
              </a:rPr>
              <a:t>, including documented evidence of how the </a:t>
            </a:r>
            <a:r>
              <a:rPr lang="en-US" sz="1000" b="1" kern="0" dirty="0">
                <a:effectLst/>
                <a:latin typeface="Open Sans" panose="020B0606030504020204" pitchFamily="34" charset="0"/>
                <a:ea typeface="Open Sans" panose="020B0606030504020204" pitchFamily="34" charset="0"/>
                <a:cs typeface="Open Sans" panose="020B0606030504020204" pitchFamily="34" charset="0"/>
              </a:rPr>
              <a:t>AI misinterprets GPS signals under specific conditions. </a:t>
            </a:r>
            <a:endParaRPr sz="800" b="1" dirty="0">
              <a:latin typeface="Open Sans" panose="020B0606030504020204" pitchFamily="34" charset="0"/>
              <a:ea typeface="Open Sans" panose="020B0606030504020204" pitchFamily="34" charset="0"/>
              <a:cs typeface="Open Sans" panose="020B0606030504020204" pitchFamily="34" charset="0"/>
            </a:endParaRPr>
          </a:p>
        </p:txBody>
      </p:sp>
      <p:sp>
        <p:nvSpPr>
          <p:cNvPr id="2278" name="Google Shape;2278;p89"/>
          <p:cNvSpPr txBox="1">
            <a:spLocks noGrp="1"/>
          </p:cNvSpPr>
          <p:nvPr>
            <p:ph type="title" idx="5"/>
          </p:nvPr>
        </p:nvSpPr>
        <p:spPr>
          <a:xfrm>
            <a:off x="111833" y="3301352"/>
            <a:ext cx="2590480" cy="49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latin typeface="Boucherie Block" panose="02000506000000020004" pitchFamily="2" charset="0"/>
              </a:rPr>
              <a:t>3.Consider Options </a:t>
            </a:r>
            <a:endParaRPr dirty="0">
              <a:latin typeface="Boucherie Block" panose="02000506000000020004" pitchFamily="2" charset="0"/>
            </a:endParaRPr>
          </a:p>
        </p:txBody>
      </p:sp>
      <p:sp>
        <p:nvSpPr>
          <p:cNvPr id="2279" name="Google Shape;2279;p89"/>
          <p:cNvSpPr txBox="1">
            <a:spLocks noGrp="1"/>
          </p:cNvSpPr>
          <p:nvPr>
            <p:ph type="subTitle" idx="6"/>
          </p:nvPr>
        </p:nvSpPr>
        <p:spPr>
          <a:xfrm>
            <a:off x="526273" y="3704652"/>
            <a:ext cx="2176041" cy="729202"/>
          </a:xfrm>
          <a:prstGeom prst="rect">
            <a:avLst/>
          </a:prstGeom>
        </p:spPr>
        <p:txBody>
          <a:bodyPr spcFirstLastPara="1" wrap="square" lIns="91425" tIns="91425" rIns="91425" bIns="91425" anchor="t" anchorCtr="0">
            <a:noAutofit/>
          </a:bodyPr>
          <a:lstStyle/>
          <a:p>
            <a:pPr marL="171450" lvl="0" indent="-171450" algn="r" rtl="0">
              <a:spcBef>
                <a:spcPts val="0"/>
              </a:spcBef>
              <a:spcAft>
                <a:spcPts val="0"/>
              </a:spcAft>
              <a:buFont typeface="Arial" panose="020B0604020202020204" pitchFamily="34" charset="0"/>
              <a:buChar char="•"/>
            </a:pPr>
            <a:r>
              <a:rPr lang="en-US" sz="1000" dirty="0"/>
              <a:t>Fix the Flaw</a:t>
            </a:r>
          </a:p>
          <a:p>
            <a:pPr marL="171450" lvl="0" indent="-171450" algn="r" rtl="0">
              <a:spcBef>
                <a:spcPts val="0"/>
              </a:spcBef>
              <a:spcAft>
                <a:spcPts val="0"/>
              </a:spcAft>
              <a:buFont typeface="Arial" panose="020B0604020202020204" pitchFamily="34" charset="0"/>
              <a:buChar char="•"/>
            </a:pPr>
            <a:r>
              <a:rPr lang="en-US" sz="1000" dirty="0"/>
              <a:t>Transparency</a:t>
            </a:r>
          </a:p>
          <a:p>
            <a:pPr marL="171450" lvl="0" indent="-171450" algn="r" rtl="0">
              <a:spcBef>
                <a:spcPts val="0"/>
              </a:spcBef>
              <a:spcAft>
                <a:spcPts val="0"/>
              </a:spcAft>
              <a:buFont typeface="Arial" panose="020B0604020202020204" pitchFamily="34" charset="0"/>
              <a:buChar char="•"/>
            </a:pPr>
            <a:r>
              <a:rPr lang="en-US" sz="1000" dirty="0"/>
              <a:t>External Review</a:t>
            </a:r>
          </a:p>
        </p:txBody>
      </p:sp>
      <p:sp>
        <p:nvSpPr>
          <p:cNvPr id="2280" name="Google Shape;2280;p89"/>
          <p:cNvSpPr txBox="1">
            <a:spLocks noGrp="1"/>
          </p:cNvSpPr>
          <p:nvPr>
            <p:ph type="title" idx="7"/>
          </p:nvPr>
        </p:nvSpPr>
        <p:spPr>
          <a:xfrm>
            <a:off x="6458294" y="3283313"/>
            <a:ext cx="2367572" cy="84267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latin typeface="Boucherie Block" panose="02000506000000020004" pitchFamily="2" charset="0"/>
              </a:rPr>
              <a:t>4.Make a Reasonable Decision </a:t>
            </a:r>
            <a:endParaRPr dirty="0">
              <a:latin typeface="Boucherie Block" panose="02000506000000020004" pitchFamily="2" charset="0"/>
            </a:endParaRPr>
          </a:p>
        </p:txBody>
      </p:sp>
      <p:sp>
        <p:nvSpPr>
          <p:cNvPr id="2281" name="Google Shape;2281;p89"/>
          <p:cNvSpPr txBox="1">
            <a:spLocks noGrp="1"/>
          </p:cNvSpPr>
          <p:nvPr>
            <p:ph type="subTitle" idx="8"/>
          </p:nvPr>
        </p:nvSpPr>
        <p:spPr>
          <a:xfrm>
            <a:off x="6441665" y="4037607"/>
            <a:ext cx="2393147" cy="93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US" sz="1000" b="1" dirty="0"/>
              <a:t>SwiftTech BD </a:t>
            </a:r>
            <a:r>
              <a:rPr lang="en-US" sz="1000" dirty="0"/>
              <a:t>must make a decision that </a:t>
            </a:r>
            <a:r>
              <a:rPr lang="en-US" sz="1000" b="1" dirty="0"/>
              <a:t>prioritizes</a:t>
            </a:r>
            <a:r>
              <a:rPr lang="en-US" sz="1000" dirty="0"/>
              <a:t> </a:t>
            </a:r>
            <a:r>
              <a:rPr lang="en-US" sz="1000" b="1" dirty="0"/>
              <a:t>public</a:t>
            </a:r>
            <a:r>
              <a:rPr lang="en-US" sz="1000" dirty="0"/>
              <a:t> </a:t>
            </a:r>
            <a:r>
              <a:rPr lang="en-US" sz="1000" b="1" dirty="0"/>
              <a:t>safety</a:t>
            </a:r>
            <a:r>
              <a:rPr lang="en-US" sz="1000" dirty="0"/>
              <a:t>.</a:t>
            </a:r>
          </a:p>
        </p:txBody>
      </p:sp>
      <p:grpSp>
        <p:nvGrpSpPr>
          <p:cNvPr id="2282" name="Google Shape;2282;p89"/>
          <p:cNvGrpSpPr/>
          <p:nvPr/>
        </p:nvGrpSpPr>
        <p:grpSpPr>
          <a:xfrm>
            <a:off x="3146357" y="1489240"/>
            <a:ext cx="2851436" cy="2851416"/>
            <a:chOff x="2094000" y="1043125"/>
            <a:chExt cx="3625475" cy="3625450"/>
          </a:xfrm>
        </p:grpSpPr>
        <p:sp>
          <p:nvSpPr>
            <p:cNvPr id="2283" name="Google Shape;2283;p89"/>
            <p:cNvSpPr/>
            <p:nvPr/>
          </p:nvSpPr>
          <p:spPr>
            <a:xfrm>
              <a:off x="3358450" y="3119850"/>
              <a:ext cx="2311625" cy="1548725"/>
            </a:xfrm>
            <a:custGeom>
              <a:avLst/>
              <a:gdLst/>
              <a:ahLst/>
              <a:cxnLst/>
              <a:rect l="l" t="t" r="r" b="b"/>
              <a:pathLst>
                <a:path w="92465" h="61949" extrusionOk="0">
                  <a:moveTo>
                    <a:pt x="46875" y="1"/>
                  </a:moveTo>
                  <a:cubicBezTo>
                    <a:pt x="44280" y="6156"/>
                    <a:pt x="39469" y="11145"/>
                    <a:pt x="33433" y="13979"/>
                  </a:cubicBezTo>
                  <a:cubicBezTo>
                    <a:pt x="30171" y="15515"/>
                    <a:pt x="26539" y="16408"/>
                    <a:pt x="22705" y="16515"/>
                  </a:cubicBezTo>
                  <a:lnTo>
                    <a:pt x="22705" y="16539"/>
                  </a:lnTo>
                  <a:cubicBezTo>
                    <a:pt x="10168" y="16539"/>
                    <a:pt x="0" y="26695"/>
                    <a:pt x="0" y="39244"/>
                  </a:cubicBezTo>
                  <a:cubicBezTo>
                    <a:pt x="0" y="51674"/>
                    <a:pt x="10001" y="61770"/>
                    <a:pt x="22396" y="61937"/>
                  </a:cubicBezTo>
                  <a:cubicBezTo>
                    <a:pt x="22503" y="61937"/>
                    <a:pt x="22610" y="61949"/>
                    <a:pt x="22705" y="61949"/>
                  </a:cubicBezTo>
                  <a:cubicBezTo>
                    <a:pt x="23122" y="61949"/>
                    <a:pt x="23539" y="61937"/>
                    <a:pt x="23944" y="61913"/>
                  </a:cubicBezTo>
                  <a:cubicBezTo>
                    <a:pt x="29992" y="61747"/>
                    <a:pt x="35850" y="60842"/>
                    <a:pt x="41434" y="59294"/>
                  </a:cubicBezTo>
                  <a:cubicBezTo>
                    <a:pt x="62734" y="53376"/>
                    <a:pt x="80070" y="37982"/>
                    <a:pt x="88630" y="17932"/>
                  </a:cubicBezTo>
                  <a:cubicBezTo>
                    <a:pt x="90226" y="14217"/>
                    <a:pt x="91512" y="10324"/>
                    <a:pt x="92464" y="6311"/>
                  </a:cubicBezTo>
                  <a:lnTo>
                    <a:pt x="92464" y="6311"/>
                  </a:lnTo>
                  <a:cubicBezTo>
                    <a:pt x="87428" y="12121"/>
                    <a:pt x="80010" y="15800"/>
                    <a:pt x="71735" y="15800"/>
                  </a:cubicBezTo>
                  <a:cubicBezTo>
                    <a:pt x="60758" y="15800"/>
                    <a:pt x="51269" y="9323"/>
                    <a:pt x="4687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89"/>
            <p:cNvSpPr/>
            <p:nvPr/>
          </p:nvSpPr>
          <p:spPr>
            <a:xfrm>
              <a:off x="2094000" y="2288200"/>
              <a:ext cx="1544850" cy="2328300"/>
            </a:xfrm>
            <a:custGeom>
              <a:avLst/>
              <a:gdLst/>
              <a:ahLst/>
              <a:cxnLst/>
              <a:rect l="l" t="t" r="r" b="b"/>
              <a:pathLst>
                <a:path w="61794" h="93132" extrusionOk="0">
                  <a:moveTo>
                    <a:pt x="22706" y="1"/>
                  </a:moveTo>
                  <a:cubicBezTo>
                    <a:pt x="10168" y="1"/>
                    <a:pt x="0" y="10169"/>
                    <a:pt x="0" y="22706"/>
                  </a:cubicBezTo>
                  <a:cubicBezTo>
                    <a:pt x="0" y="29064"/>
                    <a:pt x="822" y="35231"/>
                    <a:pt x="2358" y="41113"/>
                  </a:cubicBezTo>
                  <a:cubicBezTo>
                    <a:pt x="7501" y="60770"/>
                    <a:pt x="20658" y="77165"/>
                    <a:pt x="38160" y="86583"/>
                  </a:cubicBezTo>
                  <a:cubicBezTo>
                    <a:pt x="43470" y="89452"/>
                    <a:pt x="49197" y="91667"/>
                    <a:pt x="55210" y="93131"/>
                  </a:cubicBezTo>
                  <a:cubicBezTo>
                    <a:pt x="49471" y="88095"/>
                    <a:pt x="45840" y="80725"/>
                    <a:pt x="45840" y="72510"/>
                  </a:cubicBezTo>
                  <a:cubicBezTo>
                    <a:pt x="45840" y="61473"/>
                    <a:pt x="52388" y="51948"/>
                    <a:pt x="61794" y="47590"/>
                  </a:cubicBezTo>
                  <a:cubicBezTo>
                    <a:pt x="55579" y="44911"/>
                    <a:pt x="50566" y="39982"/>
                    <a:pt x="47792" y="33826"/>
                  </a:cubicBezTo>
                  <a:cubicBezTo>
                    <a:pt x="46268" y="30433"/>
                    <a:pt x="45411" y="26671"/>
                    <a:pt x="45411" y="22706"/>
                  </a:cubicBezTo>
                  <a:cubicBezTo>
                    <a:pt x="45411" y="10169"/>
                    <a:pt x="35255" y="1"/>
                    <a:pt x="227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89"/>
            <p:cNvSpPr/>
            <p:nvPr/>
          </p:nvSpPr>
          <p:spPr>
            <a:xfrm>
              <a:off x="4188300" y="1105025"/>
              <a:ext cx="1531175" cy="2291375"/>
            </a:xfrm>
            <a:custGeom>
              <a:avLst/>
              <a:gdLst/>
              <a:ahLst/>
              <a:cxnLst/>
              <a:rect l="l" t="t" r="r" b="b"/>
              <a:pathLst>
                <a:path w="61247" h="91655" extrusionOk="0">
                  <a:moveTo>
                    <a:pt x="7573" y="1"/>
                  </a:moveTo>
                  <a:lnTo>
                    <a:pt x="7573" y="1"/>
                  </a:lnTo>
                  <a:cubicBezTo>
                    <a:pt x="13050" y="5025"/>
                    <a:pt x="16491" y="12228"/>
                    <a:pt x="16491" y="20229"/>
                  </a:cubicBezTo>
                  <a:cubicBezTo>
                    <a:pt x="16491" y="31469"/>
                    <a:pt x="9693" y="41149"/>
                    <a:pt x="1" y="45399"/>
                  </a:cubicBezTo>
                  <a:cubicBezTo>
                    <a:pt x="429" y="45590"/>
                    <a:pt x="858" y="45792"/>
                    <a:pt x="1275" y="46018"/>
                  </a:cubicBezTo>
                  <a:cubicBezTo>
                    <a:pt x="6478" y="48733"/>
                    <a:pt x="10669" y="53079"/>
                    <a:pt x="13205" y="58377"/>
                  </a:cubicBezTo>
                  <a:cubicBezTo>
                    <a:pt x="14741" y="61603"/>
                    <a:pt x="15646" y="65175"/>
                    <a:pt x="15800" y="68950"/>
                  </a:cubicBezTo>
                  <a:lnTo>
                    <a:pt x="15824" y="68950"/>
                  </a:lnTo>
                  <a:cubicBezTo>
                    <a:pt x="15824" y="81487"/>
                    <a:pt x="25992" y="91655"/>
                    <a:pt x="38541" y="91655"/>
                  </a:cubicBezTo>
                  <a:cubicBezTo>
                    <a:pt x="50936" y="91655"/>
                    <a:pt x="60997" y="81725"/>
                    <a:pt x="61235" y="69390"/>
                  </a:cubicBezTo>
                  <a:cubicBezTo>
                    <a:pt x="61235" y="69247"/>
                    <a:pt x="61247" y="69092"/>
                    <a:pt x="61247" y="68950"/>
                  </a:cubicBezTo>
                  <a:cubicBezTo>
                    <a:pt x="61247" y="68497"/>
                    <a:pt x="61235" y="68045"/>
                    <a:pt x="61199" y="67604"/>
                  </a:cubicBezTo>
                  <a:cubicBezTo>
                    <a:pt x="61008" y="61544"/>
                    <a:pt x="60056" y="55686"/>
                    <a:pt x="58472" y="50102"/>
                  </a:cubicBezTo>
                  <a:cubicBezTo>
                    <a:pt x="53329" y="32064"/>
                    <a:pt x="41399" y="16919"/>
                    <a:pt x="25611" y="7585"/>
                  </a:cubicBezTo>
                  <a:cubicBezTo>
                    <a:pt x="20039" y="4287"/>
                    <a:pt x="13979" y="1715"/>
                    <a:pt x="757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89"/>
            <p:cNvSpPr/>
            <p:nvPr/>
          </p:nvSpPr>
          <p:spPr>
            <a:xfrm>
              <a:off x="2152925" y="1043125"/>
              <a:ext cx="2329200" cy="1534725"/>
            </a:xfrm>
            <a:custGeom>
              <a:avLst/>
              <a:gdLst/>
              <a:ahLst/>
              <a:cxnLst/>
              <a:rect l="l" t="t" r="r" b="b"/>
              <a:pathLst>
                <a:path w="93168" h="61389" extrusionOk="0">
                  <a:moveTo>
                    <a:pt x="70153" y="0"/>
                  </a:moveTo>
                  <a:cubicBezTo>
                    <a:pt x="63949" y="0"/>
                    <a:pt x="57925" y="786"/>
                    <a:pt x="52174" y="2250"/>
                  </a:cubicBezTo>
                  <a:cubicBezTo>
                    <a:pt x="30564" y="7751"/>
                    <a:pt x="12848" y="22943"/>
                    <a:pt x="3918" y="42946"/>
                  </a:cubicBezTo>
                  <a:cubicBezTo>
                    <a:pt x="2323" y="46518"/>
                    <a:pt x="1013" y="50256"/>
                    <a:pt x="1" y="54102"/>
                  </a:cubicBezTo>
                  <a:cubicBezTo>
                    <a:pt x="5025" y="48554"/>
                    <a:pt x="12288" y="45053"/>
                    <a:pt x="20349" y="45053"/>
                  </a:cubicBezTo>
                  <a:cubicBezTo>
                    <a:pt x="31529" y="45053"/>
                    <a:pt x="41161" y="51780"/>
                    <a:pt x="45447" y="61389"/>
                  </a:cubicBezTo>
                  <a:cubicBezTo>
                    <a:pt x="48174" y="55316"/>
                    <a:pt x="53091" y="50435"/>
                    <a:pt x="59187" y="47732"/>
                  </a:cubicBezTo>
                  <a:cubicBezTo>
                    <a:pt x="62544" y="46244"/>
                    <a:pt x="66247" y="45410"/>
                    <a:pt x="70153" y="45410"/>
                  </a:cubicBezTo>
                  <a:cubicBezTo>
                    <a:pt x="70414" y="45410"/>
                    <a:pt x="70676" y="45434"/>
                    <a:pt x="70926" y="45434"/>
                  </a:cubicBezTo>
                  <a:lnTo>
                    <a:pt x="70926" y="45399"/>
                  </a:lnTo>
                  <a:cubicBezTo>
                    <a:pt x="83249" y="45149"/>
                    <a:pt x="93167" y="35088"/>
                    <a:pt x="93167" y="22705"/>
                  </a:cubicBezTo>
                  <a:cubicBezTo>
                    <a:pt x="93167" y="10359"/>
                    <a:pt x="83309" y="322"/>
                    <a:pt x="71034" y="12"/>
                  </a:cubicBezTo>
                  <a:lnTo>
                    <a:pt x="70926" y="12"/>
                  </a:lnTo>
                  <a:cubicBezTo>
                    <a:pt x="70772" y="12"/>
                    <a:pt x="70617" y="0"/>
                    <a:pt x="704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287" name="Google Shape;2287;p89"/>
          <p:cNvCxnSpPr/>
          <p:nvPr/>
        </p:nvCxnSpPr>
        <p:spPr>
          <a:xfrm>
            <a:off x="5447300" y="1991150"/>
            <a:ext cx="928800" cy="0"/>
          </a:xfrm>
          <a:prstGeom prst="straightConnector1">
            <a:avLst/>
          </a:prstGeom>
          <a:noFill/>
          <a:ln w="9525" cap="flat" cmpd="sng">
            <a:solidFill>
              <a:schemeClr val="dk1"/>
            </a:solidFill>
            <a:prstDash val="solid"/>
            <a:round/>
            <a:headEnd type="none" w="med" len="med"/>
            <a:tailEnd type="oval" w="med" len="med"/>
          </a:ln>
        </p:spPr>
      </p:cxnSp>
      <p:cxnSp>
        <p:nvCxnSpPr>
          <p:cNvPr id="2288" name="Google Shape;2288;p89"/>
          <p:cNvCxnSpPr/>
          <p:nvPr/>
        </p:nvCxnSpPr>
        <p:spPr>
          <a:xfrm>
            <a:off x="5447300" y="3769702"/>
            <a:ext cx="928800" cy="0"/>
          </a:xfrm>
          <a:prstGeom prst="straightConnector1">
            <a:avLst/>
          </a:prstGeom>
          <a:noFill/>
          <a:ln w="9525" cap="flat" cmpd="sng">
            <a:solidFill>
              <a:schemeClr val="dk1"/>
            </a:solidFill>
            <a:prstDash val="solid"/>
            <a:round/>
            <a:headEnd type="none" w="med" len="med"/>
            <a:tailEnd type="oval" w="med" len="med"/>
          </a:ln>
        </p:spPr>
      </p:cxnSp>
      <p:cxnSp>
        <p:nvCxnSpPr>
          <p:cNvPr id="2289" name="Google Shape;2289;p89"/>
          <p:cNvCxnSpPr/>
          <p:nvPr/>
        </p:nvCxnSpPr>
        <p:spPr>
          <a:xfrm>
            <a:off x="2783750" y="1991150"/>
            <a:ext cx="928800" cy="0"/>
          </a:xfrm>
          <a:prstGeom prst="straightConnector1">
            <a:avLst/>
          </a:prstGeom>
          <a:noFill/>
          <a:ln w="9525" cap="flat" cmpd="sng">
            <a:solidFill>
              <a:schemeClr val="dk1"/>
            </a:solidFill>
            <a:prstDash val="solid"/>
            <a:round/>
            <a:headEnd type="oval" w="med" len="med"/>
            <a:tailEnd type="none" w="med" len="med"/>
          </a:ln>
        </p:spPr>
      </p:cxnSp>
      <p:cxnSp>
        <p:nvCxnSpPr>
          <p:cNvPr id="2290" name="Google Shape;2290;p89"/>
          <p:cNvCxnSpPr/>
          <p:nvPr/>
        </p:nvCxnSpPr>
        <p:spPr>
          <a:xfrm>
            <a:off x="2783750" y="3769702"/>
            <a:ext cx="928800" cy="0"/>
          </a:xfrm>
          <a:prstGeom prst="straightConnector1">
            <a:avLst/>
          </a:prstGeom>
          <a:noFill/>
          <a:ln w="9525" cap="flat" cmpd="sng">
            <a:solidFill>
              <a:schemeClr val="dk1"/>
            </a:solidFill>
            <a:prstDash val="solid"/>
            <a:round/>
            <a:headEnd type="oval" w="med" len="med"/>
            <a:tailEnd type="none" w="med" len="med"/>
          </a:ln>
        </p:spPr>
      </p:cxnSp>
      <p:grpSp>
        <p:nvGrpSpPr>
          <p:cNvPr id="2291" name="Google Shape;2291;p89"/>
          <p:cNvGrpSpPr/>
          <p:nvPr/>
        </p:nvGrpSpPr>
        <p:grpSpPr>
          <a:xfrm>
            <a:off x="3306869" y="2831080"/>
            <a:ext cx="349629" cy="346261"/>
            <a:chOff x="3860250" y="1427025"/>
            <a:chExt cx="487900" cy="483200"/>
          </a:xfrm>
        </p:grpSpPr>
        <p:sp>
          <p:nvSpPr>
            <p:cNvPr id="2292" name="Google Shape;2292;p89"/>
            <p:cNvSpPr/>
            <p:nvPr/>
          </p:nvSpPr>
          <p:spPr>
            <a:xfrm>
              <a:off x="3875800" y="1427025"/>
              <a:ext cx="472350" cy="468650"/>
            </a:xfrm>
            <a:custGeom>
              <a:avLst/>
              <a:gdLst/>
              <a:ahLst/>
              <a:cxnLst/>
              <a:rect l="l" t="t" r="r" b="b"/>
              <a:pathLst>
                <a:path w="18894" h="18746" extrusionOk="0">
                  <a:moveTo>
                    <a:pt x="15874" y="1821"/>
                  </a:moveTo>
                  <a:lnTo>
                    <a:pt x="6498" y="9403"/>
                  </a:lnTo>
                  <a:lnTo>
                    <a:pt x="1918" y="5629"/>
                  </a:lnTo>
                  <a:lnTo>
                    <a:pt x="15874" y="1821"/>
                  </a:lnTo>
                  <a:close/>
                  <a:moveTo>
                    <a:pt x="14524" y="4370"/>
                  </a:moveTo>
                  <a:lnTo>
                    <a:pt x="8425" y="11912"/>
                  </a:lnTo>
                  <a:lnTo>
                    <a:pt x="6257" y="12634"/>
                  </a:lnTo>
                  <a:lnTo>
                    <a:pt x="6981" y="10469"/>
                  </a:lnTo>
                  <a:lnTo>
                    <a:pt x="14524" y="4370"/>
                  </a:lnTo>
                  <a:close/>
                  <a:moveTo>
                    <a:pt x="17072" y="3020"/>
                  </a:moveTo>
                  <a:lnTo>
                    <a:pt x="13265" y="16976"/>
                  </a:lnTo>
                  <a:lnTo>
                    <a:pt x="9491" y="12392"/>
                  </a:lnTo>
                  <a:lnTo>
                    <a:pt x="17072" y="3020"/>
                  </a:lnTo>
                  <a:close/>
                  <a:moveTo>
                    <a:pt x="18298" y="0"/>
                  </a:moveTo>
                  <a:cubicBezTo>
                    <a:pt x="18286" y="0"/>
                    <a:pt x="18274" y="0"/>
                    <a:pt x="18262" y="3"/>
                  </a:cubicBezTo>
                  <a:lnTo>
                    <a:pt x="18253" y="3"/>
                  </a:lnTo>
                  <a:cubicBezTo>
                    <a:pt x="18238" y="6"/>
                    <a:pt x="18223" y="6"/>
                    <a:pt x="18211" y="12"/>
                  </a:cubicBezTo>
                  <a:lnTo>
                    <a:pt x="18193" y="15"/>
                  </a:lnTo>
                  <a:lnTo>
                    <a:pt x="18178" y="18"/>
                  </a:lnTo>
                  <a:lnTo>
                    <a:pt x="562" y="4822"/>
                  </a:lnTo>
                  <a:cubicBezTo>
                    <a:pt x="121" y="4943"/>
                    <a:pt x="0" y="5511"/>
                    <a:pt x="351" y="5804"/>
                  </a:cubicBezTo>
                  <a:lnTo>
                    <a:pt x="5834" y="10321"/>
                  </a:lnTo>
                  <a:lnTo>
                    <a:pt x="4826" y="13349"/>
                  </a:lnTo>
                  <a:cubicBezTo>
                    <a:pt x="4696" y="13732"/>
                    <a:pt x="4991" y="14098"/>
                    <a:pt x="5359" y="14098"/>
                  </a:cubicBezTo>
                  <a:cubicBezTo>
                    <a:pt x="5418" y="14098"/>
                    <a:pt x="5479" y="14089"/>
                    <a:pt x="5541" y="14068"/>
                  </a:cubicBezTo>
                  <a:lnTo>
                    <a:pt x="8570" y="13060"/>
                  </a:lnTo>
                  <a:lnTo>
                    <a:pt x="13087" y="18540"/>
                  </a:lnTo>
                  <a:cubicBezTo>
                    <a:pt x="13195" y="18670"/>
                    <a:pt x="13355" y="18745"/>
                    <a:pt x="13525" y="18745"/>
                  </a:cubicBezTo>
                  <a:cubicBezTo>
                    <a:pt x="13564" y="18745"/>
                    <a:pt x="13603" y="18742"/>
                    <a:pt x="13642" y="18733"/>
                  </a:cubicBezTo>
                  <a:cubicBezTo>
                    <a:pt x="13848" y="18691"/>
                    <a:pt x="14014" y="18534"/>
                    <a:pt x="14071" y="18328"/>
                  </a:cubicBezTo>
                  <a:lnTo>
                    <a:pt x="18875" y="716"/>
                  </a:lnTo>
                  <a:cubicBezTo>
                    <a:pt x="18875" y="710"/>
                    <a:pt x="18875" y="704"/>
                    <a:pt x="18878" y="698"/>
                  </a:cubicBezTo>
                  <a:lnTo>
                    <a:pt x="18881" y="683"/>
                  </a:lnTo>
                  <a:cubicBezTo>
                    <a:pt x="18884" y="668"/>
                    <a:pt x="18887" y="653"/>
                    <a:pt x="18890" y="637"/>
                  </a:cubicBezTo>
                  <a:cubicBezTo>
                    <a:pt x="18890" y="637"/>
                    <a:pt x="18890" y="634"/>
                    <a:pt x="18890" y="631"/>
                  </a:cubicBezTo>
                  <a:cubicBezTo>
                    <a:pt x="18890" y="619"/>
                    <a:pt x="18890" y="604"/>
                    <a:pt x="18893" y="592"/>
                  </a:cubicBezTo>
                  <a:lnTo>
                    <a:pt x="18893" y="580"/>
                  </a:lnTo>
                  <a:cubicBezTo>
                    <a:pt x="18893" y="568"/>
                    <a:pt x="18893" y="553"/>
                    <a:pt x="18893" y="541"/>
                  </a:cubicBezTo>
                  <a:cubicBezTo>
                    <a:pt x="18893" y="538"/>
                    <a:pt x="18893" y="535"/>
                    <a:pt x="18893" y="532"/>
                  </a:cubicBezTo>
                  <a:cubicBezTo>
                    <a:pt x="18893" y="517"/>
                    <a:pt x="18890" y="502"/>
                    <a:pt x="18890" y="487"/>
                  </a:cubicBezTo>
                  <a:cubicBezTo>
                    <a:pt x="18890" y="483"/>
                    <a:pt x="18890" y="480"/>
                    <a:pt x="18887" y="477"/>
                  </a:cubicBezTo>
                  <a:cubicBezTo>
                    <a:pt x="18887" y="465"/>
                    <a:pt x="18884" y="453"/>
                    <a:pt x="18881" y="441"/>
                  </a:cubicBezTo>
                  <a:lnTo>
                    <a:pt x="18878" y="429"/>
                  </a:lnTo>
                  <a:cubicBezTo>
                    <a:pt x="18875" y="417"/>
                    <a:pt x="18872" y="402"/>
                    <a:pt x="18866" y="390"/>
                  </a:cubicBezTo>
                  <a:cubicBezTo>
                    <a:pt x="18866" y="387"/>
                    <a:pt x="18866" y="384"/>
                    <a:pt x="18863" y="381"/>
                  </a:cubicBezTo>
                  <a:cubicBezTo>
                    <a:pt x="18860" y="369"/>
                    <a:pt x="18854" y="354"/>
                    <a:pt x="18848" y="345"/>
                  </a:cubicBezTo>
                  <a:cubicBezTo>
                    <a:pt x="18848" y="339"/>
                    <a:pt x="18845" y="333"/>
                    <a:pt x="18842" y="329"/>
                  </a:cubicBezTo>
                  <a:cubicBezTo>
                    <a:pt x="18839" y="323"/>
                    <a:pt x="18833" y="308"/>
                    <a:pt x="18830" y="299"/>
                  </a:cubicBezTo>
                  <a:cubicBezTo>
                    <a:pt x="18824" y="290"/>
                    <a:pt x="18824" y="290"/>
                    <a:pt x="18821" y="287"/>
                  </a:cubicBezTo>
                  <a:cubicBezTo>
                    <a:pt x="18815" y="275"/>
                    <a:pt x="18806" y="263"/>
                    <a:pt x="18797" y="248"/>
                  </a:cubicBezTo>
                  <a:lnTo>
                    <a:pt x="18790" y="239"/>
                  </a:lnTo>
                  <a:cubicBezTo>
                    <a:pt x="18784" y="230"/>
                    <a:pt x="18775" y="221"/>
                    <a:pt x="18769" y="212"/>
                  </a:cubicBezTo>
                  <a:cubicBezTo>
                    <a:pt x="18760" y="203"/>
                    <a:pt x="18763" y="203"/>
                    <a:pt x="18760" y="200"/>
                  </a:cubicBezTo>
                  <a:cubicBezTo>
                    <a:pt x="18751" y="188"/>
                    <a:pt x="18739" y="176"/>
                    <a:pt x="18727" y="163"/>
                  </a:cubicBezTo>
                  <a:cubicBezTo>
                    <a:pt x="18718" y="154"/>
                    <a:pt x="18706" y="142"/>
                    <a:pt x="18694" y="133"/>
                  </a:cubicBezTo>
                  <a:lnTo>
                    <a:pt x="18682" y="124"/>
                  </a:lnTo>
                  <a:cubicBezTo>
                    <a:pt x="18673" y="115"/>
                    <a:pt x="18664" y="109"/>
                    <a:pt x="18655" y="103"/>
                  </a:cubicBezTo>
                  <a:lnTo>
                    <a:pt x="18643" y="94"/>
                  </a:lnTo>
                  <a:cubicBezTo>
                    <a:pt x="18630" y="88"/>
                    <a:pt x="18618" y="79"/>
                    <a:pt x="18606" y="73"/>
                  </a:cubicBezTo>
                  <a:lnTo>
                    <a:pt x="18591" y="64"/>
                  </a:lnTo>
                  <a:lnTo>
                    <a:pt x="18564" y="52"/>
                  </a:lnTo>
                  <a:lnTo>
                    <a:pt x="18549" y="43"/>
                  </a:lnTo>
                  <a:cubicBezTo>
                    <a:pt x="18537" y="40"/>
                    <a:pt x="18522" y="34"/>
                    <a:pt x="18510" y="28"/>
                  </a:cubicBezTo>
                  <a:lnTo>
                    <a:pt x="18501" y="28"/>
                  </a:lnTo>
                  <a:cubicBezTo>
                    <a:pt x="18489" y="22"/>
                    <a:pt x="18476" y="18"/>
                    <a:pt x="18464" y="15"/>
                  </a:cubicBezTo>
                  <a:lnTo>
                    <a:pt x="18449" y="12"/>
                  </a:lnTo>
                  <a:lnTo>
                    <a:pt x="18416" y="6"/>
                  </a:lnTo>
                  <a:lnTo>
                    <a:pt x="18404" y="3"/>
                  </a:lnTo>
                  <a:cubicBezTo>
                    <a:pt x="18389" y="3"/>
                    <a:pt x="18374" y="0"/>
                    <a:pt x="183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3" name="Google Shape;2293;p89"/>
            <p:cNvSpPr/>
            <p:nvPr/>
          </p:nvSpPr>
          <p:spPr>
            <a:xfrm>
              <a:off x="3860250" y="1861675"/>
              <a:ext cx="54675" cy="48550"/>
            </a:xfrm>
            <a:custGeom>
              <a:avLst/>
              <a:gdLst/>
              <a:ahLst/>
              <a:cxnLst/>
              <a:rect l="l" t="t" r="r" b="b"/>
              <a:pathLst>
                <a:path w="2187" h="1942" extrusionOk="0">
                  <a:moveTo>
                    <a:pt x="1563" y="1"/>
                  </a:moveTo>
                  <a:cubicBezTo>
                    <a:pt x="1416" y="1"/>
                    <a:pt x="1268" y="58"/>
                    <a:pt x="1157" y="172"/>
                  </a:cubicBezTo>
                  <a:lnTo>
                    <a:pt x="357" y="976"/>
                  </a:lnTo>
                  <a:cubicBezTo>
                    <a:pt x="0" y="1332"/>
                    <a:pt x="254" y="1942"/>
                    <a:pt x="758" y="1942"/>
                  </a:cubicBezTo>
                  <a:cubicBezTo>
                    <a:pt x="906" y="1942"/>
                    <a:pt x="1051" y="1882"/>
                    <a:pt x="1157" y="1776"/>
                  </a:cubicBezTo>
                  <a:lnTo>
                    <a:pt x="1957" y="973"/>
                  </a:lnTo>
                  <a:cubicBezTo>
                    <a:pt x="2184" y="755"/>
                    <a:pt x="2187" y="390"/>
                    <a:pt x="1963" y="166"/>
                  </a:cubicBezTo>
                  <a:cubicBezTo>
                    <a:pt x="1853" y="56"/>
                    <a:pt x="1708" y="1"/>
                    <a:pt x="15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4" name="Google Shape;2294;p89"/>
            <p:cNvSpPr/>
            <p:nvPr/>
          </p:nvSpPr>
          <p:spPr>
            <a:xfrm>
              <a:off x="3923425" y="1801775"/>
              <a:ext cx="51350" cy="48550"/>
            </a:xfrm>
            <a:custGeom>
              <a:avLst/>
              <a:gdLst/>
              <a:ahLst/>
              <a:cxnLst/>
              <a:rect l="l" t="t" r="r" b="b"/>
              <a:pathLst>
                <a:path w="2054" h="1942" extrusionOk="0">
                  <a:moveTo>
                    <a:pt x="1430" y="0"/>
                  </a:moveTo>
                  <a:cubicBezTo>
                    <a:pt x="1286" y="0"/>
                    <a:pt x="1141" y="56"/>
                    <a:pt x="1030" y="168"/>
                  </a:cubicBezTo>
                  <a:lnTo>
                    <a:pt x="230" y="968"/>
                  </a:lnTo>
                  <a:cubicBezTo>
                    <a:pt x="4" y="1189"/>
                    <a:pt x="1" y="1551"/>
                    <a:pt x="224" y="1774"/>
                  </a:cubicBezTo>
                  <a:cubicBezTo>
                    <a:pt x="334" y="1886"/>
                    <a:pt x="478" y="1941"/>
                    <a:pt x="623" y="1941"/>
                  </a:cubicBezTo>
                  <a:cubicBezTo>
                    <a:pt x="771" y="1941"/>
                    <a:pt x="919" y="1883"/>
                    <a:pt x="1030" y="1768"/>
                  </a:cubicBezTo>
                  <a:lnTo>
                    <a:pt x="1831" y="968"/>
                  </a:lnTo>
                  <a:cubicBezTo>
                    <a:pt x="2054" y="745"/>
                    <a:pt x="2051" y="388"/>
                    <a:pt x="1831" y="168"/>
                  </a:cubicBezTo>
                  <a:cubicBezTo>
                    <a:pt x="1720" y="56"/>
                    <a:pt x="1575" y="0"/>
                    <a:pt x="1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295" name="Google Shape;2295;p89"/>
          <p:cNvSpPr/>
          <p:nvPr/>
        </p:nvSpPr>
        <p:spPr>
          <a:xfrm>
            <a:off x="4386247" y="1705046"/>
            <a:ext cx="349629" cy="346225"/>
          </a:xfrm>
          <a:custGeom>
            <a:avLst/>
            <a:gdLst/>
            <a:ahLst/>
            <a:cxnLst/>
            <a:rect l="l" t="t" r="r" b="b"/>
            <a:pathLst>
              <a:path w="19516" h="19326" extrusionOk="0">
                <a:moveTo>
                  <a:pt x="15929" y="1934"/>
                </a:moveTo>
                <a:lnTo>
                  <a:pt x="15929" y="2834"/>
                </a:lnTo>
                <a:cubicBezTo>
                  <a:pt x="15929" y="3145"/>
                  <a:pt x="16182" y="3398"/>
                  <a:pt x="16496" y="3398"/>
                </a:cubicBezTo>
                <a:lnTo>
                  <a:pt x="17393" y="3398"/>
                </a:lnTo>
                <a:lnTo>
                  <a:pt x="16261" y="4531"/>
                </a:lnTo>
                <a:lnTo>
                  <a:pt x="14796" y="4531"/>
                </a:lnTo>
                <a:lnTo>
                  <a:pt x="14796" y="3066"/>
                </a:lnTo>
                <a:lnTo>
                  <a:pt x="15929" y="1934"/>
                </a:lnTo>
                <a:close/>
                <a:moveTo>
                  <a:pt x="9663" y="7927"/>
                </a:moveTo>
                <a:cubicBezTo>
                  <a:pt x="9926" y="7927"/>
                  <a:pt x="10183" y="7991"/>
                  <a:pt x="10418" y="8109"/>
                </a:cubicBezTo>
                <a:lnTo>
                  <a:pt x="9262" y="9262"/>
                </a:lnTo>
                <a:cubicBezTo>
                  <a:pt x="9041" y="9485"/>
                  <a:pt x="9041" y="9842"/>
                  <a:pt x="9262" y="10065"/>
                </a:cubicBezTo>
                <a:cubicBezTo>
                  <a:pt x="9372" y="10175"/>
                  <a:pt x="9517" y="10231"/>
                  <a:pt x="9662" y="10231"/>
                </a:cubicBezTo>
                <a:cubicBezTo>
                  <a:pt x="9807" y="10231"/>
                  <a:pt x="9952" y="10175"/>
                  <a:pt x="10062" y="10065"/>
                </a:cubicBezTo>
                <a:lnTo>
                  <a:pt x="11218" y="8909"/>
                </a:lnTo>
                <a:cubicBezTo>
                  <a:pt x="11336" y="9141"/>
                  <a:pt x="11399" y="9401"/>
                  <a:pt x="11399" y="9664"/>
                </a:cubicBezTo>
                <a:cubicBezTo>
                  <a:pt x="11399" y="10585"/>
                  <a:pt x="10605" y="11364"/>
                  <a:pt x="9663" y="11364"/>
                </a:cubicBezTo>
                <a:cubicBezTo>
                  <a:pt x="8721" y="11364"/>
                  <a:pt x="7927" y="10585"/>
                  <a:pt x="7927" y="9664"/>
                </a:cubicBezTo>
                <a:cubicBezTo>
                  <a:pt x="7927" y="8722"/>
                  <a:pt x="8721" y="7927"/>
                  <a:pt x="9663" y="7927"/>
                </a:cubicBezTo>
                <a:close/>
                <a:moveTo>
                  <a:pt x="9663" y="5663"/>
                </a:moveTo>
                <a:cubicBezTo>
                  <a:pt x="10527" y="5666"/>
                  <a:pt x="11363" y="5953"/>
                  <a:pt x="12049" y="6478"/>
                </a:cubicBezTo>
                <a:lnTo>
                  <a:pt x="11242" y="7287"/>
                </a:lnTo>
                <a:cubicBezTo>
                  <a:pt x="10777" y="6967"/>
                  <a:pt x="10228" y="6798"/>
                  <a:pt x="9663" y="6795"/>
                </a:cubicBezTo>
                <a:cubicBezTo>
                  <a:pt x="8108" y="6795"/>
                  <a:pt x="6795" y="8109"/>
                  <a:pt x="6795" y="9664"/>
                </a:cubicBezTo>
                <a:cubicBezTo>
                  <a:pt x="6795" y="10422"/>
                  <a:pt x="7103" y="11143"/>
                  <a:pt x="7649" y="11669"/>
                </a:cubicBezTo>
                <a:cubicBezTo>
                  <a:pt x="8208" y="12220"/>
                  <a:pt x="8935" y="12495"/>
                  <a:pt x="9663" y="12495"/>
                </a:cubicBezTo>
                <a:cubicBezTo>
                  <a:pt x="10391" y="12495"/>
                  <a:pt x="11119" y="12220"/>
                  <a:pt x="11677" y="11669"/>
                </a:cubicBezTo>
                <a:cubicBezTo>
                  <a:pt x="12224" y="11143"/>
                  <a:pt x="12532" y="10422"/>
                  <a:pt x="12532" y="9664"/>
                </a:cubicBezTo>
                <a:cubicBezTo>
                  <a:pt x="12529" y="9099"/>
                  <a:pt x="12360" y="8549"/>
                  <a:pt x="12043" y="8084"/>
                </a:cubicBezTo>
                <a:lnTo>
                  <a:pt x="12849" y="7278"/>
                </a:lnTo>
                <a:cubicBezTo>
                  <a:pt x="13374" y="7964"/>
                  <a:pt x="13661" y="8800"/>
                  <a:pt x="13664" y="9664"/>
                </a:cubicBezTo>
                <a:cubicBezTo>
                  <a:pt x="13664" y="11850"/>
                  <a:pt x="11870" y="13628"/>
                  <a:pt x="9663" y="13628"/>
                </a:cubicBezTo>
                <a:cubicBezTo>
                  <a:pt x="7456" y="13628"/>
                  <a:pt x="5662" y="11850"/>
                  <a:pt x="5662" y="9664"/>
                </a:cubicBezTo>
                <a:cubicBezTo>
                  <a:pt x="5662" y="7496"/>
                  <a:pt x="7495" y="5663"/>
                  <a:pt x="9663" y="5663"/>
                </a:cubicBezTo>
                <a:close/>
                <a:moveTo>
                  <a:pt x="9676" y="3398"/>
                </a:moveTo>
                <a:cubicBezTo>
                  <a:pt x="11130" y="3398"/>
                  <a:pt x="12541" y="3902"/>
                  <a:pt x="13664" y="4826"/>
                </a:cubicBezTo>
                <a:lnTo>
                  <a:pt x="13664" y="4863"/>
                </a:lnTo>
                <a:lnTo>
                  <a:pt x="12861" y="5663"/>
                </a:lnTo>
                <a:cubicBezTo>
                  <a:pt x="11911" y="4901"/>
                  <a:pt x="10770" y="4528"/>
                  <a:pt x="9634" y="4528"/>
                </a:cubicBezTo>
                <a:cubicBezTo>
                  <a:pt x="8214" y="4528"/>
                  <a:pt x="6803" y="5111"/>
                  <a:pt x="5786" y="6246"/>
                </a:cubicBezTo>
                <a:cubicBezTo>
                  <a:pt x="3959" y="8287"/>
                  <a:pt x="4047" y="11403"/>
                  <a:pt x="5985" y="13341"/>
                </a:cubicBezTo>
                <a:cubicBezTo>
                  <a:pt x="6991" y="14346"/>
                  <a:pt x="8313" y="14852"/>
                  <a:pt x="9638" y="14852"/>
                </a:cubicBezTo>
                <a:cubicBezTo>
                  <a:pt x="10866" y="14852"/>
                  <a:pt x="12096" y="14417"/>
                  <a:pt x="13078" y="13538"/>
                </a:cubicBezTo>
                <a:cubicBezTo>
                  <a:pt x="15119" y="11711"/>
                  <a:pt x="15376" y="8604"/>
                  <a:pt x="13664" y="6463"/>
                </a:cubicBezTo>
                <a:lnTo>
                  <a:pt x="14464" y="5663"/>
                </a:lnTo>
                <a:lnTo>
                  <a:pt x="14503" y="5663"/>
                </a:lnTo>
                <a:cubicBezTo>
                  <a:pt x="15430" y="6789"/>
                  <a:pt x="15935" y="8205"/>
                  <a:pt x="15929" y="9664"/>
                </a:cubicBezTo>
                <a:cubicBezTo>
                  <a:pt x="15929" y="13100"/>
                  <a:pt x="13117" y="15893"/>
                  <a:pt x="9663" y="15893"/>
                </a:cubicBezTo>
                <a:cubicBezTo>
                  <a:pt x="6209" y="15893"/>
                  <a:pt x="3398" y="13100"/>
                  <a:pt x="3398" y="9664"/>
                </a:cubicBezTo>
                <a:cubicBezTo>
                  <a:pt x="3398" y="6209"/>
                  <a:pt x="6209" y="3398"/>
                  <a:pt x="9663" y="3398"/>
                </a:cubicBezTo>
                <a:cubicBezTo>
                  <a:pt x="9668" y="3398"/>
                  <a:pt x="9672" y="3398"/>
                  <a:pt x="9676" y="3398"/>
                </a:cubicBezTo>
                <a:close/>
                <a:moveTo>
                  <a:pt x="9663" y="1134"/>
                </a:moveTo>
                <a:cubicBezTo>
                  <a:pt x="11176" y="1134"/>
                  <a:pt x="12661" y="1532"/>
                  <a:pt x="13975" y="2287"/>
                </a:cubicBezTo>
                <a:lnTo>
                  <a:pt x="13830" y="2432"/>
                </a:lnTo>
                <a:cubicBezTo>
                  <a:pt x="13724" y="2538"/>
                  <a:pt x="13664" y="2683"/>
                  <a:pt x="13664" y="2834"/>
                </a:cubicBezTo>
                <a:lnTo>
                  <a:pt x="13664" y="3428"/>
                </a:lnTo>
                <a:cubicBezTo>
                  <a:pt x="12473" y="2670"/>
                  <a:pt x="11090" y="2266"/>
                  <a:pt x="9679" y="2266"/>
                </a:cubicBezTo>
                <a:cubicBezTo>
                  <a:pt x="9674" y="2266"/>
                  <a:pt x="9668" y="2266"/>
                  <a:pt x="9663" y="2266"/>
                </a:cubicBezTo>
                <a:cubicBezTo>
                  <a:pt x="7701" y="2266"/>
                  <a:pt x="5847" y="3039"/>
                  <a:pt x="4443" y="4443"/>
                </a:cubicBezTo>
                <a:cubicBezTo>
                  <a:pt x="3039" y="5847"/>
                  <a:pt x="2266" y="7701"/>
                  <a:pt x="2266" y="9664"/>
                </a:cubicBezTo>
                <a:cubicBezTo>
                  <a:pt x="2266" y="11626"/>
                  <a:pt x="3039" y="13474"/>
                  <a:pt x="4443" y="14866"/>
                </a:cubicBezTo>
                <a:cubicBezTo>
                  <a:pt x="5886" y="16305"/>
                  <a:pt x="7775" y="17024"/>
                  <a:pt x="9663" y="17024"/>
                </a:cubicBezTo>
                <a:cubicBezTo>
                  <a:pt x="11552" y="17024"/>
                  <a:pt x="13441" y="16305"/>
                  <a:pt x="14884" y="14866"/>
                </a:cubicBezTo>
                <a:cubicBezTo>
                  <a:pt x="16288" y="13474"/>
                  <a:pt x="17061" y="11626"/>
                  <a:pt x="17061" y="9664"/>
                </a:cubicBezTo>
                <a:cubicBezTo>
                  <a:pt x="17064" y="8248"/>
                  <a:pt x="16659" y="6859"/>
                  <a:pt x="15898" y="5663"/>
                </a:cubicBezTo>
                <a:lnTo>
                  <a:pt x="16496" y="5663"/>
                </a:lnTo>
                <a:cubicBezTo>
                  <a:pt x="16644" y="5663"/>
                  <a:pt x="16789" y="5602"/>
                  <a:pt x="16895" y="5497"/>
                </a:cubicBezTo>
                <a:lnTo>
                  <a:pt x="17040" y="5352"/>
                </a:lnTo>
                <a:cubicBezTo>
                  <a:pt x="17795" y="6665"/>
                  <a:pt x="18193" y="8151"/>
                  <a:pt x="18193" y="9664"/>
                </a:cubicBezTo>
                <a:cubicBezTo>
                  <a:pt x="18193" y="14368"/>
                  <a:pt x="14367" y="18194"/>
                  <a:pt x="9663" y="18194"/>
                </a:cubicBezTo>
                <a:cubicBezTo>
                  <a:pt x="4959" y="18194"/>
                  <a:pt x="1133" y="14368"/>
                  <a:pt x="1133" y="9664"/>
                </a:cubicBezTo>
                <a:cubicBezTo>
                  <a:pt x="1133" y="4959"/>
                  <a:pt x="4959" y="1134"/>
                  <a:pt x="9663" y="1134"/>
                </a:cubicBezTo>
                <a:close/>
                <a:moveTo>
                  <a:pt x="16491" y="0"/>
                </a:moveTo>
                <a:cubicBezTo>
                  <a:pt x="16352" y="0"/>
                  <a:pt x="16210" y="52"/>
                  <a:pt x="16095" y="167"/>
                </a:cubicBezTo>
                <a:lnTo>
                  <a:pt x="14799" y="1463"/>
                </a:lnTo>
                <a:cubicBezTo>
                  <a:pt x="13256" y="509"/>
                  <a:pt x="11478" y="4"/>
                  <a:pt x="9663" y="1"/>
                </a:cubicBezTo>
                <a:cubicBezTo>
                  <a:pt x="7094" y="1"/>
                  <a:pt x="4669" y="1010"/>
                  <a:pt x="2839" y="2840"/>
                </a:cubicBezTo>
                <a:cubicBezTo>
                  <a:pt x="1009" y="4669"/>
                  <a:pt x="1" y="7094"/>
                  <a:pt x="1" y="9664"/>
                </a:cubicBezTo>
                <a:cubicBezTo>
                  <a:pt x="1" y="12233"/>
                  <a:pt x="1009" y="14658"/>
                  <a:pt x="2839" y="16488"/>
                </a:cubicBezTo>
                <a:cubicBezTo>
                  <a:pt x="4669" y="18317"/>
                  <a:pt x="7094" y="19326"/>
                  <a:pt x="9663" y="19326"/>
                </a:cubicBezTo>
                <a:cubicBezTo>
                  <a:pt x="12233" y="19326"/>
                  <a:pt x="14657" y="18317"/>
                  <a:pt x="16487" y="16488"/>
                </a:cubicBezTo>
                <a:cubicBezTo>
                  <a:pt x="18317" y="14658"/>
                  <a:pt x="19325" y="12233"/>
                  <a:pt x="19325" y="9664"/>
                </a:cubicBezTo>
                <a:cubicBezTo>
                  <a:pt x="19322" y="7849"/>
                  <a:pt x="18818" y="6070"/>
                  <a:pt x="17864" y="4528"/>
                </a:cubicBezTo>
                <a:lnTo>
                  <a:pt x="19159" y="3232"/>
                </a:lnTo>
                <a:cubicBezTo>
                  <a:pt x="19516" y="2876"/>
                  <a:pt x="19265" y="2266"/>
                  <a:pt x="18761" y="2266"/>
                </a:cubicBezTo>
                <a:lnTo>
                  <a:pt x="17061" y="2266"/>
                </a:lnTo>
                <a:lnTo>
                  <a:pt x="17061" y="569"/>
                </a:lnTo>
                <a:cubicBezTo>
                  <a:pt x="17061" y="226"/>
                  <a:pt x="16782" y="0"/>
                  <a:pt x="16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2296" name="Google Shape;2296;p89"/>
          <p:cNvGrpSpPr/>
          <p:nvPr/>
        </p:nvGrpSpPr>
        <p:grpSpPr>
          <a:xfrm>
            <a:off x="4396396" y="3863612"/>
            <a:ext cx="329331" cy="325928"/>
            <a:chOff x="3282325" y="2035675"/>
            <a:chExt cx="459575" cy="454825"/>
          </a:xfrm>
        </p:grpSpPr>
        <p:sp>
          <p:nvSpPr>
            <p:cNvPr id="2297" name="Google Shape;2297;p89"/>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8" name="Google Shape;2298;p89"/>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299" name="Google Shape;2299;p89"/>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sp>
          <p:nvSpPr>
            <p:cNvPr id="2300" name="Google Shape;2300;p89"/>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sp>
        <p:nvSpPr>
          <p:cNvPr id="2301" name="Google Shape;2301;p89"/>
          <p:cNvSpPr/>
          <p:nvPr/>
        </p:nvSpPr>
        <p:spPr>
          <a:xfrm>
            <a:off x="5500695" y="2831098"/>
            <a:ext cx="284006" cy="346225"/>
          </a:xfrm>
          <a:custGeom>
            <a:avLst/>
            <a:gdLst/>
            <a:ahLst/>
            <a:cxnLst/>
            <a:rect l="l" t="t" r="r" b="b"/>
            <a:pathLst>
              <a:path w="15853" h="19326" extrusionOk="0">
                <a:moveTo>
                  <a:pt x="9627" y="1133"/>
                </a:moveTo>
                <a:cubicBezTo>
                  <a:pt x="9938" y="1133"/>
                  <a:pt x="10191" y="1387"/>
                  <a:pt x="10191" y="1701"/>
                </a:cubicBezTo>
                <a:lnTo>
                  <a:pt x="10191" y="2265"/>
                </a:lnTo>
                <a:lnTo>
                  <a:pt x="1133" y="2265"/>
                </a:lnTo>
                <a:lnTo>
                  <a:pt x="1133" y="1701"/>
                </a:lnTo>
                <a:cubicBezTo>
                  <a:pt x="1133" y="1387"/>
                  <a:pt x="1387" y="1133"/>
                  <a:pt x="1701" y="1133"/>
                </a:cubicBezTo>
                <a:close/>
                <a:moveTo>
                  <a:pt x="10191" y="3398"/>
                </a:moveTo>
                <a:lnTo>
                  <a:pt x="10191" y="8063"/>
                </a:lnTo>
                <a:cubicBezTo>
                  <a:pt x="10009" y="7998"/>
                  <a:pt x="9817" y="7965"/>
                  <a:pt x="9625" y="7965"/>
                </a:cubicBezTo>
                <a:cubicBezTo>
                  <a:pt x="9434" y="7965"/>
                  <a:pt x="9242" y="7998"/>
                  <a:pt x="9059" y="8063"/>
                </a:cubicBezTo>
                <a:lnTo>
                  <a:pt x="9059" y="6230"/>
                </a:lnTo>
                <a:cubicBezTo>
                  <a:pt x="9059" y="5291"/>
                  <a:pt x="8298" y="4530"/>
                  <a:pt x="7362" y="4530"/>
                </a:cubicBezTo>
                <a:cubicBezTo>
                  <a:pt x="6423" y="4530"/>
                  <a:pt x="5662" y="5291"/>
                  <a:pt x="5662" y="6230"/>
                </a:cubicBezTo>
                <a:lnTo>
                  <a:pt x="5662" y="10285"/>
                </a:lnTo>
                <a:cubicBezTo>
                  <a:pt x="4346" y="10557"/>
                  <a:pt x="3401" y="11716"/>
                  <a:pt x="3398" y="13060"/>
                </a:cubicBezTo>
                <a:lnTo>
                  <a:pt x="3398" y="14231"/>
                </a:lnTo>
                <a:cubicBezTo>
                  <a:pt x="3398" y="14419"/>
                  <a:pt x="3404" y="14609"/>
                  <a:pt x="3413" y="14796"/>
                </a:cubicBezTo>
                <a:lnTo>
                  <a:pt x="1133" y="14796"/>
                </a:lnTo>
                <a:lnTo>
                  <a:pt x="1133" y="3398"/>
                </a:lnTo>
                <a:close/>
                <a:moveTo>
                  <a:pt x="3543" y="15928"/>
                </a:moveTo>
                <a:cubicBezTo>
                  <a:pt x="3606" y="16312"/>
                  <a:pt x="3694" y="16689"/>
                  <a:pt x="3802" y="17061"/>
                </a:cubicBezTo>
                <a:lnTo>
                  <a:pt x="1701" y="17061"/>
                </a:lnTo>
                <a:cubicBezTo>
                  <a:pt x="1387" y="17061"/>
                  <a:pt x="1133" y="16807"/>
                  <a:pt x="1133" y="16496"/>
                </a:cubicBezTo>
                <a:lnTo>
                  <a:pt x="1133" y="15928"/>
                </a:lnTo>
                <a:close/>
                <a:moveTo>
                  <a:pt x="7362" y="5662"/>
                </a:moveTo>
                <a:cubicBezTo>
                  <a:pt x="7673" y="5662"/>
                  <a:pt x="7927" y="5916"/>
                  <a:pt x="7927" y="6230"/>
                </a:cubicBezTo>
                <a:lnTo>
                  <a:pt x="7927" y="11928"/>
                </a:lnTo>
                <a:cubicBezTo>
                  <a:pt x="7927" y="12242"/>
                  <a:pt x="8181" y="12492"/>
                  <a:pt x="8495" y="12492"/>
                </a:cubicBezTo>
                <a:cubicBezTo>
                  <a:pt x="8806" y="12492"/>
                  <a:pt x="9059" y="12242"/>
                  <a:pt x="9059" y="11928"/>
                </a:cubicBezTo>
                <a:lnTo>
                  <a:pt x="9059" y="9663"/>
                </a:lnTo>
                <a:cubicBezTo>
                  <a:pt x="9059" y="9349"/>
                  <a:pt x="9313" y="9098"/>
                  <a:pt x="9627" y="9098"/>
                </a:cubicBezTo>
                <a:cubicBezTo>
                  <a:pt x="9938" y="9098"/>
                  <a:pt x="10191" y="9349"/>
                  <a:pt x="10191" y="9663"/>
                </a:cubicBezTo>
                <a:lnTo>
                  <a:pt x="10191" y="11928"/>
                </a:lnTo>
                <a:cubicBezTo>
                  <a:pt x="10191" y="12242"/>
                  <a:pt x="10445" y="12492"/>
                  <a:pt x="10759" y="12492"/>
                </a:cubicBezTo>
                <a:cubicBezTo>
                  <a:pt x="11070" y="12492"/>
                  <a:pt x="11324" y="12242"/>
                  <a:pt x="11324" y="11928"/>
                </a:cubicBezTo>
                <a:lnTo>
                  <a:pt x="11324" y="10795"/>
                </a:lnTo>
                <a:cubicBezTo>
                  <a:pt x="11324" y="10481"/>
                  <a:pt x="11577" y="10231"/>
                  <a:pt x="11891" y="10231"/>
                </a:cubicBezTo>
                <a:cubicBezTo>
                  <a:pt x="12202" y="10231"/>
                  <a:pt x="12456" y="10481"/>
                  <a:pt x="12456" y="10795"/>
                </a:cubicBezTo>
                <a:lnTo>
                  <a:pt x="12456" y="13060"/>
                </a:lnTo>
                <a:cubicBezTo>
                  <a:pt x="12456" y="13374"/>
                  <a:pt x="12710" y="13625"/>
                  <a:pt x="13024" y="13625"/>
                </a:cubicBezTo>
                <a:cubicBezTo>
                  <a:pt x="13335" y="13625"/>
                  <a:pt x="13588" y="13374"/>
                  <a:pt x="13588" y="13060"/>
                </a:cubicBezTo>
                <a:lnTo>
                  <a:pt x="13588" y="11928"/>
                </a:lnTo>
                <a:cubicBezTo>
                  <a:pt x="13588" y="11614"/>
                  <a:pt x="13842" y="11363"/>
                  <a:pt x="14156" y="11363"/>
                </a:cubicBezTo>
                <a:cubicBezTo>
                  <a:pt x="14467" y="11363"/>
                  <a:pt x="14721" y="11614"/>
                  <a:pt x="14721" y="11928"/>
                </a:cubicBezTo>
                <a:lnTo>
                  <a:pt x="14721" y="14231"/>
                </a:lnTo>
                <a:cubicBezTo>
                  <a:pt x="14718" y="15602"/>
                  <a:pt x="14407" y="16958"/>
                  <a:pt x="13806" y="18193"/>
                </a:cubicBezTo>
                <a:lnTo>
                  <a:pt x="5448" y="18193"/>
                </a:lnTo>
                <a:cubicBezTo>
                  <a:pt x="4844" y="16958"/>
                  <a:pt x="4533" y="15602"/>
                  <a:pt x="4530" y="14231"/>
                </a:cubicBezTo>
                <a:lnTo>
                  <a:pt x="4530" y="13060"/>
                </a:lnTo>
                <a:cubicBezTo>
                  <a:pt x="4530" y="12341"/>
                  <a:pt x="4983" y="11698"/>
                  <a:pt x="5662" y="11460"/>
                </a:cubicBezTo>
                <a:lnTo>
                  <a:pt x="5662" y="14231"/>
                </a:lnTo>
                <a:cubicBezTo>
                  <a:pt x="5662" y="14542"/>
                  <a:pt x="5916" y="14796"/>
                  <a:pt x="6230" y="14796"/>
                </a:cubicBezTo>
                <a:cubicBezTo>
                  <a:pt x="6541" y="14796"/>
                  <a:pt x="6795" y="14542"/>
                  <a:pt x="6795" y="14231"/>
                </a:cubicBezTo>
                <a:lnTo>
                  <a:pt x="6795" y="6230"/>
                </a:lnTo>
                <a:cubicBezTo>
                  <a:pt x="6795" y="5916"/>
                  <a:pt x="7048" y="5662"/>
                  <a:pt x="7362" y="5662"/>
                </a:cubicBezTo>
                <a:close/>
                <a:moveTo>
                  <a:pt x="1701" y="1"/>
                </a:moveTo>
                <a:cubicBezTo>
                  <a:pt x="762" y="1"/>
                  <a:pt x="1" y="762"/>
                  <a:pt x="1" y="1701"/>
                </a:cubicBezTo>
                <a:lnTo>
                  <a:pt x="1" y="16496"/>
                </a:lnTo>
                <a:cubicBezTo>
                  <a:pt x="1" y="17432"/>
                  <a:pt x="762" y="18193"/>
                  <a:pt x="1701" y="18193"/>
                </a:cubicBezTo>
                <a:lnTo>
                  <a:pt x="4204" y="18193"/>
                </a:lnTo>
                <a:cubicBezTo>
                  <a:pt x="4285" y="18389"/>
                  <a:pt x="4376" y="18582"/>
                  <a:pt x="4470" y="18773"/>
                </a:cubicBezTo>
                <a:lnTo>
                  <a:pt x="4590" y="19011"/>
                </a:lnTo>
                <a:cubicBezTo>
                  <a:pt x="4687" y="19204"/>
                  <a:pt x="4880" y="19325"/>
                  <a:pt x="5098" y="19325"/>
                </a:cubicBezTo>
                <a:lnTo>
                  <a:pt x="14156" y="19325"/>
                </a:lnTo>
                <a:cubicBezTo>
                  <a:pt x="14370" y="19325"/>
                  <a:pt x="14564" y="19204"/>
                  <a:pt x="14660" y="19011"/>
                </a:cubicBezTo>
                <a:lnTo>
                  <a:pt x="14781" y="18773"/>
                </a:lnTo>
                <a:cubicBezTo>
                  <a:pt x="15485" y="17363"/>
                  <a:pt x="15850" y="15808"/>
                  <a:pt x="15853" y="14231"/>
                </a:cubicBezTo>
                <a:lnTo>
                  <a:pt x="15853" y="11928"/>
                </a:lnTo>
                <a:cubicBezTo>
                  <a:pt x="15853" y="10953"/>
                  <a:pt x="15054" y="10228"/>
                  <a:pt x="14155" y="10228"/>
                </a:cubicBezTo>
                <a:cubicBezTo>
                  <a:pt x="13949" y="10228"/>
                  <a:pt x="13737" y="10266"/>
                  <a:pt x="13528" y="10348"/>
                </a:cubicBezTo>
                <a:cubicBezTo>
                  <a:pt x="13326" y="9609"/>
                  <a:pt x="12655" y="9098"/>
                  <a:pt x="11891" y="9098"/>
                </a:cubicBezTo>
                <a:cubicBezTo>
                  <a:pt x="11883" y="9098"/>
                  <a:pt x="11875" y="9098"/>
                  <a:pt x="11867" y="9098"/>
                </a:cubicBezTo>
                <a:cubicBezTo>
                  <a:pt x="11682" y="9098"/>
                  <a:pt x="11497" y="9131"/>
                  <a:pt x="11324" y="9195"/>
                </a:cubicBezTo>
                <a:lnTo>
                  <a:pt x="11324" y="1701"/>
                </a:lnTo>
                <a:cubicBezTo>
                  <a:pt x="11324" y="762"/>
                  <a:pt x="10563" y="1"/>
                  <a:pt x="962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rgbClr val="435D74"/>
              </a:solidFill>
            </a:endParaRPr>
          </a:p>
        </p:txBody>
      </p:sp>
      <p:grpSp>
        <p:nvGrpSpPr>
          <p:cNvPr id="2302" name="Google Shape;2302;p89"/>
          <p:cNvGrpSpPr/>
          <p:nvPr/>
        </p:nvGrpSpPr>
        <p:grpSpPr>
          <a:xfrm flipH="1">
            <a:off x="2168739" y="1436206"/>
            <a:ext cx="446222" cy="77476"/>
            <a:chOff x="6146875" y="1767300"/>
            <a:chExt cx="331025" cy="57475"/>
          </a:xfrm>
        </p:grpSpPr>
        <p:sp>
          <p:nvSpPr>
            <p:cNvPr id="2303" name="Google Shape;2303;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6" name="Google Shape;2306;p89"/>
          <p:cNvGrpSpPr/>
          <p:nvPr/>
        </p:nvGrpSpPr>
        <p:grpSpPr>
          <a:xfrm flipH="1">
            <a:off x="6535839" y="1436206"/>
            <a:ext cx="446222" cy="77476"/>
            <a:chOff x="6146875" y="1767300"/>
            <a:chExt cx="331025" cy="57475"/>
          </a:xfrm>
        </p:grpSpPr>
        <p:sp>
          <p:nvSpPr>
            <p:cNvPr id="2307" name="Google Shape;2307;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0" name="Google Shape;2310;p89"/>
          <p:cNvGrpSpPr/>
          <p:nvPr/>
        </p:nvGrpSpPr>
        <p:grpSpPr>
          <a:xfrm flipH="1">
            <a:off x="2168739" y="3139958"/>
            <a:ext cx="446222" cy="77476"/>
            <a:chOff x="6146875" y="1767300"/>
            <a:chExt cx="331025" cy="57475"/>
          </a:xfrm>
        </p:grpSpPr>
        <p:sp>
          <p:nvSpPr>
            <p:cNvPr id="2311" name="Google Shape;2311;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14" name="Google Shape;2314;p89"/>
          <p:cNvGrpSpPr/>
          <p:nvPr/>
        </p:nvGrpSpPr>
        <p:grpSpPr>
          <a:xfrm flipH="1">
            <a:off x="6535839" y="3139958"/>
            <a:ext cx="446222" cy="77476"/>
            <a:chOff x="6146875" y="1767300"/>
            <a:chExt cx="331025" cy="57475"/>
          </a:xfrm>
        </p:grpSpPr>
        <p:sp>
          <p:nvSpPr>
            <p:cNvPr id="2315" name="Google Shape;2315;p89"/>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89"/>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89"/>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afterEffect">
                                  <p:stCondLst>
                                    <p:cond delay="0"/>
                                  </p:stCondLst>
                                  <p:childTnLst>
                                    <p:animRot by="-21600000">
                                      <p:cBhvr>
                                        <p:cTn id="6" dur="1500" fill="hold"/>
                                        <p:tgtEl>
                                          <p:spTgt spid="2282"/>
                                        </p:tgtEl>
                                        <p:attrNameLst>
                                          <p:attrName>r</p:attrName>
                                        </p:attrNameLst>
                                      </p:cBhvr>
                                    </p:animRot>
                                  </p:childTnLst>
                                </p:cTn>
                              </p:par>
                            </p:childTnLst>
                          </p:cTn>
                        </p:par>
                        <p:par>
                          <p:cTn id="7" fill="hold">
                            <p:stCondLst>
                              <p:cond delay="1500"/>
                            </p:stCondLst>
                            <p:childTnLst>
                              <p:par>
                                <p:cTn id="8" presetID="10" presetClass="entr" presetSubtype="0" fill="hold" nodeType="afterEffect">
                                  <p:stCondLst>
                                    <p:cond delay="0"/>
                                  </p:stCondLst>
                                  <p:childTnLst>
                                    <p:set>
                                      <p:cBhvr>
                                        <p:cTn id="9" dur="1" fill="hold">
                                          <p:stCondLst>
                                            <p:cond delay="0"/>
                                          </p:stCondLst>
                                        </p:cTn>
                                        <p:tgtEl>
                                          <p:spTgt spid="2295"/>
                                        </p:tgtEl>
                                        <p:attrNameLst>
                                          <p:attrName>style.visibility</p:attrName>
                                        </p:attrNameLst>
                                      </p:cBhvr>
                                      <p:to>
                                        <p:strVal val="visible"/>
                                      </p:to>
                                    </p:set>
                                    <p:animEffect transition="in" filter="fade">
                                      <p:cBhvr>
                                        <p:cTn id="10" dur="1500"/>
                                        <p:tgtEl>
                                          <p:spTgt spid="2295"/>
                                        </p:tgtEl>
                                      </p:cBhvr>
                                    </p:animEffect>
                                  </p:childTnLst>
                                </p:cTn>
                              </p:par>
                            </p:childTnLst>
                          </p:cTn>
                        </p:par>
                        <p:par>
                          <p:cTn id="11" fill="hold">
                            <p:stCondLst>
                              <p:cond delay="3000"/>
                            </p:stCondLst>
                            <p:childTnLst>
                              <p:par>
                                <p:cTn id="12" presetID="10" presetClass="entr" presetSubtype="0" fill="hold" nodeType="afterEffect">
                                  <p:stCondLst>
                                    <p:cond delay="0"/>
                                  </p:stCondLst>
                                  <p:childTnLst>
                                    <p:set>
                                      <p:cBhvr>
                                        <p:cTn id="13" dur="1" fill="hold">
                                          <p:stCondLst>
                                            <p:cond delay="0"/>
                                          </p:stCondLst>
                                        </p:cTn>
                                        <p:tgtEl>
                                          <p:spTgt spid="2301"/>
                                        </p:tgtEl>
                                        <p:attrNameLst>
                                          <p:attrName>style.visibility</p:attrName>
                                        </p:attrNameLst>
                                      </p:cBhvr>
                                      <p:to>
                                        <p:strVal val="visible"/>
                                      </p:to>
                                    </p:set>
                                    <p:animEffect transition="in" filter="fade">
                                      <p:cBhvr>
                                        <p:cTn id="14" dur="1500"/>
                                        <p:tgtEl>
                                          <p:spTgt spid="2301"/>
                                        </p:tgtEl>
                                      </p:cBhvr>
                                    </p:animEffect>
                                  </p:childTnLst>
                                </p:cTn>
                              </p:par>
                            </p:childTnLst>
                          </p:cTn>
                        </p:par>
                        <p:par>
                          <p:cTn id="15" fill="hold">
                            <p:stCondLst>
                              <p:cond delay="4500"/>
                            </p:stCondLst>
                            <p:childTnLst>
                              <p:par>
                                <p:cTn id="16" presetID="10" presetClass="entr" presetSubtype="0" fill="hold" nodeType="afterEffect">
                                  <p:stCondLst>
                                    <p:cond delay="0"/>
                                  </p:stCondLst>
                                  <p:childTnLst>
                                    <p:set>
                                      <p:cBhvr>
                                        <p:cTn id="17" dur="1" fill="hold">
                                          <p:stCondLst>
                                            <p:cond delay="0"/>
                                          </p:stCondLst>
                                        </p:cTn>
                                        <p:tgtEl>
                                          <p:spTgt spid="2296"/>
                                        </p:tgtEl>
                                        <p:attrNameLst>
                                          <p:attrName>style.visibility</p:attrName>
                                        </p:attrNameLst>
                                      </p:cBhvr>
                                      <p:to>
                                        <p:strVal val="visible"/>
                                      </p:to>
                                    </p:set>
                                    <p:animEffect transition="in" filter="fade">
                                      <p:cBhvr>
                                        <p:cTn id="18" dur="1500"/>
                                        <p:tgtEl>
                                          <p:spTgt spid="2296"/>
                                        </p:tgtEl>
                                      </p:cBhvr>
                                    </p:animEffect>
                                  </p:childTnLst>
                                </p:cTn>
                              </p:par>
                            </p:childTnLst>
                          </p:cTn>
                        </p:par>
                        <p:par>
                          <p:cTn id="19" fill="hold">
                            <p:stCondLst>
                              <p:cond delay="6000"/>
                            </p:stCondLst>
                            <p:childTnLst>
                              <p:par>
                                <p:cTn id="20" presetID="10" presetClass="entr" presetSubtype="0" fill="hold" nodeType="afterEffect">
                                  <p:stCondLst>
                                    <p:cond delay="0"/>
                                  </p:stCondLst>
                                  <p:childTnLst>
                                    <p:set>
                                      <p:cBhvr>
                                        <p:cTn id="21" dur="1" fill="hold">
                                          <p:stCondLst>
                                            <p:cond delay="0"/>
                                          </p:stCondLst>
                                        </p:cTn>
                                        <p:tgtEl>
                                          <p:spTgt spid="2296"/>
                                        </p:tgtEl>
                                        <p:attrNameLst>
                                          <p:attrName>style.visibility</p:attrName>
                                        </p:attrNameLst>
                                      </p:cBhvr>
                                      <p:to>
                                        <p:strVal val="visible"/>
                                      </p:to>
                                    </p:set>
                                    <p:animEffect transition="in" filter="fade">
                                      <p:cBhvr>
                                        <p:cTn id="22" dur="1500"/>
                                        <p:tgtEl>
                                          <p:spTgt spid="2296"/>
                                        </p:tgtEl>
                                      </p:cBhvr>
                                    </p:animEffect>
                                  </p:childTnLst>
                                </p:cTn>
                              </p:par>
                            </p:childTnLst>
                          </p:cTn>
                        </p:par>
                        <p:par>
                          <p:cTn id="23" fill="hold">
                            <p:stCondLst>
                              <p:cond delay="7500"/>
                            </p:stCondLst>
                            <p:childTnLst>
                              <p:par>
                                <p:cTn id="24" presetID="10" presetClass="entr" presetSubtype="0" fill="hold" nodeType="afterEffect">
                                  <p:stCondLst>
                                    <p:cond delay="0"/>
                                  </p:stCondLst>
                                  <p:childTnLst>
                                    <p:set>
                                      <p:cBhvr>
                                        <p:cTn id="25" dur="1" fill="hold">
                                          <p:stCondLst>
                                            <p:cond delay="0"/>
                                          </p:stCondLst>
                                        </p:cTn>
                                        <p:tgtEl>
                                          <p:spTgt spid="2291"/>
                                        </p:tgtEl>
                                        <p:attrNameLst>
                                          <p:attrName>style.visibility</p:attrName>
                                        </p:attrNameLst>
                                      </p:cBhvr>
                                      <p:to>
                                        <p:strVal val="visible"/>
                                      </p:to>
                                    </p:set>
                                    <p:animEffect transition="in" filter="fade">
                                      <p:cBhvr>
                                        <p:cTn id="26" dur="1500"/>
                                        <p:tgtEl>
                                          <p:spTgt spid="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3" name="Title 2">
            <a:extLst>
              <a:ext uri="{FF2B5EF4-FFF2-40B4-BE49-F238E27FC236}">
                <a16:creationId xmlns:a16="http://schemas.microsoft.com/office/drawing/2014/main" id="{C0006E33-9877-AE8B-F46E-6BFC8AE3DC13}"/>
              </a:ext>
            </a:extLst>
          </p:cNvPr>
          <p:cNvSpPr>
            <a:spLocks noGrp="1"/>
          </p:cNvSpPr>
          <p:nvPr>
            <p:ph type="title"/>
          </p:nvPr>
        </p:nvSpPr>
        <p:spPr>
          <a:xfrm>
            <a:off x="3206186" y="1545624"/>
            <a:ext cx="5463682" cy="2965416"/>
          </a:xfrm>
        </p:spPr>
        <p:txBody>
          <a:bodyPr/>
          <a:lstStyle/>
          <a:p>
            <a:pPr algn="just"/>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In this scenario, the best decision for </a:t>
            </a:r>
            <a:r>
              <a:rPr lang="en-US" sz="20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SwiftTech BD </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is to fix the issue before deployment. This approach aligns with the </a:t>
            </a:r>
            <a:r>
              <a:rPr lang="en-US" sz="2000" dirty="0">
                <a:solidFill>
                  <a:schemeClr val="bg2">
                    <a:lumMod val="25000"/>
                  </a:schemeClr>
                </a:solidFill>
                <a:latin typeface="Open Sans" panose="020B0606030504020204" pitchFamily="34" charset="0"/>
                <a:ea typeface="Open Sans" panose="020B0606030504020204" pitchFamily="34" charset="0"/>
                <a:cs typeface="Open Sans" panose="020B0606030504020204" pitchFamily="34" charset="0"/>
              </a:rPr>
              <a:t>IEEE Code of Ethics I.1</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which emphasizes the importance of prioritizing public </a:t>
            </a:r>
            <a:r>
              <a:rPr lang="en-US" sz="20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safety and integrity</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Addressing the flaw enhances the reliability and performance of the drones, ultimately benefiting both </a:t>
            </a:r>
            <a:r>
              <a:rPr lang="en-US" sz="2000" b="1" dirty="0">
                <a:solidFill>
                  <a:schemeClr val="accent3">
                    <a:lumMod val="50000"/>
                  </a:schemeClr>
                </a:solidFill>
                <a:latin typeface="Open Sans" panose="020B0606030504020204" pitchFamily="34" charset="0"/>
                <a:ea typeface="Open Sans" panose="020B0606030504020204" pitchFamily="34" charset="0"/>
                <a:cs typeface="Open Sans" panose="020B0606030504020204" pitchFamily="34" charset="0"/>
              </a:rPr>
              <a:t>SwiftTech BD </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and </a:t>
            </a:r>
            <a:r>
              <a:rPr lang="en-US" sz="2000" b="1" dirty="0">
                <a:solidFill>
                  <a:schemeClr val="accent1">
                    <a:lumMod val="50000"/>
                  </a:schemeClr>
                </a:solidFill>
                <a:latin typeface="Open Sans" panose="020B0606030504020204" pitchFamily="34" charset="0"/>
                <a:ea typeface="Open Sans" panose="020B0606030504020204" pitchFamily="34" charset="0"/>
                <a:cs typeface="Open Sans" panose="020B0606030504020204" pitchFamily="34" charset="0"/>
              </a:rPr>
              <a:t>DARAZ</a:t>
            </a:r>
            <a:r>
              <a:rPr lang="en-US" sz="2000" dirty="0">
                <a:solidFill>
                  <a:srgbClr val="000000"/>
                </a:solidFill>
                <a:latin typeface="Open Sans" panose="020B0606030504020204" pitchFamily="34" charset="0"/>
                <a:ea typeface="Open Sans" panose="020B0606030504020204" pitchFamily="34" charset="0"/>
                <a:cs typeface="Open Sans" panose="020B0606030504020204" pitchFamily="34" charset="0"/>
              </a:rPr>
              <a:t> in the long run. </a:t>
            </a:r>
          </a:p>
        </p:txBody>
      </p:sp>
      <p:sp>
        <p:nvSpPr>
          <p:cNvPr id="6" name="Google Shape;2280;p89">
            <a:extLst>
              <a:ext uri="{FF2B5EF4-FFF2-40B4-BE49-F238E27FC236}">
                <a16:creationId xmlns:a16="http://schemas.microsoft.com/office/drawing/2014/main" id="{C9A440AB-70E0-A36A-EDCE-9D79A8A3B91E}"/>
              </a:ext>
            </a:extLst>
          </p:cNvPr>
          <p:cNvSpPr txBox="1">
            <a:spLocks/>
          </p:cNvSpPr>
          <p:nvPr/>
        </p:nvSpPr>
        <p:spPr>
          <a:xfrm>
            <a:off x="3206186" y="158153"/>
            <a:ext cx="5691071" cy="948613"/>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2400" b="1" dirty="0">
                <a:solidFill>
                  <a:schemeClr val="accent3">
                    <a:lumMod val="75000"/>
                  </a:schemeClr>
                </a:solidFill>
                <a:latin typeface="Boucherie Block" panose="02000506000000020004" pitchFamily="2" charset="0"/>
              </a:rPr>
              <a:t>Making a Reasonable Decision </a:t>
            </a:r>
          </a:p>
        </p:txBody>
      </p:sp>
      <p:cxnSp>
        <p:nvCxnSpPr>
          <p:cNvPr id="8" name="Straight Connector 7">
            <a:extLst>
              <a:ext uri="{FF2B5EF4-FFF2-40B4-BE49-F238E27FC236}">
                <a16:creationId xmlns:a16="http://schemas.microsoft.com/office/drawing/2014/main" id="{E6FFE7B6-54F0-7E0B-F7F9-712745190837}"/>
              </a:ext>
            </a:extLst>
          </p:cNvPr>
          <p:cNvCxnSpPr>
            <a:cxnSpLocks/>
          </p:cNvCxnSpPr>
          <p:nvPr/>
        </p:nvCxnSpPr>
        <p:spPr>
          <a:xfrm>
            <a:off x="3918857" y="1296192"/>
            <a:ext cx="4332514"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 name="Flowchart: Connector 4">
            <a:extLst>
              <a:ext uri="{FF2B5EF4-FFF2-40B4-BE49-F238E27FC236}">
                <a16:creationId xmlns:a16="http://schemas.microsoft.com/office/drawing/2014/main" id="{44D70D02-48D2-5855-D1FF-E4BBA948FE83}"/>
              </a:ext>
            </a:extLst>
          </p:cNvPr>
          <p:cNvSpPr/>
          <p:nvPr/>
        </p:nvSpPr>
        <p:spPr>
          <a:xfrm>
            <a:off x="-686905" y="1653459"/>
            <a:ext cx="2766318" cy="2749746"/>
          </a:xfrm>
          <a:prstGeom prst="flowChartConnector">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shaking hands with a briefcase and a light bulb&#10;&#10;Description automatically generated">
            <a:extLst>
              <a:ext uri="{FF2B5EF4-FFF2-40B4-BE49-F238E27FC236}">
                <a16:creationId xmlns:a16="http://schemas.microsoft.com/office/drawing/2014/main" id="{73CCB822-BB39-9B84-ACDE-3EF2E6A42397}"/>
              </a:ext>
            </a:extLst>
          </p:cNvPr>
          <p:cNvPicPr>
            <a:picLocks noChangeAspect="1"/>
          </p:cNvPicPr>
          <p:nvPr/>
        </p:nvPicPr>
        <p:blipFill>
          <a:blip r:embed="rId3"/>
          <a:stretch>
            <a:fillRect/>
          </a:stretch>
        </p:blipFill>
        <p:spPr>
          <a:xfrm>
            <a:off x="230540" y="2057801"/>
            <a:ext cx="2606006" cy="234540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F0502020204030204" pitchFamily="2" charset="0"/>
              </a:rPr>
              <a:t>SECTION: B</a:t>
            </a:r>
            <a:br>
              <a:rPr lang="en-US" dirty="0">
                <a:latin typeface="Boucherie Block" panose="020F0502020204030204" pitchFamily="2" charset="0"/>
              </a:rPr>
            </a:br>
            <a:r>
              <a:rPr lang="en-US" sz="1600" dirty="0">
                <a:latin typeface="Boucherie Block" panose="020F0502020204030204" pitchFamily="2" charset="0"/>
              </a:rPr>
              <a:t>GROUP 2</a:t>
            </a:r>
            <a:endParaRPr sz="1600" dirty="0">
              <a:latin typeface="Boucherie Block" panose="020F0502020204030204" pitchFamily="2" charset="0"/>
            </a:endParaRPr>
          </a:p>
          <a:p>
            <a:pPr marL="0" lvl="0" indent="0" algn="l" rtl="0">
              <a:spcBef>
                <a:spcPts val="0"/>
              </a:spcBef>
              <a:spcAft>
                <a:spcPts val="0"/>
              </a:spcAft>
              <a:buNone/>
            </a:pPr>
            <a:endParaRPr dirty="0">
              <a:latin typeface="Boucherie Block" panose="020F0502020204030204" pitchFamily="2" charset="0"/>
            </a:endParaRPr>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 name="Rectangle: Rounded Corners 30">
            <a:extLst>
              <a:ext uri="{FF2B5EF4-FFF2-40B4-BE49-F238E27FC236}">
                <a16:creationId xmlns:a16="http://schemas.microsoft.com/office/drawing/2014/main" id="{9ABBCACE-8F38-51F7-FC7C-50AAC14C9EEB}"/>
              </a:ext>
            </a:extLst>
          </p:cNvPr>
          <p:cNvSpPr/>
          <p:nvPr/>
        </p:nvSpPr>
        <p:spPr>
          <a:xfrm>
            <a:off x="3324281" y="1671636"/>
            <a:ext cx="2017733" cy="3303091"/>
          </a:xfrm>
          <a:prstGeom prst="roundRect">
            <a:avLst/>
          </a:prstGeom>
          <a:solidFill>
            <a:schemeClr val="accent6">
              <a:lumMod val="20000"/>
              <a:lumOff val="80000"/>
            </a:schemeClr>
          </a:solidFill>
          <a:ln w="76200">
            <a:solidFill>
              <a:schemeClr val="accent6"/>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324281" y="2053862"/>
            <a:ext cx="2017733" cy="82184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TONMOY</a:t>
            </a:r>
          </a:p>
          <a:p>
            <a:pPr marL="0" indent="0" algn="ctr">
              <a:spcBef>
                <a:spcPts val="0"/>
              </a:spcBef>
              <a:buFont typeface="Arial" panose="020B0604020202020204" pitchFamily="34" charset="0"/>
              <a:buNone/>
            </a:pPr>
            <a:r>
              <a:rPr lang="en-US" sz="2000" dirty="0">
                <a:solidFill>
                  <a:schemeClr val="bg2">
                    <a:lumMod val="10000"/>
                  </a:schemeClr>
                </a:solidFill>
                <a:latin typeface="Boucherie Block" panose="02000506000000020004" pitchFamily="2" charset="0"/>
              </a:rPr>
              <a:t>SUTRADHAR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283048" y="3127238"/>
            <a:ext cx="2041496" cy="83992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800" b="1" dirty="0">
                <a:solidFill>
                  <a:schemeClr val="bg2">
                    <a:lumMod val="10000"/>
                  </a:schemeClr>
                </a:solidFill>
                <a:effectLst/>
                <a:latin typeface="Boucherie Block" panose="02000506000000020004" pitchFamily="2" charset="0"/>
              </a:rPr>
              <a:t>22-4</a:t>
            </a:r>
            <a:r>
              <a:rPr lang="en-US" sz="1800" b="1" dirty="0">
                <a:solidFill>
                  <a:schemeClr val="bg2">
                    <a:lumMod val="10000"/>
                  </a:schemeClr>
                </a:solidFill>
                <a:latin typeface="Boucherie Block" panose="02000506000000020004" pitchFamily="2" charset="0"/>
              </a:rPr>
              <a:t>6568</a:t>
            </a:r>
            <a:r>
              <a:rPr lang="en-US" sz="1800" b="1" dirty="0">
                <a:solidFill>
                  <a:schemeClr val="bg2">
                    <a:lumMod val="10000"/>
                  </a:schemeClr>
                </a:solidFill>
                <a:effectLst/>
                <a:latin typeface="Boucherie Block" panose="02000506000000020004" pitchFamily="2" charset="0"/>
              </a:rPr>
              <a:t>-1</a:t>
            </a:r>
            <a:endParaRPr lang="en-US" sz="18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776958" y="917462"/>
            <a:ext cx="1071146" cy="1041716"/>
          </a:xfrm>
          <a:prstGeom prst="ellipse">
            <a:avLst/>
          </a:prstGeom>
          <a:blipFill>
            <a:blip r:embed="rId4"/>
            <a:tile tx="0" ty="0" sx="100000" sy="100000" flip="none" algn="tl"/>
          </a:blipFill>
          <a:ln>
            <a:solidFill>
              <a:schemeClr val="tx1"/>
            </a:solidFill>
          </a:ln>
        </p:spPr>
      </p:pic>
      <p:sp>
        <p:nvSpPr>
          <p:cNvPr id="4" name="Google Shape;195;p37">
            <a:extLst>
              <a:ext uri="{FF2B5EF4-FFF2-40B4-BE49-F238E27FC236}">
                <a16:creationId xmlns:a16="http://schemas.microsoft.com/office/drawing/2014/main" id="{C7BCAFA0-9345-74D2-CD67-5BDDD1BEE884}"/>
              </a:ext>
            </a:extLst>
          </p:cNvPr>
          <p:cNvSpPr txBox="1">
            <a:spLocks/>
          </p:cNvSpPr>
          <p:nvPr/>
        </p:nvSpPr>
        <p:spPr>
          <a:xfrm>
            <a:off x="3291783" y="3614940"/>
            <a:ext cx="2157446" cy="839923"/>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Code of Ethics &amp;  Explanation of Application </a:t>
            </a:r>
            <a:r>
              <a:rPr lang="en-US" sz="1400" b="1" dirty="0">
                <a:solidFill>
                  <a:schemeClr val="bg2">
                    <a:lumMod val="10000"/>
                  </a:schemeClr>
                </a:solidFill>
                <a:latin typeface="Boucherie Block" panose="02000506000000020004" pitchFamily="2" charset="0"/>
              </a:rPr>
              <a:t>a</a:t>
            </a:r>
            <a:r>
              <a:rPr lang="en-US" sz="1400" b="1" dirty="0">
                <a:solidFill>
                  <a:schemeClr val="bg2">
                    <a:lumMod val="10000"/>
                  </a:schemeClr>
                </a:solidFill>
                <a:effectLst/>
                <a:latin typeface="Boucherie Block" panose="02000506000000020004" pitchFamily="2" charset="0"/>
              </a:rPr>
              <a:t>reas and violation in various fields</a:t>
            </a:r>
            <a:endParaRPr lang="en-US" sz="1100" b="1" dirty="0">
              <a:solidFill>
                <a:schemeClr val="bg2">
                  <a:lumMod val="10000"/>
                </a:schemeClr>
              </a:solidFill>
              <a:latin typeface="Boucherie Block" panose="02000506000000020004" pitchFamily="2" charset="0"/>
            </a:endParaRPr>
          </a:p>
        </p:txBody>
      </p:sp>
    </p:spTree>
    <p:extLst>
      <p:ext uri="{BB962C8B-B14F-4D97-AF65-F5344CB8AC3E}">
        <p14:creationId xmlns:p14="http://schemas.microsoft.com/office/powerpoint/2010/main" val="1003813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Shape 1021"/>
        <p:cNvGrpSpPr/>
        <p:nvPr/>
      </p:nvGrpSpPr>
      <p:grpSpPr>
        <a:xfrm>
          <a:off x="0" y="0"/>
          <a:ext cx="0" cy="0"/>
          <a:chOff x="0" y="0"/>
          <a:chExt cx="0" cy="0"/>
        </a:xfrm>
      </p:grpSpPr>
      <p:sp>
        <p:nvSpPr>
          <p:cNvPr id="1022" name="Google Shape;1022;p59"/>
          <p:cNvSpPr txBox="1">
            <a:spLocks noGrp="1"/>
          </p:cNvSpPr>
          <p:nvPr>
            <p:ph type="title"/>
          </p:nvPr>
        </p:nvSpPr>
        <p:spPr>
          <a:xfrm>
            <a:off x="363596" y="1702168"/>
            <a:ext cx="8416808" cy="3420776"/>
          </a:xfrm>
          <a:prstGeom prst="rect">
            <a:avLst/>
          </a:prstGeom>
        </p:spPr>
        <p:txBody>
          <a:bodyPr spcFirstLastPara="1" wrap="square" lIns="90000" tIns="91425" rIns="90000" bIns="91425" anchor="t" anchorCtr="0">
            <a:noAutofit/>
          </a:bodyPr>
          <a:lstStyle/>
          <a:p>
            <a:pPr marL="0" lvl="0" indent="0" algn="just" rtl="0">
              <a:spcBef>
                <a:spcPts val="0"/>
              </a:spcBef>
              <a:spcAft>
                <a:spcPts val="0"/>
              </a:spcAft>
              <a:buNone/>
            </a:pP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In conclusion, by prioritizing public safety and adhering to professional integrity as outlined by the IEEE Code of Ethics,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SwiftTech BD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not only upholds its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ethical obligations </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but also demonstrates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true professionalism</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This commitment to ethical standards and transparency is likely to be recognized and rewarded in the long term, fostering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trust</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and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respect</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from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partners</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customers</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and the </a:t>
            </a:r>
            <a:r>
              <a:rPr lang="en-US" sz="1800" b="1" dirty="0">
                <a:solidFill>
                  <a:srgbClr val="000000"/>
                </a:solidFill>
                <a:latin typeface="Open Sans" panose="020B0606030504020204" pitchFamily="34" charset="0"/>
                <a:ea typeface="Open Sans" panose="020B0606030504020204" pitchFamily="34" charset="0"/>
                <a:cs typeface="Open Sans" panose="020B0606030504020204" pitchFamily="34" charset="0"/>
              </a:rPr>
              <a:t>broader community</a:t>
            </a:r>
            <a:r>
              <a:rPr lang="en-US" sz="1800" dirty="0">
                <a:solidFill>
                  <a:srgbClr val="000000"/>
                </a:solidFill>
                <a:latin typeface="Open Sans" panose="020B0606030504020204" pitchFamily="34" charset="0"/>
                <a:ea typeface="Open Sans" panose="020B0606030504020204" pitchFamily="34" charset="0"/>
                <a:cs typeface="Open Sans" panose="020B0606030504020204" pitchFamily="34" charset="0"/>
              </a:rPr>
              <a:t>. Moreover, taking the morally right action reflects a deeper sense of responsibility that transcends immediate business concerns, affirming the values that will ultimately be rewarded in both professional and spiritual dimensions.</a:t>
            </a:r>
            <a:endParaRPr sz="1800" dirty="0">
              <a:solidFill>
                <a:srgbClr val="00000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77" name="Google Shape;1077;p60"/>
          <p:cNvSpPr txBox="1">
            <a:spLocks/>
          </p:cNvSpPr>
          <p:nvPr/>
        </p:nvSpPr>
        <p:spPr>
          <a:xfrm>
            <a:off x="3736779" y="680756"/>
            <a:ext cx="1670442" cy="687555"/>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l"/>
            <a:r>
              <a:rPr lang="en-US" dirty="0">
                <a:solidFill>
                  <a:schemeClr val="accent3">
                    <a:lumMod val="75000"/>
                  </a:schemeClr>
                </a:solidFill>
                <a:latin typeface="Boucherie Block" panose="02000506000000020004" pitchFamily="2" charset="0"/>
              </a:rPr>
              <a:t>CONCLUSION</a:t>
            </a:r>
          </a:p>
        </p:txBody>
      </p:sp>
      <p:cxnSp>
        <p:nvCxnSpPr>
          <p:cNvPr id="3" name="Straight Connector 2">
            <a:extLst>
              <a:ext uri="{FF2B5EF4-FFF2-40B4-BE49-F238E27FC236}">
                <a16:creationId xmlns:a16="http://schemas.microsoft.com/office/drawing/2014/main" id="{F673392E-28A8-0F2C-4574-8D40647081DF}"/>
              </a:ext>
            </a:extLst>
          </p:cNvPr>
          <p:cNvCxnSpPr/>
          <p:nvPr/>
        </p:nvCxnSpPr>
        <p:spPr>
          <a:xfrm>
            <a:off x="3045807" y="1368311"/>
            <a:ext cx="298660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728"/>
        <p:cNvGrpSpPr/>
        <p:nvPr/>
      </p:nvGrpSpPr>
      <p:grpSpPr>
        <a:xfrm>
          <a:off x="0" y="0"/>
          <a:ext cx="0" cy="0"/>
          <a:chOff x="0" y="0"/>
          <a:chExt cx="0" cy="0"/>
        </a:xfrm>
      </p:grpSpPr>
      <p:sp>
        <p:nvSpPr>
          <p:cNvPr id="3729" name="Google Shape;3729;p110"/>
          <p:cNvSpPr txBox="1">
            <a:spLocks noGrp="1"/>
          </p:cNvSpPr>
          <p:nvPr>
            <p:ph type="title"/>
          </p:nvPr>
        </p:nvSpPr>
        <p:spPr>
          <a:xfrm>
            <a:off x="5174343" y="631441"/>
            <a:ext cx="3252032" cy="9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solidFill>
                  <a:schemeClr val="accent1">
                    <a:lumMod val="50000"/>
                  </a:schemeClr>
                </a:solidFill>
                <a:latin typeface="Boucherie Block" panose="02000506000000020004" pitchFamily="2" charset="0"/>
              </a:rPr>
              <a:t>Thanks</a:t>
            </a:r>
            <a:r>
              <a:rPr lang="en" dirty="0">
                <a:solidFill>
                  <a:schemeClr val="accent1">
                    <a:lumMod val="50000"/>
                  </a:schemeClr>
                </a:solidFill>
              </a:rPr>
              <a:t>!</a:t>
            </a:r>
            <a:endParaRPr dirty="0">
              <a:solidFill>
                <a:schemeClr val="accent1">
                  <a:lumMod val="50000"/>
                </a:schemeClr>
              </a:solidFill>
            </a:endParaRPr>
          </a:p>
        </p:txBody>
      </p:sp>
      <p:sp>
        <p:nvSpPr>
          <p:cNvPr id="3731" name="Google Shape;3731;p110"/>
          <p:cNvSpPr txBox="1">
            <a:spLocks noGrp="1"/>
          </p:cNvSpPr>
          <p:nvPr>
            <p:ph type="title" idx="2"/>
          </p:nvPr>
        </p:nvSpPr>
        <p:spPr>
          <a:xfrm>
            <a:off x="5675086" y="1846425"/>
            <a:ext cx="2751414" cy="384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solidFill>
                  <a:schemeClr val="accent6">
                    <a:lumMod val="90000"/>
                    <a:lumOff val="10000"/>
                  </a:schemeClr>
                </a:solidFill>
                <a:latin typeface="Boucherie Block" panose="02000506000000020004" pitchFamily="2" charset="0"/>
              </a:rPr>
              <a:t>Do you have any questions?</a:t>
            </a:r>
            <a:endParaRPr sz="1600" dirty="0">
              <a:solidFill>
                <a:schemeClr val="accent6">
                  <a:lumMod val="90000"/>
                  <a:lumOff val="10000"/>
                </a:schemeClr>
              </a:solidFill>
              <a:latin typeface="Boucherie Block" panose="02000506000000020004" pitchFamily="2" charset="0"/>
            </a:endParaRPr>
          </a:p>
        </p:txBody>
      </p:sp>
      <p:grpSp>
        <p:nvGrpSpPr>
          <p:cNvPr id="3732" name="Google Shape;3732;p110"/>
          <p:cNvGrpSpPr/>
          <p:nvPr/>
        </p:nvGrpSpPr>
        <p:grpSpPr>
          <a:xfrm flipH="1">
            <a:off x="156" y="1516237"/>
            <a:ext cx="7781497" cy="3653191"/>
            <a:chOff x="1500607" y="1029675"/>
            <a:chExt cx="6216743" cy="2918584"/>
          </a:xfrm>
        </p:grpSpPr>
        <p:sp>
          <p:nvSpPr>
            <p:cNvPr id="3733" name="Google Shape;3733;p110"/>
            <p:cNvSpPr/>
            <p:nvPr/>
          </p:nvSpPr>
          <p:spPr>
            <a:xfrm rot="-245308">
              <a:off x="1551049" y="2246812"/>
              <a:ext cx="4043257" cy="1559295"/>
            </a:xfrm>
            <a:custGeom>
              <a:avLst/>
              <a:gdLst/>
              <a:ahLst/>
              <a:cxnLst/>
              <a:rect l="l" t="t" r="r" b="b"/>
              <a:pathLst>
                <a:path w="161723" h="62369" extrusionOk="0">
                  <a:moveTo>
                    <a:pt x="81754" y="1"/>
                  </a:moveTo>
                  <a:cubicBezTo>
                    <a:pt x="78087" y="1"/>
                    <a:pt x="74357" y="653"/>
                    <a:pt x="70723" y="2028"/>
                  </a:cubicBezTo>
                  <a:cubicBezTo>
                    <a:pt x="66640" y="3576"/>
                    <a:pt x="63056" y="5897"/>
                    <a:pt x="60103" y="8755"/>
                  </a:cubicBezTo>
                  <a:cubicBezTo>
                    <a:pt x="57365" y="11410"/>
                    <a:pt x="53697" y="12839"/>
                    <a:pt x="49899" y="13017"/>
                  </a:cubicBezTo>
                  <a:cubicBezTo>
                    <a:pt x="48161" y="13100"/>
                    <a:pt x="46423" y="13458"/>
                    <a:pt x="44708" y="14101"/>
                  </a:cubicBezTo>
                  <a:cubicBezTo>
                    <a:pt x="40612" y="15648"/>
                    <a:pt x="37457" y="18625"/>
                    <a:pt x="35612" y="22244"/>
                  </a:cubicBezTo>
                  <a:cubicBezTo>
                    <a:pt x="32049" y="19635"/>
                    <a:pt x="27706" y="18182"/>
                    <a:pt x="23226" y="18182"/>
                  </a:cubicBezTo>
                  <a:cubicBezTo>
                    <a:pt x="20491" y="18182"/>
                    <a:pt x="17704" y="18724"/>
                    <a:pt x="15014" y="19875"/>
                  </a:cubicBezTo>
                  <a:cubicBezTo>
                    <a:pt x="5084" y="24114"/>
                    <a:pt x="0" y="35448"/>
                    <a:pt x="3429" y="45676"/>
                  </a:cubicBezTo>
                  <a:cubicBezTo>
                    <a:pt x="6381" y="54486"/>
                    <a:pt x="14552" y="59951"/>
                    <a:pt x="23240" y="59951"/>
                  </a:cubicBezTo>
                  <a:cubicBezTo>
                    <a:pt x="25695" y="59951"/>
                    <a:pt x="28191" y="59515"/>
                    <a:pt x="30623" y="58594"/>
                  </a:cubicBezTo>
                  <a:cubicBezTo>
                    <a:pt x="36910" y="56213"/>
                    <a:pt x="41363" y="51141"/>
                    <a:pt x="43196" y="45188"/>
                  </a:cubicBezTo>
                  <a:cubicBezTo>
                    <a:pt x="45510" y="46329"/>
                    <a:pt x="48075" y="46940"/>
                    <a:pt x="50697" y="46940"/>
                  </a:cubicBezTo>
                  <a:cubicBezTo>
                    <a:pt x="51989" y="46940"/>
                    <a:pt x="53294" y="46792"/>
                    <a:pt x="54590" y="46486"/>
                  </a:cubicBezTo>
                  <a:cubicBezTo>
                    <a:pt x="60174" y="56417"/>
                    <a:pt x="70685" y="62368"/>
                    <a:pt x="81765" y="62368"/>
                  </a:cubicBezTo>
                  <a:cubicBezTo>
                    <a:pt x="85429" y="62368"/>
                    <a:pt x="89155" y="61717"/>
                    <a:pt x="92786" y="60344"/>
                  </a:cubicBezTo>
                  <a:cubicBezTo>
                    <a:pt x="98882" y="58046"/>
                    <a:pt x="103823" y="54034"/>
                    <a:pt x="107287" y="49081"/>
                  </a:cubicBezTo>
                  <a:cubicBezTo>
                    <a:pt x="110418" y="52024"/>
                    <a:pt x="114592" y="53700"/>
                    <a:pt x="118927" y="53700"/>
                  </a:cubicBezTo>
                  <a:cubicBezTo>
                    <a:pt x="120923" y="53700"/>
                    <a:pt x="122954" y="53344"/>
                    <a:pt x="124933" y="52593"/>
                  </a:cubicBezTo>
                  <a:cubicBezTo>
                    <a:pt x="127016" y="51808"/>
                    <a:pt x="128862" y="50641"/>
                    <a:pt x="130409" y="49224"/>
                  </a:cubicBezTo>
                  <a:cubicBezTo>
                    <a:pt x="132469" y="53791"/>
                    <a:pt x="137000" y="56571"/>
                    <a:pt x="141800" y="56571"/>
                  </a:cubicBezTo>
                  <a:cubicBezTo>
                    <a:pt x="143269" y="56571"/>
                    <a:pt x="144764" y="56310"/>
                    <a:pt x="146221" y="55760"/>
                  </a:cubicBezTo>
                  <a:cubicBezTo>
                    <a:pt x="152722" y="53296"/>
                    <a:pt x="161723" y="50593"/>
                    <a:pt x="159163" y="44092"/>
                  </a:cubicBezTo>
                  <a:cubicBezTo>
                    <a:pt x="157281" y="39306"/>
                    <a:pt x="153021" y="31180"/>
                    <a:pt x="143982" y="31180"/>
                  </a:cubicBezTo>
                  <a:cubicBezTo>
                    <a:pt x="142611" y="31180"/>
                    <a:pt x="141129" y="31367"/>
                    <a:pt x="139530" y="31781"/>
                  </a:cubicBezTo>
                  <a:cubicBezTo>
                    <a:pt x="138946" y="31936"/>
                    <a:pt x="138375" y="32031"/>
                    <a:pt x="137839" y="32222"/>
                  </a:cubicBezTo>
                  <a:cubicBezTo>
                    <a:pt x="137589" y="32303"/>
                    <a:pt x="137335" y="32342"/>
                    <a:pt x="137087" y="32342"/>
                  </a:cubicBezTo>
                  <a:cubicBezTo>
                    <a:pt x="136094" y="32342"/>
                    <a:pt x="135174" y="31726"/>
                    <a:pt x="134803" y="30746"/>
                  </a:cubicBezTo>
                  <a:cubicBezTo>
                    <a:pt x="134803" y="30734"/>
                    <a:pt x="134803" y="30734"/>
                    <a:pt x="134803" y="30722"/>
                  </a:cubicBezTo>
                  <a:cubicBezTo>
                    <a:pt x="132229" y="23933"/>
                    <a:pt x="125775" y="19752"/>
                    <a:pt x="118918" y="19752"/>
                  </a:cubicBezTo>
                  <a:cubicBezTo>
                    <a:pt x="116924" y="19752"/>
                    <a:pt x="114896" y="20106"/>
                    <a:pt x="112919" y="20851"/>
                  </a:cubicBezTo>
                  <a:cubicBezTo>
                    <a:pt x="112395" y="21054"/>
                    <a:pt x="111883" y="21280"/>
                    <a:pt x="111395" y="21518"/>
                  </a:cubicBezTo>
                  <a:cubicBezTo>
                    <a:pt x="111240" y="21066"/>
                    <a:pt x="111086" y="20613"/>
                    <a:pt x="110919" y="20149"/>
                  </a:cubicBezTo>
                  <a:cubicBezTo>
                    <a:pt x="106198" y="7683"/>
                    <a:pt x="94343" y="1"/>
                    <a:pt x="817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10"/>
            <p:cNvSpPr/>
            <p:nvPr/>
          </p:nvSpPr>
          <p:spPr>
            <a:xfrm>
              <a:off x="3224150" y="1029675"/>
              <a:ext cx="4493200" cy="2136025"/>
            </a:xfrm>
            <a:custGeom>
              <a:avLst/>
              <a:gdLst/>
              <a:ahLst/>
              <a:cxnLst/>
              <a:rect l="l" t="t" r="r" b="b"/>
              <a:pathLst>
                <a:path w="179728" h="85441" extrusionOk="0">
                  <a:moveTo>
                    <a:pt x="102203" y="0"/>
                  </a:moveTo>
                  <a:cubicBezTo>
                    <a:pt x="94916" y="0"/>
                    <a:pt x="87692" y="2005"/>
                    <a:pt x="81381" y="5929"/>
                  </a:cubicBezTo>
                  <a:cubicBezTo>
                    <a:pt x="76762" y="8799"/>
                    <a:pt x="72737" y="12585"/>
                    <a:pt x="69523" y="16966"/>
                  </a:cubicBezTo>
                  <a:cubicBezTo>
                    <a:pt x="68072" y="18944"/>
                    <a:pt x="63057" y="30729"/>
                    <a:pt x="61381" y="30729"/>
                  </a:cubicBezTo>
                  <a:cubicBezTo>
                    <a:pt x="61351" y="30729"/>
                    <a:pt x="61323" y="30725"/>
                    <a:pt x="61296" y="30718"/>
                  </a:cubicBezTo>
                  <a:cubicBezTo>
                    <a:pt x="58861" y="30055"/>
                    <a:pt x="56373" y="29676"/>
                    <a:pt x="53904" y="29676"/>
                  </a:cubicBezTo>
                  <a:cubicBezTo>
                    <a:pt x="50563" y="29676"/>
                    <a:pt x="47257" y="30369"/>
                    <a:pt x="44162" y="31992"/>
                  </a:cubicBezTo>
                  <a:cubicBezTo>
                    <a:pt x="40126" y="34111"/>
                    <a:pt x="37293" y="37100"/>
                    <a:pt x="35340" y="40731"/>
                  </a:cubicBezTo>
                  <a:cubicBezTo>
                    <a:pt x="33304" y="44493"/>
                    <a:pt x="29470" y="46994"/>
                    <a:pt x="25196" y="47279"/>
                  </a:cubicBezTo>
                  <a:cubicBezTo>
                    <a:pt x="24696" y="47315"/>
                    <a:pt x="24219" y="47375"/>
                    <a:pt x="23779" y="47458"/>
                  </a:cubicBezTo>
                  <a:cubicBezTo>
                    <a:pt x="21088" y="47970"/>
                    <a:pt x="18552" y="49303"/>
                    <a:pt x="16326" y="50863"/>
                  </a:cubicBezTo>
                  <a:cubicBezTo>
                    <a:pt x="10920" y="54649"/>
                    <a:pt x="5431" y="60483"/>
                    <a:pt x="3776" y="66877"/>
                  </a:cubicBezTo>
                  <a:cubicBezTo>
                    <a:pt x="1" y="81378"/>
                    <a:pt x="872" y="85441"/>
                    <a:pt x="3800" y="85441"/>
                  </a:cubicBezTo>
                  <a:cubicBezTo>
                    <a:pt x="7532" y="85441"/>
                    <a:pt x="14605" y="78839"/>
                    <a:pt x="19652" y="78839"/>
                  </a:cubicBezTo>
                  <a:cubicBezTo>
                    <a:pt x="20122" y="78839"/>
                    <a:pt x="20574" y="78896"/>
                    <a:pt x="21005" y="79021"/>
                  </a:cubicBezTo>
                  <a:cubicBezTo>
                    <a:pt x="22518" y="79460"/>
                    <a:pt x="24042" y="79669"/>
                    <a:pt x="25541" y="79669"/>
                  </a:cubicBezTo>
                  <a:cubicBezTo>
                    <a:pt x="32264" y="79669"/>
                    <a:pt x="38473" y="75465"/>
                    <a:pt x="40829" y="68913"/>
                  </a:cubicBezTo>
                  <a:cubicBezTo>
                    <a:pt x="42984" y="70592"/>
                    <a:pt x="45484" y="71913"/>
                    <a:pt x="48270" y="72723"/>
                  </a:cubicBezTo>
                  <a:cubicBezTo>
                    <a:pt x="50323" y="73318"/>
                    <a:pt x="52392" y="73601"/>
                    <a:pt x="54427" y="73601"/>
                  </a:cubicBezTo>
                  <a:cubicBezTo>
                    <a:pt x="60698" y="73601"/>
                    <a:pt x="66641" y="70908"/>
                    <a:pt x="70785" y="66341"/>
                  </a:cubicBezTo>
                  <a:cubicBezTo>
                    <a:pt x="75785" y="72413"/>
                    <a:pt x="82608" y="77093"/>
                    <a:pt x="90740" y="79450"/>
                  </a:cubicBezTo>
                  <a:cubicBezTo>
                    <a:pt x="94507" y="80543"/>
                    <a:pt x="98305" y="81063"/>
                    <a:pt x="102041" y="81063"/>
                  </a:cubicBezTo>
                  <a:cubicBezTo>
                    <a:pt x="117641" y="81063"/>
                    <a:pt x="132151" y="71983"/>
                    <a:pt x="138817" y="57554"/>
                  </a:cubicBezTo>
                  <a:cubicBezTo>
                    <a:pt x="139932" y="57726"/>
                    <a:pt x="141046" y="57809"/>
                    <a:pt x="142150" y="57809"/>
                  </a:cubicBezTo>
                  <a:cubicBezTo>
                    <a:pt x="146184" y="57809"/>
                    <a:pt x="150087" y="56695"/>
                    <a:pt x="153462" y="54685"/>
                  </a:cubicBezTo>
                  <a:cubicBezTo>
                    <a:pt x="156438" y="62210"/>
                    <a:pt x="162749" y="68330"/>
                    <a:pt x="171131" y="70770"/>
                  </a:cubicBezTo>
                  <a:cubicBezTo>
                    <a:pt x="173661" y="71495"/>
                    <a:pt x="176211" y="71849"/>
                    <a:pt x="178721" y="71849"/>
                  </a:cubicBezTo>
                  <a:cubicBezTo>
                    <a:pt x="179057" y="71849"/>
                    <a:pt x="179392" y="71843"/>
                    <a:pt x="179727" y="71830"/>
                  </a:cubicBezTo>
                  <a:lnTo>
                    <a:pt x="179727" y="17550"/>
                  </a:lnTo>
                  <a:cubicBezTo>
                    <a:pt x="179375" y="17536"/>
                    <a:pt x="179024" y="17529"/>
                    <a:pt x="178674" y="17529"/>
                  </a:cubicBezTo>
                  <a:cubicBezTo>
                    <a:pt x="176036" y="17529"/>
                    <a:pt x="173444" y="17921"/>
                    <a:pt x="170964" y="18657"/>
                  </a:cubicBezTo>
                  <a:cubicBezTo>
                    <a:pt x="168861" y="19285"/>
                    <a:pt x="166703" y="19590"/>
                    <a:pt x="164553" y="19590"/>
                  </a:cubicBezTo>
                  <a:cubicBezTo>
                    <a:pt x="160545" y="19590"/>
                    <a:pt x="156562" y="18529"/>
                    <a:pt x="152997" y="16514"/>
                  </a:cubicBezTo>
                  <a:cubicBezTo>
                    <a:pt x="151533" y="15704"/>
                    <a:pt x="149961" y="15037"/>
                    <a:pt x="148295" y="14549"/>
                  </a:cubicBezTo>
                  <a:cubicBezTo>
                    <a:pt x="146544" y="14037"/>
                    <a:pt x="144794" y="13763"/>
                    <a:pt x="143068" y="13692"/>
                  </a:cubicBezTo>
                  <a:cubicBezTo>
                    <a:pt x="136841" y="13430"/>
                    <a:pt x="130864" y="11346"/>
                    <a:pt x="125827" y="7691"/>
                  </a:cubicBezTo>
                  <a:cubicBezTo>
                    <a:pt x="122148" y="5012"/>
                    <a:pt x="117945" y="2917"/>
                    <a:pt x="113314" y="1583"/>
                  </a:cubicBezTo>
                  <a:cubicBezTo>
                    <a:pt x="109669" y="524"/>
                    <a:pt x="105928" y="0"/>
                    <a:pt x="1022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10"/>
            <p:cNvSpPr/>
            <p:nvPr/>
          </p:nvSpPr>
          <p:spPr>
            <a:xfrm>
              <a:off x="3467075" y="1618950"/>
              <a:ext cx="3197150" cy="1442825"/>
            </a:xfrm>
            <a:custGeom>
              <a:avLst/>
              <a:gdLst/>
              <a:ahLst/>
              <a:cxnLst/>
              <a:rect l="l" t="t" r="r" b="b"/>
              <a:pathLst>
                <a:path w="127886" h="57713" extrusionOk="0">
                  <a:moveTo>
                    <a:pt x="89899" y="1"/>
                  </a:moveTo>
                  <a:cubicBezTo>
                    <a:pt x="89297" y="1"/>
                    <a:pt x="88668" y="44"/>
                    <a:pt x="88024" y="146"/>
                  </a:cubicBezTo>
                  <a:cubicBezTo>
                    <a:pt x="80701" y="1325"/>
                    <a:pt x="74915" y="9278"/>
                    <a:pt x="69998" y="12326"/>
                  </a:cubicBezTo>
                  <a:cubicBezTo>
                    <a:pt x="68542" y="13225"/>
                    <a:pt x="67312" y="13550"/>
                    <a:pt x="66173" y="13550"/>
                  </a:cubicBezTo>
                  <a:cubicBezTo>
                    <a:pt x="63466" y="13550"/>
                    <a:pt x="61279" y="11712"/>
                    <a:pt x="57817" y="11385"/>
                  </a:cubicBezTo>
                  <a:cubicBezTo>
                    <a:pt x="57711" y="11375"/>
                    <a:pt x="57604" y="11371"/>
                    <a:pt x="57497" y="11371"/>
                  </a:cubicBezTo>
                  <a:cubicBezTo>
                    <a:pt x="52599" y="11371"/>
                    <a:pt x="45820" y="21458"/>
                    <a:pt x="43304" y="21458"/>
                  </a:cubicBezTo>
                  <a:cubicBezTo>
                    <a:pt x="40732" y="21458"/>
                    <a:pt x="30433" y="33162"/>
                    <a:pt x="27385" y="35972"/>
                  </a:cubicBezTo>
                  <a:cubicBezTo>
                    <a:pt x="24609" y="38531"/>
                    <a:pt x="19513" y="44585"/>
                    <a:pt x="16503" y="44585"/>
                  </a:cubicBezTo>
                  <a:cubicBezTo>
                    <a:pt x="16207" y="44585"/>
                    <a:pt x="15932" y="44527"/>
                    <a:pt x="15681" y="44401"/>
                  </a:cubicBezTo>
                  <a:cubicBezTo>
                    <a:pt x="15553" y="44337"/>
                    <a:pt x="15404" y="44307"/>
                    <a:pt x="15237" y="44307"/>
                  </a:cubicBezTo>
                  <a:cubicBezTo>
                    <a:pt x="11725" y="44307"/>
                    <a:pt x="1" y="57713"/>
                    <a:pt x="1" y="57713"/>
                  </a:cubicBezTo>
                  <a:lnTo>
                    <a:pt x="95513" y="48616"/>
                  </a:lnTo>
                  <a:lnTo>
                    <a:pt x="127886" y="30662"/>
                  </a:lnTo>
                  <a:lnTo>
                    <a:pt x="110967" y="13029"/>
                  </a:lnTo>
                  <a:lnTo>
                    <a:pt x="95751" y="1325"/>
                  </a:lnTo>
                  <a:cubicBezTo>
                    <a:pt x="95751" y="1325"/>
                    <a:pt x="93231" y="1"/>
                    <a:pt x="898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10"/>
            <p:cNvSpPr/>
            <p:nvPr/>
          </p:nvSpPr>
          <p:spPr>
            <a:xfrm>
              <a:off x="3835575" y="1652050"/>
              <a:ext cx="2266675" cy="1369550"/>
            </a:xfrm>
            <a:custGeom>
              <a:avLst/>
              <a:gdLst/>
              <a:ahLst/>
              <a:cxnLst/>
              <a:rect l="l" t="t" r="r" b="b"/>
              <a:pathLst>
                <a:path w="90667" h="54782" extrusionOk="0">
                  <a:moveTo>
                    <a:pt x="81011" y="1"/>
                  </a:moveTo>
                  <a:cubicBezTo>
                    <a:pt x="81011" y="1"/>
                    <a:pt x="71236" y="1406"/>
                    <a:pt x="68593" y="7371"/>
                  </a:cubicBezTo>
                  <a:cubicBezTo>
                    <a:pt x="65961" y="13336"/>
                    <a:pt x="61925" y="14014"/>
                    <a:pt x="57532" y="16407"/>
                  </a:cubicBezTo>
                  <a:cubicBezTo>
                    <a:pt x="53150" y="18789"/>
                    <a:pt x="48364" y="27135"/>
                    <a:pt x="45113" y="27206"/>
                  </a:cubicBezTo>
                  <a:cubicBezTo>
                    <a:pt x="41863" y="27290"/>
                    <a:pt x="35410" y="33707"/>
                    <a:pt x="30147" y="38803"/>
                  </a:cubicBezTo>
                  <a:cubicBezTo>
                    <a:pt x="28724" y="40175"/>
                    <a:pt x="27541" y="40661"/>
                    <a:pt x="26505" y="40661"/>
                  </a:cubicBezTo>
                  <a:cubicBezTo>
                    <a:pt x="23991" y="40661"/>
                    <a:pt x="22338" y="37800"/>
                    <a:pt x="20193" y="37800"/>
                  </a:cubicBezTo>
                  <a:cubicBezTo>
                    <a:pt x="19946" y="37800"/>
                    <a:pt x="19693" y="37838"/>
                    <a:pt x="19432" y="37922"/>
                  </a:cubicBezTo>
                  <a:cubicBezTo>
                    <a:pt x="8430" y="41482"/>
                    <a:pt x="1" y="54781"/>
                    <a:pt x="1" y="54781"/>
                  </a:cubicBezTo>
                  <a:cubicBezTo>
                    <a:pt x="1" y="54781"/>
                    <a:pt x="32600" y="54424"/>
                    <a:pt x="36291" y="53019"/>
                  </a:cubicBezTo>
                  <a:cubicBezTo>
                    <a:pt x="39982" y="51614"/>
                    <a:pt x="79415" y="39148"/>
                    <a:pt x="79415" y="39148"/>
                  </a:cubicBezTo>
                  <a:cubicBezTo>
                    <a:pt x="79415" y="39148"/>
                    <a:pt x="89417" y="33088"/>
                    <a:pt x="89488" y="31778"/>
                  </a:cubicBezTo>
                  <a:cubicBezTo>
                    <a:pt x="89559" y="30469"/>
                    <a:pt x="90667" y="10014"/>
                    <a:pt x="86714" y="4382"/>
                  </a:cubicBezTo>
                  <a:cubicBezTo>
                    <a:pt x="85166" y="2180"/>
                    <a:pt x="81011" y="1"/>
                    <a:pt x="810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10"/>
            <p:cNvSpPr/>
            <p:nvPr/>
          </p:nvSpPr>
          <p:spPr>
            <a:xfrm>
              <a:off x="5061325" y="1247825"/>
              <a:ext cx="2656000" cy="1751750"/>
            </a:xfrm>
            <a:custGeom>
              <a:avLst/>
              <a:gdLst/>
              <a:ahLst/>
              <a:cxnLst/>
              <a:rect l="l" t="t" r="r" b="b"/>
              <a:pathLst>
                <a:path w="106240" h="70070" extrusionOk="0">
                  <a:moveTo>
                    <a:pt x="71785" y="1"/>
                  </a:moveTo>
                  <a:cubicBezTo>
                    <a:pt x="66349" y="1"/>
                    <a:pt x="54946" y="14020"/>
                    <a:pt x="52864" y="17348"/>
                  </a:cubicBezTo>
                  <a:cubicBezTo>
                    <a:pt x="51160" y="20088"/>
                    <a:pt x="49696" y="22326"/>
                    <a:pt x="47755" y="22326"/>
                  </a:cubicBezTo>
                  <a:cubicBezTo>
                    <a:pt x="47039" y="22326"/>
                    <a:pt x="46258" y="22021"/>
                    <a:pt x="45375" y="21325"/>
                  </a:cubicBezTo>
                  <a:cubicBezTo>
                    <a:pt x="44572" y="20694"/>
                    <a:pt x="43679" y="20286"/>
                    <a:pt x="42635" y="20286"/>
                  </a:cubicBezTo>
                  <a:cubicBezTo>
                    <a:pt x="39424" y="20286"/>
                    <a:pt x="34780" y="24149"/>
                    <a:pt x="26909" y="37268"/>
                  </a:cubicBezTo>
                  <a:cubicBezTo>
                    <a:pt x="24563" y="41173"/>
                    <a:pt x="9716" y="50757"/>
                    <a:pt x="5739" y="51662"/>
                  </a:cubicBezTo>
                  <a:cubicBezTo>
                    <a:pt x="1751" y="52579"/>
                    <a:pt x="1" y="70069"/>
                    <a:pt x="1" y="70069"/>
                  </a:cubicBezTo>
                  <a:lnTo>
                    <a:pt x="92905" y="67688"/>
                  </a:lnTo>
                  <a:lnTo>
                    <a:pt x="106240" y="58949"/>
                  </a:lnTo>
                  <a:lnTo>
                    <a:pt x="106240" y="37196"/>
                  </a:lnTo>
                  <a:cubicBezTo>
                    <a:pt x="104430" y="33088"/>
                    <a:pt x="101204" y="26278"/>
                    <a:pt x="98525" y="23433"/>
                  </a:cubicBezTo>
                  <a:cubicBezTo>
                    <a:pt x="96976" y="21796"/>
                    <a:pt x="96064" y="21396"/>
                    <a:pt x="95268" y="21396"/>
                  </a:cubicBezTo>
                  <a:cubicBezTo>
                    <a:pt x="94508" y="21396"/>
                    <a:pt x="93853" y="21761"/>
                    <a:pt x="92848" y="21761"/>
                  </a:cubicBezTo>
                  <a:cubicBezTo>
                    <a:pt x="92195" y="21761"/>
                    <a:pt x="91394" y="21607"/>
                    <a:pt x="90321" y="21099"/>
                  </a:cubicBezTo>
                  <a:cubicBezTo>
                    <a:pt x="85880" y="18991"/>
                    <a:pt x="77689" y="5180"/>
                    <a:pt x="73534" y="727"/>
                  </a:cubicBezTo>
                  <a:cubicBezTo>
                    <a:pt x="73067" y="226"/>
                    <a:pt x="72474" y="1"/>
                    <a:pt x="71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a:t>
              </a:r>
              <a:endParaRPr/>
            </a:p>
          </p:txBody>
        </p:sp>
        <p:sp>
          <p:nvSpPr>
            <p:cNvPr id="3738" name="Google Shape;3738;p110"/>
            <p:cNvSpPr/>
            <p:nvPr/>
          </p:nvSpPr>
          <p:spPr>
            <a:xfrm>
              <a:off x="5394400" y="1325825"/>
              <a:ext cx="2322925" cy="1665100"/>
            </a:xfrm>
            <a:custGeom>
              <a:avLst/>
              <a:gdLst/>
              <a:ahLst/>
              <a:cxnLst/>
              <a:rect l="l" t="t" r="r" b="b"/>
              <a:pathLst>
                <a:path w="92917" h="66604" extrusionOk="0">
                  <a:moveTo>
                    <a:pt x="62187" y="0"/>
                  </a:moveTo>
                  <a:cubicBezTo>
                    <a:pt x="60103" y="679"/>
                    <a:pt x="57877" y="2263"/>
                    <a:pt x="56151" y="6061"/>
                  </a:cubicBezTo>
                  <a:cubicBezTo>
                    <a:pt x="52638" y="13788"/>
                    <a:pt x="53126" y="15181"/>
                    <a:pt x="46733" y="18693"/>
                  </a:cubicBezTo>
                  <a:cubicBezTo>
                    <a:pt x="40351" y="22206"/>
                    <a:pt x="43530" y="26420"/>
                    <a:pt x="38255" y="29587"/>
                  </a:cubicBezTo>
                  <a:cubicBezTo>
                    <a:pt x="32969" y="32743"/>
                    <a:pt x="21277" y="30730"/>
                    <a:pt x="19575" y="38053"/>
                  </a:cubicBezTo>
                  <a:cubicBezTo>
                    <a:pt x="17872" y="45387"/>
                    <a:pt x="17598" y="54864"/>
                    <a:pt x="11585" y="58031"/>
                  </a:cubicBezTo>
                  <a:cubicBezTo>
                    <a:pt x="7561" y="60151"/>
                    <a:pt x="2668" y="62556"/>
                    <a:pt x="1" y="66604"/>
                  </a:cubicBezTo>
                  <a:lnTo>
                    <a:pt x="79582" y="64568"/>
                  </a:lnTo>
                  <a:lnTo>
                    <a:pt x="92917" y="55829"/>
                  </a:lnTo>
                  <a:lnTo>
                    <a:pt x="92917" y="34076"/>
                  </a:lnTo>
                  <a:cubicBezTo>
                    <a:pt x="91107" y="29968"/>
                    <a:pt x="87881" y="23158"/>
                    <a:pt x="85202" y="20313"/>
                  </a:cubicBezTo>
                  <a:cubicBezTo>
                    <a:pt x="83653" y="18676"/>
                    <a:pt x="82741" y="18276"/>
                    <a:pt x="81945" y="18276"/>
                  </a:cubicBezTo>
                  <a:cubicBezTo>
                    <a:pt x="81185" y="18276"/>
                    <a:pt x="80530" y="18641"/>
                    <a:pt x="79525" y="18641"/>
                  </a:cubicBezTo>
                  <a:cubicBezTo>
                    <a:pt x="78872" y="18641"/>
                    <a:pt x="78071" y="18487"/>
                    <a:pt x="76998" y="17979"/>
                  </a:cubicBezTo>
                  <a:cubicBezTo>
                    <a:pt x="73188" y="16169"/>
                    <a:pt x="66604" y="5727"/>
                    <a:pt x="621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10"/>
            <p:cNvSpPr/>
            <p:nvPr/>
          </p:nvSpPr>
          <p:spPr>
            <a:xfrm>
              <a:off x="5507225" y="2083350"/>
              <a:ext cx="1454375" cy="632850"/>
            </a:xfrm>
            <a:custGeom>
              <a:avLst/>
              <a:gdLst/>
              <a:ahLst/>
              <a:cxnLst/>
              <a:rect l="l" t="t" r="r" b="b"/>
              <a:pathLst>
                <a:path w="58175" h="25314" extrusionOk="0">
                  <a:moveTo>
                    <a:pt x="47470" y="1"/>
                  </a:moveTo>
                  <a:lnTo>
                    <a:pt x="46792" y="11217"/>
                  </a:lnTo>
                  <a:lnTo>
                    <a:pt x="44815" y="4656"/>
                  </a:lnTo>
                  <a:lnTo>
                    <a:pt x="44232" y="14038"/>
                  </a:lnTo>
                  <a:lnTo>
                    <a:pt x="44220" y="14038"/>
                  </a:lnTo>
                  <a:lnTo>
                    <a:pt x="42172" y="7240"/>
                  </a:lnTo>
                  <a:lnTo>
                    <a:pt x="41767" y="13860"/>
                  </a:lnTo>
                  <a:lnTo>
                    <a:pt x="40517" y="9716"/>
                  </a:lnTo>
                  <a:lnTo>
                    <a:pt x="40386" y="11788"/>
                  </a:lnTo>
                  <a:lnTo>
                    <a:pt x="37517" y="2287"/>
                  </a:lnTo>
                  <a:lnTo>
                    <a:pt x="36826" y="13693"/>
                  </a:lnTo>
                  <a:lnTo>
                    <a:pt x="34802" y="7002"/>
                  </a:lnTo>
                  <a:lnTo>
                    <a:pt x="34731" y="8204"/>
                  </a:lnTo>
                  <a:lnTo>
                    <a:pt x="33492" y="4585"/>
                  </a:lnTo>
                  <a:lnTo>
                    <a:pt x="32576" y="13812"/>
                  </a:lnTo>
                  <a:lnTo>
                    <a:pt x="30730" y="8466"/>
                  </a:lnTo>
                  <a:lnTo>
                    <a:pt x="30016" y="15705"/>
                  </a:lnTo>
                  <a:lnTo>
                    <a:pt x="29790" y="15729"/>
                  </a:lnTo>
                  <a:lnTo>
                    <a:pt x="28039" y="10645"/>
                  </a:lnTo>
                  <a:lnTo>
                    <a:pt x="27515" y="15991"/>
                  </a:lnTo>
                  <a:lnTo>
                    <a:pt x="27468" y="16003"/>
                  </a:lnTo>
                  <a:lnTo>
                    <a:pt x="26337" y="12717"/>
                  </a:lnTo>
                  <a:lnTo>
                    <a:pt x="26170" y="14419"/>
                  </a:lnTo>
                  <a:lnTo>
                    <a:pt x="23515" y="6680"/>
                  </a:lnTo>
                  <a:lnTo>
                    <a:pt x="22574" y="16062"/>
                  </a:lnTo>
                  <a:lnTo>
                    <a:pt x="20705" y="10609"/>
                  </a:lnTo>
                  <a:lnTo>
                    <a:pt x="20693" y="10633"/>
                  </a:lnTo>
                  <a:lnTo>
                    <a:pt x="17883" y="2465"/>
                  </a:lnTo>
                  <a:lnTo>
                    <a:pt x="16716" y="14288"/>
                  </a:lnTo>
                  <a:lnTo>
                    <a:pt x="14359" y="7442"/>
                  </a:lnTo>
                  <a:lnTo>
                    <a:pt x="13371" y="17384"/>
                  </a:lnTo>
                  <a:lnTo>
                    <a:pt x="10906" y="10228"/>
                  </a:lnTo>
                  <a:lnTo>
                    <a:pt x="10216" y="17217"/>
                  </a:lnTo>
                  <a:lnTo>
                    <a:pt x="8727" y="12883"/>
                  </a:lnTo>
                  <a:lnTo>
                    <a:pt x="8513" y="15062"/>
                  </a:lnTo>
                  <a:lnTo>
                    <a:pt x="5096" y="5132"/>
                  </a:lnTo>
                  <a:lnTo>
                    <a:pt x="3905" y="17170"/>
                  </a:lnTo>
                  <a:lnTo>
                    <a:pt x="1500" y="10181"/>
                  </a:lnTo>
                  <a:lnTo>
                    <a:pt x="0" y="25313"/>
                  </a:lnTo>
                  <a:lnTo>
                    <a:pt x="3310" y="24932"/>
                  </a:lnTo>
                  <a:lnTo>
                    <a:pt x="6441" y="24563"/>
                  </a:lnTo>
                  <a:lnTo>
                    <a:pt x="7584" y="24432"/>
                  </a:lnTo>
                  <a:lnTo>
                    <a:pt x="12502" y="23861"/>
                  </a:lnTo>
                  <a:lnTo>
                    <a:pt x="58174" y="18527"/>
                  </a:lnTo>
                  <a:lnTo>
                    <a:pt x="57472" y="12502"/>
                  </a:lnTo>
                  <a:lnTo>
                    <a:pt x="56817" y="12574"/>
                  </a:lnTo>
                  <a:lnTo>
                    <a:pt x="53745" y="2406"/>
                  </a:lnTo>
                  <a:lnTo>
                    <a:pt x="53138" y="12252"/>
                  </a:lnTo>
                  <a:lnTo>
                    <a:pt x="50768" y="4382"/>
                  </a:lnTo>
                  <a:lnTo>
                    <a:pt x="50435" y="9800"/>
                  </a:lnTo>
                  <a:lnTo>
                    <a:pt x="474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10"/>
            <p:cNvSpPr/>
            <p:nvPr/>
          </p:nvSpPr>
          <p:spPr>
            <a:xfrm>
              <a:off x="3861175" y="2566450"/>
              <a:ext cx="1465675" cy="377450"/>
            </a:xfrm>
            <a:custGeom>
              <a:avLst/>
              <a:gdLst/>
              <a:ahLst/>
              <a:cxnLst/>
              <a:rect l="l" t="t" r="r" b="b"/>
              <a:pathLst>
                <a:path w="58627" h="15098" extrusionOk="0">
                  <a:moveTo>
                    <a:pt x="20658" y="1"/>
                  </a:moveTo>
                  <a:lnTo>
                    <a:pt x="17991" y="8097"/>
                  </a:lnTo>
                  <a:lnTo>
                    <a:pt x="16526" y="3108"/>
                  </a:lnTo>
                  <a:lnTo>
                    <a:pt x="14276" y="9907"/>
                  </a:lnTo>
                  <a:lnTo>
                    <a:pt x="12752" y="4704"/>
                  </a:lnTo>
                  <a:lnTo>
                    <a:pt x="11169" y="9478"/>
                  </a:lnTo>
                  <a:lnTo>
                    <a:pt x="10252" y="6335"/>
                  </a:lnTo>
                  <a:lnTo>
                    <a:pt x="9752" y="7823"/>
                  </a:lnTo>
                  <a:lnTo>
                    <a:pt x="7632" y="608"/>
                  </a:lnTo>
                  <a:lnTo>
                    <a:pt x="4918" y="8835"/>
                  </a:lnTo>
                  <a:lnTo>
                    <a:pt x="3418" y="3751"/>
                  </a:lnTo>
                  <a:lnTo>
                    <a:pt x="1" y="14098"/>
                  </a:lnTo>
                  <a:lnTo>
                    <a:pt x="3334" y="14145"/>
                  </a:lnTo>
                  <a:lnTo>
                    <a:pt x="6489" y="14205"/>
                  </a:lnTo>
                  <a:lnTo>
                    <a:pt x="7632" y="14229"/>
                  </a:lnTo>
                  <a:lnTo>
                    <a:pt x="12585" y="14312"/>
                  </a:lnTo>
                  <a:lnTo>
                    <a:pt x="58555" y="15098"/>
                  </a:lnTo>
                  <a:lnTo>
                    <a:pt x="58627" y="10847"/>
                  </a:lnTo>
                  <a:lnTo>
                    <a:pt x="57972" y="10835"/>
                  </a:lnTo>
                  <a:lnTo>
                    <a:pt x="56222" y="3489"/>
                  </a:lnTo>
                  <a:lnTo>
                    <a:pt x="54364" y="10252"/>
                  </a:lnTo>
                  <a:lnTo>
                    <a:pt x="53019" y="4573"/>
                  </a:lnTo>
                  <a:lnTo>
                    <a:pt x="51995" y="8287"/>
                  </a:lnTo>
                  <a:lnTo>
                    <a:pt x="50316" y="1203"/>
                  </a:lnTo>
                  <a:lnTo>
                    <a:pt x="48209" y="8906"/>
                  </a:lnTo>
                  <a:lnTo>
                    <a:pt x="47078" y="4168"/>
                  </a:lnTo>
                  <a:lnTo>
                    <a:pt x="45316" y="10621"/>
                  </a:lnTo>
                  <a:lnTo>
                    <a:pt x="45304" y="10621"/>
                  </a:lnTo>
                  <a:lnTo>
                    <a:pt x="44125" y="5704"/>
                  </a:lnTo>
                  <a:lnTo>
                    <a:pt x="42887" y="10252"/>
                  </a:lnTo>
                  <a:lnTo>
                    <a:pt x="42172" y="7263"/>
                  </a:lnTo>
                  <a:lnTo>
                    <a:pt x="41780" y="8680"/>
                  </a:lnTo>
                  <a:lnTo>
                    <a:pt x="40148" y="1810"/>
                  </a:lnTo>
                  <a:lnTo>
                    <a:pt x="38005" y="9657"/>
                  </a:lnTo>
                  <a:lnTo>
                    <a:pt x="36862" y="4823"/>
                  </a:lnTo>
                  <a:lnTo>
                    <a:pt x="36636" y="5644"/>
                  </a:lnTo>
                  <a:lnTo>
                    <a:pt x="35862" y="3013"/>
                  </a:lnTo>
                  <a:lnTo>
                    <a:pt x="33779" y="9323"/>
                  </a:lnTo>
                  <a:lnTo>
                    <a:pt x="32636" y="5430"/>
                  </a:lnTo>
                  <a:lnTo>
                    <a:pt x="30993" y="10371"/>
                  </a:lnTo>
                  <a:lnTo>
                    <a:pt x="30766" y="10371"/>
                  </a:lnTo>
                  <a:lnTo>
                    <a:pt x="29683" y="6680"/>
                  </a:lnTo>
                  <a:lnTo>
                    <a:pt x="28480" y="10335"/>
                  </a:lnTo>
                  <a:lnTo>
                    <a:pt x="28433" y="10335"/>
                  </a:lnTo>
                  <a:lnTo>
                    <a:pt x="27730" y="7942"/>
                  </a:lnTo>
                  <a:lnTo>
                    <a:pt x="27349" y="9109"/>
                  </a:lnTo>
                  <a:lnTo>
                    <a:pt x="25694" y="3477"/>
                  </a:lnTo>
                  <a:lnTo>
                    <a:pt x="23575" y="9895"/>
                  </a:lnTo>
                  <a:lnTo>
                    <a:pt x="22408" y="5930"/>
                  </a:lnTo>
                  <a:lnTo>
                    <a:pt x="22408" y="5954"/>
                  </a:lnTo>
                  <a:lnTo>
                    <a:pt x="2065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10"/>
            <p:cNvSpPr/>
            <p:nvPr/>
          </p:nvSpPr>
          <p:spPr>
            <a:xfrm>
              <a:off x="2290150" y="2307825"/>
              <a:ext cx="5427175" cy="1548400"/>
            </a:xfrm>
            <a:custGeom>
              <a:avLst/>
              <a:gdLst/>
              <a:ahLst/>
              <a:cxnLst/>
              <a:rect l="l" t="t" r="r" b="b"/>
              <a:pathLst>
                <a:path w="217087" h="61936" extrusionOk="0">
                  <a:moveTo>
                    <a:pt x="188163" y="1"/>
                  </a:moveTo>
                  <a:cubicBezTo>
                    <a:pt x="183575" y="1"/>
                    <a:pt x="177693" y="1282"/>
                    <a:pt x="170260" y="4047"/>
                  </a:cubicBezTo>
                  <a:cubicBezTo>
                    <a:pt x="154746" y="9822"/>
                    <a:pt x="137041" y="7750"/>
                    <a:pt x="128147" y="12274"/>
                  </a:cubicBezTo>
                  <a:cubicBezTo>
                    <a:pt x="105883" y="23621"/>
                    <a:pt x="83201" y="22026"/>
                    <a:pt x="76284" y="22966"/>
                  </a:cubicBezTo>
                  <a:cubicBezTo>
                    <a:pt x="69366" y="23907"/>
                    <a:pt x="64592" y="24895"/>
                    <a:pt x="54602" y="27681"/>
                  </a:cubicBezTo>
                  <a:cubicBezTo>
                    <a:pt x="8478" y="40552"/>
                    <a:pt x="0" y="58649"/>
                    <a:pt x="0" y="58649"/>
                  </a:cubicBezTo>
                  <a:lnTo>
                    <a:pt x="25682" y="59423"/>
                  </a:lnTo>
                  <a:lnTo>
                    <a:pt x="61830" y="61935"/>
                  </a:lnTo>
                  <a:lnTo>
                    <a:pt x="118718" y="59745"/>
                  </a:lnTo>
                  <a:lnTo>
                    <a:pt x="183142" y="59745"/>
                  </a:lnTo>
                  <a:lnTo>
                    <a:pt x="217087" y="55292"/>
                  </a:lnTo>
                  <a:lnTo>
                    <a:pt x="217087" y="16549"/>
                  </a:lnTo>
                  <a:cubicBezTo>
                    <a:pt x="217087" y="16549"/>
                    <a:pt x="199204" y="2857"/>
                    <a:pt x="194179" y="964"/>
                  </a:cubicBezTo>
                  <a:cubicBezTo>
                    <a:pt x="192485" y="330"/>
                    <a:pt x="190490" y="1"/>
                    <a:pt x="1881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10"/>
            <p:cNvSpPr/>
            <p:nvPr/>
          </p:nvSpPr>
          <p:spPr>
            <a:xfrm>
              <a:off x="5018475" y="2742250"/>
              <a:ext cx="1901150" cy="312675"/>
            </a:xfrm>
            <a:custGeom>
              <a:avLst/>
              <a:gdLst/>
              <a:ahLst/>
              <a:cxnLst/>
              <a:rect l="l" t="t" r="r" b="b"/>
              <a:pathLst>
                <a:path w="76046" h="12507" extrusionOk="0">
                  <a:moveTo>
                    <a:pt x="55315" y="1"/>
                  </a:moveTo>
                  <a:cubicBezTo>
                    <a:pt x="44015" y="1"/>
                    <a:pt x="34873" y="5142"/>
                    <a:pt x="30290" y="6458"/>
                  </a:cubicBezTo>
                  <a:cubicBezTo>
                    <a:pt x="25275" y="7907"/>
                    <a:pt x="18289" y="9554"/>
                    <a:pt x="13256" y="9554"/>
                  </a:cubicBezTo>
                  <a:cubicBezTo>
                    <a:pt x="12912" y="9554"/>
                    <a:pt x="12576" y="9546"/>
                    <a:pt x="12252" y="9530"/>
                  </a:cubicBezTo>
                  <a:cubicBezTo>
                    <a:pt x="12062" y="9521"/>
                    <a:pt x="11870" y="9516"/>
                    <a:pt x="11676" y="9516"/>
                  </a:cubicBezTo>
                  <a:cubicBezTo>
                    <a:pt x="7490" y="9516"/>
                    <a:pt x="2169" y="11594"/>
                    <a:pt x="515" y="12286"/>
                  </a:cubicBezTo>
                  <a:lnTo>
                    <a:pt x="515" y="12286"/>
                  </a:lnTo>
                  <a:cubicBezTo>
                    <a:pt x="1612" y="11873"/>
                    <a:pt x="2873" y="11742"/>
                    <a:pt x="4316" y="11742"/>
                  </a:cubicBezTo>
                  <a:cubicBezTo>
                    <a:pt x="6782" y="11742"/>
                    <a:pt x="9782" y="12123"/>
                    <a:pt x="13413" y="12123"/>
                  </a:cubicBezTo>
                  <a:cubicBezTo>
                    <a:pt x="17378" y="12123"/>
                    <a:pt x="22096" y="11669"/>
                    <a:pt x="27694" y="9768"/>
                  </a:cubicBezTo>
                  <a:cubicBezTo>
                    <a:pt x="39753" y="5678"/>
                    <a:pt x="52163" y="3644"/>
                    <a:pt x="59219" y="3644"/>
                  </a:cubicBezTo>
                  <a:cubicBezTo>
                    <a:pt x="60482" y="3644"/>
                    <a:pt x="61573" y="3709"/>
                    <a:pt x="62460" y="3839"/>
                  </a:cubicBezTo>
                  <a:cubicBezTo>
                    <a:pt x="68306" y="4708"/>
                    <a:pt x="76045" y="6661"/>
                    <a:pt x="76045" y="6661"/>
                  </a:cubicBezTo>
                  <a:cubicBezTo>
                    <a:pt x="76045" y="6661"/>
                    <a:pt x="66235" y="1315"/>
                    <a:pt x="61127" y="470"/>
                  </a:cubicBezTo>
                  <a:cubicBezTo>
                    <a:pt x="59137" y="143"/>
                    <a:pt x="57196" y="1"/>
                    <a:pt x="55315" y="1"/>
                  </a:cubicBezTo>
                  <a:close/>
                  <a:moveTo>
                    <a:pt x="515" y="12286"/>
                  </a:moveTo>
                  <a:lnTo>
                    <a:pt x="515" y="12286"/>
                  </a:lnTo>
                  <a:cubicBezTo>
                    <a:pt x="339" y="12352"/>
                    <a:pt x="167" y="12425"/>
                    <a:pt x="0" y="12507"/>
                  </a:cubicBezTo>
                  <a:cubicBezTo>
                    <a:pt x="0" y="12507"/>
                    <a:pt x="184" y="12424"/>
                    <a:pt x="515" y="122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10"/>
            <p:cNvSpPr/>
            <p:nvPr/>
          </p:nvSpPr>
          <p:spPr>
            <a:xfrm>
              <a:off x="4752350" y="3066225"/>
              <a:ext cx="558725" cy="142600"/>
            </a:xfrm>
            <a:custGeom>
              <a:avLst/>
              <a:gdLst/>
              <a:ahLst/>
              <a:cxnLst/>
              <a:rect l="l" t="t" r="r" b="b"/>
              <a:pathLst>
                <a:path w="22349" h="5704" extrusionOk="0">
                  <a:moveTo>
                    <a:pt x="11371" y="0"/>
                  </a:moveTo>
                  <a:cubicBezTo>
                    <a:pt x="9919" y="0"/>
                    <a:pt x="8681" y="1084"/>
                    <a:pt x="8180" y="2608"/>
                  </a:cubicBezTo>
                  <a:cubicBezTo>
                    <a:pt x="7561" y="2012"/>
                    <a:pt x="6728" y="1643"/>
                    <a:pt x="5799" y="1643"/>
                  </a:cubicBezTo>
                  <a:cubicBezTo>
                    <a:pt x="4120" y="1643"/>
                    <a:pt x="2739" y="2858"/>
                    <a:pt x="2454" y="4453"/>
                  </a:cubicBezTo>
                  <a:cubicBezTo>
                    <a:pt x="2227" y="4334"/>
                    <a:pt x="1977" y="4275"/>
                    <a:pt x="1703" y="4275"/>
                  </a:cubicBezTo>
                  <a:cubicBezTo>
                    <a:pt x="846" y="4275"/>
                    <a:pt x="144" y="4894"/>
                    <a:pt x="1" y="5703"/>
                  </a:cubicBezTo>
                  <a:lnTo>
                    <a:pt x="22349" y="5703"/>
                  </a:lnTo>
                  <a:cubicBezTo>
                    <a:pt x="22349" y="4370"/>
                    <a:pt x="21265" y="3286"/>
                    <a:pt x="19932" y="3286"/>
                  </a:cubicBezTo>
                  <a:cubicBezTo>
                    <a:pt x="19599" y="3286"/>
                    <a:pt x="19277" y="3346"/>
                    <a:pt x="18979" y="3477"/>
                  </a:cubicBezTo>
                  <a:cubicBezTo>
                    <a:pt x="18598" y="2084"/>
                    <a:pt x="17324" y="1072"/>
                    <a:pt x="15812" y="1072"/>
                  </a:cubicBezTo>
                  <a:cubicBezTo>
                    <a:pt x="15181" y="1072"/>
                    <a:pt x="14586" y="1250"/>
                    <a:pt x="14074" y="1572"/>
                  </a:cubicBezTo>
                  <a:cubicBezTo>
                    <a:pt x="13443" y="619"/>
                    <a:pt x="12479" y="0"/>
                    <a:pt x="113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10"/>
            <p:cNvSpPr/>
            <p:nvPr/>
          </p:nvSpPr>
          <p:spPr>
            <a:xfrm>
              <a:off x="4967575" y="2996275"/>
              <a:ext cx="833750" cy="212550"/>
            </a:xfrm>
            <a:custGeom>
              <a:avLst/>
              <a:gdLst/>
              <a:ahLst/>
              <a:cxnLst/>
              <a:rect l="l" t="t" r="r" b="b"/>
              <a:pathLst>
                <a:path w="33350" h="8502" extrusionOk="0">
                  <a:moveTo>
                    <a:pt x="16978" y="0"/>
                  </a:moveTo>
                  <a:cubicBezTo>
                    <a:pt x="14800" y="0"/>
                    <a:pt x="12942" y="1608"/>
                    <a:pt x="12204" y="3882"/>
                  </a:cubicBezTo>
                  <a:cubicBezTo>
                    <a:pt x="11287" y="2989"/>
                    <a:pt x="10037" y="2441"/>
                    <a:pt x="8656" y="2441"/>
                  </a:cubicBezTo>
                  <a:cubicBezTo>
                    <a:pt x="6168" y="2441"/>
                    <a:pt x="4096" y="4251"/>
                    <a:pt x="3679" y="6632"/>
                  </a:cubicBezTo>
                  <a:cubicBezTo>
                    <a:pt x="3334" y="6465"/>
                    <a:pt x="2953" y="6358"/>
                    <a:pt x="2548" y="6358"/>
                  </a:cubicBezTo>
                  <a:cubicBezTo>
                    <a:pt x="1274" y="6358"/>
                    <a:pt x="214" y="7287"/>
                    <a:pt x="0" y="8501"/>
                  </a:cubicBezTo>
                  <a:lnTo>
                    <a:pt x="33349" y="8501"/>
                  </a:lnTo>
                  <a:cubicBezTo>
                    <a:pt x="33349" y="6501"/>
                    <a:pt x="31730" y="4882"/>
                    <a:pt x="29730" y="4882"/>
                  </a:cubicBezTo>
                  <a:cubicBezTo>
                    <a:pt x="29230" y="4882"/>
                    <a:pt x="28754" y="4989"/>
                    <a:pt x="28313" y="5179"/>
                  </a:cubicBezTo>
                  <a:cubicBezTo>
                    <a:pt x="27742" y="3108"/>
                    <a:pt x="25849" y="1584"/>
                    <a:pt x="23586" y="1584"/>
                  </a:cubicBezTo>
                  <a:cubicBezTo>
                    <a:pt x="22634" y="1584"/>
                    <a:pt x="21753" y="1858"/>
                    <a:pt x="21003" y="2334"/>
                  </a:cubicBezTo>
                  <a:cubicBezTo>
                    <a:pt x="20062" y="917"/>
                    <a:pt x="18610" y="0"/>
                    <a:pt x="1697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10"/>
            <p:cNvSpPr/>
            <p:nvPr/>
          </p:nvSpPr>
          <p:spPr>
            <a:xfrm>
              <a:off x="5471500" y="2831950"/>
              <a:ext cx="195575" cy="150950"/>
            </a:xfrm>
            <a:custGeom>
              <a:avLst/>
              <a:gdLst/>
              <a:ahLst/>
              <a:cxnLst/>
              <a:rect l="l" t="t" r="r" b="b"/>
              <a:pathLst>
                <a:path w="7823" h="6038" extrusionOk="0">
                  <a:moveTo>
                    <a:pt x="1715" y="1"/>
                  </a:moveTo>
                  <a:lnTo>
                    <a:pt x="0" y="287"/>
                  </a:lnTo>
                  <a:lnTo>
                    <a:pt x="6132" y="6037"/>
                  </a:lnTo>
                  <a:lnTo>
                    <a:pt x="7823" y="5847"/>
                  </a:lnTo>
                  <a:lnTo>
                    <a:pt x="171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10"/>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10"/>
            <p:cNvSpPr/>
            <p:nvPr/>
          </p:nvSpPr>
          <p:spPr>
            <a:xfrm>
              <a:off x="5373875" y="2839100"/>
              <a:ext cx="263450" cy="441150"/>
            </a:xfrm>
            <a:custGeom>
              <a:avLst/>
              <a:gdLst/>
              <a:ahLst/>
              <a:cxnLst/>
              <a:rect l="l" t="t" r="r" b="b"/>
              <a:pathLst>
                <a:path w="10538" h="17646" extrusionOk="0">
                  <a:moveTo>
                    <a:pt x="4917" y="1"/>
                  </a:moveTo>
                  <a:lnTo>
                    <a:pt x="0" y="6323"/>
                  </a:lnTo>
                  <a:lnTo>
                    <a:pt x="0" y="17646"/>
                  </a:lnTo>
                  <a:lnTo>
                    <a:pt x="10537" y="15919"/>
                  </a:lnTo>
                  <a:lnTo>
                    <a:pt x="10537" y="5180"/>
                  </a:lnTo>
                  <a:lnTo>
                    <a:pt x="49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10"/>
            <p:cNvSpPr/>
            <p:nvPr/>
          </p:nvSpPr>
          <p:spPr>
            <a:xfrm>
              <a:off x="5155100" y="2954300"/>
              <a:ext cx="218800" cy="324475"/>
            </a:xfrm>
            <a:custGeom>
              <a:avLst/>
              <a:gdLst/>
              <a:ahLst/>
              <a:cxnLst/>
              <a:rect l="l" t="t" r="r" b="b"/>
              <a:pathLst>
                <a:path w="8752" h="12979" extrusionOk="0">
                  <a:moveTo>
                    <a:pt x="0" y="0"/>
                  </a:moveTo>
                  <a:lnTo>
                    <a:pt x="0" y="10680"/>
                  </a:lnTo>
                  <a:lnTo>
                    <a:pt x="8751" y="12978"/>
                  </a:lnTo>
                  <a:lnTo>
                    <a:pt x="8751" y="2013"/>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10"/>
            <p:cNvSpPr/>
            <p:nvPr/>
          </p:nvSpPr>
          <p:spPr>
            <a:xfrm>
              <a:off x="5125325" y="2839100"/>
              <a:ext cx="389050" cy="206600"/>
            </a:xfrm>
            <a:custGeom>
              <a:avLst/>
              <a:gdLst/>
              <a:ahLst/>
              <a:cxnLst/>
              <a:rect l="l" t="t" r="r" b="b"/>
              <a:pathLst>
                <a:path w="15562" h="8264" extrusionOk="0">
                  <a:moveTo>
                    <a:pt x="15562" y="1"/>
                  </a:moveTo>
                  <a:lnTo>
                    <a:pt x="0" y="5763"/>
                  </a:lnTo>
                  <a:lnTo>
                    <a:pt x="0" y="6049"/>
                  </a:lnTo>
                  <a:lnTo>
                    <a:pt x="9978" y="8264"/>
                  </a:lnTo>
                  <a:lnTo>
                    <a:pt x="155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10"/>
            <p:cNvSpPr/>
            <p:nvPr/>
          </p:nvSpPr>
          <p:spPr>
            <a:xfrm>
              <a:off x="5125325" y="2804875"/>
              <a:ext cx="389050" cy="233675"/>
            </a:xfrm>
            <a:custGeom>
              <a:avLst/>
              <a:gdLst/>
              <a:ahLst/>
              <a:cxnLst/>
              <a:rect l="l" t="t" r="r" b="b"/>
              <a:pathLst>
                <a:path w="15562" h="9347" extrusionOk="0">
                  <a:moveTo>
                    <a:pt x="6251" y="1"/>
                  </a:moveTo>
                  <a:lnTo>
                    <a:pt x="0" y="7132"/>
                  </a:lnTo>
                  <a:lnTo>
                    <a:pt x="9978" y="9347"/>
                  </a:lnTo>
                  <a:lnTo>
                    <a:pt x="15562" y="1084"/>
                  </a:lnTo>
                  <a:lnTo>
                    <a:pt x="625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10"/>
            <p:cNvSpPr/>
            <p:nvPr/>
          </p:nvSpPr>
          <p:spPr>
            <a:xfrm>
              <a:off x="5173250" y="3046875"/>
              <a:ext cx="36325" cy="88125"/>
            </a:xfrm>
            <a:custGeom>
              <a:avLst/>
              <a:gdLst/>
              <a:ahLst/>
              <a:cxnLst/>
              <a:rect l="l" t="t" r="r" b="b"/>
              <a:pathLst>
                <a:path w="1453" h="3525" extrusionOk="0">
                  <a:moveTo>
                    <a:pt x="0" y="0"/>
                  </a:moveTo>
                  <a:lnTo>
                    <a:pt x="0" y="3203"/>
                  </a:lnTo>
                  <a:lnTo>
                    <a:pt x="1453" y="3525"/>
                  </a:lnTo>
                  <a:lnTo>
                    <a:pt x="1453" y="32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10"/>
            <p:cNvSpPr/>
            <p:nvPr/>
          </p:nvSpPr>
          <p:spPr>
            <a:xfrm>
              <a:off x="5310475" y="3080500"/>
              <a:ext cx="36325" cy="87850"/>
            </a:xfrm>
            <a:custGeom>
              <a:avLst/>
              <a:gdLst/>
              <a:ahLst/>
              <a:cxnLst/>
              <a:rect l="l" t="t" r="r" b="b"/>
              <a:pathLst>
                <a:path w="1453" h="3514" extrusionOk="0">
                  <a:moveTo>
                    <a:pt x="0" y="1"/>
                  </a:moveTo>
                  <a:lnTo>
                    <a:pt x="0" y="3203"/>
                  </a:lnTo>
                  <a:lnTo>
                    <a:pt x="1453" y="3513"/>
                  </a:lnTo>
                  <a:lnTo>
                    <a:pt x="1453" y="31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10"/>
            <p:cNvSpPr/>
            <p:nvPr/>
          </p:nvSpPr>
          <p:spPr>
            <a:xfrm>
              <a:off x="5242900" y="3066825"/>
              <a:ext cx="36325" cy="187250"/>
            </a:xfrm>
            <a:custGeom>
              <a:avLst/>
              <a:gdLst/>
              <a:ahLst/>
              <a:cxnLst/>
              <a:rect l="l" t="t" r="r" b="b"/>
              <a:pathLst>
                <a:path w="1453" h="7490" extrusionOk="0">
                  <a:moveTo>
                    <a:pt x="0" y="0"/>
                  </a:moveTo>
                  <a:lnTo>
                    <a:pt x="0" y="7084"/>
                  </a:lnTo>
                  <a:lnTo>
                    <a:pt x="1453" y="7489"/>
                  </a:lnTo>
                  <a:lnTo>
                    <a:pt x="1453" y="310"/>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10"/>
            <p:cNvSpPr/>
            <p:nvPr/>
          </p:nvSpPr>
          <p:spPr>
            <a:xfrm>
              <a:off x="5442625" y="2976325"/>
              <a:ext cx="57775" cy="72050"/>
            </a:xfrm>
            <a:custGeom>
              <a:avLst/>
              <a:gdLst/>
              <a:ahLst/>
              <a:cxnLst/>
              <a:rect l="l" t="t" r="r" b="b"/>
              <a:pathLst>
                <a:path w="2311" h="2882" extrusionOk="0">
                  <a:moveTo>
                    <a:pt x="2310" y="1"/>
                  </a:moveTo>
                  <a:lnTo>
                    <a:pt x="0" y="524"/>
                  </a:lnTo>
                  <a:lnTo>
                    <a:pt x="0" y="2882"/>
                  </a:lnTo>
                  <a:lnTo>
                    <a:pt x="2310" y="2358"/>
                  </a:lnTo>
                  <a:lnTo>
                    <a:pt x="231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10"/>
            <p:cNvSpPr/>
            <p:nvPr/>
          </p:nvSpPr>
          <p:spPr>
            <a:xfrm>
              <a:off x="5442625" y="3070975"/>
              <a:ext cx="151525" cy="89325"/>
            </a:xfrm>
            <a:custGeom>
              <a:avLst/>
              <a:gdLst/>
              <a:ahLst/>
              <a:cxnLst/>
              <a:rect l="l" t="t" r="r" b="b"/>
              <a:pathLst>
                <a:path w="6061" h="3573" extrusionOk="0">
                  <a:moveTo>
                    <a:pt x="6061" y="1"/>
                  </a:moveTo>
                  <a:lnTo>
                    <a:pt x="0" y="1215"/>
                  </a:lnTo>
                  <a:lnTo>
                    <a:pt x="0" y="3573"/>
                  </a:lnTo>
                  <a:lnTo>
                    <a:pt x="6061" y="2358"/>
                  </a:lnTo>
                  <a:lnTo>
                    <a:pt x="606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10"/>
            <p:cNvSpPr/>
            <p:nvPr/>
          </p:nvSpPr>
          <p:spPr>
            <a:xfrm>
              <a:off x="5521800" y="2962050"/>
              <a:ext cx="57475" cy="71750"/>
            </a:xfrm>
            <a:custGeom>
              <a:avLst/>
              <a:gdLst/>
              <a:ahLst/>
              <a:cxnLst/>
              <a:rect l="l" t="t" r="r" b="b"/>
              <a:pathLst>
                <a:path w="2299" h="2870" extrusionOk="0">
                  <a:moveTo>
                    <a:pt x="2298" y="0"/>
                  </a:moveTo>
                  <a:lnTo>
                    <a:pt x="1" y="512"/>
                  </a:lnTo>
                  <a:lnTo>
                    <a:pt x="1" y="2869"/>
                  </a:lnTo>
                  <a:lnTo>
                    <a:pt x="2298" y="2357"/>
                  </a:lnTo>
                  <a:lnTo>
                    <a:pt x="229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10"/>
            <p:cNvSpPr/>
            <p:nvPr/>
          </p:nvSpPr>
          <p:spPr>
            <a:xfrm>
              <a:off x="6198075" y="2817075"/>
              <a:ext cx="238450" cy="125350"/>
            </a:xfrm>
            <a:custGeom>
              <a:avLst/>
              <a:gdLst/>
              <a:ahLst/>
              <a:cxnLst/>
              <a:rect l="l" t="t" r="r" b="b"/>
              <a:pathLst>
                <a:path w="9538" h="5014" extrusionOk="0">
                  <a:moveTo>
                    <a:pt x="2096" y="1"/>
                  </a:moveTo>
                  <a:lnTo>
                    <a:pt x="1" y="239"/>
                  </a:lnTo>
                  <a:lnTo>
                    <a:pt x="7478" y="5013"/>
                  </a:lnTo>
                  <a:lnTo>
                    <a:pt x="9537" y="4847"/>
                  </a:lnTo>
                  <a:lnTo>
                    <a:pt x="209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10"/>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10"/>
            <p:cNvSpPr/>
            <p:nvPr/>
          </p:nvSpPr>
          <p:spPr>
            <a:xfrm>
              <a:off x="6079025" y="2823025"/>
              <a:ext cx="321475" cy="366450"/>
            </a:xfrm>
            <a:custGeom>
              <a:avLst/>
              <a:gdLst/>
              <a:ahLst/>
              <a:cxnLst/>
              <a:rect l="l" t="t" r="r" b="b"/>
              <a:pathLst>
                <a:path w="12859" h="14658" extrusionOk="0">
                  <a:moveTo>
                    <a:pt x="6001" y="1"/>
                  </a:moveTo>
                  <a:lnTo>
                    <a:pt x="0" y="5251"/>
                  </a:lnTo>
                  <a:lnTo>
                    <a:pt x="0" y="14657"/>
                  </a:lnTo>
                  <a:lnTo>
                    <a:pt x="12859" y="13217"/>
                  </a:lnTo>
                  <a:lnTo>
                    <a:pt x="12859" y="4299"/>
                  </a:lnTo>
                  <a:lnTo>
                    <a:pt x="600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10"/>
            <p:cNvSpPr/>
            <p:nvPr/>
          </p:nvSpPr>
          <p:spPr>
            <a:xfrm>
              <a:off x="5812025" y="2918575"/>
              <a:ext cx="267000" cy="269700"/>
            </a:xfrm>
            <a:custGeom>
              <a:avLst/>
              <a:gdLst/>
              <a:ahLst/>
              <a:cxnLst/>
              <a:rect l="l" t="t" r="r" b="b"/>
              <a:pathLst>
                <a:path w="10680" h="10788" extrusionOk="0">
                  <a:moveTo>
                    <a:pt x="0" y="1"/>
                  </a:moveTo>
                  <a:lnTo>
                    <a:pt x="0" y="8871"/>
                  </a:lnTo>
                  <a:lnTo>
                    <a:pt x="10680" y="10788"/>
                  </a:lnTo>
                  <a:lnTo>
                    <a:pt x="10680" y="1668"/>
                  </a:lnTo>
                  <a:lnTo>
                    <a:pt x="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10"/>
            <p:cNvSpPr/>
            <p:nvPr/>
          </p:nvSpPr>
          <p:spPr>
            <a:xfrm>
              <a:off x="5775700" y="2823025"/>
              <a:ext cx="474775" cy="171475"/>
            </a:xfrm>
            <a:custGeom>
              <a:avLst/>
              <a:gdLst/>
              <a:ahLst/>
              <a:cxnLst/>
              <a:rect l="l" t="t" r="r" b="b"/>
              <a:pathLst>
                <a:path w="18991" h="6859" extrusionOk="0">
                  <a:moveTo>
                    <a:pt x="18991" y="1"/>
                  </a:moveTo>
                  <a:lnTo>
                    <a:pt x="1" y="4787"/>
                  </a:lnTo>
                  <a:lnTo>
                    <a:pt x="1" y="5025"/>
                  </a:lnTo>
                  <a:lnTo>
                    <a:pt x="12181" y="6859"/>
                  </a:lnTo>
                  <a:lnTo>
                    <a:pt x="1899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10"/>
            <p:cNvSpPr/>
            <p:nvPr/>
          </p:nvSpPr>
          <p:spPr>
            <a:xfrm>
              <a:off x="5775700" y="2794750"/>
              <a:ext cx="474775" cy="193800"/>
            </a:xfrm>
            <a:custGeom>
              <a:avLst/>
              <a:gdLst/>
              <a:ahLst/>
              <a:cxnLst/>
              <a:rect l="l" t="t" r="r" b="b"/>
              <a:pathLst>
                <a:path w="18991" h="7752" extrusionOk="0">
                  <a:moveTo>
                    <a:pt x="7621" y="1"/>
                  </a:moveTo>
                  <a:lnTo>
                    <a:pt x="1" y="5918"/>
                  </a:lnTo>
                  <a:lnTo>
                    <a:pt x="12181" y="7752"/>
                  </a:lnTo>
                  <a:lnTo>
                    <a:pt x="18991" y="894"/>
                  </a:lnTo>
                  <a:lnTo>
                    <a:pt x="762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10"/>
            <p:cNvSpPr/>
            <p:nvPr/>
          </p:nvSpPr>
          <p:spPr>
            <a:xfrm>
              <a:off x="5834050" y="2995675"/>
              <a:ext cx="44375" cy="78900"/>
            </a:xfrm>
            <a:custGeom>
              <a:avLst/>
              <a:gdLst/>
              <a:ahLst/>
              <a:cxnLst/>
              <a:rect l="l" t="t" r="r" b="b"/>
              <a:pathLst>
                <a:path w="1775" h="3156" extrusionOk="0">
                  <a:moveTo>
                    <a:pt x="0" y="0"/>
                  </a:moveTo>
                  <a:lnTo>
                    <a:pt x="0" y="2894"/>
                  </a:lnTo>
                  <a:lnTo>
                    <a:pt x="1774" y="3156"/>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10"/>
            <p:cNvSpPr/>
            <p:nvPr/>
          </p:nvSpPr>
          <p:spPr>
            <a:xfrm>
              <a:off x="6001625" y="3023350"/>
              <a:ext cx="44375" cy="79200"/>
            </a:xfrm>
            <a:custGeom>
              <a:avLst/>
              <a:gdLst/>
              <a:ahLst/>
              <a:cxnLst/>
              <a:rect l="l" t="t" r="r" b="b"/>
              <a:pathLst>
                <a:path w="1775" h="3168" extrusionOk="0">
                  <a:moveTo>
                    <a:pt x="0" y="1"/>
                  </a:moveTo>
                  <a:lnTo>
                    <a:pt x="0" y="2906"/>
                  </a:lnTo>
                  <a:lnTo>
                    <a:pt x="1774" y="3168"/>
                  </a:lnTo>
                  <a:lnTo>
                    <a:pt x="1774" y="263"/>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10"/>
            <p:cNvSpPr/>
            <p:nvPr/>
          </p:nvSpPr>
          <p:spPr>
            <a:xfrm>
              <a:off x="5919175" y="3012050"/>
              <a:ext cx="44375" cy="155400"/>
            </a:xfrm>
            <a:custGeom>
              <a:avLst/>
              <a:gdLst/>
              <a:ahLst/>
              <a:cxnLst/>
              <a:rect l="l" t="t" r="r" b="b"/>
              <a:pathLst>
                <a:path w="1775" h="6216" extrusionOk="0">
                  <a:moveTo>
                    <a:pt x="0" y="0"/>
                  </a:moveTo>
                  <a:lnTo>
                    <a:pt x="0" y="5882"/>
                  </a:lnTo>
                  <a:lnTo>
                    <a:pt x="1774" y="6215"/>
                  </a:lnTo>
                  <a:lnTo>
                    <a:pt x="1774" y="262"/>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10"/>
            <p:cNvSpPr/>
            <p:nvPr/>
          </p:nvSpPr>
          <p:spPr>
            <a:xfrm>
              <a:off x="6135575" y="3015625"/>
              <a:ext cx="52700" cy="73525"/>
            </a:xfrm>
            <a:custGeom>
              <a:avLst/>
              <a:gdLst/>
              <a:ahLst/>
              <a:cxnLst/>
              <a:rect l="l" t="t" r="r" b="b"/>
              <a:pathLst>
                <a:path w="2108" h="2941" extrusionOk="0">
                  <a:moveTo>
                    <a:pt x="2108" y="0"/>
                  </a:moveTo>
                  <a:lnTo>
                    <a:pt x="0" y="286"/>
                  </a:lnTo>
                  <a:lnTo>
                    <a:pt x="0" y="2941"/>
                  </a:lnTo>
                  <a:lnTo>
                    <a:pt x="2108" y="2655"/>
                  </a:lnTo>
                  <a:lnTo>
                    <a:pt x="21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10"/>
            <p:cNvSpPr/>
            <p:nvPr/>
          </p:nvSpPr>
          <p:spPr>
            <a:xfrm>
              <a:off x="6225750" y="3004300"/>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10"/>
            <p:cNvSpPr/>
            <p:nvPr/>
          </p:nvSpPr>
          <p:spPr>
            <a:xfrm>
              <a:off x="6310875" y="2994775"/>
              <a:ext cx="52725" cy="73550"/>
            </a:xfrm>
            <a:custGeom>
              <a:avLst/>
              <a:gdLst/>
              <a:ahLst/>
              <a:cxnLst/>
              <a:rect l="l" t="t" r="r" b="b"/>
              <a:pathLst>
                <a:path w="2109" h="2942" extrusionOk="0">
                  <a:moveTo>
                    <a:pt x="2108" y="1"/>
                  </a:moveTo>
                  <a:lnTo>
                    <a:pt x="1" y="286"/>
                  </a:lnTo>
                  <a:lnTo>
                    <a:pt x="1" y="2942"/>
                  </a:lnTo>
                  <a:lnTo>
                    <a:pt x="2108" y="2656"/>
                  </a:lnTo>
                  <a:lnTo>
                    <a:pt x="210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10"/>
            <p:cNvSpPr/>
            <p:nvPr/>
          </p:nvSpPr>
          <p:spPr>
            <a:xfrm>
              <a:off x="5982875" y="3122475"/>
              <a:ext cx="353325" cy="90225"/>
            </a:xfrm>
            <a:custGeom>
              <a:avLst/>
              <a:gdLst/>
              <a:ahLst/>
              <a:cxnLst/>
              <a:rect l="l" t="t" r="r" b="b"/>
              <a:pathLst>
                <a:path w="14133" h="3609" extrusionOk="0">
                  <a:moveTo>
                    <a:pt x="7192" y="0"/>
                  </a:moveTo>
                  <a:cubicBezTo>
                    <a:pt x="6275" y="0"/>
                    <a:pt x="5489" y="679"/>
                    <a:pt x="5168" y="1644"/>
                  </a:cubicBezTo>
                  <a:cubicBezTo>
                    <a:pt x="4787" y="1263"/>
                    <a:pt x="4251" y="1036"/>
                    <a:pt x="3667" y="1036"/>
                  </a:cubicBezTo>
                  <a:cubicBezTo>
                    <a:pt x="2608" y="1036"/>
                    <a:pt x="1727" y="1798"/>
                    <a:pt x="1548" y="2810"/>
                  </a:cubicBezTo>
                  <a:cubicBezTo>
                    <a:pt x="1405" y="2739"/>
                    <a:pt x="1250" y="2691"/>
                    <a:pt x="1072" y="2691"/>
                  </a:cubicBezTo>
                  <a:cubicBezTo>
                    <a:pt x="536" y="2691"/>
                    <a:pt x="84" y="3084"/>
                    <a:pt x="0" y="3608"/>
                  </a:cubicBezTo>
                  <a:lnTo>
                    <a:pt x="14133" y="3608"/>
                  </a:lnTo>
                  <a:cubicBezTo>
                    <a:pt x="14133" y="3608"/>
                    <a:pt x="14133" y="3596"/>
                    <a:pt x="14133" y="3596"/>
                  </a:cubicBezTo>
                  <a:cubicBezTo>
                    <a:pt x="14133" y="2751"/>
                    <a:pt x="13454" y="2072"/>
                    <a:pt x="12609" y="2072"/>
                  </a:cubicBezTo>
                  <a:cubicBezTo>
                    <a:pt x="12395" y="2072"/>
                    <a:pt x="12192" y="2120"/>
                    <a:pt x="12002" y="2191"/>
                  </a:cubicBezTo>
                  <a:cubicBezTo>
                    <a:pt x="11752" y="1322"/>
                    <a:pt x="10954" y="667"/>
                    <a:pt x="10002" y="667"/>
                  </a:cubicBezTo>
                  <a:cubicBezTo>
                    <a:pt x="9597" y="667"/>
                    <a:pt x="9216" y="786"/>
                    <a:pt x="8906" y="989"/>
                  </a:cubicBezTo>
                  <a:cubicBezTo>
                    <a:pt x="8501" y="381"/>
                    <a:pt x="7882" y="0"/>
                    <a:pt x="71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10"/>
            <p:cNvSpPr/>
            <p:nvPr/>
          </p:nvSpPr>
          <p:spPr>
            <a:xfrm>
              <a:off x="6149550" y="3167425"/>
              <a:ext cx="285175" cy="72950"/>
            </a:xfrm>
            <a:custGeom>
              <a:avLst/>
              <a:gdLst/>
              <a:ahLst/>
              <a:cxnLst/>
              <a:rect l="l" t="t" r="r" b="b"/>
              <a:pathLst>
                <a:path w="11407" h="2918" extrusionOk="0">
                  <a:moveTo>
                    <a:pt x="5811" y="0"/>
                  </a:moveTo>
                  <a:cubicBezTo>
                    <a:pt x="5061" y="0"/>
                    <a:pt x="4430" y="560"/>
                    <a:pt x="4168" y="1334"/>
                  </a:cubicBezTo>
                  <a:cubicBezTo>
                    <a:pt x="3858" y="1024"/>
                    <a:pt x="3430" y="834"/>
                    <a:pt x="2965" y="834"/>
                  </a:cubicBezTo>
                  <a:cubicBezTo>
                    <a:pt x="2108" y="834"/>
                    <a:pt x="1394" y="1453"/>
                    <a:pt x="1251" y="2274"/>
                  </a:cubicBezTo>
                  <a:cubicBezTo>
                    <a:pt x="1132" y="2215"/>
                    <a:pt x="1013" y="2179"/>
                    <a:pt x="870" y="2179"/>
                  </a:cubicBezTo>
                  <a:cubicBezTo>
                    <a:pt x="429" y="2179"/>
                    <a:pt x="72" y="2501"/>
                    <a:pt x="1" y="2917"/>
                  </a:cubicBezTo>
                  <a:lnTo>
                    <a:pt x="11407" y="2917"/>
                  </a:lnTo>
                  <a:cubicBezTo>
                    <a:pt x="11407" y="2917"/>
                    <a:pt x="11407" y="2917"/>
                    <a:pt x="11407" y="2905"/>
                  </a:cubicBezTo>
                  <a:cubicBezTo>
                    <a:pt x="11407" y="2227"/>
                    <a:pt x="10859" y="1679"/>
                    <a:pt x="10169" y="1679"/>
                  </a:cubicBezTo>
                  <a:cubicBezTo>
                    <a:pt x="10002" y="1679"/>
                    <a:pt x="9835" y="1715"/>
                    <a:pt x="9681" y="1774"/>
                  </a:cubicBezTo>
                  <a:cubicBezTo>
                    <a:pt x="9490" y="1072"/>
                    <a:pt x="8835" y="548"/>
                    <a:pt x="8073" y="548"/>
                  </a:cubicBezTo>
                  <a:cubicBezTo>
                    <a:pt x="7740" y="548"/>
                    <a:pt x="7442" y="643"/>
                    <a:pt x="7180" y="798"/>
                  </a:cubicBezTo>
                  <a:cubicBezTo>
                    <a:pt x="6859" y="310"/>
                    <a:pt x="6371" y="0"/>
                    <a:pt x="581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10"/>
            <p:cNvSpPr/>
            <p:nvPr/>
          </p:nvSpPr>
          <p:spPr>
            <a:xfrm>
              <a:off x="3146200" y="3199875"/>
              <a:ext cx="613200" cy="156575"/>
            </a:xfrm>
            <a:custGeom>
              <a:avLst/>
              <a:gdLst/>
              <a:ahLst/>
              <a:cxnLst/>
              <a:rect l="l" t="t" r="r" b="b"/>
              <a:pathLst>
                <a:path w="24528" h="6263" extrusionOk="0">
                  <a:moveTo>
                    <a:pt x="12478" y="0"/>
                  </a:moveTo>
                  <a:cubicBezTo>
                    <a:pt x="10883" y="0"/>
                    <a:pt x="9514" y="1191"/>
                    <a:pt x="8966" y="2858"/>
                  </a:cubicBezTo>
                  <a:cubicBezTo>
                    <a:pt x="8299" y="2203"/>
                    <a:pt x="7383" y="1798"/>
                    <a:pt x="6371" y="1798"/>
                  </a:cubicBezTo>
                  <a:cubicBezTo>
                    <a:pt x="4525" y="1798"/>
                    <a:pt x="3001" y="3131"/>
                    <a:pt x="2692" y="4882"/>
                  </a:cubicBezTo>
                  <a:cubicBezTo>
                    <a:pt x="2442" y="4763"/>
                    <a:pt x="2168" y="4679"/>
                    <a:pt x="1870" y="4679"/>
                  </a:cubicBezTo>
                  <a:cubicBezTo>
                    <a:pt x="929" y="4679"/>
                    <a:pt x="156" y="5358"/>
                    <a:pt x="1" y="6263"/>
                  </a:cubicBezTo>
                  <a:lnTo>
                    <a:pt x="24528" y="6263"/>
                  </a:lnTo>
                  <a:cubicBezTo>
                    <a:pt x="24528" y="6251"/>
                    <a:pt x="24528" y="6251"/>
                    <a:pt x="24528" y="6251"/>
                  </a:cubicBezTo>
                  <a:cubicBezTo>
                    <a:pt x="24528" y="4786"/>
                    <a:pt x="23337" y="3596"/>
                    <a:pt x="21873" y="3596"/>
                  </a:cubicBezTo>
                  <a:cubicBezTo>
                    <a:pt x="21503" y="3596"/>
                    <a:pt x="21146" y="3679"/>
                    <a:pt x="20825" y="3810"/>
                  </a:cubicBezTo>
                  <a:cubicBezTo>
                    <a:pt x="20396" y="2286"/>
                    <a:pt x="19003" y="1167"/>
                    <a:pt x="17348" y="1167"/>
                  </a:cubicBezTo>
                  <a:cubicBezTo>
                    <a:pt x="16646" y="1167"/>
                    <a:pt x="16003" y="1369"/>
                    <a:pt x="15443" y="1715"/>
                  </a:cubicBezTo>
                  <a:cubicBezTo>
                    <a:pt x="14753"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10"/>
            <p:cNvSpPr/>
            <p:nvPr/>
          </p:nvSpPr>
          <p:spPr>
            <a:xfrm>
              <a:off x="3404875" y="2910250"/>
              <a:ext cx="130975" cy="175050"/>
            </a:xfrm>
            <a:custGeom>
              <a:avLst/>
              <a:gdLst/>
              <a:ahLst/>
              <a:cxnLst/>
              <a:rect l="l" t="t" r="r" b="b"/>
              <a:pathLst>
                <a:path w="5239" h="7002" extrusionOk="0">
                  <a:moveTo>
                    <a:pt x="5239" y="0"/>
                  </a:moveTo>
                  <a:lnTo>
                    <a:pt x="0" y="7001"/>
                  </a:lnTo>
                  <a:lnTo>
                    <a:pt x="4906" y="6870"/>
                  </a:lnTo>
                  <a:lnTo>
                    <a:pt x="523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10"/>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rgbClr val="F2E7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10"/>
            <p:cNvSpPr/>
            <p:nvPr/>
          </p:nvSpPr>
          <p:spPr>
            <a:xfrm>
              <a:off x="3434050" y="2910250"/>
              <a:ext cx="199150" cy="529850"/>
            </a:xfrm>
            <a:custGeom>
              <a:avLst/>
              <a:gdLst/>
              <a:ahLst/>
              <a:cxnLst/>
              <a:rect l="l" t="t" r="r" b="b"/>
              <a:pathLst>
                <a:path w="7966" h="21194" extrusionOk="0">
                  <a:moveTo>
                    <a:pt x="4072" y="0"/>
                  </a:moveTo>
                  <a:lnTo>
                    <a:pt x="0" y="6799"/>
                  </a:lnTo>
                  <a:lnTo>
                    <a:pt x="0" y="17598"/>
                  </a:lnTo>
                  <a:lnTo>
                    <a:pt x="7965" y="21193"/>
                  </a:lnTo>
                  <a:lnTo>
                    <a:pt x="7965" y="8990"/>
                  </a:lnTo>
                  <a:lnTo>
                    <a:pt x="407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10"/>
            <p:cNvSpPr/>
            <p:nvPr/>
          </p:nvSpPr>
          <p:spPr>
            <a:xfrm>
              <a:off x="3633175" y="3064725"/>
              <a:ext cx="570625" cy="375375"/>
            </a:xfrm>
            <a:custGeom>
              <a:avLst/>
              <a:gdLst/>
              <a:ahLst/>
              <a:cxnLst/>
              <a:rect l="l" t="t" r="r" b="b"/>
              <a:pathLst>
                <a:path w="22825" h="15015" extrusionOk="0">
                  <a:moveTo>
                    <a:pt x="22825" y="1"/>
                  </a:moveTo>
                  <a:lnTo>
                    <a:pt x="0" y="2811"/>
                  </a:lnTo>
                  <a:lnTo>
                    <a:pt x="0" y="15014"/>
                  </a:lnTo>
                  <a:lnTo>
                    <a:pt x="22825" y="12205"/>
                  </a:lnTo>
                  <a:lnTo>
                    <a:pt x="2282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10"/>
            <p:cNvSpPr/>
            <p:nvPr/>
          </p:nvSpPr>
          <p:spPr>
            <a:xfrm>
              <a:off x="3535850" y="2910250"/>
              <a:ext cx="705750" cy="244700"/>
            </a:xfrm>
            <a:custGeom>
              <a:avLst/>
              <a:gdLst/>
              <a:ahLst/>
              <a:cxnLst/>
              <a:rect l="l" t="t" r="r" b="b"/>
              <a:pathLst>
                <a:path w="28230" h="9788" extrusionOk="0">
                  <a:moveTo>
                    <a:pt x="0" y="0"/>
                  </a:moveTo>
                  <a:lnTo>
                    <a:pt x="3858" y="9787"/>
                  </a:lnTo>
                  <a:lnTo>
                    <a:pt x="28230" y="7227"/>
                  </a:lnTo>
                  <a:lnTo>
                    <a:pt x="28230" y="6870"/>
                  </a:lnTo>
                  <a:lnTo>
                    <a:pt x="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10"/>
            <p:cNvSpPr/>
            <p:nvPr/>
          </p:nvSpPr>
          <p:spPr>
            <a:xfrm>
              <a:off x="3747475" y="3201950"/>
              <a:ext cx="73550" cy="119675"/>
            </a:xfrm>
            <a:custGeom>
              <a:avLst/>
              <a:gdLst/>
              <a:ahLst/>
              <a:cxnLst/>
              <a:rect l="l" t="t" r="r" b="b"/>
              <a:pathLst>
                <a:path w="2942" h="4787" extrusionOk="0">
                  <a:moveTo>
                    <a:pt x="2941" y="0"/>
                  </a:moveTo>
                  <a:lnTo>
                    <a:pt x="0" y="274"/>
                  </a:lnTo>
                  <a:lnTo>
                    <a:pt x="0" y="4787"/>
                  </a:lnTo>
                  <a:lnTo>
                    <a:pt x="2941" y="4441"/>
                  </a:lnTo>
                  <a:lnTo>
                    <a:pt x="29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10"/>
            <p:cNvSpPr/>
            <p:nvPr/>
          </p:nvSpPr>
          <p:spPr>
            <a:xfrm>
              <a:off x="3881725" y="3192125"/>
              <a:ext cx="73525" cy="216425"/>
            </a:xfrm>
            <a:custGeom>
              <a:avLst/>
              <a:gdLst/>
              <a:ahLst/>
              <a:cxnLst/>
              <a:rect l="l" t="t" r="r" b="b"/>
              <a:pathLst>
                <a:path w="2941" h="8657" extrusionOk="0">
                  <a:moveTo>
                    <a:pt x="2941" y="1"/>
                  </a:moveTo>
                  <a:lnTo>
                    <a:pt x="0" y="274"/>
                  </a:lnTo>
                  <a:lnTo>
                    <a:pt x="0" y="8656"/>
                  </a:lnTo>
                  <a:lnTo>
                    <a:pt x="2941" y="8299"/>
                  </a:lnTo>
                  <a:lnTo>
                    <a:pt x="29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10"/>
            <p:cNvSpPr/>
            <p:nvPr/>
          </p:nvSpPr>
          <p:spPr>
            <a:xfrm>
              <a:off x="4015950" y="3182300"/>
              <a:ext cx="73550" cy="119675"/>
            </a:xfrm>
            <a:custGeom>
              <a:avLst/>
              <a:gdLst/>
              <a:ahLst/>
              <a:cxnLst/>
              <a:rect l="l" t="t" r="r" b="b"/>
              <a:pathLst>
                <a:path w="2942" h="4787" extrusionOk="0">
                  <a:moveTo>
                    <a:pt x="2942" y="1"/>
                  </a:moveTo>
                  <a:lnTo>
                    <a:pt x="1" y="286"/>
                  </a:lnTo>
                  <a:lnTo>
                    <a:pt x="1" y="4787"/>
                  </a:lnTo>
                  <a:lnTo>
                    <a:pt x="2942" y="4442"/>
                  </a:lnTo>
                  <a:lnTo>
                    <a:pt x="29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10"/>
            <p:cNvSpPr/>
            <p:nvPr/>
          </p:nvSpPr>
          <p:spPr>
            <a:xfrm>
              <a:off x="3487925" y="3140925"/>
              <a:ext cx="63425" cy="111050"/>
            </a:xfrm>
            <a:custGeom>
              <a:avLst/>
              <a:gdLst/>
              <a:ahLst/>
              <a:cxnLst/>
              <a:rect l="l" t="t" r="r" b="b"/>
              <a:pathLst>
                <a:path w="2537" h="4442" extrusionOk="0">
                  <a:moveTo>
                    <a:pt x="0" y="1"/>
                  </a:moveTo>
                  <a:lnTo>
                    <a:pt x="0" y="4049"/>
                  </a:lnTo>
                  <a:lnTo>
                    <a:pt x="2536" y="4442"/>
                  </a:lnTo>
                  <a:lnTo>
                    <a:pt x="2536" y="394"/>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10"/>
            <p:cNvSpPr/>
            <p:nvPr/>
          </p:nvSpPr>
          <p:spPr>
            <a:xfrm>
              <a:off x="3535850" y="2866200"/>
              <a:ext cx="705750" cy="274750"/>
            </a:xfrm>
            <a:custGeom>
              <a:avLst/>
              <a:gdLst/>
              <a:ahLst/>
              <a:cxnLst/>
              <a:rect l="l" t="t" r="r" b="b"/>
              <a:pathLst>
                <a:path w="28230" h="10990" extrusionOk="0">
                  <a:moveTo>
                    <a:pt x="22253" y="0"/>
                  </a:moveTo>
                  <a:lnTo>
                    <a:pt x="0" y="1762"/>
                  </a:lnTo>
                  <a:lnTo>
                    <a:pt x="3893" y="10990"/>
                  </a:lnTo>
                  <a:lnTo>
                    <a:pt x="28230" y="8632"/>
                  </a:lnTo>
                  <a:lnTo>
                    <a:pt x="222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10"/>
            <p:cNvSpPr/>
            <p:nvPr/>
          </p:nvSpPr>
          <p:spPr>
            <a:xfrm>
              <a:off x="4027275" y="3230825"/>
              <a:ext cx="613200" cy="156575"/>
            </a:xfrm>
            <a:custGeom>
              <a:avLst/>
              <a:gdLst/>
              <a:ahLst/>
              <a:cxnLst/>
              <a:rect l="l" t="t" r="r" b="b"/>
              <a:pathLst>
                <a:path w="24528" h="6263" extrusionOk="0">
                  <a:moveTo>
                    <a:pt x="12478" y="0"/>
                  </a:moveTo>
                  <a:cubicBezTo>
                    <a:pt x="10883" y="0"/>
                    <a:pt x="9525" y="1191"/>
                    <a:pt x="8966" y="2858"/>
                  </a:cubicBezTo>
                  <a:cubicBezTo>
                    <a:pt x="8299" y="2203"/>
                    <a:pt x="7382" y="1798"/>
                    <a:pt x="6370" y="1798"/>
                  </a:cubicBezTo>
                  <a:cubicBezTo>
                    <a:pt x="4525" y="1798"/>
                    <a:pt x="3001" y="3132"/>
                    <a:pt x="2703" y="4882"/>
                  </a:cubicBezTo>
                  <a:cubicBezTo>
                    <a:pt x="2441" y="4763"/>
                    <a:pt x="2167" y="4679"/>
                    <a:pt x="1870" y="4679"/>
                  </a:cubicBezTo>
                  <a:cubicBezTo>
                    <a:pt x="929" y="4679"/>
                    <a:pt x="155" y="5358"/>
                    <a:pt x="0" y="6263"/>
                  </a:cubicBezTo>
                  <a:lnTo>
                    <a:pt x="24527" y="6263"/>
                  </a:lnTo>
                  <a:cubicBezTo>
                    <a:pt x="24527" y="6251"/>
                    <a:pt x="24527" y="6251"/>
                    <a:pt x="24527" y="6251"/>
                  </a:cubicBezTo>
                  <a:cubicBezTo>
                    <a:pt x="24527" y="4787"/>
                    <a:pt x="23336" y="3596"/>
                    <a:pt x="21872" y="3596"/>
                  </a:cubicBezTo>
                  <a:cubicBezTo>
                    <a:pt x="21503" y="3596"/>
                    <a:pt x="21146" y="3679"/>
                    <a:pt x="20824" y="3810"/>
                  </a:cubicBezTo>
                  <a:cubicBezTo>
                    <a:pt x="20408" y="2286"/>
                    <a:pt x="19015" y="1167"/>
                    <a:pt x="17348" y="1167"/>
                  </a:cubicBezTo>
                  <a:cubicBezTo>
                    <a:pt x="16645" y="1167"/>
                    <a:pt x="16002" y="1370"/>
                    <a:pt x="15443" y="1715"/>
                  </a:cubicBezTo>
                  <a:cubicBezTo>
                    <a:pt x="14752" y="667"/>
                    <a:pt x="13681" y="0"/>
                    <a:pt x="1247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10"/>
            <p:cNvSpPr/>
            <p:nvPr/>
          </p:nvSpPr>
          <p:spPr>
            <a:xfrm>
              <a:off x="4027275" y="3332625"/>
              <a:ext cx="386075" cy="98550"/>
            </a:xfrm>
            <a:custGeom>
              <a:avLst/>
              <a:gdLst/>
              <a:ahLst/>
              <a:cxnLst/>
              <a:rect l="l" t="t" r="r" b="b"/>
              <a:pathLst>
                <a:path w="15443" h="3942" extrusionOk="0">
                  <a:moveTo>
                    <a:pt x="7858" y="0"/>
                  </a:moveTo>
                  <a:cubicBezTo>
                    <a:pt x="6858" y="0"/>
                    <a:pt x="5989" y="750"/>
                    <a:pt x="5644" y="1798"/>
                  </a:cubicBezTo>
                  <a:cubicBezTo>
                    <a:pt x="5227" y="1393"/>
                    <a:pt x="4644" y="1131"/>
                    <a:pt x="4013" y="1131"/>
                  </a:cubicBezTo>
                  <a:cubicBezTo>
                    <a:pt x="2846" y="1131"/>
                    <a:pt x="1893" y="1977"/>
                    <a:pt x="1703" y="3072"/>
                  </a:cubicBezTo>
                  <a:cubicBezTo>
                    <a:pt x="1536" y="3001"/>
                    <a:pt x="1369" y="2953"/>
                    <a:pt x="1179" y="2953"/>
                  </a:cubicBezTo>
                  <a:cubicBezTo>
                    <a:pt x="584" y="2953"/>
                    <a:pt x="95" y="3382"/>
                    <a:pt x="0" y="3941"/>
                  </a:cubicBezTo>
                  <a:lnTo>
                    <a:pt x="15443" y="3941"/>
                  </a:lnTo>
                  <a:cubicBezTo>
                    <a:pt x="15443" y="3013"/>
                    <a:pt x="14693" y="2262"/>
                    <a:pt x="13776" y="2262"/>
                  </a:cubicBezTo>
                  <a:cubicBezTo>
                    <a:pt x="13538" y="2262"/>
                    <a:pt x="13311" y="2310"/>
                    <a:pt x="13121" y="2405"/>
                  </a:cubicBezTo>
                  <a:cubicBezTo>
                    <a:pt x="12847" y="1441"/>
                    <a:pt x="11966" y="738"/>
                    <a:pt x="10930" y="738"/>
                  </a:cubicBezTo>
                  <a:cubicBezTo>
                    <a:pt x="10490" y="738"/>
                    <a:pt x="10073" y="869"/>
                    <a:pt x="9728" y="1084"/>
                  </a:cubicBezTo>
                  <a:cubicBezTo>
                    <a:pt x="9287" y="429"/>
                    <a:pt x="8620" y="0"/>
                    <a:pt x="78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10"/>
            <p:cNvSpPr/>
            <p:nvPr/>
          </p:nvSpPr>
          <p:spPr>
            <a:xfrm>
              <a:off x="6480550" y="1938400"/>
              <a:ext cx="32175" cy="1017700"/>
            </a:xfrm>
            <a:custGeom>
              <a:avLst/>
              <a:gdLst/>
              <a:ahLst/>
              <a:cxnLst/>
              <a:rect l="l" t="t" r="r" b="b"/>
              <a:pathLst>
                <a:path w="1287" h="40708" extrusionOk="0">
                  <a:moveTo>
                    <a:pt x="1" y="1"/>
                  </a:moveTo>
                  <a:lnTo>
                    <a:pt x="1" y="40708"/>
                  </a:lnTo>
                  <a:lnTo>
                    <a:pt x="1286" y="40708"/>
                  </a:lnTo>
                  <a:lnTo>
                    <a:pt x="12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10"/>
            <p:cNvSpPr/>
            <p:nvPr/>
          </p:nvSpPr>
          <p:spPr>
            <a:xfrm>
              <a:off x="6502575" y="1938400"/>
              <a:ext cx="10150" cy="1017700"/>
            </a:xfrm>
            <a:custGeom>
              <a:avLst/>
              <a:gdLst/>
              <a:ahLst/>
              <a:cxnLst/>
              <a:rect l="l" t="t" r="r" b="b"/>
              <a:pathLst>
                <a:path w="406" h="40708" extrusionOk="0">
                  <a:moveTo>
                    <a:pt x="1" y="1"/>
                  </a:moveTo>
                  <a:lnTo>
                    <a:pt x="1" y="40708"/>
                  </a:lnTo>
                  <a:lnTo>
                    <a:pt x="405" y="40708"/>
                  </a:lnTo>
                  <a:lnTo>
                    <a:pt x="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10"/>
            <p:cNvSpPr/>
            <p:nvPr/>
          </p:nvSpPr>
          <p:spPr>
            <a:xfrm>
              <a:off x="6449000" y="1438350"/>
              <a:ext cx="89925" cy="472700"/>
            </a:xfrm>
            <a:custGeom>
              <a:avLst/>
              <a:gdLst/>
              <a:ahLst/>
              <a:cxnLst/>
              <a:rect l="l" t="t" r="r" b="b"/>
              <a:pathLst>
                <a:path w="3597" h="18908" extrusionOk="0">
                  <a:moveTo>
                    <a:pt x="751" y="0"/>
                  </a:moveTo>
                  <a:lnTo>
                    <a:pt x="0" y="16788"/>
                  </a:lnTo>
                  <a:lnTo>
                    <a:pt x="1751" y="18907"/>
                  </a:lnTo>
                  <a:lnTo>
                    <a:pt x="3596" y="16407"/>
                  </a:lnTo>
                  <a:lnTo>
                    <a:pt x="2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10"/>
            <p:cNvSpPr/>
            <p:nvPr/>
          </p:nvSpPr>
          <p:spPr>
            <a:xfrm>
              <a:off x="6490975" y="1902675"/>
              <a:ext cx="469425" cy="139925"/>
            </a:xfrm>
            <a:custGeom>
              <a:avLst/>
              <a:gdLst/>
              <a:ahLst/>
              <a:cxnLst/>
              <a:rect l="l" t="t" r="r" b="b"/>
              <a:pathLst>
                <a:path w="18777" h="5597" extrusionOk="0">
                  <a:moveTo>
                    <a:pt x="2405" y="1"/>
                  </a:moveTo>
                  <a:lnTo>
                    <a:pt x="0" y="1346"/>
                  </a:lnTo>
                  <a:lnTo>
                    <a:pt x="2131" y="3620"/>
                  </a:lnTo>
                  <a:lnTo>
                    <a:pt x="18443" y="5597"/>
                  </a:lnTo>
                  <a:lnTo>
                    <a:pt x="18776" y="3799"/>
                  </a:lnTo>
                  <a:lnTo>
                    <a:pt x="240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10"/>
            <p:cNvSpPr/>
            <p:nvPr/>
          </p:nvSpPr>
          <p:spPr>
            <a:xfrm>
              <a:off x="6442750" y="1438350"/>
              <a:ext cx="89925" cy="472700"/>
            </a:xfrm>
            <a:custGeom>
              <a:avLst/>
              <a:gdLst/>
              <a:ahLst/>
              <a:cxnLst/>
              <a:rect l="l" t="t" r="r" b="b"/>
              <a:pathLst>
                <a:path w="3597" h="18908" extrusionOk="0">
                  <a:moveTo>
                    <a:pt x="762" y="0"/>
                  </a:moveTo>
                  <a:lnTo>
                    <a:pt x="0" y="16788"/>
                  </a:lnTo>
                  <a:lnTo>
                    <a:pt x="1763" y="18907"/>
                  </a:lnTo>
                  <a:lnTo>
                    <a:pt x="3596" y="16407"/>
                  </a:lnTo>
                  <a:lnTo>
                    <a:pt x="258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10"/>
            <p:cNvSpPr/>
            <p:nvPr/>
          </p:nvSpPr>
          <p:spPr>
            <a:xfrm>
              <a:off x="6490975" y="1894050"/>
              <a:ext cx="469425" cy="139625"/>
            </a:xfrm>
            <a:custGeom>
              <a:avLst/>
              <a:gdLst/>
              <a:ahLst/>
              <a:cxnLst/>
              <a:rect l="l" t="t" r="r" b="b"/>
              <a:pathLst>
                <a:path w="18777" h="5585" extrusionOk="0">
                  <a:moveTo>
                    <a:pt x="2405" y="0"/>
                  </a:moveTo>
                  <a:lnTo>
                    <a:pt x="0" y="1346"/>
                  </a:lnTo>
                  <a:lnTo>
                    <a:pt x="2131" y="3608"/>
                  </a:lnTo>
                  <a:lnTo>
                    <a:pt x="18443" y="5584"/>
                  </a:lnTo>
                  <a:lnTo>
                    <a:pt x="18776" y="3799"/>
                  </a:lnTo>
                  <a:lnTo>
                    <a:pt x="24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10"/>
            <p:cNvSpPr/>
            <p:nvPr/>
          </p:nvSpPr>
          <p:spPr>
            <a:xfrm>
              <a:off x="6070375" y="1919650"/>
              <a:ext cx="421800" cy="263750"/>
            </a:xfrm>
            <a:custGeom>
              <a:avLst/>
              <a:gdLst/>
              <a:ahLst/>
              <a:cxnLst/>
              <a:rect l="l" t="t" r="r" b="b"/>
              <a:pathLst>
                <a:path w="16872" h="10550" extrusionOk="0">
                  <a:moveTo>
                    <a:pt x="13788" y="0"/>
                  </a:moveTo>
                  <a:lnTo>
                    <a:pt x="1" y="8966"/>
                  </a:lnTo>
                  <a:lnTo>
                    <a:pt x="906" y="10549"/>
                  </a:lnTo>
                  <a:lnTo>
                    <a:pt x="15896" y="2953"/>
                  </a:lnTo>
                  <a:lnTo>
                    <a:pt x="16872" y="381"/>
                  </a:lnTo>
                  <a:lnTo>
                    <a:pt x="1378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10"/>
            <p:cNvSpPr/>
            <p:nvPr/>
          </p:nvSpPr>
          <p:spPr>
            <a:xfrm>
              <a:off x="6066225" y="1911025"/>
              <a:ext cx="421500" cy="263750"/>
            </a:xfrm>
            <a:custGeom>
              <a:avLst/>
              <a:gdLst/>
              <a:ahLst/>
              <a:cxnLst/>
              <a:rect l="l" t="t" r="r" b="b"/>
              <a:pathLst>
                <a:path w="16860" h="10550" extrusionOk="0">
                  <a:moveTo>
                    <a:pt x="13776" y="0"/>
                  </a:moveTo>
                  <a:lnTo>
                    <a:pt x="0" y="8966"/>
                  </a:lnTo>
                  <a:lnTo>
                    <a:pt x="893" y="10549"/>
                  </a:lnTo>
                  <a:lnTo>
                    <a:pt x="15883" y="2941"/>
                  </a:lnTo>
                  <a:lnTo>
                    <a:pt x="16859" y="369"/>
                  </a:lnTo>
                  <a:lnTo>
                    <a:pt x="137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10"/>
            <p:cNvSpPr/>
            <p:nvPr/>
          </p:nvSpPr>
          <p:spPr>
            <a:xfrm>
              <a:off x="6445725" y="1872925"/>
              <a:ext cx="90800" cy="90800"/>
            </a:xfrm>
            <a:custGeom>
              <a:avLst/>
              <a:gdLst/>
              <a:ahLst/>
              <a:cxnLst/>
              <a:rect l="l" t="t" r="r" b="b"/>
              <a:pathLst>
                <a:path w="3632" h="3632" extrusionOk="0">
                  <a:moveTo>
                    <a:pt x="1810" y="0"/>
                  </a:moveTo>
                  <a:cubicBezTo>
                    <a:pt x="810" y="0"/>
                    <a:pt x="1" y="810"/>
                    <a:pt x="1" y="1822"/>
                  </a:cubicBezTo>
                  <a:cubicBezTo>
                    <a:pt x="1" y="2822"/>
                    <a:pt x="810" y="3632"/>
                    <a:pt x="1810" y="3632"/>
                  </a:cubicBezTo>
                  <a:cubicBezTo>
                    <a:pt x="2822" y="3632"/>
                    <a:pt x="3632" y="2822"/>
                    <a:pt x="3632" y="1822"/>
                  </a:cubicBezTo>
                  <a:cubicBezTo>
                    <a:pt x="3632" y="810"/>
                    <a:pt x="2822" y="0"/>
                    <a:pt x="18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10"/>
            <p:cNvSpPr/>
            <p:nvPr/>
          </p:nvSpPr>
          <p:spPr>
            <a:xfrm>
              <a:off x="4370175" y="2501850"/>
              <a:ext cx="16975" cy="535525"/>
            </a:xfrm>
            <a:custGeom>
              <a:avLst/>
              <a:gdLst/>
              <a:ahLst/>
              <a:cxnLst/>
              <a:rect l="l" t="t" r="r" b="b"/>
              <a:pathLst>
                <a:path w="679" h="21421" extrusionOk="0">
                  <a:moveTo>
                    <a:pt x="0" y="1"/>
                  </a:moveTo>
                  <a:lnTo>
                    <a:pt x="0" y="21420"/>
                  </a:lnTo>
                  <a:lnTo>
                    <a:pt x="679" y="21420"/>
                  </a:lnTo>
                  <a:lnTo>
                    <a:pt x="6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10"/>
            <p:cNvSpPr/>
            <p:nvPr/>
          </p:nvSpPr>
          <p:spPr>
            <a:xfrm>
              <a:off x="4381775" y="2501850"/>
              <a:ext cx="5375" cy="535525"/>
            </a:xfrm>
            <a:custGeom>
              <a:avLst/>
              <a:gdLst/>
              <a:ahLst/>
              <a:cxnLst/>
              <a:rect l="l" t="t" r="r" b="b"/>
              <a:pathLst>
                <a:path w="215" h="21421" extrusionOk="0">
                  <a:moveTo>
                    <a:pt x="1" y="1"/>
                  </a:moveTo>
                  <a:lnTo>
                    <a:pt x="1" y="21420"/>
                  </a:lnTo>
                  <a:lnTo>
                    <a:pt x="215" y="21420"/>
                  </a:lnTo>
                  <a:lnTo>
                    <a:pt x="2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10"/>
            <p:cNvSpPr/>
            <p:nvPr/>
          </p:nvSpPr>
          <p:spPr>
            <a:xfrm>
              <a:off x="4364800" y="2250950"/>
              <a:ext cx="105400" cy="238725"/>
            </a:xfrm>
            <a:custGeom>
              <a:avLst/>
              <a:gdLst/>
              <a:ahLst/>
              <a:cxnLst/>
              <a:rect l="l" t="t" r="r" b="b"/>
              <a:pathLst>
                <a:path w="4216" h="9549" extrusionOk="0">
                  <a:moveTo>
                    <a:pt x="3311" y="0"/>
                  </a:moveTo>
                  <a:lnTo>
                    <a:pt x="1" y="8192"/>
                  </a:lnTo>
                  <a:lnTo>
                    <a:pt x="501" y="9549"/>
                  </a:lnTo>
                  <a:lnTo>
                    <a:pt x="1846" y="8632"/>
                  </a:lnTo>
                  <a:lnTo>
                    <a:pt x="4216" y="310"/>
                  </a:lnTo>
                  <a:lnTo>
                    <a:pt x="33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10"/>
            <p:cNvSpPr/>
            <p:nvPr/>
          </p:nvSpPr>
          <p:spPr>
            <a:xfrm>
              <a:off x="4371950" y="2495900"/>
              <a:ext cx="222075" cy="139325"/>
            </a:xfrm>
            <a:custGeom>
              <a:avLst/>
              <a:gdLst/>
              <a:ahLst/>
              <a:cxnLst/>
              <a:rect l="l" t="t" r="r" b="b"/>
              <a:pathLst>
                <a:path w="8883" h="5573" extrusionOk="0">
                  <a:moveTo>
                    <a:pt x="1429" y="1"/>
                  </a:moveTo>
                  <a:lnTo>
                    <a:pt x="1" y="239"/>
                  </a:lnTo>
                  <a:lnTo>
                    <a:pt x="656" y="1739"/>
                  </a:lnTo>
                  <a:lnTo>
                    <a:pt x="8406" y="5573"/>
                  </a:lnTo>
                  <a:lnTo>
                    <a:pt x="8883" y="4751"/>
                  </a:lnTo>
                  <a:lnTo>
                    <a:pt x="1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10"/>
            <p:cNvSpPr/>
            <p:nvPr/>
          </p:nvSpPr>
          <p:spPr>
            <a:xfrm>
              <a:off x="4361525" y="2249750"/>
              <a:ext cx="105700" cy="239050"/>
            </a:xfrm>
            <a:custGeom>
              <a:avLst/>
              <a:gdLst/>
              <a:ahLst/>
              <a:cxnLst/>
              <a:rect l="l" t="t" r="r" b="b"/>
              <a:pathLst>
                <a:path w="4228" h="9562" extrusionOk="0">
                  <a:moveTo>
                    <a:pt x="3323" y="0"/>
                  </a:moveTo>
                  <a:lnTo>
                    <a:pt x="1" y="8204"/>
                  </a:lnTo>
                  <a:lnTo>
                    <a:pt x="513" y="9561"/>
                  </a:lnTo>
                  <a:lnTo>
                    <a:pt x="1858" y="8632"/>
                  </a:lnTo>
                  <a:lnTo>
                    <a:pt x="4228" y="322"/>
                  </a:lnTo>
                  <a:lnTo>
                    <a:pt x="33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10"/>
            <p:cNvSpPr/>
            <p:nvPr/>
          </p:nvSpPr>
          <p:spPr>
            <a:xfrm>
              <a:off x="4373450" y="2491450"/>
              <a:ext cx="222075" cy="139625"/>
            </a:xfrm>
            <a:custGeom>
              <a:avLst/>
              <a:gdLst/>
              <a:ahLst/>
              <a:cxnLst/>
              <a:rect l="l" t="t" r="r" b="b"/>
              <a:pathLst>
                <a:path w="8883" h="5585" extrusionOk="0">
                  <a:moveTo>
                    <a:pt x="1429" y="0"/>
                  </a:moveTo>
                  <a:lnTo>
                    <a:pt x="0" y="250"/>
                  </a:lnTo>
                  <a:lnTo>
                    <a:pt x="655" y="1739"/>
                  </a:lnTo>
                  <a:lnTo>
                    <a:pt x="8406" y="5584"/>
                  </a:lnTo>
                  <a:lnTo>
                    <a:pt x="8882" y="4751"/>
                  </a:lnTo>
                  <a:lnTo>
                    <a:pt x="142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10"/>
            <p:cNvSpPr/>
            <p:nvPr/>
          </p:nvSpPr>
          <p:spPr>
            <a:xfrm>
              <a:off x="4126975" y="2480425"/>
              <a:ext cx="246800" cy="74450"/>
            </a:xfrm>
            <a:custGeom>
              <a:avLst/>
              <a:gdLst/>
              <a:ahLst/>
              <a:cxnLst/>
              <a:rect l="l" t="t" r="r" b="b"/>
              <a:pathLst>
                <a:path w="9872" h="2978" extrusionOk="0">
                  <a:moveTo>
                    <a:pt x="8407" y="1"/>
                  </a:moveTo>
                  <a:lnTo>
                    <a:pt x="1" y="2037"/>
                  </a:lnTo>
                  <a:lnTo>
                    <a:pt x="168" y="2977"/>
                  </a:lnTo>
                  <a:lnTo>
                    <a:pt x="8942" y="1834"/>
                  </a:lnTo>
                  <a:lnTo>
                    <a:pt x="9871" y="727"/>
                  </a:lnTo>
                  <a:lnTo>
                    <a:pt x="840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10"/>
            <p:cNvSpPr/>
            <p:nvPr/>
          </p:nvSpPr>
          <p:spPr>
            <a:xfrm>
              <a:off x="4126400" y="2475375"/>
              <a:ext cx="246775" cy="74425"/>
            </a:xfrm>
            <a:custGeom>
              <a:avLst/>
              <a:gdLst/>
              <a:ahLst/>
              <a:cxnLst/>
              <a:rect l="l" t="t" r="r" b="b"/>
              <a:pathLst>
                <a:path w="9871" h="2977" extrusionOk="0">
                  <a:moveTo>
                    <a:pt x="8406" y="0"/>
                  </a:moveTo>
                  <a:lnTo>
                    <a:pt x="0" y="2036"/>
                  </a:lnTo>
                  <a:lnTo>
                    <a:pt x="167" y="2977"/>
                  </a:lnTo>
                  <a:lnTo>
                    <a:pt x="8930" y="1822"/>
                  </a:lnTo>
                  <a:lnTo>
                    <a:pt x="9870" y="727"/>
                  </a:lnTo>
                  <a:lnTo>
                    <a:pt x="84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10"/>
            <p:cNvSpPr/>
            <p:nvPr/>
          </p:nvSpPr>
          <p:spPr>
            <a:xfrm>
              <a:off x="4351125" y="2469125"/>
              <a:ext cx="47950" cy="47950"/>
            </a:xfrm>
            <a:custGeom>
              <a:avLst/>
              <a:gdLst/>
              <a:ahLst/>
              <a:cxnLst/>
              <a:rect l="l" t="t" r="r" b="b"/>
              <a:pathLst>
                <a:path w="1918" h="1918" extrusionOk="0">
                  <a:moveTo>
                    <a:pt x="965" y="0"/>
                  </a:moveTo>
                  <a:cubicBezTo>
                    <a:pt x="429" y="0"/>
                    <a:pt x="0" y="429"/>
                    <a:pt x="0" y="953"/>
                  </a:cubicBezTo>
                  <a:cubicBezTo>
                    <a:pt x="0" y="1489"/>
                    <a:pt x="429" y="1917"/>
                    <a:pt x="965" y="1917"/>
                  </a:cubicBezTo>
                  <a:cubicBezTo>
                    <a:pt x="1489" y="1917"/>
                    <a:pt x="1917" y="1489"/>
                    <a:pt x="1917" y="953"/>
                  </a:cubicBezTo>
                  <a:cubicBezTo>
                    <a:pt x="1917" y="429"/>
                    <a:pt x="1489" y="0"/>
                    <a:pt x="9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10"/>
            <p:cNvSpPr/>
            <p:nvPr/>
          </p:nvSpPr>
          <p:spPr>
            <a:xfrm>
              <a:off x="5916800" y="2292325"/>
              <a:ext cx="11625" cy="365225"/>
            </a:xfrm>
            <a:custGeom>
              <a:avLst/>
              <a:gdLst/>
              <a:ahLst/>
              <a:cxnLst/>
              <a:rect l="l" t="t" r="r" b="b"/>
              <a:pathLst>
                <a:path w="465" h="14609" extrusionOk="0">
                  <a:moveTo>
                    <a:pt x="0" y="0"/>
                  </a:moveTo>
                  <a:lnTo>
                    <a:pt x="0" y="14609"/>
                  </a:lnTo>
                  <a:lnTo>
                    <a:pt x="464" y="14609"/>
                  </a:lnTo>
                  <a:lnTo>
                    <a:pt x="4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10"/>
            <p:cNvSpPr/>
            <p:nvPr/>
          </p:nvSpPr>
          <p:spPr>
            <a:xfrm>
              <a:off x="5924525" y="2292325"/>
              <a:ext cx="3900" cy="365225"/>
            </a:xfrm>
            <a:custGeom>
              <a:avLst/>
              <a:gdLst/>
              <a:ahLst/>
              <a:cxnLst/>
              <a:rect l="l" t="t" r="r" b="b"/>
              <a:pathLst>
                <a:path w="156" h="14609" extrusionOk="0">
                  <a:moveTo>
                    <a:pt x="1" y="0"/>
                  </a:moveTo>
                  <a:lnTo>
                    <a:pt x="1" y="14609"/>
                  </a:lnTo>
                  <a:lnTo>
                    <a:pt x="155" y="14609"/>
                  </a:lnTo>
                  <a:lnTo>
                    <a:pt x="15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10"/>
            <p:cNvSpPr/>
            <p:nvPr/>
          </p:nvSpPr>
          <p:spPr>
            <a:xfrm>
              <a:off x="5912925" y="2120875"/>
              <a:ext cx="72050" cy="163125"/>
            </a:xfrm>
            <a:custGeom>
              <a:avLst/>
              <a:gdLst/>
              <a:ahLst/>
              <a:cxnLst/>
              <a:rect l="l" t="t" r="r" b="b"/>
              <a:pathLst>
                <a:path w="2882" h="6525" extrusionOk="0">
                  <a:moveTo>
                    <a:pt x="2263" y="0"/>
                  </a:moveTo>
                  <a:lnTo>
                    <a:pt x="0" y="5596"/>
                  </a:lnTo>
                  <a:lnTo>
                    <a:pt x="346" y="6525"/>
                  </a:lnTo>
                  <a:lnTo>
                    <a:pt x="1274" y="5894"/>
                  </a:lnTo>
                  <a:lnTo>
                    <a:pt x="2882" y="214"/>
                  </a:lnTo>
                  <a:lnTo>
                    <a:pt x="22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10"/>
            <p:cNvSpPr/>
            <p:nvPr/>
          </p:nvSpPr>
          <p:spPr>
            <a:xfrm>
              <a:off x="5917975" y="2288150"/>
              <a:ext cx="151525" cy="95275"/>
            </a:xfrm>
            <a:custGeom>
              <a:avLst/>
              <a:gdLst/>
              <a:ahLst/>
              <a:cxnLst/>
              <a:rect l="l" t="t" r="r" b="b"/>
              <a:pathLst>
                <a:path w="6061" h="3811" extrusionOk="0">
                  <a:moveTo>
                    <a:pt x="977" y="0"/>
                  </a:moveTo>
                  <a:lnTo>
                    <a:pt x="1" y="167"/>
                  </a:lnTo>
                  <a:lnTo>
                    <a:pt x="453" y="1191"/>
                  </a:lnTo>
                  <a:lnTo>
                    <a:pt x="5740" y="3810"/>
                  </a:lnTo>
                  <a:lnTo>
                    <a:pt x="6061" y="3239"/>
                  </a:lnTo>
                  <a:lnTo>
                    <a:pt x="9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10"/>
            <p:cNvSpPr/>
            <p:nvPr/>
          </p:nvSpPr>
          <p:spPr>
            <a:xfrm>
              <a:off x="5910825" y="2120275"/>
              <a:ext cx="72075" cy="162825"/>
            </a:xfrm>
            <a:custGeom>
              <a:avLst/>
              <a:gdLst/>
              <a:ahLst/>
              <a:cxnLst/>
              <a:rect l="l" t="t" r="r" b="b"/>
              <a:pathLst>
                <a:path w="2883" h="6513" extrusionOk="0">
                  <a:moveTo>
                    <a:pt x="2263" y="0"/>
                  </a:moveTo>
                  <a:lnTo>
                    <a:pt x="1" y="5596"/>
                  </a:lnTo>
                  <a:lnTo>
                    <a:pt x="346" y="6513"/>
                  </a:lnTo>
                  <a:lnTo>
                    <a:pt x="1275" y="5894"/>
                  </a:lnTo>
                  <a:lnTo>
                    <a:pt x="2882" y="215"/>
                  </a:lnTo>
                  <a:lnTo>
                    <a:pt x="22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10"/>
            <p:cNvSpPr/>
            <p:nvPr/>
          </p:nvSpPr>
          <p:spPr>
            <a:xfrm>
              <a:off x="5918875" y="2285175"/>
              <a:ext cx="151525" cy="95275"/>
            </a:xfrm>
            <a:custGeom>
              <a:avLst/>
              <a:gdLst/>
              <a:ahLst/>
              <a:cxnLst/>
              <a:rect l="l" t="t" r="r" b="b"/>
              <a:pathLst>
                <a:path w="6061" h="3811" extrusionOk="0">
                  <a:moveTo>
                    <a:pt x="977" y="0"/>
                  </a:moveTo>
                  <a:lnTo>
                    <a:pt x="0" y="167"/>
                  </a:lnTo>
                  <a:lnTo>
                    <a:pt x="453" y="1191"/>
                  </a:lnTo>
                  <a:lnTo>
                    <a:pt x="5739" y="3810"/>
                  </a:lnTo>
                  <a:lnTo>
                    <a:pt x="6061" y="3239"/>
                  </a:lnTo>
                  <a:lnTo>
                    <a:pt x="9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10"/>
            <p:cNvSpPr/>
            <p:nvPr/>
          </p:nvSpPr>
          <p:spPr>
            <a:xfrm>
              <a:off x="5750700" y="2277725"/>
              <a:ext cx="168500" cy="50625"/>
            </a:xfrm>
            <a:custGeom>
              <a:avLst/>
              <a:gdLst/>
              <a:ahLst/>
              <a:cxnLst/>
              <a:rect l="l" t="t" r="r" b="b"/>
              <a:pathLst>
                <a:path w="6740" h="2025" extrusionOk="0">
                  <a:moveTo>
                    <a:pt x="5739" y="1"/>
                  </a:moveTo>
                  <a:lnTo>
                    <a:pt x="0" y="1382"/>
                  </a:lnTo>
                  <a:lnTo>
                    <a:pt x="119" y="2025"/>
                  </a:lnTo>
                  <a:lnTo>
                    <a:pt x="6096" y="1239"/>
                  </a:lnTo>
                  <a:lnTo>
                    <a:pt x="6739" y="489"/>
                  </a:lnTo>
                  <a:lnTo>
                    <a:pt x="57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10"/>
            <p:cNvSpPr/>
            <p:nvPr/>
          </p:nvSpPr>
          <p:spPr>
            <a:xfrm>
              <a:off x="5750400" y="2274150"/>
              <a:ext cx="168200" cy="50625"/>
            </a:xfrm>
            <a:custGeom>
              <a:avLst/>
              <a:gdLst/>
              <a:ahLst/>
              <a:cxnLst/>
              <a:rect l="l" t="t" r="r" b="b"/>
              <a:pathLst>
                <a:path w="6728" h="2025" extrusionOk="0">
                  <a:moveTo>
                    <a:pt x="5739" y="1"/>
                  </a:moveTo>
                  <a:lnTo>
                    <a:pt x="1" y="1382"/>
                  </a:lnTo>
                  <a:lnTo>
                    <a:pt x="108" y="2025"/>
                  </a:lnTo>
                  <a:lnTo>
                    <a:pt x="6097" y="1251"/>
                  </a:lnTo>
                  <a:lnTo>
                    <a:pt x="6728" y="489"/>
                  </a:lnTo>
                  <a:lnTo>
                    <a:pt x="573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10"/>
            <p:cNvSpPr/>
            <p:nvPr/>
          </p:nvSpPr>
          <p:spPr>
            <a:xfrm>
              <a:off x="5903700" y="2270000"/>
              <a:ext cx="32750" cy="32450"/>
            </a:xfrm>
            <a:custGeom>
              <a:avLst/>
              <a:gdLst/>
              <a:ahLst/>
              <a:cxnLst/>
              <a:rect l="l" t="t" r="r" b="b"/>
              <a:pathLst>
                <a:path w="1310" h="1298" extrusionOk="0">
                  <a:moveTo>
                    <a:pt x="655" y="0"/>
                  </a:moveTo>
                  <a:cubicBezTo>
                    <a:pt x="298" y="0"/>
                    <a:pt x="0" y="286"/>
                    <a:pt x="0" y="643"/>
                  </a:cubicBezTo>
                  <a:cubicBezTo>
                    <a:pt x="0" y="1012"/>
                    <a:pt x="298" y="1298"/>
                    <a:pt x="655" y="1298"/>
                  </a:cubicBezTo>
                  <a:cubicBezTo>
                    <a:pt x="1012" y="1298"/>
                    <a:pt x="1310" y="1012"/>
                    <a:pt x="1310" y="643"/>
                  </a:cubicBezTo>
                  <a:cubicBezTo>
                    <a:pt x="1310" y="286"/>
                    <a:pt x="1012" y="0"/>
                    <a:pt x="6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10"/>
            <p:cNvSpPr/>
            <p:nvPr/>
          </p:nvSpPr>
          <p:spPr>
            <a:xfrm>
              <a:off x="5400050" y="2039600"/>
              <a:ext cx="23250" cy="728700"/>
            </a:xfrm>
            <a:custGeom>
              <a:avLst/>
              <a:gdLst/>
              <a:ahLst/>
              <a:cxnLst/>
              <a:rect l="l" t="t" r="r" b="b"/>
              <a:pathLst>
                <a:path w="930" h="29148" extrusionOk="0">
                  <a:moveTo>
                    <a:pt x="1" y="1"/>
                  </a:moveTo>
                  <a:lnTo>
                    <a:pt x="1" y="29147"/>
                  </a:lnTo>
                  <a:lnTo>
                    <a:pt x="930" y="29147"/>
                  </a:lnTo>
                  <a:lnTo>
                    <a:pt x="9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10"/>
            <p:cNvSpPr/>
            <p:nvPr/>
          </p:nvSpPr>
          <p:spPr>
            <a:xfrm>
              <a:off x="5417847" y="2039600"/>
              <a:ext cx="7475" cy="728700"/>
            </a:xfrm>
            <a:custGeom>
              <a:avLst/>
              <a:gdLst/>
              <a:ahLst/>
              <a:cxnLst/>
              <a:rect l="l" t="t" r="r" b="b"/>
              <a:pathLst>
                <a:path w="299" h="29148" extrusionOk="0">
                  <a:moveTo>
                    <a:pt x="1" y="1"/>
                  </a:moveTo>
                  <a:lnTo>
                    <a:pt x="1" y="29147"/>
                  </a:lnTo>
                  <a:lnTo>
                    <a:pt x="299" y="29147"/>
                  </a:lnTo>
                  <a:lnTo>
                    <a:pt x="29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10"/>
            <p:cNvSpPr/>
            <p:nvPr/>
          </p:nvSpPr>
          <p:spPr>
            <a:xfrm>
              <a:off x="5198250" y="1783325"/>
              <a:ext cx="213150" cy="283100"/>
            </a:xfrm>
            <a:custGeom>
              <a:avLst/>
              <a:gdLst/>
              <a:ahLst/>
              <a:cxnLst/>
              <a:rect l="l" t="t" r="r" b="b"/>
              <a:pathLst>
                <a:path w="8526" h="11324" extrusionOk="0">
                  <a:moveTo>
                    <a:pt x="1060" y="0"/>
                  </a:moveTo>
                  <a:lnTo>
                    <a:pt x="0" y="762"/>
                  </a:lnTo>
                  <a:lnTo>
                    <a:pt x="6596" y="10835"/>
                  </a:lnTo>
                  <a:lnTo>
                    <a:pt x="8501" y="11323"/>
                  </a:lnTo>
                  <a:lnTo>
                    <a:pt x="8525" y="9097"/>
                  </a:lnTo>
                  <a:lnTo>
                    <a:pt x="106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10"/>
            <p:cNvSpPr/>
            <p:nvPr/>
          </p:nvSpPr>
          <p:spPr>
            <a:xfrm>
              <a:off x="5420300" y="1920850"/>
              <a:ext cx="312275" cy="171750"/>
            </a:xfrm>
            <a:custGeom>
              <a:avLst/>
              <a:gdLst/>
              <a:ahLst/>
              <a:cxnLst/>
              <a:rect l="l" t="t" r="r" b="b"/>
              <a:pathLst>
                <a:path w="12491" h="6870" extrusionOk="0">
                  <a:moveTo>
                    <a:pt x="11931" y="0"/>
                  </a:moveTo>
                  <a:lnTo>
                    <a:pt x="834" y="4655"/>
                  </a:lnTo>
                  <a:lnTo>
                    <a:pt x="0" y="6441"/>
                  </a:lnTo>
                  <a:lnTo>
                    <a:pt x="2191" y="6870"/>
                  </a:lnTo>
                  <a:lnTo>
                    <a:pt x="12490" y="1179"/>
                  </a:lnTo>
                  <a:lnTo>
                    <a:pt x="1193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10"/>
            <p:cNvSpPr/>
            <p:nvPr/>
          </p:nvSpPr>
          <p:spPr>
            <a:xfrm>
              <a:off x="5194675" y="1786000"/>
              <a:ext cx="213150" cy="283100"/>
            </a:xfrm>
            <a:custGeom>
              <a:avLst/>
              <a:gdLst/>
              <a:ahLst/>
              <a:cxnLst/>
              <a:rect l="l" t="t" r="r" b="b"/>
              <a:pathLst>
                <a:path w="8526" h="11324" extrusionOk="0">
                  <a:moveTo>
                    <a:pt x="1060" y="1"/>
                  </a:moveTo>
                  <a:lnTo>
                    <a:pt x="1" y="763"/>
                  </a:lnTo>
                  <a:lnTo>
                    <a:pt x="6597" y="10835"/>
                  </a:lnTo>
                  <a:lnTo>
                    <a:pt x="8502" y="11323"/>
                  </a:lnTo>
                  <a:lnTo>
                    <a:pt x="8525" y="9097"/>
                  </a:lnTo>
                  <a:lnTo>
                    <a:pt x="106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10"/>
            <p:cNvSpPr/>
            <p:nvPr/>
          </p:nvSpPr>
          <p:spPr>
            <a:xfrm>
              <a:off x="5416725" y="1915775"/>
              <a:ext cx="312275" cy="171775"/>
            </a:xfrm>
            <a:custGeom>
              <a:avLst/>
              <a:gdLst/>
              <a:ahLst/>
              <a:cxnLst/>
              <a:rect l="l" t="t" r="r" b="b"/>
              <a:pathLst>
                <a:path w="12491" h="6871" extrusionOk="0">
                  <a:moveTo>
                    <a:pt x="11931" y="1"/>
                  </a:moveTo>
                  <a:lnTo>
                    <a:pt x="834" y="4656"/>
                  </a:lnTo>
                  <a:lnTo>
                    <a:pt x="1" y="6442"/>
                  </a:lnTo>
                  <a:lnTo>
                    <a:pt x="2179" y="6871"/>
                  </a:lnTo>
                  <a:lnTo>
                    <a:pt x="12490" y="1179"/>
                  </a:lnTo>
                  <a:lnTo>
                    <a:pt x="1193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10"/>
            <p:cNvSpPr/>
            <p:nvPr/>
          </p:nvSpPr>
          <p:spPr>
            <a:xfrm>
              <a:off x="5263125" y="2077400"/>
              <a:ext cx="167625" cy="314950"/>
            </a:xfrm>
            <a:custGeom>
              <a:avLst/>
              <a:gdLst/>
              <a:ahLst/>
              <a:cxnLst/>
              <a:rect l="l" t="t" r="r" b="b"/>
              <a:pathLst>
                <a:path w="6705" h="12598" extrusionOk="0">
                  <a:moveTo>
                    <a:pt x="6192" y="1"/>
                  </a:moveTo>
                  <a:lnTo>
                    <a:pt x="4252" y="1072"/>
                  </a:lnTo>
                  <a:lnTo>
                    <a:pt x="1" y="12050"/>
                  </a:lnTo>
                  <a:lnTo>
                    <a:pt x="1180" y="12598"/>
                  </a:lnTo>
                  <a:lnTo>
                    <a:pt x="6704" y="1894"/>
                  </a:lnTo>
                  <a:lnTo>
                    <a:pt x="61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10"/>
            <p:cNvSpPr/>
            <p:nvPr/>
          </p:nvSpPr>
          <p:spPr>
            <a:xfrm>
              <a:off x="5256875" y="2074125"/>
              <a:ext cx="167625" cy="314950"/>
            </a:xfrm>
            <a:custGeom>
              <a:avLst/>
              <a:gdLst/>
              <a:ahLst/>
              <a:cxnLst/>
              <a:rect l="l" t="t" r="r" b="b"/>
              <a:pathLst>
                <a:path w="6705" h="12598" extrusionOk="0">
                  <a:moveTo>
                    <a:pt x="6192" y="1"/>
                  </a:moveTo>
                  <a:lnTo>
                    <a:pt x="4251" y="1072"/>
                  </a:lnTo>
                  <a:lnTo>
                    <a:pt x="1" y="12050"/>
                  </a:lnTo>
                  <a:lnTo>
                    <a:pt x="1180" y="12598"/>
                  </a:lnTo>
                  <a:lnTo>
                    <a:pt x="6704" y="1894"/>
                  </a:lnTo>
                  <a:lnTo>
                    <a:pt x="619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10"/>
            <p:cNvSpPr/>
            <p:nvPr/>
          </p:nvSpPr>
          <p:spPr>
            <a:xfrm>
              <a:off x="5380125" y="2039000"/>
              <a:ext cx="65200" cy="64925"/>
            </a:xfrm>
            <a:custGeom>
              <a:avLst/>
              <a:gdLst/>
              <a:ahLst/>
              <a:cxnLst/>
              <a:rect l="l" t="t" r="r" b="b"/>
              <a:pathLst>
                <a:path w="2608" h="2597" extrusionOk="0">
                  <a:moveTo>
                    <a:pt x="1310" y="1"/>
                  </a:moveTo>
                  <a:cubicBezTo>
                    <a:pt x="584" y="1"/>
                    <a:pt x="0" y="584"/>
                    <a:pt x="0" y="1299"/>
                  </a:cubicBezTo>
                  <a:cubicBezTo>
                    <a:pt x="0" y="2013"/>
                    <a:pt x="584" y="2596"/>
                    <a:pt x="1310" y="2596"/>
                  </a:cubicBezTo>
                  <a:cubicBezTo>
                    <a:pt x="2024" y="2596"/>
                    <a:pt x="2608" y="2013"/>
                    <a:pt x="2608" y="1299"/>
                  </a:cubicBezTo>
                  <a:cubicBezTo>
                    <a:pt x="2608" y="584"/>
                    <a:pt x="2024" y="1"/>
                    <a:pt x="131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10"/>
            <p:cNvSpPr/>
            <p:nvPr/>
          </p:nvSpPr>
          <p:spPr>
            <a:xfrm>
              <a:off x="7405375" y="3059375"/>
              <a:ext cx="25" cy="25"/>
            </a:xfrm>
            <a:custGeom>
              <a:avLst/>
              <a:gdLst/>
              <a:ahLst/>
              <a:cxnLst/>
              <a:rect l="l" t="t" r="r" b="b"/>
              <a:pathLst>
                <a:path w="1" h="1" extrusionOk="0">
                  <a:moveTo>
                    <a:pt x="0" y="0"/>
                  </a:moveTo>
                  <a:close/>
                </a:path>
              </a:pathLst>
            </a:custGeom>
            <a:solidFill>
              <a:srgbClr val="2854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10"/>
            <p:cNvSpPr/>
            <p:nvPr/>
          </p:nvSpPr>
          <p:spPr>
            <a:xfrm>
              <a:off x="4008525" y="3049550"/>
              <a:ext cx="3708800" cy="809200"/>
            </a:xfrm>
            <a:custGeom>
              <a:avLst/>
              <a:gdLst/>
              <a:ahLst/>
              <a:cxnLst/>
              <a:rect l="l" t="t" r="r" b="b"/>
              <a:pathLst>
                <a:path w="148352" h="32368" extrusionOk="0">
                  <a:moveTo>
                    <a:pt x="128403" y="1"/>
                  </a:moveTo>
                  <a:cubicBezTo>
                    <a:pt x="126146" y="1"/>
                    <a:pt x="123944" y="496"/>
                    <a:pt x="122027" y="1780"/>
                  </a:cubicBezTo>
                  <a:cubicBezTo>
                    <a:pt x="113657" y="7400"/>
                    <a:pt x="108359" y="12281"/>
                    <a:pt x="91535" y="12496"/>
                  </a:cubicBezTo>
                  <a:cubicBezTo>
                    <a:pt x="74712" y="12722"/>
                    <a:pt x="55388" y="17187"/>
                    <a:pt x="47780" y="22247"/>
                  </a:cubicBezTo>
                  <a:cubicBezTo>
                    <a:pt x="40803" y="26902"/>
                    <a:pt x="12764" y="26235"/>
                    <a:pt x="0" y="32367"/>
                  </a:cubicBezTo>
                  <a:lnTo>
                    <a:pt x="148352" y="32367"/>
                  </a:lnTo>
                  <a:lnTo>
                    <a:pt x="148352" y="9555"/>
                  </a:lnTo>
                  <a:lnTo>
                    <a:pt x="144221" y="5614"/>
                  </a:lnTo>
                  <a:cubicBezTo>
                    <a:pt x="144221" y="5614"/>
                    <a:pt x="136003" y="1"/>
                    <a:pt x="128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10"/>
            <p:cNvSpPr/>
            <p:nvPr/>
          </p:nvSpPr>
          <p:spPr>
            <a:xfrm>
              <a:off x="1655813" y="3473125"/>
              <a:ext cx="1529975" cy="390550"/>
            </a:xfrm>
            <a:custGeom>
              <a:avLst/>
              <a:gdLst/>
              <a:ahLst/>
              <a:cxnLst/>
              <a:rect l="l" t="t" r="r" b="b"/>
              <a:pathLst>
                <a:path w="61199" h="15622" extrusionOk="0">
                  <a:moveTo>
                    <a:pt x="31147" y="1"/>
                  </a:moveTo>
                  <a:cubicBezTo>
                    <a:pt x="27159" y="1"/>
                    <a:pt x="23753" y="2965"/>
                    <a:pt x="22384" y="7145"/>
                  </a:cubicBezTo>
                  <a:cubicBezTo>
                    <a:pt x="20717" y="5501"/>
                    <a:pt x="18419" y="4489"/>
                    <a:pt x="15895" y="4489"/>
                  </a:cubicBezTo>
                  <a:cubicBezTo>
                    <a:pt x="11311" y="4489"/>
                    <a:pt x="7501" y="7811"/>
                    <a:pt x="6739" y="12181"/>
                  </a:cubicBezTo>
                  <a:cubicBezTo>
                    <a:pt x="6108" y="11871"/>
                    <a:pt x="5418" y="11693"/>
                    <a:pt x="4680" y="11693"/>
                  </a:cubicBezTo>
                  <a:cubicBezTo>
                    <a:pt x="2334" y="11693"/>
                    <a:pt x="393" y="13383"/>
                    <a:pt x="0" y="15622"/>
                  </a:cubicBezTo>
                  <a:lnTo>
                    <a:pt x="61199" y="15622"/>
                  </a:lnTo>
                  <a:cubicBezTo>
                    <a:pt x="61199" y="15610"/>
                    <a:pt x="61199" y="15610"/>
                    <a:pt x="61199" y="15598"/>
                  </a:cubicBezTo>
                  <a:cubicBezTo>
                    <a:pt x="61199" y="11943"/>
                    <a:pt x="58234" y="8978"/>
                    <a:pt x="54579" y="8978"/>
                  </a:cubicBezTo>
                  <a:cubicBezTo>
                    <a:pt x="53650" y="8978"/>
                    <a:pt x="52769" y="9169"/>
                    <a:pt x="51959" y="9514"/>
                  </a:cubicBezTo>
                  <a:cubicBezTo>
                    <a:pt x="50912" y="5716"/>
                    <a:pt x="47435" y="2918"/>
                    <a:pt x="43292" y="2918"/>
                  </a:cubicBezTo>
                  <a:cubicBezTo>
                    <a:pt x="41553" y="2918"/>
                    <a:pt x="39922" y="3430"/>
                    <a:pt x="38541" y="4287"/>
                  </a:cubicBezTo>
                  <a:cubicBezTo>
                    <a:pt x="36827" y="1680"/>
                    <a:pt x="34148" y="1"/>
                    <a:pt x="311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10"/>
            <p:cNvSpPr/>
            <p:nvPr/>
          </p:nvSpPr>
          <p:spPr>
            <a:xfrm>
              <a:off x="5460488" y="3289175"/>
              <a:ext cx="2250625" cy="574500"/>
            </a:xfrm>
            <a:custGeom>
              <a:avLst/>
              <a:gdLst/>
              <a:ahLst/>
              <a:cxnLst/>
              <a:rect l="l" t="t" r="r" b="b"/>
              <a:pathLst>
                <a:path w="90025" h="22980" extrusionOk="0">
                  <a:moveTo>
                    <a:pt x="45816" y="1"/>
                  </a:moveTo>
                  <a:cubicBezTo>
                    <a:pt x="39946" y="1"/>
                    <a:pt x="34946" y="4358"/>
                    <a:pt x="32934" y="10502"/>
                  </a:cubicBezTo>
                  <a:cubicBezTo>
                    <a:pt x="30469" y="8097"/>
                    <a:pt x="27100" y="6609"/>
                    <a:pt x="23373" y="6609"/>
                  </a:cubicBezTo>
                  <a:cubicBezTo>
                    <a:pt x="16634" y="6609"/>
                    <a:pt x="11038" y="11490"/>
                    <a:pt x="9907" y="17920"/>
                  </a:cubicBezTo>
                  <a:cubicBezTo>
                    <a:pt x="8990" y="17467"/>
                    <a:pt x="7966" y="17193"/>
                    <a:pt x="6871" y="17193"/>
                  </a:cubicBezTo>
                  <a:cubicBezTo>
                    <a:pt x="3430" y="17193"/>
                    <a:pt x="584" y="19694"/>
                    <a:pt x="1" y="22980"/>
                  </a:cubicBezTo>
                  <a:lnTo>
                    <a:pt x="90012" y="22980"/>
                  </a:lnTo>
                  <a:cubicBezTo>
                    <a:pt x="90012" y="22968"/>
                    <a:pt x="90024" y="22956"/>
                    <a:pt x="90024" y="22956"/>
                  </a:cubicBezTo>
                  <a:cubicBezTo>
                    <a:pt x="90024" y="17574"/>
                    <a:pt x="85655" y="13205"/>
                    <a:pt x="80273" y="13205"/>
                  </a:cubicBezTo>
                  <a:cubicBezTo>
                    <a:pt x="78916" y="13205"/>
                    <a:pt x="77618" y="13491"/>
                    <a:pt x="76439" y="14002"/>
                  </a:cubicBezTo>
                  <a:cubicBezTo>
                    <a:pt x="74879" y="8407"/>
                    <a:pt x="69772" y="4299"/>
                    <a:pt x="63688" y="4299"/>
                  </a:cubicBezTo>
                  <a:cubicBezTo>
                    <a:pt x="61116" y="4299"/>
                    <a:pt x="58723" y="5049"/>
                    <a:pt x="56699" y="6311"/>
                  </a:cubicBezTo>
                  <a:cubicBezTo>
                    <a:pt x="54163" y="2477"/>
                    <a:pt x="50233" y="1"/>
                    <a:pt x="458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10"/>
            <p:cNvSpPr/>
            <p:nvPr/>
          </p:nvSpPr>
          <p:spPr>
            <a:xfrm>
              <a:off x="3512313" y="3449600"/>
              <a:ext cx="1621650" cy="414075"/>
            </a:xfrm>
            <a:custGeom>
              <a:avLst/>
              <a:gdLst/>
              <a:ahLst/>
              <a:cxnLst/>
              <a:rect l="l" t="t" r="r" b="b"/>
              <a:pathLst>
                <a:path w="64866" h="16563" extrusionOk="0">
                  <a:moveTo>
                    <a:pt x="33016" y="1"/>
                  </a:moveTo>
                  <a:cubicBezTo>
                    <a:pt x="28790" y="1"/>
                    <a:pt x="25182" y="3144"/>
                    <a:pt x="23729" y="7573"/>
                  </a:cubicBezTo>
                  <a:cubicBezTo>
                    <a:pt x="21955" y="5835"/>
                    <a:pt x="19527" y="4763"/>
                    <a:pt x="16848" y="4763"/>
                  </a:cubicBezTo>
                  <a:cubicBezTo>
                    <a:pt x="11990" y="4763"/>
                    <a:pt x="7954" y="8287"/>
                    <a:pt x="7144" y="12919"/>
                  </a:cubicBezTo>
                  <a:cubicBezTo>
                    <a:pt x="6477" y="12597"/>
                    <a:pt x="5739" y="12395"/>
                    <a:pt x="4953" y="12395"/>
                  </a:cubicBezTo>
                  <a:cubicBezTo>
                    <a:pt x="2477" y="12395"/>
                    <a:pt x="417" y="14193"/>
                    <a:pt x="0" y="16562"/>
                  </a:cubicBezTo>
                  <a:lnTo>
                    <a:pt x="64866" y="16562"/>
                  </a:lnTo>
                  <a:cubicBezTo>
                    <a:pt x="64866" y="16550"/>
                    <a:pt x="64866" y="16550"/>
                    <a:pt x="64866" y="16538"/>
                  </a:cubicBezTo>
                  <a:cubicBezTo>
                    <a:pt x="64866" y="12669"/>
                    <a:pt x="61722" y="9526"/>
                    <a:pt x="57841" y="9526"/>
                  </a:cubicBezTo>
                  <a:cubicBezTo>
                    <a:pt x="56865" y="9526"/>
                    <a:pt x="55924" y="9728"/>
                    <a:pt x="55079" y="10097"/>
                  </a:cubicBezTo>
                  <a:cubicBezTo>
                    <a:pt x="53959" y="6061"/>
                    <a:pt x="50280" y="3108"/>
                    <a:pt x="45887" y="3108"/>
                  </a:cubicBezTo>
                  <a:cubicBezTo>
                    <a:pt x="44041" y="3108"/>
                    <a:pt x="42315" y="3644"/>
                    <a:pt x="40851" y="4549"/>
                  </a:cubicBezTo>
                  <a:cubicBezTo>
                    <a:pt x="39029" y="1787"/>
                    <a:pt x="36195" y="1"/>
                    <a:pt x="33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10"/>
            <p:cNvSpPr/>
            <p:nvPr/>
          </p:nvSpPr>
          <p:spPr>
            <a:xfrm>
              <a:off x="4241588" y="3588925"/>
              <a:ext cx="1076350" cy="274750"/>
            </a:xfrm>
            <a:custGeom>
              <a:avLst/>
              <a:gdLst/>
              <a:ahLst/>
              <a:cxnLst/>
              <a:rect l="l" t="t" r="r" b="b"/>
              <a:pathLst>
                <a:path w="43054" h="10990" extrusionOk="0">
                  <a:moveTo>
                    <a:pt x="21908" y="0"/>
                  </a:moveTo>
                  <a:cubicBezTo>
                    <a:pt x="19110" y="0"/>
                    <a:pt x="16717" y="2084"/>
                    <a:pt x="15753" y="5025"/>
                  </a:cubicBezTo>
                  <a:cubicBezTo>
                    <a:pt x="14574" y="3882"/>
                    <a:pt x="12955" y="3168"/>
                    <a:pt x="11181" y="3168"/>
                  </a:cubicBezTo>
                  <a:cubicBezTo>
                    <a:pt x="7954" y="3168"/>
                    <a:pt x="5275" y="5501"/>
                    <a:pt x="4739" y="8573"/>
                  </a:cubicBezTo>
                  <a:cubicBezTo>
                    <a:pt x="4299" y="8359"/>
                    <a:pt x="3811" y="8228"/>
                    <a:pt x="3287" y="8228"/>
                  </a:cubicBezTo>
                  <a:cubicBezTo>
                    <a:pt x="1632" y="8228"/>
                    <a:pt x="275" y="9418"/>
                    <a:pt x="1" y="10990"/>
                  </a:cubicBezTo>
                  <a:lnTo>
                    <a:pt x="43054" y="10990"/>
                  </a:lnTo>
                  <a:cubicBezTo>
                    <a:pt x="43054" y="10990"/>
                    <a:pt x="43054" y="10990"/>
                    <a:pt x="43054" y="10978"/>
                  </a:cubicBezTo>
                  <a:cubicBezTo>
                    <a:pt x="43054" y="8406"/>
                    <a:pt x="40970" y="6323"/>
                    <a:pt x="38398" y="6323"/>
                  </a:cubicBezTo>
                  <a:cubicBezTo>
                    <a:pt x="37744" y="6323"/>
                    <a:pt x="37124" y="6454"/>
                    <a:pt x="36553" y="6704"/>
                  </a:cubicBezTo>
                  <a:cubicBezTo>
                    <a:pt x="35815" y="4025"/>
                    <a:pt x="33374" y="2060"/>
                    <a:pt x="30457" y="2060"/>
                  </a:cubicBezTo>
                  <a:cubicBezTo>
                    <a:pt x="29231" y="2060"/>
                    <a:pt x="28088" y="2417"/>
                    <a:pt x="27111" y="3025"/>
                  </a:cubicBezTo>
                  <a:cubicBezTo>
                    <a:pt x="25897" y="1191"/>
                    <a:pt x="24028" y="0"/>
                    <a:pt x="219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10"/>
            <p:cNvSpPr/>
            <p:nvPr/>
          </p:nvSpPr>
          <p:spPr>
            <a:xfrm>
              <a:off x="4749063" y="3588900"/>
              <a:ext cx="1076350" cy="274775"/>
            </a:xfrm>
            <a:custGeom>
              <a:avLst/>
              <a:gdLst/>
              <a:ahLst/>
              <a:cxnLst/>
              <a:rect l="l" t="t" r="r" b="b"/>
              <a:pathLst>
                <a:path w="43054" h="10991" extrusionOk="0">
                  <a:moveTo>
                    <a:pt x="21920" y="1"/>
                  </a:moveTo>
                  <a:cubicBezTo>
                    <a:pt x="19110" y="1"/>
                    <a:pt x="16717" y="2084"/>
                    <a:pt x="15753" y="5025"/>
                  </a:cubicBezTo>
                  <a:cubicBezTo>
                    <a:pt x="14574" y="3882"/>
                    <a:pt x="12967" y="3168"/>
                    <a:pt x="11181" y="3168"/>
                  </a:cubicBezTo>
                  <a:cubicBezTo>
                    <a:pt x="7954" y="3168"/>
                    <a:pt x="5275" y="5502"/>
                    <a:pt x="4739" y="8573"/>
                  </a:cubicBezTo>
                  <a:cubicBezTo>
                    <a:pt x="4299" y="8359"/>
                    <a:pt x="3811" y="8228"/>
                    <a:pt x="3287" y="8228"/>
                  </a:cubicBezTo>
                  <a:cubicBezTo>
                    <a:pt x="1644" y="8228"/>
                    <a:pt x="275" y="9419"/>
                    <a:pt x="1" y="10990"/>
                  </a:cubicBezTo>
                  <a:lnTo>
                    <a:pt x="43054" y="10990"/>
                  </a:lnTo>
                  <a:cubicBezTo>
                    <a:pt x="43054" y="10990"/>
                    <a:pt x="43054" y="10990"/>
                    <a:pt x="43054" y="10978"/>
                  </a:cubicBezTo>
                  <a:cubicBezTo>
                    <a:pt x="43054" y="8407"/>
                    <a:pt x="40970" y="6323"/>
                    <a:pt x="38398" y="6323"/>
                  </a:cubicBezTo>
                  <a:cubicBezTo>
                    <a:pt x="37744" y="6323"/>
                    <a:pt x="37124" y="6454"/>
                    <a:pt x="36565" y="6704"/>
                  </a:cubicBezTo>
                  <a:cubicBezTo>
                    <a:pt x="35815" y="4025"/>
                    <a:pt x="33374" y="2061"/>
                    <a:pt x="30469" y="2061"/>
                  </a:cubicBezTo>
                  <a:cubicBezTo>
                    <a:pt x="29231" y="2061"/>
                    <a:pt x="28088" y="2418"/>
                    <a:pt x="27123" y="3025"/>
                  </a:cubicBezTo>
                  <a:cubicBezTo>
                    <a:pt x="25909" y="1191"/>
                    <a:pt x="24028" y="1"/>
                    <a:pt x="21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10"/>
            <p:cNvSpPr/>
            <p:nvPr/>
          </p:nvSpPr>
          <p:spPr>
            <a:xfrm>
              <a:off x="2647613" y="3588900"/>
              <a:ext cx="1076350" cy="274775"/>
            </a:xfrm>
            <a:custGeom>
              <a:avLst/>
              <a:gdLst/>
              <a:ahLst/>
              <a:cxnLst/>
              <a:rect l="l" t="t" r="r" b="b"/>
              <a:pathLst>
                <a:path w="43054" h="10991" extrusionOk="0">
                  <a:moveTo>
                    <a:pt x="21908" y="1"/>
                  </a:moveTo>
                  <a:cubicBezTo>
                    <a:pt x="19110" y="1"/>
                    <a:pt x="16716" y="2084"/>
                    <a:pt x="15752" y="5025"/>
                  </a:cubicBezTo>
                  <a:cubicBezTo>
                    <a:pt x="14573" y="3882"/>
                    <a:pt x="12954" y="3168"/>
                    <a:pt x="11180" y="3168"/>
                  </a:cubicBezTo>
                  <a:cubicBezTo>
                    <a:pt x="7953" y="3168"/>
                    <a:pt x="5275" y="5502"/>
                    <a:pt x="4739" y="8573"/>
                  </a:cubicBezTo>
                  <a:cubicBezTo>
                    <a:pt x="4298" y="8359"/>
                    <a:pt x="3810" y="8228"/>
                    <a:pt x="3286" y="8228"/>
                  </a:cubicBezTo>
                  <a:cubicBezTo>
                    <a:pt x="1631" y="8228"/>
                    <a:pt x="274" y="9419"/>
                    <a:pt x="0" y="10990"/>
                  </a:cubicBezTo>
                  <a:lnTo>
                    <a:pt x="43053" y="10990"/>
                  </a:lnTo>
                  <a:cubicBezTo>
                    <a:pt x="43053" y="10990"/>
                    <a:pt x="43053" y="10990"/>
                    <a:pt x="43053" y="10978"/>
                  </a:cubicBezTo>
                  <a:cubicBezTo>
                    <a:pt x="43053" y="8407"/>
                    <a:pt x="40970" y="6323"/>
                    <a:pt x="38398" y="6323"/>
                  </a:cubicBezTo>
                  <a:cubicBezTo>
                    <a:pt x="37743" y="6323"/>
                    <a:pt x="37124" y="6454"/>
                    <a:pt x="36552" y="6704"/>
                  </a:cubicBezTo>
                  <a:cubicBezTo>
                    <a:pt x="35814" y="4025"/>
                    <a:pt x="33373" y="2061"/>
                    <a:pt x="30456" y="2061"/>
                  </a:cubicBezTo>
                  <a:cubicBezTo>
                    <a:pt x="29230" y="2061"/>
                    <a:pt x="28087" y="2418"/>
                    <a:pt x="27111" y="3025"/>
                  </a:cubicBezTo>
                  <a:cubicBezTo>
                    <a:pt x="25896" y="1191"/>
                    <a:pt x="24027" y="1"/>
                    <a:pt x="21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42" name="Google Shape;3842;p110"/>
          <p:cNvSpPr/>
          <p:nvPr/>
        </p:nvSpPr>
        <p:spPr>
          <a:xfrm flipH="1">
            <a:off x="8051861" y="1648681"/>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110"/>
          <p:cNvSpPr/>
          <p:nvPr/>
        </p:nvSpPr>
        <p:spPr>
          <a:xfrm flipH="1">
            <a:off x="8227607" y="1648681"/>
            <a:ext cx="99954" cy="77476"/>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110"/>
          <p:cNvSpPr/>
          <p:nvPr/>
        </p:nvSpPr>
        <p:spPr>
          <a:xfrm flipH="1">
            <a:off x="7881339" y="1648681"/>
            <a:ext cx="99921" cy="77476"/>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a:extLst>
              <a:ext uri="{FF2B5EF4-FFF2-40B4-BE49-F238E27FC236}">
                <a16:creationId xmlns:a16="http://schemas.microsoft.com/office/drawing/2014/main" id="{BCEDFE70-1DB0-8FD2-C757-2A47E8C19A47}"/>
              </a:ext>
            </a:extLst>
          </p:cNvPr>
          <p:cNvSpPr/>
          <p:nvPr/>
        </p:nvSpPr>
        <p:spPr>
          <a:xfrm>
            <a:off x="509666" y="397239"/>
            <a:ext cx="3140439" cy="95408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729"/>
                                        </p:tgtEl>
                                        <p:attrNameLst>
                                          <p:attrName>style.visibility</p:attrName>
                                        </p:attrNameLst>
                                      </p:cBhvr>
                                      <p:to>
                                        <p:strVal val="visible"/>
                                      </p:to>
                                    </p:set>
                                    <p:animEffect transition="in" filter="fade">
                                      <p:cBhvr>
                                        <p:cTn id="7" dur="1500"/>
                                        <p:tgtEl>
                                          <p:spTgt spid="3729"/>
                                        </p:tgtEl>
                                      </p:cBhvr>
                                    </p:animEffect>
                                  </p:childTnLst>
                                </p:cTn>
                              </p:par>
                              <p:par>
                                <p:cTn id="8" presetID="10" presetClass="entr" presetSubtype="0" fill="hold" nodeType="withEffect">
                                  <p:stCondLst>
                                    <p:cond delay="0"/>
                                  </p:stCondLst>
                                  <p:childTnLst>
                                    <p:set>
                                      <p:cBhvr>
                                        <p:cTn id="9" dur="1" fill="hold">
                                          <p:stCondLst>
                                            <p:cond delay="0"/>
                                          </p:stCondLst>
                                        </p:cTn>
                                        <p:tgtEl>
                                          <p:spTgt spid="3731"/>
                                        </p:tgtEl>
                                        <p:attrNameLst>
                                          <p:attrName>style.visibility</p:attrName>
                                        </p:attrNameLst>
                                      </p:cBhvr>
                                      <p:to>
                                        <p:strVal val="visible"/>
                                      </p:to>
                                    </p:set>
                                    <p:animEffect transition="in" filter="fade">
                                      <p:cBhvr>
                                        <p:cTn id="10" dur="1500"/>
                                        <p:tgtEl>
                                          <p:spTgt spid="3731"/>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3843"/>
                                        </p:tgtEl>
                                        <p:attrNameLst>
                                          <p:attrName>style.visibility</p:attrName>
                                        </p:attrNameLst>
                                      </p:cBhvr>
                                      <p:to>
                                        <p:strVal val="visible"/>
                                      </p:to>
                                    </p:set>
                                  </p:childTnLst>
                                </p:cTn>
                              </p:par>
                            </p:childTnLst>
                          </p:cTn>
                        </p:par>
                        <p:par>
                          <p:cTn id="14" fill="hold">
                            <p:stCondLst>
                              <p:cond delay="1500"/>
                            </p:stCondLst>
                            <p:childTnLst>
                              <p:par>
                                <p:cTn id="15" presetID="1" presetClass="entr" presetSubtype="0" fill="hold" nodeType="afterEffect">
                                  <p:stCondLst>
                                    <p:cond delay="0"/>
                                  </p:stCondLst>
                                  <p:childTnLst>
                                    <p:set>
                                      <p:cBhvr>
                                        <p:cTn id="16" dur="1" fill="hold">
                                          <p:stCondLst>
                                            <p:cond delay="0"/>
                                          </p:stCondLst>
                                        </p:cTn>
                                        <p:tgtEl>
                                          <p:spTgt spid="3842"/>
                                        </p:tgtEl>
                                        <p:attrNameLst>
                                          <p:attrName>style.visibility</p:attrName>
                                        </p:attrNameLst>
                                      </p:cBhvr>
                                      <p:to>
                                        <p:strVal val="visible"/>
                                      </p:to>
                                    </p:set>
                                  </p:childTnLst>
                                </p:cTn>
                              </p:par>
                            </p:childTnLst>
                          </p:cTn>
                        </p:par>
                        <p:par>
                          <p:cTn id="17" fill="hold">
                            <p:stCondLst>
                              <p:cond delay="1500"/>
                            </p:stCondLst>
                            <p:childTnLst>
                              <p:par>
                                <p:cTn id="18" presetID="1" presetClass="entr" presetSubtype="0" fill="hold" nodeType="afterEffect">
                                  <p:stCondLst>
                                    <p:cond delay="0"/>
                                  </p:stCondLst>
                                  <p:childTnLst>
                                    <p:set>
                                      <p:cBhvr>
                                        <p:cTn id="19" dur="1" fill="hold">
                                          <p:stCondLst>
                                            <p:cond delay="0"/>
                                          </p:stCondLst>
                                        </p:cTn>
                                        <p:tgtEl>
                                          <p:spTgt spid="38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49" name="Google Shape;849;p52"/>
          <p:cNvSpPr txBox="1">
            <a:spLocks noGrp="1"/>
          </p:cNvSpPr>
          <p:nvPr>
            <p:ph type="title"/>
          </p:nvPr>
        </p:nvSpPr>
        <p:spPr>
          <a:xfrm>
            <a:off x="681810" y="279332"/>
            <a:ext cx="4604100" cy="83992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Boucherie Block" panose="02000506000000020004" pitchFamily="2" charset="0"/>
              </a:rPr>
              <a:t>SECTION: B</a:t>
            </a:r>
            <a:br>
              <a:rPr lang="en-US" dirty="0">
                <a:latin typeface="Boucherie Block" panose="02000506000000020004" pitchFamily="2" charset="0"/>
              </a:rPr>
            </a:br>
            <a:r>
              <a:rPr lang="en-US" sz="1600" dirty="0">
                <a:latin typeface="Boucherie Block" panose="02000506000000020004" pitchFamily="2" charset="0"/>
              </a:rPr>
              <a:t>GROUP 2</a:t>
            </a:r>
            <a:endParaRPr sz="1600" dirty="0">
              <a:latin typeface="Boucherie Block" panose="02000506000000020004" pitchFamily="2" charset="0"/>
            </a:endParaRPr>
          </a:p>
          <a:p>
            <a:pPr marL="0" lvl="0" indent="0" algn="l" rtl="0">
              <a:spcBef>
                <a:spcPts val="0"/>
              </a:spcBef>
              <a:spcAft>
                <a:spcPts val="0"/>
              </a:spcAft>
              <a:buNone/>
            </a:pPr>
            <a:endParaRPr dirty="0"/>
          </a:p>
        </p:txBody>
      </p:sp>
      <p:grpSp>
        <p:nvGrpSpPr>
          <p:cNvPr id="851" name="Google Shape;851;p52"/>
          <p:cNvGrpSpPr/>
          <p:nvPr/>
        </p:nvGrpSpPr>
        <p:grpSpPr>
          <a:xfrm flipH="1">
            <a:off x="809989" y="1172656"/>
            <a:ext cx="446222" cy="77476"/>
            <a:chOff x="6146875" y="1767300"/>
            <a:chExt cx="331025" cy="57475"/>
          </a:xfrm>
        </p:grpSpPr>
        <p:sp>
          <p:nvSpPr>
            <p:cNvPr id="852" name="Google Shape;852;p52"/>
            <p:cNvSpPr/>
            <p:nvPr/>
          </p:nvSpPr>
          <p:spPr>
            <a:xfrm>
              <a:off x="6277250"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2"/>
            <p:cNvSpPr/>
            <p:nvPr/>
          </p:nvSpPr>
          <p:spPr>
            <a:xfrm>
              <a:off x="6146875" y="1767300"/>
              <a:ext cx="74150" cy="57475"/>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2"/>
            <p:cNvSpPr/>
            <p:nvPr/>
          </p:nvSpPr>
          <p:spPr>
            <a:xfrm>
              <a:off x="6403775" y="1767300"/>
              <a:ext cx="74125" cy="57475"/>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Rectangle: Rounded Corners 27">
            <a:extLst>
              <a:ext uri="{FF2B5EF4-FFF2-40B4-BE49-F238E27FC236}">
                <a16:creationId xmlns:a16="http://schemas.microsoft.com/office/drawing/2014/main" id="{96315A8D-9D7A-166A-7025-22158D303141}"/>
              </a:ext>
            </a:extLst>
          </p:cNvPr>
          <p:cNvSpPr/>
          <p:nvPr/>
        </p:nvSpPr>
        <p:spPr>
          <a:xfrm>
            <a:off x="869875"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Google Shape;194;p37">
            <a:extLst>
              <a:ext uri="{FF2B5EF4-FFF2-40B4-BE49-F238E27FC236}">
                <a16:creationId xmlns:a16="http://schemas.microsoft.com/office/drawing/2014/main" id="{DFAC8D65-86C5-24CE-5746-D131415099FE}"/>
              </a:ext>
            </a:extLst>
          </p:cNvPr>
          <p:cNvSpPr txBox="1">
            <a:spLocks/>
          </p:cNvSpPr>
          <p:nvPr/>
        </p:nvSpPr>
        <p:spPr>
          <a:xfrm>
            <a:off x="830110" y="2342388"/>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TONMOY</a:t>
            </a:r>
            <a:r>
              <a:rPr lang="en-US" sz="1050" dirty="0">
                <a:solidFill>
                  <a:schemeClr val="bg2">
                    <a:lumMod val="10000"/>
                  </a:schemeClr>
                </a:solidFill>
                <a:latin typeface="Boucherie Block" panose="02000506000000020004" pitchFamily="2" charset="0"/>
              </a:rPr>
              <a:t> </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SUTRADHAR</a:t>
            </a:r>
          </a:p>
        </p:txBody>
      </p:sp>
      <p:sp>
        <p:nvSpPr>
          <p:cNvPr id="30" name="Google Shape;195;p37">
            <a:extLst>
              <a:ext uri="{FF2B5EF4-FFF2-40B4-BE49-F238E27FC236}">
                <a16:creationId xmlns:a16="http://schemas.microsoft.com/office/drawing/2014/main" id="{7B491D6B-3EDA-4DCF-84AE-15CE65BB4138}"/>
              </a:ext>
            </a:extLst>
          </p:cNvPr>
          <p:cNvSpPr txBox="1">
            <a:spLocks/>
          </p:cNvSpPr>
          <p:nvPr/>
        </p:nvSpPr>
        <p:spPr>
          <a:xfrm>
            <a:off x="79516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latin typeface="Boucherie Block" panose="02000506000000020004" pitchFamily="2" charset="0"/>
              </a:rPr>
              <a:t>22-46568-1</a:t>
            </a:r>
          </a:p>
        </p:txBody>
      </p:sp>
      <p:pic>
        <p:nvPicPr>
          <p:cNvPr id="10" name="Google Shape;202;p37">
            <a:extLst>
              <a:ext uri="{FF2B5EF4-FFF2-40B4-BE49-F238E27FC236}">
                <a16:creationId xmlns:a16="http://schemas.microsoft.com/office/drawing/2014/main" id="{5066D072-EAFC-272C-6850-F31DD4B72841}"/>
              </a:ext>
            </a:extLst>
          </p:cNvPr>
          <p:cNvPicPr preferRelativeResize="0"/>
          <p:nvPr/>
        </p:nvPicPr>
        <p:blipFill>
          <a:blip r:embed="rId3"/>
          <a:srcRect l="18841" r="18841"/>
          <a:stretch/>
        </p:blipFill>
        <p:spPr>
          <a:xfrm>
            <a:off x="1105032" y="1282826"/>
            <a:ext cx="746420" cy="725912"/>
          </a:xfrm>
          <a:prstGeom prst="ellipse">
            <a:avLst/>
          </a:prstGeom>
          <a:blipFill>
            <a:blip r:embed="rId4"/>
            <a:tile tx="0" ty="0" sx="100000" sy="100000" flip="none" algn="tl"/>
          </a:blipFill>
          <a:ln>
            <a:solidFill>
              <a:schemeClr val="tx1"/>
            </a:solidFill>
          </a:ln>
        </p:spPr>
      </p:pic>
      <p:sp>
        <p:nvSpPr>
          <p:cNvPr id="31" name="Rectangle: Rounded Corners 30">
            <a:extLst>
              <a:ext uri="{FF2B5EF4-FFF2-40B4-BE49-F238E27FC236}">
                <a16:creationId xmlns:a16="http://schemas.microsoft.com/office/drawing/2014/main" id="{9ABBCACE-8F38-51F7-FC7C-50AAC14C9EEB}"/>
              </a:ext>
            </a:extLst>
          </p:cNvPr>
          <p:cNvSpPr/>
          <p:nvPr/>
        </p:nvSpPr>
        <p:spPr>
          <a:xfrm>
            <a:off x="3356200"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Google Shape;194;p37">
            <a:extLst>
              <a:ext uri="{FF2B5EF4-FFF2-40B4-BE49-F238E27FC236}">
                <a16:creationId xmlns:a16="http://schemas.microsoft.com/office/drawing/2014/main" id="{B377AF98-93FB-F581-A11A-8D432D1D2499}"/>
              </a:ext>
            </a:extLst>
          </p:cNvPr>
          <p:cNvSpPr txBox="1">
            <a:spLocks/>
          </p:cNvSpPr>
          <p:nvPr/>
        </p:nvSpPr>
        <p:spPr>
          <a:xfrm>
            <a:off x="3271666" y="2356787"/>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TRIDIB</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SARKAR</a:t>
            </a:r>
          </a:p>
        </p:txBody>
      </p:sp>
      <p:sp>
        <p:nvSpPr>
          <p:cNvPr id="33" name="Google Shape;195;p37">
            <a:extLst>
              <a:ext uri="{FF2B5EF4-FFF2-40B4-BE49-F238E27FC236}">
                <a16:creationId xmlns:a16="http://schemas.microsoft.com/office/drawing/2014/main" id="{D2B84308-B5EB-9FB6-4649-AFEC1ACD5982}"/>
              </a:ext>
            </a:extLst>
          </p:cNvPr>
          <p:cNvSpPr txBox="1">
            <a:spLocks/>
          </p:cNvSpPr>
          <p:nvPr/>
        </p:nvSpPr>
        <p:spPr>
          <a:xfrm>
            <a:off x="3313841"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22-46444-1</a:t>
            </a:r>
            <a:endParaRPr lang="en-US" sz="1400" b="1" dirty="0">
              <a:solidFill>
                <a:schemeClr val="bg2">
                  <a:lumMod val="10000"/>
                </a:schemeClr>
              </a:solidFill>
              <a:latin typeface="Boucherie Block" panose="02000506000000020004" pitchFamily="2" charset="0"/>
            </a:endParaRPr>
          </a:p>
        </p:txBody>
      </p:sp>
      <p:pic>
        <p:nvPicPr>
          <p:cNvPr id="34" name="Google Shape;202;p37">
            <a:extLst>
              <a:ext uri="{FF2B5EF4-FFF2-40B4-BE49-F238E27FC236}">
                <a16:creationId xmlns:a16="http://schemas.microsoft.com/office/drawing/2014/main" id="{F3199A11-D4B9-60D4-284F-4B24296F14D8}"/>
              </a:ext>
            </a:extLst>
          </p:cNvPr>
          <p:cNvPicPr preferRelativeResize="0"/>
          <p:nvPr/>
        </p:nvPicPr>
        <p:blipFill>
          <a:blip r:embed="rId3"/>
          <a:srcRect l="18841" r="18841"/>
          <a:stretch/>
        </p:blipFill>
        <p:spPr>
          <a:xfrm>
            <a:off x="3619584" y="1297857"/>
            <a:ext cx="746420" cy="725912"/>
          </a:xfrm>
          <a:prstGeom prst="ellipse">
            <a:avLst/>
          </a:prstGeom>
          <a:blipFill>
            <a:blip r:embed="rId4"/>
            <a:tile tx="0" ty="0" sx="100000" sy="100000" flip="none" algn="tl"/>
          </a:blipFill>
          <a:ln>
            <a:solidFill>
              <a:schemeClr val="tx1"/>
            </a:solidFill>
          </a:ln>
        </p:spPr>
      </p:pic>
      <p:sp>
        <p:nvSpPr>
          <p:cNvPr id="35" name="Rectangle: Rounded Corners 34">
            <a:extLst>
              <a:ext uri="{FF2B5EF4-FFF2-40B4-BE49-F238E27FC236}">
                <a16:creationId xmlns:a16="http://schemas.microsoft.com/office/drawing/2014/main" id="{50E47253-176E-4965-D34A-DB04DE6A4BF2}"/>
              </a:ext>
            </a:extLst>
          </p:cNvPr>
          <p:cNvSpPr/>
          <p:nvPr/>
        </p:nvSpPr>
        <p:spPr>
          <a:xfrm>
            <a:off x="5761323" y="1711751"/>
            <a:ext cx="1273188" cy="2301734"/>
          </a:xfrm>
          <a:prstGeom prst="roundRect">
            <a:avLst/>
          </a:prstGeom>
          <a:solidFill>
            <a:schemeClr val="accent6">
              <a:lumMod val="20000"/>
              <a:lumOff val="80000"/>
            </a:schemeClr>
          </a:solidFill>
          <a:ln w="76200">
            <a:solidFill>
              <a:schemeClr val="bg1">
                <a:lumMod val="95000"/>
                <a:lumOff val="5000"/>
              </a:schemeClr>
            </a:solidFill>
          </a:ln>
          <a:effectLst>
            <a:outerShdw blurRad="152400" dist="317500" dir="5400000" sx="90000" sy="-19000" rotWithShape="0">
              <a:prstClr val="black">
                <a:alpha val="15000"/>
              </a:prstClr>
            </a:outerShdw>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Google Shape;194;p37">
            <a:extLst>
              <a:ext uri="{FF2B5EF4-FFF2-40B4-BE49-F238E27FC236}">
                <a16:creationId xmlns:a16="http://schemas.microsoft.com/office/drawing/2014/main" id="{5A60EF20-3430-CBF6-B62E-FCE46F7066B6}"/>
              </a:ext>
            </a:extLst>
          </p:cNvPr>
          <p:cNvSpPr txBox="1">
            <a:spLocks/>
          </p:cNvSpPr>
          <p:nvPr/>
        </p:nvSpPr>
        <p:spPr>
          <a:xfrm>
            <a:off x="5669042" y="2354983"/>
            <a:ext cx="1406041" cy="585294"/>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MD MEHEDI </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HASAN</a:t>
            </a:r>
          </a:p>
          <a:p>
            <a:pPr marL="0" indent="0" algn="ctr">
              <a:spcBef>
                <a:spcPts val="0"/>
              </a:spcBef>
              <a:buFont typeface="Arial" panose="020B0604020202020204" pitchFamily="34" charset="0"/>
              <a:buNone/>
            </a:pPr>
            <a:r>
              <a:rPr lang="en-US" sz="1200" dirty="0">
                <a:solidFill>
                  <a:schemeClr val="bg2">
                    <a:lumMod val="10000"/>
                  </a:schemeClr>
                </a:solidFill>
                <a:latin typeface="Boucherie Block" panose="02000506000000020004" pitchFamily="2" charset="0"/>
              </a:rPr>
              <a:t>POLASH</a:t>
            </a:r>
          </a:p>
        </p:txBody>
      </p:sp>
      <p:sp>
        <p:nvSpPr>
          <p:cNvPr id="37" name="Google Shape;195;p37">
            <a:extLst>
              <a:ext uri="{FF2B5EF4-FFF2-40B4-BE49-F238E27FC236}">
                <a16:creationId xmlns:a16="http://schemas.microsoft.com/office/drawing/2014/main" id="{97C18103-3AAB-D78E-2082-42B89EE63B3A}"/>
              </a:ext>
            </a:extLst>
          </p:cNvPr>
          <p:cNvSpPr txBox="1">
            <a:spLocks/>
          </p:cNvSpPr>
          <p:nvPr/>
        </p:nvSpPr>
        <p:spPr>
          <a:xfrm>
            <a:off x="5783788" y="3480660"/>
            <a:ext cx="1374282"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r>
              <a:rPr lang="en-US" sz="1400" b="1" dirty="0">
                <a:solidFill>
                  <a:schemeClr val="bg2">
                    <a:lumMod val="10000"/>
                  </a:schemeClr>
                </a:solidFill>
                <a:effectLst/>
                <a:latin typeface="Boucherie Block" panose="02000506000000020004" pitchFamily="2" charset="0"/>
              </a:rPr>
              <a:t>22-46566-1</a:t>
            </a:r>
            <a:endParaRPr lang="en-US" sz="1400" b="1" dirty="0">
              <a:solidFill>
                <a:schemeClr val="bg2">
                  <a:lumMod val="10000"/>
                </a:schemeClr>
              </a:solidFill>
              <a:latin typeface="Boucherie Block" panose="02000506000000020004" pitchFamily="2" charset="0"/>
            </a:endParaRPr>
          </a:p>
        </p:txBody>
      </p:sp>
      <p:pic>
        <p:nvPicPr>
          <p:cNvPr id="38" name="Google Shape;202;p37">
            <a:extLst>
              <a:ext uri="{FF2B5EF4-FFF2-40B4-BE49-F238E27FC236}">
                <a16:creationId xmlns:a16="http://schemas.microsoft.com/office/drawing/2014/main" id="{569FA09F-A285-A1AD-075C-03027CCB0CED}"/>
              </a:ext>
            </a:extLst>
          </p:cNvPr>
          <p:cNvPicPr preferRelativeResize="0"/>
          <p:nvPr/>
        </p:nvPicPr>
        <p:blipFill>
          <a:blip r:embed="rId3"/>
          <a:srcRect l="18841" r="18841"/>
          <a:stretch/>
        </p:blipFill>
        <p:spPr>
          <a:xfrm>
            <a:off x="5998852" y="1237798"/>
            <a:ext cx="746420" cy="725912"/>
          </a:xfrm>
          <a:prstGeom prst="ellipse">
            <a:avLst/>
          </a:prstGeom>
          <a:blipFill>
            <a:blip r:embed="rId4"/>
            <a:tile tx="0" ty="0" sx="100000" sy="100000" flip="none" algn="tl"/>
          </a:blipFill>
          <a:ln>
            <a:solidFill>
              <a:schemeClr val="tx1"/>
            </a:solidFill>
          </a:ln>
        </p:spPr>
      </p:pic>
      <p:sp>
        <p:nvSpPr>
          <p:cNvPr id="40" name="Google Shape;194;p37">
            <a:extLst>
              <a:ext uri="{FF2B5EF4-FFF2-40B4-BE49-F238E27FC236}">
                <a16:creationId xmlns:a16="http://schemas.microsoft.com/office/drawing/2014/main" id="{AA655FD3-D5CE-0EAD-61AA-25CC7591480C}"/>
              </a:ext>
            </a:extLst>
          </p:cNvPr>
          <p:cNvSpPr txBox="1">
            <a:spLocks/>
          </p:cNvSpPr>
          <p:nvPr/>
        </p:nvSpPr>
        <p:spPr>
          <a:xfrm>
            <a:off x="5413939" y="2354983"/>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050" dirty="0">
              <a:solidFill>
                <a:schemeClr val="bg2">
                  <a:lumMod val="10000"/>
                </a:schemeClr>
              </a:solidFill>
              <a:latin typeface="Montserrat Bold" panose="00000800000000000000" pitchFamily="2" charset="0"/>
            </a:endParaRPr>
          </a:p>
        </p:txBody>
      </p:sp>
      <p:sp>
        <p:nvSpPr>
          <p:cNvPr id="41" name="Google Shape;195;p37">
            <a:extLst>
              <a:ext uri="{FF2B5EF4-FFF2-40B4-BE49-F238E27FC236}">
                <a16:creationId xmlns:a16="http://schemas.microsoft.com/office/drawing/2014/main" id="{E8D070E8-7547-E9A0-2B5A-703EDD12ED6B}"/>
              </a:ext>
            </a:extLst>
          </p:cNvPr>
          <p:cNvSpPr txBox="1">
            <a:spLocks/>
          </p:cNvSpPr>
          <p:nvPr/>
        </p:nvSpPr>
        <p:spPr>
          <a:xfrm>
            <a:off x="539737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US" sz="1050" b="1" dirty="0">
              <a:solidFill>
                <a:schemeClr val="bg2">
                  <a:lumMod val="10000"/>
                </a:schemeClr>
              </a:solidFill>
              <a:latin typeface="Bahnschrift" panose="020B0502040204020203" pitchFamily="34" charset="0"/>
            </a:endParaRPr>
          </a:p>
        </p:txBody>
      </p:sp>
      <p:sp>
        <p:nvSpPr>
          <p:cNvPr id="44" name="Google Shape;194;p37">
            <a:extLst>
              <a:ext uri="{FF2B5EF4-FFF2-40B4-BE49-F238E27FC236}">
                <a16:creationId xmlns:a16="http://schemas.microsoft.com/office/drawing/2014/main" id="{845B8FE3-9EF4-A730-4869-8261B89B1594}"/>
              </a:ext>
            </a:extLst>
          </p:cNvPr>
          <p:cNvSpPr txBox="1">
            <a:spLocks/>
          </p:cNvSpPr>
          <p:nvPr/>
        </p:nvSpPr>
        <p:spPr>
          <a:xfrm>
            <a:off x="6956288" y="2354983"/>
            <a:ext cx="1406041" cy="572699"/>
          </a:xfrm>
          <a:prstGeom prst="rect">
            <a:avLst/>
          </a:prstGeom>
        </p:spPr>
        <p:txBody>
          <a:bodyPr spcFirstLastPara="1" wrap="square" lIns="91425" tIns="91425" rIns="91425" bIns="91425" anchor="ctr"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Font typeface="Arial" panose="020B0604020202020204" pitchFamily="34" charset="0"/>
              <a:buNone/>
            </a:pPr>
            <a:endParaRPr lang="en-US" sz="1050" dirty="0">
              <a:solidFill>
                <a:schemeClr val="bg2">
                  <a:lumMod val="10000"/>
                </a:schemeClr>
              </a:solidFill>
              <a:latin typeface="Montserrat Bold" panose="00000800000000000000" pitchFamily="2" charset="0"/>
            </a:endParaRPr>
          </a:p>
        </p:txBody>
      </p:sp>
      <p:sp>
        <p:nvSpPr>
          <p:cNvPr id="45" name="Google Shape;195;p37">
            <a:extLst>
              <a:ext uri="{FF2B5EF4-FFF2-40B4-BE49-F238E27FC236}">
                <a16:creationId xmlns:a16="http://schemas.microsoft.com/office/drawing/2014/main" id="{B20A4F0D-BAD0-0EA7-A419-8B3D048C2F8E}"/>
              </a:ext>
            </a:extLst>
          </p:cNvPr>
          <p:cNvSpPr txBox="1">
            <a:spLocks/>
          </p:cNvSpPr>
          <p:nvPr/>
        </p:nvSpPr>
        <p:spPr>
          <a:xfrm>
            <a:off x="6931449" y="3493255"/>
            <a:ext cx="1422601" cy="585294"/>
          </a:xfrm>
          <a:prstGeom prst="rect">
            <a:avLst/>
          </a:prstGeom>
        </p:spPr>
        <p:txBody>
          <a:bodyPr spcFirstLastPara="1" wrap="square" lIns="91425" tIns="91425" rIns="91425" bIns="91425" anchor="t" anchorCtr="0">
            <a:noAutofit/>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600"/>
              </a:spcAft>
              <a:buFont typeface="Arial" panose="020B0604020202020204" pitchFamily="34" charset="0"/>
              <a:buNone/>
            </a:pPr>
            <a:endParaRPr lang="en-US" sz="1050" b="1" dirty="0">
              <a:solidFill>
                <a:schemeClr val="bg2">
                  <a:lumMod val="10000"/>
                </a:schemeClr>
              </a:solidFill>
              <a:latin typeface="Bahnschrift"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4"/>
        <p:cNvGrpSpPr/>
        <p:nvPr/>
      </p:nvGrpSpPr>
      <p:grpSpPr>
        <a:xfrm>
          <a:off x="0" y="0"/>
          <a:ext cx="0" cy="0"/>
          <a:chOff x="0" y="0"/>
          <a:chExt cx="0" cy="0"/>
        </a:xfrm>
      </p:grpSpPr>
      <p:sp>
        <p:nvSpPr>
          <p:cNvPr id="2095" name="Google Shape;2095;p83"/>
          <p:cNvSpPr txBox="1">
            <a:spLocks noGrp="1"/>
          </p:cNvSpPr>
          <p:nvPr>
            <p:ph type="title"/>
          </p:nvPr>
        </p:nvSpPr>
        <p:spPr>
          <a:xfrm>
            <a:off x="782914" y="1534196"/>
            <a:ext cx="7708800" cy="2236259"/>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t>The </a:t>
            </a:r>
            <a:r>
              <a:rPr lang="en-US" b="1" dirty="0"/>
              <a:t>IEEE</a:t>
            </a:r>
            <a:r>
              <a:rPr lang="en-US" dirty="0"/>
              <a:t> Code of Ethics pertains to the ethical guidelines established by the </a:t>
            </a:r>
            <a:r>
              <a:rPr lang="en-US" b="1" dirty="0"/>
              <a:t>Institute of Electrical and Electronics Engineers </a:t>
            </a:r>
            <a:r>
              <a:rPr lang="en-US" dirty="0"/>
              <a:t>(IEEE), which is a leading professional organization for engineers and technical professionals. These guidelines aim to ensure the </a:t>
            </a:r>
            <a:r>
              <a:rPr lang="en-US" b="1" dirty="0"/>
              <a:t>integrity and professionalism </a:t>
            </a:r>
            <a:r>
              <a:rPr lang="en-US" dirty="0"/>
              <a:t>of IEEE members in their work.</a:t>
            </a:r>
            <a:endParaRPr dirty="0"/>
          </a:p>
        </p:txBody>
      </p:sp>
      <p:sp>
        <p:nvSpPr>
          <p:cNvPr id="14" name="Google Shape;859;p53">
            <a:extLst>
              <a:ext uri="{FF2B5EF4-FFF2-40B4-BE49-F238E27FC236}">
                <a16:creationId xmlns:a16="http://schemas.microsoft.com/office/drawing/2014/main" id="{47EC9C75-3426-AE12-1143-FE829358FC19}"/>
              </a:ext>
            </a:extLst>
          </p:cNvPr>
          <p:cNvSpPr txBox="1">
            <a:spLocks/>
          </p:cNvSpPr>
          <p:nvPr/>
        </p:nvSpPr>
        <p:spPr>
          <a:xfrm>
            <a:off x="2384869" y="354239"/>
            <a:ext cx="4504890" cy="790529"/>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2400"/>
              <a:buFont typeface="Oswald"/>
              <a:buNone/>
              <a:defRPr sz="2400" b="0" i="0" u="none" strike="noStrike" cap="none">
                <a:solidFill>
                  <a:schemeClr val="dk1"/>
                </a:solidFill>
                <a:latin typeface="Oswald"/>
                <a:ea typeface="Oswald"/>
                <a:cs typeface="Oswald"/>
                <a:sym typeface="Oswald"/>
              </a:defRPr>
            </a:lvl9pPr>
          </a:lstStyle>
          <a:p>
            <a:pPr algn="ctr"/>
            <a:r>
              <a:rPr lang="en-US" dirty="0">
                <a:solidFill>
                  <a:schemeClr val="accent3">
                    <a:lumMod val="75000"/>
                  </a:schemeClr>
                </a:solidFill>
                <a:latin typeface="Boucherie Block" panose="02000506000000020004" pitchFamily="2" charset="0"/>
              </a:rPr>
              <a:t>Background of IEEE Code of Ethics </a:t>
            </a:r>
          </a:p>
        </p:txBody>
      </p:sp>
      <p:cxnSp>
        <p:nvCxnSpPr>
          <p:cNvPr id="16" name="Straight Connector 15">
            <a:extLst>
              <a:ext uri="{FF2B5EF4-FFF2-40B4-BE49-F238E27FC236}">
                <a16:creationId xmlns:a16="http://schemas.microsoft.com/office/drawing/2014/main" id="{1D58AC5A-730F-A2FC-E23A-A53B14AD7C22}"/>
              </a:ext>
            </a:extLst>
          </p:cNvPr>
          <p:cNvCxnSpPr>
            <a:cxnSpLocks/>
          </p:cNvCxnSpPr>
          <p:nvPr/>
        </p:nvCxnSpPr>
        <p:spPr>
          <a:xfrm>
            <a:off x="2438400" y="1274849"/>
            <a:ext cx="4451359" cy="0"/>
          </a:xfrm>
          <a:prstGeom prst="line">
            <a:avLst/>
          </a:prstGeom>
          <a:ln/>
        </p:spPr>
        <p:style>
          <a:lnRef idx="1">
            <a:schemeClr val="accent1"/>
          </a:lnRef>
          <a:fillRef idx="0">
            <a:schemeClr val="accent1"/>
          </a:fillRef>
          <a:effectRef idx="0">
            <a:schemeClr val="accent1"/>
          </a:effectRef>
          <a:fontRef idx="minor">
            <a:schemeClr val="tx1"/>
          </a:fontRef>
        </p:style>
      </p:cxnSp>
      <p:pic>
        <p:nvPicPr>
          <p:cNvPr id="19" name="Picture 18" descr="A blue and white logo&#10;&#10;Description automatically generated">
            <a:extLst>
              <a:ext uri="{FF2B5EF4-FFF2-40B4-BE49-F238E27FC236}">
                <a16:creationId xmlns:a16="http://schemas.microsoft.com/office/drawing/2014/main" id="{561F615A-1856-976F-A513-AE7FAA7D65AF}"/>
              </a:ext>
            </a:extLst>
          </p:cNvPr>
          <p:cNvPicPr>
            <a:picLocks noChangeAspect="1"/>
          </p:cNvPicPr>
          <p:nvPr/>
        </p:nvPicPr>
        <p:blipFill rotWithShape="1">
          <a:blip r:embed="rId3"/>
          <a:srcRect t="32977" b="30645"/>
          <a:stretch/>
        </p:blipFill>
        <p:spPr>
          <a:xfrm>
            <a:off x="3335257" y="3946875"/>
            <a:ext cx="2315604" cy="84238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8"/>
        <p:cNvGrpSpPr/>
        <p:nvPr/>
      </p:nvGrpSpPr>
      <p:grpSpPr>
        <a:xfrm>
          <a:off x="0" y="0"/>
          <a:ext cx="0" cy="0"/>
          <a:chOff x="0" y="0"/>
          <a:chExt cx="0" cy="0"/>
        </a:xfrm>
      </p:grpSpPr>
      <p:sp>
        <p:nvSpPr>
          <p:cNvPr id="859" name="Google Shape;859;p53"/>
          <p:cNvSpPr txBox="1">
            <a:spLocks noGrp="1"/>
          </p:cNvSpPr>
          <p:nvPr>
            <p:ph type="title"/>
          </p:nvPr>
        </p:nvSpPr>
        <p:spPr>
          <a:xfrm>
            <a:off x="2672550" y="764670"/>
            <a:ext cx="3798900" cy="724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solidFill>
                  <a:schemeClr val="accent3">
                    <a:lumMod val="75000"/>
                  </a:schemeClr>
                </a:solidFill>
                <a:latin typeface="Boucherie Block" panose="02000506000000020004" pitchFamily="2" charset="0"/>
              </a:rPr>
              <a:t>INTRODUCTION</a:t>
            </a:r>
            <a:endParaRPr dirty="0">
              <a:solidFill>
                <a:schemeClr val="accent3">
                  <a:lumMod val="75000"/>
                </a:schemeClr>
              </a:solidFill>
              <a:latin typeface="Boucherie Block" panose="02000506000000020004" pitchFamily="2" charset="0"/>
            </a:endParaRPr>
          </a:p>
        </p:txBody>
      </p:sp>
      <p:sp>
        <p:nvSpPr>
          <p:cNvPr id="860" name="Google Shape;860;p53"/>
          <p:cNvSpPr txBox="1">
            <a:spLocks noGrp="1"/>
          </p:cNvSpPr>
          <p:nvPr>
            <p:ph type="subTitle" idx="1"/>
          </p:nvPr>
        </p:nvSpPr>
        <p:spPr>
          <a:xfrm>
            <a:off x="2785200" y="1568111"/>
            <a:ext cx="3573600" cy="214637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rgbClr val="000000"/>
              </a:buClr>
              <a:buSzPts val="1100"/>
              <a:buFont typeface="Arial"/>
              <a:buNone/>
            </a:pPr>
            <a:r>
              <a:rPr lang="en-US" sz="1400" dirty="0"/>
              <a:t>The </a:t>
            </a:r>
            <a:r>
              <a:rPr lang="en-US" sz="1400" b="1" dirty="0"/>
              <a:t>IEEE Code of Ethics I.1 </a:t>
            </a:r>
            <a:r>
              <a:rPr lang="en-US" sz="1400" dirty="0"/>
              <a:t>emphasizes that engineers must prioritize the </a:t>
            </a:r>
            <a:r>
              <a:rPr lang="en-US" sz="1400" b="1" dirty="0"/>
              <a:t>safety</a:t>
            </a:r>
            <a:r>
              <a:rPr lang="en-US" sz="1400" dirty="0"/>
              <a:t>, </a:t>
            </a:r>
            <a:r>
              <a:rPr lang="en-US" sz="1400" b="1" dirty="0"/>
              <a:t>health</a:t>
            </a:r>
            <a:r>
              <a:rPr lang="en-US" sz="1400" dirty="0"/>
              <a:t>, and </a:t>
            </a:r>
            <a:r>
              <a:rPr lang="en-US" sz="1400" b="1" dirty="0"/>
              <a:t>welfare</a:t>
            </a:r>
            <a:r>
              <a:rPr lang="en-US" sz="1400" dirty="0"/>
              <a:t> of the public in their professional practices. </a:t>
            </a:r>
          </a:p>
          <a:p>
            <a:pPr marL="0" lvl="0" indent="0" algn="just" rtl="0">
              <a:spcBef>
                <a:spcPts val="0"/>
              </a:spcBef>
              <a:spcAft>
                <a:spcPts val="0"/>
              </a:spcAft>
              <a:buClr>
                <a:srgbClr val="000000"/>
              </a:buClr>
              <a:buSzPts val="1100"/>
              <a:buFont typeface="Arial"/>
              <a:buNone/>
            </a:pPr>
            <a:r>
              <a:rPr lang="en-US" sz="1400" dirty="0"/>
              <a:t>It requires engineers to make decisions that do not compromise these aspects, </a:t>
            </a:r>
            <a:r>
              <a:rPr lang="en-US" sz="1400" dirty="0">
                <a:solidFill>
                  <a:schemeClr val="bg2">
                    <a:lumMod val="10000"/>
                  </a:schemeClr>
                </a:solidFill>
              </a:rPr>
              <a:t>even under pressure from other parties such as employers or clients.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sp>
        <p:nvSpPr>
          <p:cNvPr id="866" name="Google Shape;866;p54"/>
          <p:cNvSpPr txBox="1">
            <a:spLocks noGrp="1"/>
          </p:cNvSpPr>
          <p:nvPr>
            <p:ph type="title" idx="2"/>
          </p:nvPr>
        </p:nvSpPr>
        <p:spPr>
          <a:xfrm>
            <a:off x="2960460" y="35588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01</a:t>
            </a:r>
            <a:endParaRPr sz="4400" dirty="0">
              <a:latin typeface="Boucherie Block" panose="02000506000000020004" pitchFamily="2" charset="0"/>
            </a:endParaRPr>
          </a:p>
        </p:txBody>
      </p:sp>
      <p:sp>
        <p:nvSpPr>
          <p:cNvPr id="868" name="Google Shape;868;p54"/>
          <p:cNvSpPr txBox="1">
            <a:spLocks noGrp="1"/>
          </p:cNvSpPr>
          <p:nvPr>
            <p:ph type="title" idx="3"/>
          </p:nvPr>
        </p:nvSpPr>
        <p:spPr>
          <a:xfrm>
            <a:off x="6077250" y="975316"/>
            <a:ext cx="2498347" cy="507600"/>
          </a:xfrm>
          <a:prstGeom prst="rect">
            <a:avLst/>
          </a:prstGeom>
        </p:spPr>
        <p:txBody>
          <a:bodyPr spcFirstLastPara="1" wrap="square" lIns="91425" tIns="91425" rIns="91425" bIns="91425" anchor="ctr" anchorCtr="0">
            <a:noAutofit/>
          </a:bodyPr>
          <a:lstStyle/>
          <a:p>
            <a:pPr lvl="0" algn="l"/>
            <a:r>
              <a:rPr lang="en-US" sz="2800" dirty="0">
                <a:latin typeface="Boucherie Block" panose="02000506000000020004" pitchFamily="2" charset="0"/>
              </a:rPr>
              <a:t>Manufacturing</a:t>
            </a:r>
            <a:endParaRPr dirty="0">
              <a:latin typeface="Boucherie Block" panose="02000506000000020004" pitchFamily="2" charset="0"/>
            </a:endParaRPr>
          </a:p>
        </p:txBody>
      </p:sp>
      <p:sp>
        <p:nvSpPr>
          <p:cNvPr id="869" name="Google Shape;869;p54"/>
          <p:cNvSpPr txBox="1">
            <a:spLocks noGrp="1"/>
          </p:cNvSpPr>
          <p:nvPr>
            <p:ph type="title" idx="4"/>
          </p:nvPr>
        </p:nvSpPr>
        <p:spPr>
          <a:xfrm>
            <a:off x="5094150" y="35588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02</a:t>
            </a:r>
            <a:endParaRPr sz="4400" dirty="0">
              <a:latin typeface="Boucherie Block" panose="02000506000000020004" pitchFamily="2" charset="0"/>
            </a:endParaRPr>
          </a:p>
        </p:txBody>
      </p:sp>
      <p:sp>
        <p:nvSpPr>
          <p:cNvPr id="871" name="Google Shape;871;p54"/>
          <p:cNvSpPr txBox="1">
            <a:spLocks noGrp="1"/>
          </p:cNvSpPr>
          <p:nvPr>
            <p:ph type="title" idx="6"/>
          </p:nvPr>
        </p:nvSpPr>
        <p:spPr>
          <a:xfrm>
            <a:off x="947702" y="3421839"/>
            <a:ext cx="2119500" cy="709375"/>
          </a:xfrm>
          <a:prstGeom prst="rect">
            <a:avLst/>
          </a:prstGeom>
        </p:spPr>
        <p:txBody>
          <a:bodyPr spcFirstLastPara="1" wrap="square" lIns="91425" tIns="91425" rIns="91425" bIns="91425" anchor="ctr" anchorCtr="0">
            <a:noAutofit/>
          </a:bodyPr>
          <a:lstStyle/>
          <a:p>
            <a:pPr lvl="0"/>
            <a:r>
              <a:rPr lang="en-US" sz="2800" dirty="0">
                <a:latin typeface="Boucherie Block" panose="02000506000000020004" pitchFamily="2" charset="0"/>
              </a:rPr>
              <a:t>Data Handling</a:t>
            </a:r>
            <a:endParaRPr sz="2800" dirty="0">
              <a:latin typeface="Boucherie Block" panose="02000506000000020004" pitchFamily="2" charset="0"/>
            </a:endParaRPr>
          </a:p>
        </p:txBody>
      </p:sp>
      <p:sp>
        <p:nvSpPr>
          <p:cNvPr id="872" name="Google Shape;872;p54"/>
          <p:cNvSpPr txBox="1">
            <a:spLocks noGrp="1"/>
          </p:cNvSpPr>
          <p:nvPr>
            <p:ph type="title" idx="7"/>
          </p:nvPr>
        </p:nvSpPr>
        <p:spPr>
          <a:xfrm>
            <a:off x="2960460" y="2969656"/>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03</a:t>
            </a:r>
            <a:endParaRPr dirty="0">
              <a:latin typeface="Boucherie Block" panose="02000506000000020004" pitchFamily="2" charset="0"/>
            </a:endParaRPr>
          </a:p>
        </p:txBody>
      </p:sp>
      <p:sp>
        <p:nvSpPr>
          <p:cNvPr id="874" name="Google Shape;874;p54"/>
          <p:cNvSpPr txBox="1">
            <a:spLocks noGrp="1"/>
          </p:cNvSpPr>
          <p:nvPr>
            <p:ph type="title" idx="9"/>
          </p:nvPr>
        </p:nvSpPr>
        <p:spPr>
          <a:xfrm>
            <a:off x="6077249" y="3342899"/>
            <a:ext cx="2326521" cy="867257"/>
          </a:xfrm>
          <a:prstGeom prst="rect">
            <a:avLst/>
          </a:prstGeom>
        </p:spPr>
        <p:txBody>
          <a:bodyPr spcFirstLastPara="1" wrap="square" lIns="91425" tIns="91425" rIns="91425" bIns="91425" anchor="ctr" anchorCtr="0">
            <a:noAutofit/>
          </a:bodyPr>
          <a:lstStyle/>
          <a:p>
            <a:pPr lvl="0" algn="l"/>
            <a:r>
              <a:rPr lang="en-US" sz="2400" dirty="0">
                <a:latin typeface="Boucherie Block" panose="02000506000000020004" pitchFamily="2" charset="0"/>
              </a:rPr>
              <a:t>Environmental Impact</a:t>
            </a:r>
            <a:endParaRPr sz="2400" dirty="0">
              <a:latin typeface="Boucherie Block" panose="02000506000000020004" pitchFamily="2" charset="0"/>
            </a:endParaRPr>
          </a:p>
        </p:txBody>
      </p:sp>
      <p:sp>
        <p:nvSpPr>
          <p:cNvPr id="875" name="Google Shape;875;p54"/>
          <p:cNvSpPr txBox="1">
            <a:spLocks noGrp="1"/>
          </p:cNvSpPr>
          <p:nvPr>
            <p:ph type="title" idx="13"/>
          </p:nvPr>
        </p:nvSpPr>
        <p:spPr>
          <a:xfrm>
            <a:off x="5118792" y="2959943"/>
            <a:ext cx="983100" cy="131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latin typeface="Boucherie Block" panose="02000506000000020004" pitchFamily="2" charset="0"/>
              </a:rPr>
              <a:t>04</a:t>
            </a:r>
            <a:endParaRPr sz="5400" dirty="0">
              <a:latin typeface="Boucherie Block" panose="02000506000000020004" pitchFamily="2" charset="0"/>
            </a:endParaRPr>
          </a:p>
        </p:txBody>
      </p:sp>
      <p:cxnSp>
        <p:nvCxnSpPr>
          <p:cNvPr id="889" name="Google Shape;889;p54"/>
          <p:cNvCxnSpPr/>
          <p:nvPr/>
        </p:nvCxnSpPr>
        <p:spPr>
          <a:xfrm>
            <a:off x="4572240" y="927150"/>
            <a:ext cx="0" cy="1196400"/>
          </a:xfrm>
          <a:prstGeom prst="straightConnector1">
            <a:avLst/>
          </a:prstGeom>
          <a:noFill/>
          <a:ln w="19050" cap="flat" cmpd="sng">
            <a:solidFill>
              <a:schemeClr val="dk1"/>
            </a:solidFill>
            <a:prstDash val="solid"/>
            <a:round/>
            <a:headEnd type="none" w="med" len="med"/>
            <a:tailEnd type="none" w="med" len="med"/>
          </a:ln>
        </p:spPr>
      </p:cxnSp>
      <p:cxnSp>
        <p:nvCxnSpPr>
          <p:cNvPr id="890" name="Google Shape;890;p54"/>
          <p:cNvCxnSpPr/>
          <p:nvPr/>
        </p:nvCxnSpPr>
        <p:spPr>
          <a:xfrm>
            <a:off x="4572240" y="3027856"/>
            <a:ext cx="0" cy="1196400"/>
          </a:xfrm>
          <a:prstGeom prst="straightConnector1">
            <a:avLst/>
          </a:prstGeom>
          <a:noFill/>
          <a:ln w="19050" cap="flat" cmpd="sng">
            <a:solidFill>
              <a:schemeClr val="dk1"/>
            </a:solidFill>
            <a:prstDash val="solid"/>
            <a:round/>
            <a:headEnd type="none" w="med" len="med"/>
            <a:tailEnd type="none" w="med" len="med"/>
          </a:ln>
        </p:spPr>
      </p:cxnSp>
      <p:sp>
        <p:nvSpPr>
          <p:cNvPr id="12" name="Google Shape;868;p54">
            <a:extLst>
              <a:ext uri="{FF2B5EF4-FFF2-40B4-BE49-F238E27FC236}">
                <a16:creationId xmlns:a16="http://schemas.microsoft.com/office/drawing/2014/main" id="{13506FCA-45BE-6546-367B-F581A939EF30}"/>
              </a:ext>
            </a:extLst>
          </p:cNvPr>
          <p:cNvSpPr txBox="1">
            <a:spLocks noGrp="1"/>
          </p:cNvSpPr>
          <p:nvPr>
            <p:ph type="title"/>
          </p:nvPr>
        </p:nvSpPr>
        <p:spPr>
          <a:xfrm>
            <a:off x="947796" y="800704"/>
            <a:ext cx="2119313" cy="766155"/>
          </a:xfrm>
          <a:prstGeom prst="rect">
            <a:avLst/>
          </a:prstGeom>
        </p:spPr>
        <p:txBody>
          <a:bodyPr spcFirstLastPara="1" wrap="square" lIns="91425" tIns="91425" rIns="91425" bIns="91425" anchor="ctr" anchorCtr="0">
            <a:noAutofit/>
          </a:bodyPr>
          <a:lstStyle/>
          <a:p>
            <a:pPr lvl="0" algn="r"/>
            <a:r>
              <a:rPr lang="en-US" sz="2400" dirty="0">
                <a:latin typeface="Boucherie Block" panose="02000506000000020004" pitchFamily="2" charset="0"/>
              </a:rPr>
              <a:t>Product Design and Development</a:t>
            </a:r>
            <a:endParaRPr dirty="0">
              <a:latin typeface="Boucherie Block" panose="02000506000000020004" pitchFamily="2" charset="0"/>
            </a:endParaRPr>
          </a:p>
        </p:txBody>
      </p:sp>
      <p:sp>
        <p:nvSpPr>
          <p:cNvPr id="13" name="Google Shape;875;p54">
            <a:extLst>
              <a:ext uri="{FF2B5EF4-FFF2-40B4-BE49-F238E27FC236}">
                <a16:creationId xmlns:a16="http://schemas.microsoft.com/office/drawing/2014/main" id="{000773F3-7F69-EB14-B22E-FA0A1C208761}"/>
              </a:ext>
            </a:extLst>
          </p:cNvPr>
          <p:cNvSpPr txBox="1">
            <a:spLocks/>
          </p:cNvSpPr>
          <p:nvPr/>
        </p:nvSpPr>
        <p:spPr>
          <a:xfrm>
            <a:off x="2535128" y="2213605"/>
            <a:ext cx="4338891" cy="78978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1pPr>
            <a:lvl2pPr marR="0" lvl="1"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6000"/>
              <a:buFont typeface="Oswald"/>
              <a:buNone/>
              <a:defRPr sz="6000" b="0" i="0" u="none" strike="noStrike" cap="none">
                <a:solidFill>
                  <a:schemeClr val="dk1"/>
                </a:solidFill>
                <a:latin typeface="Oswald"/>
                <a:ea typeface="Oswald"/>
                <a:cs typeface="Oswald"/>
                <a:sym typeface="Oswald"/>
              </a:defRPr>
            </a:lvl9pPr>
          </a:lstStyle>
          <a:p>
            <a:r>
              <a:rPr lang="en-US" sz="2000" dirty="0">
                <a:solidFill>
                  <a:schemeClr val="bg2">
                    <a:lumMod val="10000"/>
                  </a:schemeClr>
                </a:solidFill>
                <a:latin typeface="Boucherie Block" panose="02000506000000020004" pitchFamily="2" charset="0"/>
              </a:rPr>
              <a:t>Implications and Application Areas</a:t>
            </a:r>
          </a:p>
          <a:p>
            <a:r>
              <a:rPr lang="en-US" sz="2000" dirty="0">
                <a:solidFill>
                  <a:schemeClr val="bg2">
                    <a:lumMod val="10000"/>
                  </a:schemeClr>
                </a:solidFill>
                <a:latin typeface="Boucherie Block" panose="02000506000000020004" pitchFamily="2" charset="0"/>
              </a:rPr>
              <a:t> in the Professional Field:</a:t>
            </a:r>
            <a:endParaRPr lang="en" sz="2000" dirty="0">
              <a:solidFill>
                <a:schemeClr val="bg2">
                  <a:lumMod val="10000"/>
                </a:schemeClr>
              </a:solidFill>
              <a:latin typeface="Boucherie Block" panose="02000506000000020004"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0" name="Google Shape;868;p54">
            <a:extLst>
              <a:ext uri="{FF2B5EF4-FFF2-40B4-BE49-F238E27FC236}">
                <a16:creationId xmlns:a16="http://schemas.microsoft.com/office/drawing/2014/main" id="{FB9D203A-1EE7-5785-3C65-57D687782E4A}"/>
              </a:ext>
            </a:extLst>
          </p:cNvPr>
          <p:cNvSpPr txBox="1">
            <a:spLocks/>
          </p:cNvSpPr>
          <p:nvPr/>
        </p:nvSpPr>
        <p:spPr>
          <a:xfrm>
            <a:off x="2965310" y="2677485"/>
            <a:ext cx="2267089" cy="50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3">
                    <a:lumMod val="75000"/>
                  </a:schemeClr>
                </a:solidFill>
                <a:latin typeface="Boucherie Block" panose="02000506000000020004" pitchFamily="2" charset="0"/>
              </a:rPr>
              <a:t>Manufacturing</a:t>
            </a:r>
            <a:endParaRPr lang="en-US" dirty="0">
              <a:solidFill>
                <a:schemeClr val="accent3">
                  <a:lumMod val="75000"/>
                </a:schemeClr>
              </a:solidFill>
              <a:latin typeface="Boucherie Block" panose="02000506000000020004" pitchFamily="2" charset="0"/>
            </a:endParaRPr>
          </a:p>
        </p:txBody>
      </p:sp>
      <p:sp>
        <p:nvSpPr>
          <p:cNvPr id="13" name="Google Shape;868;p54">
            <a:extLst>
              <a:ext uri="{FF2B5EF4-FFF2-40B4-BE49-F238E27FC236}">
                <a16:creationId xmlns:a16="http://schemas.microsoft.com/office/drawing/2014/main" id="{04E25ABB-8274-F8EB-477E-B358780CB71B}"/>
              </a:ext>
            </a:extLst>
          </p:cNvPr>
          <p:cNvSpPr txBox="1">
            <a:spLocks noGrp="1"/>
          </p:cNvSpPr>
          <p:nvPr>
            <p:ph type="title"/>
          </p:nvPr>
        </p:nvSpPr>
        <p:spPr>
          <a:xfrm>
            <a:off x="2899339" y="293940"/>
            <a:ext cx="4459404" cy="766155"/>
          </a:xfrm>
          <a:prstGeom prst="rect">
            <a:avLst/>
          </a:prstGeom>
        </p:spPr>
        <p:txBody>
          <a:bodyPr spcFirstLastPara="1" wrap="square" lIns="91425" tIns="91425" rIns="91425" bIns="91425" anchor="ctr" anchorCtr="0">
            <a:noAutofit/>
          </a:bodyPr>
          <a:lstStyle/>
          <a:p>
            <a:pPr lvl="0" algn="l"/>
            <a:r>
              <a:rPr lang="en-US" sz="2400" dirty="0">
                <a:solidFill>
                  <a:schemeClr val="accent3">
                    <a:lumMod val="75000"/>
                  </a:schemeClr>
                </a:solidFill>
                <a:latin typeface="Boucherie Block" panose="02000506000000020004" pitchFamily="2" charset="0"/>
              </a:rPr>
              <a:t>Product Design and Development</a:t>
            </a:r>
            <a:endParaRPr dirty="0">
              <a:solidFill>
                <a:schemeClr val="accent3">
                  <a:lumMod val="75000"/>
                </a:schemeClr>
              </a:solidFill>
              <a:latin typeface="Boucherie Block" panose="02000506000000020004" pitchFamily="2" charset="0"/>
            </a:endParaRPr>
          </a:p>
        </p:txBody>
      </p:sp>
      <p:sp>
        <p:nvSpPr>
          <p:cNvPr id="16" name="TextBox 15">
            <a:extLst>
              <a:ext uri="{FF2B5EF4-FFF2-40B4-BE49-F238E27FC236}">
                <a16:creationId xmlns:a16="http://schemas.microsoft.com/office/drawing/2014/main" id="{A7EA40C7-11F9-E2B2-8340-2E1A6B9993A9}"/>
              </a:ext>
            </a:extLst>
          </p:cNvPr>
          <p:cNvSpPr txBox="1"/>
          <p:nvPr/>
        </p:nvSpPr>
        <p:spPr>
          <a:xfrm>
            <a:off x="2899339" y="1219752"/>
            <a:ext cx="4042438" cy="738664"/>
          </a:xfrm>
          <a:prstGeom prst="rect">
            <a:avLst/>
          </a:prstGeom>
          <a:noFill/>
        </p:spPr>
        <p:txBody>
          <a:bodyPr wrap="square">
            <a:spAutoFit/>
          </a:bodyPr>
          <a:lstStyle/>
          <a:p>
            <a:r>
              <a:rPr lang="en-US" dirty="0"/>
              <a:t>Engineers must ensure that their designs do not pose risks to users. This involves accurate testing and adherence to safety standards.</a:t>
            </a:r>
          </a:p>
        </p:txBody>
      </p:sp>
      <p:sp>
        <p:nvSpPr>
          <p:cNvPr id="18" name="TextBox 17">
            <a:extLst>
              <a:ext uri="{FF2B5EF4-FFF2-40B4-BE49-F238E27FC236}">
                <a16:creationId xmlns:a16="http://schemas.microsoft.com/office/drawing/2014/main" id="{E860B80A-5E8B-5DDD-48CE-6581F845273B}"/>
              </a:ext>
            </a:extLst>
          </p:cNvPr>
          <p:cNvSpPr txBox="1"/>
          <p:nvPr/>
        </p:nvSpPr>
        <p:spPr>
          <a:xfrm>
            <a:off x="2965311" y="3398240"/>
            <a:ext cx="3713516" cy="738664"/>
          </a:xfrm>
          <a:prstGeom prst="rect">
            <a:avLst/>
          </a:prstGeom>
          <a:noFill/>
        </p:spPr>
        <p:txBody>
          <a:bodyPr wrap="square">
            <a:spAutoFit/>
          </a:bodyPr>
          <a:lstStyle/>
          <a:p>
            <a:r>
              <a:rPr lang="en-US" dirty="0"/>
              <a:t>Manufacturing processes must include quality checks and fail-safes to prevent defective products from reaching the market.</a:t>
            </a:r>
          </a:p>
        </p:txBody>
      </p:sp>
      <p:sp>
        <p:nvSpPr>
          <p:cNvPr id="19" name="Rectangle 18">
            <a:extLst>
              <a:ext uri="{FF2B5EF4-FFF2-40B4-BE49-F238E27FC236}">
                <a16:creationId xmlns:a16="http://schemas.microsoft.com/office/drawing/2014/main" id="{ED21B7BE-6F04-4280-B38E-F09321B906EB}"/>
              </a:ext>
            </a:extLst>
          </p:cNvPr>
          <p:cNvSpPr/>
          <p:nvPr/>
        </p:nvSpPr>
        <p:spPr>
          <a:xfrm>
            <a:off x="1052546" y="0"/>
            <a:ext cx="598636"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person drawing a light bulb&#10;&#10;Description automatically generated">
            <a:extLst>
              <a:ext uri="{FF2B5EF4-FFF2-40B4-BE49-F238E27FC236}">
                <a16:creationId xmlns:a16="http://schemas.microsoft.com/office/drawing/2014/main" id="{622D5031-D691-DC65-6D94-8B70F1411F16}"/>
              </a:ext>
            </a:extLst>
          </p:cNvPr>
          <p:cNvPicPr>
            <a:picLocks noChangeAspect="1"/>
          </p:cNvPicPr>
          <p:nvPr/>
        </p:nvPicPr>
        <p:blipFill>
          <a:blip r:embed="rId3"/>
          <a:stretch>
            <a:fillRect/>
          </a:stretch>
        </p:blipFill>
        <p:spPr>
          <a:xfrm>
            <a:off x="341494" y="613706"/>
            <a:ext cx="2020739" cy="1344710"/>
          </a:xfrm>
          <a:prstGeom prst="rect">
            <a:avLst/>
          </a:prstGeom>
        </p:spPr>
      </p:pic>
      <p:pic>
        <p:nvPicPr>
          <p:cNvPr id="23" name="Picture 22" descr="A group of people welding&#10;&#10;Description automatically generated">
            <a:extLst>
              <a:ext uri="{FF2B5EF4-FFF2-40B4-BE49-F238E27FC236}">
                <a16:creationId xmlns:a16="http://schemas.microsoft.com/office/drawing/2014/main" id="{6966C35F-4945-D7D8-5828-FF65F8FEDDFF}"/>
              </a:ext>
            </a:extLst>
          </p:cNvPr>
          <p:cNvPicPr>
            <a:picLocks noChangeAspect="1"/>
          </p:cNvPicPr>
          <p:nvPr/>
        </p:nvPicPr>
        <p:blipFill>
          <a:blip r:embed="rId4"/>
          <a:stretch>
            <a:fillRect/>
          </a:stretch>
        </p:blipFill>
        <p:spPr>
          <a:xfrm>
            <a:off x="341494" y="2719744"/>
            <a:ext cx="2020739" cy="1356993"/>
          </a:xfrm>
          <a:prstGeom prst="rect">
            <a:avLst/>
          </a:prstGeom>
        </p:spPr>
      </p:pic>
    </p:spTree>
    <p:extLst>
      <p:ext uri="{BB962C8B-B14F-4D97-AF65-F5344CB8AC3E}">
        <p14:creationId xmlns:p14="http://schemas.microsoft.com/office/powerpoint/2010/main" val="249136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2"/>
        <p:cNvGrpSpPr/>
        <p:nvPr/>
      </p:nvGrpSpPr>
      <p:grpSpPr>
        <a:xfrm>
          <a:off x="0" y="0"/>
          <a:ext cx="0" cy="0"/>
          <a:chOff x="0" y="0"/>
          <a:chExt cx="0" cy="0"/>
        </a:xfrm>
      </p:grpSpPr>
      <p:sp>
        <p:nvSpPr>
          <p:cNvPr id="10" name="Google Shape;868;p54">
            <a:extLst>
              <a:ext uri="{FF2B5EF4-FFF2-40B4-BE49-F238E27FC236}">
                <a16:creationId xmlns:a16="http://schemas.microsoft.com/office/drawing/2014/main" id="{FB9D203A-1EE7-5785-3C65-57D687782E4A}"/>
              </a:ext>
            </a:extLst>
          </p:cNvPr>
          <p:cNvSpPr txBox="1">
            <a:spLocks/>
          </p:cNvSpPr>
          <p:nvPr/>
        </p:nvSpPr>
        <p:spPr>
          <a:xfrm>
            <a:off x="2583767" y="2677485"/>
            <a:ext cx="3323547" cy="5076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dirty="0">
                <a:solidFill>
                  <a:schemeClr val="accent3">
                    <a:lumMod val="75000"/>
                  </a:schemeClr>
                </a:solidFill>
                <a:latin typeface="Boucherie Block" panose="02000506000000020004" pitchFamily="2" charset="0"/>
              </a:rPr>
              <a:t>Environmental Impact</a:t>
            </a:r>
          </a:p>
        </p:txBody>
      </p:sp>
      <p:sp>
        <p:nvSpPr>
          <p:cNvPr id="13" name="Google Shape;868;p54">
            <a:extLst>
              <a:ext uri="{FF2B5EF4-FFF2-40B4-BE49-F238E27FC236}">
                <a16:creationId xmlns:a16="http://schemas.microsoft.com/office/drawing/2014/main" id="{04E25ABB-8274-F8EB-477E-B358780CB71B}"/>
              </a:ext>
            </a:extLst>
          </p:cNvPr>
          <p:cNvSpPr txBox="1">
            <a:spLocks noGrp="1"/>
          </p:cNvSpPr>
          <p:nvPr>
            <p:ph type="title"/>
          </p:nvPr>
        </p:nvSpPr>
        <p:spPr>
          <a:xfrm>
            <a:off x="2517795" y="453597"/>
            <a:ext cx="3976466" cy="766155"/>
          </a:xfrm>
          <a:prstGeom prst="rect">
            <a:avLst/>
          </a:prstGeom>
        </p:spPr>
        <p:txBody>
          <a:bodyPr spcFirstLastPara="1" wrap="square" lIns="91425" tIns="91425" rIns="91425" bIns="91425" anchor="ctr" anchorCtr="0">
            <a:noAutofit/>
          </a:bodyPr>
          <a:lstStyle/>
          <a:p>
            <a:pPr lvl="0" algn="l"/>
            <a:r>
              <a:rPr lang="en-US" sz="2400" dirty="0">
                <a:solidFill>
                  <a:schemeClr val="accent3">
                    <a:lumMod val="75000"/>
                  </a:schemeClr>
                </a:solidFill>
                <a:latin typeface="Boucherie Block" panose="02000506000000020004" pitchFamily="2" charset="0"/>
              </a:rPr>
              <a:t>Data Handling</a:t>
            </a:r>
          </a:p>
        </p:txBody>
      </p:sp>
      <p:sp>
        <p:nvSpPr>
          <p:cNvPr id="16" name="TextBox 15">
            <a:extLst>
              <a:ext uri="{FF2B5EF4-FFF2-40B4-BE49-F238E27FC236}">
                <a16:creationId xmlns:a16="http://schemas.microsoft.com/office/drawing/2014/main" id="{A7EA40C7-11F9-E2B2-8340-2E1A6B9993A9}"/>
              </a:ext>
            </a:extLst>
          </p:cNvPr>
          <p:cNvSpPr txBox="1"/>
          <p:nvPr/>
        </p:nvSpPr>
        <p:spPr>
          <a:xfrm>
            <a:off x="2517795" y="1219752"/>
            <a:ext cx="4042438" cy="738664"/>
          </a:xfrm>
          <a:prstGeom prst="rect">
            <a:avLst/>
          </a:prstGeom>
          <a:noFill/>
        </p:spPr>
        <p:txBody>
          <a:bodyPr wrap="square">
            <a:spAutoFit/>
          </a:bodyPr>
          <a:lstStyle/>
          <a:p>
            <a:r>
              <a:rPr lang="en-US" dirty="0"/>
              <a:t>When dealing with sensitive information, engineers must ensure that data privacy and security measures are in place to protect users.</a:t>
            </a:r>
          </a:p>
        </p:txBody>
      </p:sp>
      <p:sp>
        <p:nvSpPr>
          <p:cNvPr id="18" name="TextBox 17">
            <a:extLst>
              <a:ext uri="{FF2B5EF4-FFF2-40B4-BE49-F238E27FC236}">
                <a16:creationId xmlns:a16="http://schemas.microsoft.com/office/drawing/2014/main" id="{E860B80A-5E8B-5DDD-48CE-6581F845273B}"/>
              </a:ext>
            </a:extLst>
          </p:cNvPr>
          <p:cNvSpPr txBox="1"/>
          <p:nvPr/>
        </p:nvSpPr>
        <p:spPr>
          <a:xfrm>
            <a:off x="2583767" y="3474676"/>
            <a:ext cx="3713516" cy="738664"/>
          </a:xfrm>
          <a:prstGeom prst="rect">
            <a:avLst/>
          </a:prstGeom>
          <a:noFill/>
        </p:spPr>
        <p:txBody>
          <a:bodyPr wrap="square">
            <a:spAutoFit/>
          </a:bodyPr>
          <a:lstStyle/>
          <a:p>
            <a:r>
              <a:rPr lang="en-US" dirty="0"/>
              <a:t>Manufacturing processes must include quality checks and fail-safes to prevent defective products from reaching the market.</a:t>
            </a:r>
          </a:p>
        </p:txBody>
      </p:sp>
      <p:sp>
        <p:nvSpPr>
          <p:cNvPr id="19" name="Rectangle 18">
            <a:extLst>
              <a:ext uri="{FF2B5EF4-FFF2-40B4-BE49-F238E27FC236}">
                <a16:creationId xmlns:a16="http://schemas.microsoft.com/office/drawing/2014/main" id="{ED21B7BE-6F04-4280-B38E-F09321B906EB}"/>
              </a:ext>
            </a:extLst>
          </p:cNvPr>
          <p:cNvSpPr/>
          <p:nvPr/>
        </p:nvSpPr>
        <p:spPr>
          <a:xfrm>
            <a:off x="1085440" y="0"/>
            <a:ext cx="598636"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ie chart&#10;&#10;Description automatically generated">
            <a:extLst>
              <a:ext uri="{FF2B5EF4-FFF2-40B4-BE49-F238E27FC236}">
                <a16:creationId xmlns:a16="http://schemas.microsoft.com/office/drawing/2014/main" id="{786BD804-4C8D-874E-69C2-3D5105086408}"/>
              </a:ext>
            </a:extLst>
          </p:cNvPr>
          <p:cNvPicPr>
            <a:picLocks noChangeAspect="1"/>
          </p:cNvPicPr>
          <p:nvPr/>
        </p:nvPicPr>
        <p:blipFill>
          <a:blip r:embed="rId3"/>
          <a:stretch>
            <a:fillRect/>
          </a:stretch>
        </p:blipFill>
        <p:spPr>
          <a:xfrm>
            <a:off x="481832" y="559989"/>
            <a:ext cx="1805852" cy="1805852"/>
          </a:xfrm>
          <a:prstGeom prst="rect">
            <a:avLst/>
          </a:prstGeom>
        </p:spPr>
      </p:pic>
      <p:pic>
        <p:nvPicPr>
          <p:cNvPr id="5" name="Picture 4" descr="A hands holding a small tree&#10;&#10;Description automatically generated">
            <a:extLst>
              <a:ext uri="{FF2B5EF4-FFF2-40B4-BE49-F238E27FC236}">
                <a16:creationId xmlns:a16="http://schemas.microsoft.com/office/drawing/2014/main" id="{181E6501-3D5C-5364-7A3B-6314332ABB3A}"/>
              </a:ext>
            </a:extLst>
          </p:cNvPr>
          <p:cNvPicPr>
            <a:picLocks noChangeAspect="1"/>
          </p:cNvPicPr>
          <p:nvPr/>
        </p:nvPicPr>
        <p:blipFill rotWithShape="1">
          <a:blip r:embed="rId4"/>
          <a:srcRect l="14020" r="30963"/>
          <a:stretch/>
        </p:blipFill>
        <p:spPr>
          <a:xfrm>
            <a:off x="717055" y="2728159"/>
            <a:ext cx="1407782" cy="1673250"/>
          </a:xfrm>
          <a:prstGeom prst="rect">
            <a:avLst/>
          </a:prstGeom>
        </p:spPr>
      </p:pic>
    </p:spTree>
    <p:extLst>
      <p:ext uri="{BB962C8B-B14F-4D97-AF65-F5344CB8AC3E}">
        <p14:creationId xmlns:p14="http://schemas.microsoft.com/office/powerpoint/2010/main" val="3088983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45"/>
        <p:cNvGrpSpPr/>
        <p:nvPr/>
      </p:nvGrpSpPr>
      <p:grpSpPr>
        <a:xfrm>
          <a:off x="0" y="0"/>
          <a:ext cx="0" cy="0"/>
          <a:chOff x="0" y="0"/>
          <a:chExt cx="0" cy="0"/>
        </a:xfrm>
      </p:grpSpPr>
      <p:sp>
        <p:nvSpPr>
          <p:cNvPr id="946" name="Google Shape;946;p57"/>
          <p:cNvSpPr txBox="1">
            <a:spLocks noGrp="1"/>
          </p:cNvSpPr>
          <p:nvPr>
            <p:ph type="title" idx="4294967295"/>
          </p:nvPr>
        </p:nvSpPr>
        <p:spPr>
          <a:xfrm>
            <a:off x="3942000" y="3479950"/>
            <a:ext cx="12600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1800" dirty="0"/>
              <a:t>4.</a:t>
            </a:r>
            <a:endParaRPr sz="1800" dirty="0"/>
          </a:p>
        </p:txBody>
      </p:sp>
      <p:sp>
        <p:nvSpPr>
          <p:cNvPr id="947" name="Google Shape;947;p57"/>
          <p:cNvSpPr txBox="1">
            <a:spLocks noGrp="1"/>
          </p:cNvSpPr>
          <p:nvPr>
            <p:ph type="title" idx="4294967295"/>
          </p:nvPr>
        </p:nvSpPr>
        <p:spPr>
          <a:xfrm>
            <a:off x="3942000" y="1226603"/>
            <a:ext cx="1260000" cy="461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 sz="1800" dirty="0"/>
              <a:t>1.</a:t>
            </a:r>
            <a:endParaRPr sz="1800" dirty="0"/>
          </a:p>
        </p:txBody>
      </p:sp>
      <p:sp>
        <p:nvSpPr>
          <p:cNvPr id="948" name="Google Shape;948;p57"/>
          <p:cNvSpPr txBox="1">
            <a:spLocks noGrp="1"/>
          </p:cNvSpPr>
          <p:nvPr>
            <p:ph type="title" idx="4294967295"/>
          </p:nvPr>
        </p:nvSpPr>
        <p:spPr>
          <a:xfrm>
            <a:off x="3942000" y="2728834"/>
            <a:ext cx="12600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3.</a:t>
            </a:r>
            <a:endParaRPr sz="1800" dirty="0"/>
          </a:p>
        </p:txBody>
      </p:sp>
      <p:sp>
        <p:nvSpPr>
          <p:cNvPr id="949" name="Google Shape;949;p57"/>
          <p:cNvSpPr txBox="1">
            <a:spLocks noGrp="1"/>
          </p:cNvSpPr>
          <p:nvPr>
            <p:ph type="title" idx="4294967295"/>
          </p:nvPr>
        </p:nvSpPr>
        <p:spPr>
          <a:xfrm>
            <a:off x="3942000" y="1977719"/>
            <a:ext cx="1260000" cy="461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t>2.</a:t>
            </a:r>
            <a:endParaRPr sz="1800" dirty="0"/>
          </a:p>
        </p:txBody>
      </p:sp>
      <p:sp>
        <p:nvSpPr>
          <p:cNvPr id="950" name="Google Shape;950;p57"/>
          <p:cNvSpPr txBox="1">
            <a:spLocks noGrp="1"/>
          </p:cNvSpPr>
          <p:nvPr>
            <p:ph type="title"/>
          </p:nvPr>
        </p:nvSpPr>
        <p:spPr>
          <a:xfrm>
            <a:off x="717671" y="280440"/>
            <a:ext cx="7708800" cy="572700"/>
          </a:xfrm>
          <a:prstGeom prst="rect">
            <a:avLst/>
          </a:prstGeom>
        </p:spPr>
        <p:txBody>
          <a:bodyPr spcFirstLastPara="1" wrap="square" lIns="90000" tIns="91425" rIns="90000" bIns="91425" anchor="t" anchorCtr="0">
            <a:noAutofit/>
          </a:bodyPr>
          <a:lstStyle/>
          <a:p>
            <a:pPr marL="0" lvl="0" indent="0" algn="ctr" rtl="0">
              <a:spcBef>
                <a:spcPts val="0"/>
              </a:spcBef>
              <a:spcAft>
                <a:spcPts val="0"/>
              </a:spcAft>
              <a:buNone/>
            </a:pPr>
            <a:r>
              <a:rPr lang="en-US" dirty="0">
                <a:solidFill>
                  <a:schemeClr val="accent3">
                    <a:lumMod val="75000"/>
                  </a:schemeClr>
                </a:solidFill>
                <a:latin typeface="Boucherie Block" panose="02000506000000020004" pitchFamily="2" charset="0"/>
              </a:rPr>
              <a:t>Consequences of Violating the Code</a:t>
            </a:r>
            <a:endParaRPr dirty="0">
              <a:solidFill>
                <a:schemeClr val="accent3">
                  <a:lumMod val="75000"/>
                </a:schemeClr>
              </a:solidFill>
              <a:latin typeface="Boucherie Block" panose="02000506000000020004" pitchFamily="2" charset="0"/>
            </a:endParaRPr>
          </a:p>
        </p:txBody>
      </p:sp>
      <p:sp>
        <p:nvSpPr>
          <p:cNvPr id="951" name="Google Shape;951;p57"/>
          <p:cNvSpPr txBox="1">
            <a:spLocks noGrp="1"/>
          </p:cNvSpPr>
          <p:nvPr>
            <p:ph type="title" idx="4294967295"/>
          </p:nvPr>
        </p:nvSpPr>
        <p:spPr>
          <a:xfrm>
            <a:off x="6410475" y="3479950"/>
            <a:ext cx="2016000" cy="461700"/>
          </a:xfrm>
          <a:prstGeom prst="rect">
            <a:avLst/>
          </a:prstGeom>
        </p:spPr>
        <p:txBody>
          <a:bodyPr spcFirstLastPara="1" wrap="square" lIns="90000" tIns="91425" rIns="90000" bIns="91425" anchor="t" anchorCtr="0">
            <a:noAutofit/>
          </a:bodyPr>
          <a:lstStyle/>
          <a:p>
            <a:pPr lvl="0"/>
            <a:r>
              <a:rPr lang="en-US" sz="2000" dirty="0">
                <a:latin typeface="Boucherie Block" panose="02000506000000020004" pitchFamily="2" charset="0"/>
              </a:rPr>
              <a:t>Financial Loss</a:t>
            </a:r>
            <a:endParaRPr sz="2000" dirty="0">
              <a:latin typeface="Boucherie Block" panose="02000506000000020004" pitchFamily="2" charset="0"/>
            </a:endParaRPr>
          </a:p>
        </p:txBody>
      </p:sp>
      <p:sp>
        <p:nvSpPr>
          <p:cNvPr id="952" name="Google Shape;952;p57"/>
          <p:cNvSpPr txBox="1">
            <a:spLocks noGrp="1"/>
          </p:cNvSpPr>
          <p:nvPr>
            <p:ph type="subTitle" idx="4294967295"/>
          </p:nvPr>
        </p:nvSpPr>
        <p:spPr>
          <a:xfrm>
            <a:off x="6410475" y="3987900"/>
            <a:ext cx="2016000" cy="615600"/>
          </a:xfrm>
          <a:prstGeom prst="rect">
            <a:avLst/>
          </a:prstGeom>
        </p:spPr>
        <p:txBody>
          <a:bodyPr spcFirstLastPara="1" wrap="square" lIns="90000" tIns="91425" rIns="90000" bIns="91425" anchor="t" anchorCtr="0">
            <a:noAutofit/>
          </a:bodyPr>
          <a:lstStyle/>
          <a:p>
            <a:pPr marL="0" lvl="0" indent="0">
              <a:lnSpc>
                <a:spcPct val="100000"/>
              </a:lnSpc>
              <a:buNone/>
            </a:pPr>
            <a:r>
              <a:rPr lang="en-US" sz="1050" dirty="0"/>
              <a:t>Companies may face significant financial losses due to recalls, reparations, and loss of business.</a:t>
            </a:r>
            <a:endParaRPr sz="1050" dirty="0"/>
          </a:p>
        </p:txBody>
      </p:sp>
      <p:sp>
        <p:nvSpPr>
          <p:cNvPr id="953" name="Google Shape;953;p57"/>
          <p:cNvSpPr/>
          <p:nvPr/>
        </p:nvSpPr>
        <p:spPr>
          <a:xfrm flipH="1">
            <a:off x="6610316" y="394194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7"/>
          <p:cNvSpPr/>
          <p:nvPr/>
        </p:nvSpPr>
        <p:spPr>
          <a:xfrm flipH="1">
            <a:off x="6714551" y="394194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7"/>
          <p:cNvSpPr/>
          <p:nvPr/>
        </p:nvSpPr>
        <p:spPr>
          <a:xfrm flipH="1">
            <a:off x="6509179" y="3941947"/>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56" name="Google Shape;956;p57"/>
          <p:cNvCxnSpPr>
            <a:stCxn id="949" idx="2"/>
            <a:endCxn id="948" idx="0"/>
          </p:cNvCxnSpPr>
          <p:nvPr/>
        </p:nvCxnSpPr>
        <p:spPr>
          <a:xfrm>
            <a:off x="4572000" y="2439419"/>
            <a:ext cx="0" cy="289500"/>
          </a:xfrm>
          <a:prstGeom prst="straightConnector1">
            <a:avLst/>
          </a:prstGeom>
          <a:noFill/>
          <a:ln w="19050" cap="flat" cmpd="sng">
            <a:solidFill>
              <a:schemeClr val="tx1"/>
            </a:solidFill>
            <a:prstDash val="solid"/>
            <a:round/>
            <a:headEnd type="none" w="med" len="med"/>
            <a:tailEnd type="oval" w="med" len="med"/>
          </a:ln>
        </p:spPr>
      </p:cxnSp>
      <p:cxnSp>
        <p:nvCxnSpPr>
          <p:cNvPr id="957" name="Google Shape;957;p57"/>
          <p:cNvCxnSpPr>
            <a:stCxn id="948" idx="2"/>
            <a:endCxn id="946" idx="0"/>
          </p:cNvCxnSpPr>
          <p:nvPr/>
        </p:nvCxnSpPr>
        <p:spPr>
          <a:xfrm>
            <a:off x="4572000" y="3190534"/>
            <a:ext cx="0" cy="289500"/>
          </a:xfrm>
          <a:prstGeom prst="straightConnector1">
            <a:avLst/>
          </a:prstGeom>
          <a:noFill/>
          <a:ln w="19050" cap="flat" cmpd="sng">
            <a:solidFill>
              <a:schemeClr val="tx1"/>
            </a:solidFill>
            <a:prstDash val="solid"/>
            <a:round/>
            <a:headEnd type="none" w="med" len="med"/>
            <a:tailEnd type="oval" w="med" len="med"/>
          </a:ln>
        </p:spPr>
      </p:cxnSp>
      <p:cxnSp>
        <p:nvCxnSpPr>
          <p:cNvPr id="958" name="Google Shape;958;p57"/>
          <p:cNvCxnSpPr>
            <a:stCxn id="946" idx="3"/>
            <a:endCxn id="951" idx="1"/>
          </p:cNvCxnSpPr>
          <p:nvPr/>
        </p:nvCxnSpPr>
        <p:spPr>
          <a:xfrm>
            <a:off x="5202000" y="3710800"/>
            <a:ext cx="1208400" cy="0"/>
          </a:xfrm>
          <a:prstGeom prst="straightConnector1">
            <a:avLst/>
          </a:prstGeom>
          <a:noFill/>
          <a:ln w="19050" cap="flat" cmpd="sng">
            <a:solidFill>
              <a:schemeClr val="tx1"/>
            </a:solidFill>
            <a:prstDash val="solid"/>
            <a:round/>
            <a:headEnd type="none" w="med" len="med"/>
            <a:tailEnd type="none" w="med" len="med"/>
          </a:ln>
        </p:spPr>
      </p:cxnSp>
      <p:cxnSp>
        <p:nvCxnSpPr>
          <p:cNvPr id="959" name="Google Shape;959;p57"/>
          <p:cNvCxnSpPr>
            <a:stCxn id="960" idx="3"/>
            <a:endCxn id="948" idx="1"/>
          </p:cNvCxnSpPr>
          <p:nvPr/>
        </p:nvCxnSpPr>
        <p:spPr>
          <a:xfrm>
            <a:off x="2733525" y="2959650"/>
            <a:ext cx="1208400" cy="0"/>
          </a:xfrm>
          <a:prstGeom prst="straightConnector1">
            <a:avLst/>
          </a:prstGeom>
          <a:noFill/>
          <a:ln w="19050" cap="flat" cmpd="sng">
            <a:solidFill>
              <a:schemeClr val="tx1"/>
            </a:solidFill>
            <a:prstDash val="solid"/>
            <a:round/>
            <a:headEnd type="none" w="med" len="med"/>
            <a:tailEnd type="none" w="med" len="med"/>
          </a:ln>
        </p:spPr>
      </p:cxnSp>
      <p:cxnSp>
        <p:nvCxnSpPr>
          <p:cNvPr id="961" name="Google Shape;961;p57"/>
          <p:cNvCxnSpPr>
            <a:cxnSpLocks/>
            <a:stCxn id="962" idx="3"/>
            <a:endCxn id="947" idx="1"/>
          </p:cNvCxnSpPr>
          <p:nvPr/>
        </p:nvCxnSpPr>
        <p:spPr>
          <a:xfrm flipV="1">
            <a:off x="2733525" y="1457453"/>
            <a:ext cx="1208475" cy="997"/>
          </a:xfrm>
          <a:prstGeom prst="straightConnector1">
            <a:avLst/>
          </a:prstGeom>
          <a:noFill/>
          <a:ln w="19050" cap="flat" cmpd="sng">
            <a:solidFill>
              <a:schemeClr val="tx1"/>
            </a:solidFill>
            <a:prstDash val="solid"/>
            <a:round/>
            <a:headEnd type="none" w="med" len="med"/>
            <a:tailEnd type="none" w="med" len="med"/>
          </a:ln>
        </p:spPr>
      </p:cxnSp>
      <p:cxnSp>
        <p:nvCxnSpPr>
          <p:cNvPr id="963" name="Google Shape;963;p57"/>
          <p:cNvCxnSpPr>
            <a:stCxn id="964" idx="1"/>
            <a:endCxn id="949" idx="3"/>
          </p:cNvCxnSpPr>
          <p:nvPr/>
        </p:nvCxnSpPr>
        <p:spPr>
          <a:xfrm flipH="1">
            <a:off x="5202071" y="2207250"/>
            <a:ext cx="1208400" cy="1200"/>
          </a:xfrm>
          <a:prstGeom prst="straightConnector1">
            <a:avLst/>
          </a:prstGeom>
          <a:noFill/>
          <a:ln w="19050" cap="flat" cmpd="sng">
            <a:solidFill>
              <a:schemeClr val="tx1"/>
            </a:solidFill>
            <a:prstDash val="solid"/>
            <a:round/>
            <a:headEnd type="none" w="med" len="med"/>
            <a:tailEnd type="none" w="med" len="med"/>
          </a:ln>
        </p:spPr>
      </p:cxnSp>
      <p:sp>
        <p:nvSpPr>
          <p:cNvPr id="965" name="Google Shape;965;p57"/>
          <p:cNvSpPr/>
          <p:nvPr/>
        </p:nvSpPr>
        <p:spPr>
          <a:xfrm>
            <a:off x="2977763" y="1847700"/>
            <a:ext cx="720000" cy="71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6" name="Google Shape;966;p57"/>
          <p:cNvSpPr/>
          <p:nvPr/>
        </p:nvSpPr>
        <p:spPr>
          <a:xfrm>
            <a:off x="2977763" y="3350800"/>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7" name="Google Shape;967;p57"/>
          <p:cNvSpPr/>
          <p:nvPr/>
        </p:nvSpPr>
        <p:spPr>
          <a:xfrm>
            <a:off x="5446237" y="2600134"/>
            <a:ext cx="720000" cy="719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sp>
        <p:nvSpPr>
          <p:cNvPr id="968" name="Google Shape;968;p57"/>
          <p:cNvSpPr/>
          <p:nvPr/>
        </p:nvSpPr>
        <p:spPr>
          <a:xfrm>
            <a:off x="5446287" y="1098439"/>
            <a:ext cx="720000" cy="720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rgbClr val="000000"/>
              </a:solidFill>
            </a:endParaRPr>
          </a:p>
        </p:txBody>
      </p:sp>
      <p:cxnSp>
        <p:nvCxnSpPr>
          <p:cNvPr id="969" name="Google Shape;969;p57"/>
          <p:cNvCxnSpPr>
            <a:stCxn id="949" idx="1"/>
            <a:endCxn id="965" idx="3"/>
          </p:cNvCxnSpPr>
          <p:nvPr/>
        </p:nvCxnSpPr>
        <p:spPr>
          <a:xfrm rot="10800000">
            <a:off x="3697800" y="2207369"/>
            <a:ext cx="244200" cy="1200"/>
          </a:xfrm>
          <a:prstGeom prst="straightConnector1">
            <a:avLst/>
          </a:prstGeom>
          <a:noFill/>
          <a:ln w="19050" cap="flat" cmpd="sng">
            <a:solidFill>
              <a:schemeClr val="tx1"/>
            </a:solidFill>
            <a:prstDash val="solid"/>
            <a:round/>
            <a:headEnd type="none" w="med" len="med"/>
            <a:tailEnd type="oval" w="med" len="med"/>
          </a:ln>
        </p:spPr>
      </p:cxnSp>
      <p:cxnSp>
        <p:nvCxnSpPr>
          <p:cNvPr id="970" name="Google Shape;970;p57"/>
          <p:cNvCxnSpPr>
            <a:stCxn id="948" idx="3"/>
            <a:endCxn id="967" idx="1"/>
          </p:cNvCxnSpPr>
          <p:nvPr/>
        </p:nvCxnSpPr>
        <p:spPr>
          <a:xfrm>
            <a:off x="5202000" y="2959684"/>
            <a:ext cx="244200" cy="0"/>
          </a:xfrm>
          <a:prstGeom prst="straightConnector1">
            <a:avLst/>
          </a:prstGeom>
          <a:noFill/>
          <a:ln w="19050" cap="flat" cmpd="sng">
            <a:solidFill>
              <a:schemeClr val="accent4">
                <a:lumMod val="50000"/>
              </a:schemeClr>
            </a:solidFill>
            <a:prstDash val="solid"/>
            <a:round/>
            <a:headEnd type="none" w="med" len="med"/>
            <a:tailEnd type="oval" w="med" len="med"/>
          </a:ln>
        </p:spPr>
      </p:cxnSp>
      <p:cxnSp>
        <p:nvCxnSpPr>
          <p:cNvPr id="971" name="Google Shape;971;p57"/>
          <p:cNvCxnSpPr>
            <a:stCxn id="947" idx="3"/>
            <a:endCxn id="968" idx="1"/>
          </p:cNvCxnSpPr>
          <p:nvPr/>
        </p:nvCxnSpPr>
        <p:spPr>
          <a:xfrm>
            <a:off x="5202000" y="1457453"/>
            <a:ext cx="244200" cy="900"/>
          </a:xfrm>
          <a:prstGeom prst="straightConnector1">
            <a:avLst/>
          </a:prstGeom>
          <a:noFill/>
          <a:ln w="19050" cap="flat" cmpd="sng">
            <a:solidFill>
              <a:schemeClr val="tx1"/>
            </a:solidFill>
            <a:prstDash val="solid"/>
            <a:round/>
            <a:headEnd type="none" w="med" len="med"/>
            <a:tailEnd type="oval" w="med" len="med"/>
          </a:ln>
        </p:spPr>
      </p:cxnSp>
      <p:cxnSp>
        <p:nvCxnSpPr>
          <p:cNvPr id="972" name="Google Shape;972;p57"/>
          <p:cNvCxnSpPr>
            <a:stCxn id="946" idx="1"/>
            <a:endCxn id="966" idx="3"/>
          </p:cNvCxnSpPr>
          <p:nvPr/>
        </p:nvCxnSpPr>
        <p:spPr>
          <a:xfrm rot="10800000">
            <a:off x="3697800" y="3710800"/>
            <a:ext cx="244200" cy="0"/>
          </a:xfrm>
          <a:prstGeom prst="straightConnector1">
            <a:avLst/>
          </a:prstGeom>
          <a:noFill/>
          <a:ln w="19050" cap="flat" cmpd="sng">
            <a:solidFill>
              <a:schemeClr val="tx1"/>
            </a:solidFill>
            <a:prstDash val="solid"/>
            <a:round/>
            <a:headEnd type="none" w="med" len="med"/>
            <a:tailEnd type="oval" w="med" len="med"/>
          </a:ln>
        </p:spPr>
      </p:cxnSp>
      <p:sp>
        <p:nvSpPr>
          <p:cNvPr id="960" name="Google Shape;960;p57"/>
          <p:cNvSpPr txBox="1">
            <a:spLocks noGrp="1"/>
          </p:cNvSpPr>
          <p:nvPr>
            <p:ph type="title" idx="4294967295"/>
          </p:nvPr>
        </p:nvSpPr>
        <p:spPr>
          <a:xfrm>
            <a:off x="717525" y="2728800"/>
            <a:ext cx="2016000" cy="461700"/>
          </a:xfrm>
          <a:prstGeom prst="rect">
            <a:avLst/>
          </a:prstGeom>
        </p:spPr>
        <p:txBody>
          <a:bodyPr spcFirstLastPara="1" wrap="square" lIns="90000" tIns="91425" rIns="90000" bIns="91425" anchor="t" anchorCtr="0">
            <a:noAutofit/>
          </a:bodyPr>
          <a:lstStyle/>
          <a:p>
            <a:pPr lvl="0" algn="r"/>
            <a:r>
              <a:rPr lang="en-US" sz="2000" dirty="0">
                <a:latin typeface="Boucherie Block" panose="02000506000000020004" pitchFamily="2" charset="0"/>
              </a:rPr>
              <a:t>Injury or Death</a:t>
            </a:r>
            <a:endParaRPr sz="2000" dirty="0">
              <a:latin typeface="Boucherie Block" panose="02000506000000020004" pitchFamily="2" charset="0"/>
            </a:endParaRPr>
          </a:p>
        </p:txBody>
      </p:sp>
      <p:sp>
        <p:nvSpPr>
          <p:cNvPr id="973" name="Google Shape;973;p57"/>
          <p:cNvSpPr txBox="1">
            <a:spLocks noGrp="1"/>
          </p:cNvSpPr>
          <p:nvPr>
            <p:ph type="subTitle" idx="4294967295"/>
          </p:nvPr>
        </p:nvSpPr>
        <p:spPr>
          <a:xfrm>
            <a:off x="717525" y="3236456"/>
            <a:ext cx="2016000" cy="615600"/>
          </a:xfrm>
          <a:prstGeom prst="rect">
            <a:avLst/>
          </a:prstGeom>
        </p:spPr>
        <p:txBody>
          <a:bodyPr spcFirstLastPara="1" wrap="square" lIns="90000" tIns="91425" rIns="90000" bIns="91425" anchor="t" anchorCtr="0">
            <a:noAutofit/>
          </a:bodyPr>
          <a:lstStyle/>
          <a:p>
            <a:pPr marL="0" lvl="0" indent="0" algn="r">
              <a:lnSpc>
                <a:spcPct val="100000"/>
              </a:lnSpc>
              <a:buNone/>
            </a:pPr>
            <a:r>
              <a:rPr lang="en-US" sz="1050" dirty="0"/>
              <a:t>Compromising on safety can result in accidents, leading to injuries or accident.</a:t>
            </a:r>
            <a:endParaRPr sz="1050" dirty="0"/>
          </a:p>
        </p:txBody>
      </p:sp>
      <p:sp>
        <p:nvSpPr>
          <p:cNvPr id="962" name="Google Shape;962;p57"/>
          <p:cNvSpPr txBox="1">
            <a:spLocks noGrp="1"/>
          </p:cNvSpPr>
          <p:nvPr>
            <p:ph type="title" idx="4294967295"/>
          </p:nvPr>
        </p:nvSpPr>
        <p:spPr>
          <a:xfrm>
            <a:off x="360219" y="1227600"/>
            <a:ext cx="2373306" cy="461700"/>
          </a:xfrm>
          <a:prstGeom prst="rect">
            <a:avLst/>
          </a:prstGeom>
        </p:spPr>
        <p:txBody>
          <a:bodyPr spcFirstLastPara="1" wrap="square" lIns="91425" tIns="91425" rIns="91425" bIns="91425" anchor="t" anchorCtr="0">
            <a:noAutofit/>
          </a:bodyPr>
          <a:lstStyle/>
          <a:p>
            <a:pPr lvl="0" algn="r"/>
            <a:r>
              <a:rPr lang="en-US" sz="2000" dirty="0">
                <a:latin typeface="Boucherie Block" panose="02000506000000020004" pitchFamily="2" charset="0"/>
              </a:rPr>
              <a:t>Legal consequence</a:t>
            </a:r>
            <a:endParaRPr sz="2000" dirty="0">
              <a:latin typeface="Boucherie Block" panose="02000506000000020004" pitchFamily="2" charset="0"/>
            </a:endParaRPr>
          </a:p>
        </p:txBody>
      </p:sp>
      <p:sp>
        <p:nvSpPr>
          <p:cNvPr id="974" name="Google Shape;974;p57"/>
          <p:cNvSpPr txBox="1">
            <a:spLocks noGrp="1"/>
          </p:cNvSpPr>
          <p:nvPr>
            <p:ph type="subTitle" idx="4294967295"/>
          </p:nvPr>
        </p:nvSpPr>
        <p:spPr>
          <a:xfrm>
            <a:off x="717525" y="1735254"/>
            <a:ext cx="2016000" cy="615600"/>
          </a:xfrm>
          <a:prstGeom prst="rect">
            <a:avLst/>
          </a:prstGeom>
        </p:spPr>
        <p:txBody>
          <a:bodyPr spcFirstLastPara="1" wrap="square" lIns="91425" tIns="91425" rIns="91425" bIns="91425" anchor="t" anchorCtr="0">
            <a:noAutofit/>
          </a:bodyPr>
          <a:lstStyle/>
          <a:p>
            <a:pPr marL="0" lvl="0" indent="0" algn="r">
              <a:lnSpc>
                <a:spcPct val="100000"/>
              </a:lnSpc>
              <a:buNone/>
            </a:pPr>
            <a:r>
              <a:rPr lang="en-US" sz="1000" dirty="0"/>
              <a:t>Violating safety and health standards can lead to lawsuits, fines, and sanctions</a:t>
            </a:r>
            <a:r>
              <a:rPr lang="en-US" dirty="0"/>
              <a:t>.</a:t>
            </a:r>
            <a:endParaRPr dirty="0"/>
          </a:p>
        </p:txBody>
      </p:sp>
      <p:sp>
        <p:nvSpPr>
          <p:cNvPr id="964" name="Google Shape;964;p57"/>
          <p:cNvSpPr txBox="1">
            <a:spLocks noGrp="1"/>
          </p:cNvSpPr>
          <p:nvPr>
            <p:ph type="title" idx="4294967295"/>
          </p:nvPr>
        </p:nvSpPr>
        <p:spPr>
          <a:xfrm>
            <a:off x="6410471" y="1976400"/>
            <a:ext cx="2016000" cy="461700"/>
          </a:xfrm>
          <a:prstGeom prst="rect">
            <a:avLst/>
          </a:prstGeom>
        </p:spPr>
        <p:txBody>
          <a:bodyPr spcFirstLastPara="1" wrap="square" lIns="91425" tIns="91425" rIns="91425" bIns="91425" anchor="t" anchorCtr="0">
            <a:noAutofit/>
          </a:bodyPr>
          <a:lstStyle/>
          <a:p>
            <a:pPr lvl="0"/>
            <a:r>
              <a:rPr lang="en-US" sz="2000" dirty="0">
                <a:latin typeface="Boucherie Block" panose="02000506000000020004" pitchFamily="2" charset="0"/>
              </a:rPr>
              <a:t>Loss of Trust</a:t>
            </a:r>
            <a:endParaRPr sz="2000" dirty="0">
              <a:latin typeface="Boucherie Block" panose="02000506000000020004" pitchFamily="2" charset="0"/>
            </a:endParaRPr>
          </a:p>
        </p:txBody>
      </p:sp>
      <p:sp>
        <p:nvSpPr>
          <p:cNvPr id="975" name="Google Shape;975;p57"/>
          <p:cNvSpPr txBox="1">
            <a:spLocks noGrp="1"/>
          </p:cNvSpPr>
          <p:nvPr>
            <p:ph type="subTitle" idx="4294967295"/>
          </p:nvPr>
        </p:nvSpPr>
        <p:spPr>
          <a:xfrm>
            <a:off x="6410471" y="2484049"/>
            <a:ext cx="2016000" cy="615600"/>
          </a:xfrm>
          <a:prstGeom prst="rect">
            <a:avLst/>
          </a:prstGeom>
        </p:spPr>
        <p:txBody>
          <a:bodyPr spcFirstLastPara="1" wrap="square" lIns="91425" tIns="91425" rIns="91425" bIns="91425" anchor="t" anchorCtr="0">
            <a:noAutofit/>
          </a:bodyPr>
          <a:lstStyle/>
          <a:p>
            <a:pPr marL="0" lvl="0" indent="0">
              <a:lnSpc>
                <a:spcPct val="100000"/>
              </a:lnSpc>
              <a:buNone/>
            </a:pPr>
            <a:r>
              <a:rPr lang="en-US" sz="1050" dirty="0"/>
              <a:t>Public trust in technology and engineering can be severely damaged</a:t>
            </a:r>
            <a:endParaRPr sz="1050" dirty="0"/>
          </a:p>
        </p:txBody>
      </p:sp>
      <p:sp>
        <p:nvSpPr>
          <p:cNvPr id="976" name="Google Shape;976;p57"/>
          <p:cNvSpPr/>
          <p:nvPr/>
        </p:nvSpPr>
        <p:spPr>
          <a:xfrm flipH="1">
            <a:off x="6610316" y="2438108"/>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7"/>
          <p:cNvSpPr/>
          <p:nvPr/>
        </p:nvSpPr>
        <p:spPr>
          <a:xfrm flipH="1">
            <a:off x="6714551" y="2438108"/>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7"/>
          <p:cNvSpPr/>
          <p:nvPr/>
        </p:nvSpPr>
        <p:spPr>
          <a:xfrm flipH="1">
            <a:off x="6509179" y="2438108"/>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7"/>
          <p:cNvSpPr/>
          <p:nvPr/>
        </p:nvSpPr>
        <p:spPr>
          <a:xfrm flipH="1">
            <a:off x="2471312" y="3190503"/>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7"/>
          <p:cNvSpPr/>
          <p:nvPr/>
        </p:nvSpPr>
        <p:spPr>
          <a:xfrm flipH="1">
            <a:off x="2575547" y="3190503"/>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7"/>
          <p:cNvSpPr/>
          <p:nvPr/>
        </p:nvSpPr>
        <p:spPr>
          <a:xfrm flipH="1">
            <a:off x="2370175" y="3190503"/>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7"/>
          <p:cNvSpPr/>
          <p:nvPr/>
        </p:nvSpPr>
        <p:spPr>
          <a:xfrm flipH="1">
            <a:off x="2471312" y="168929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7"/>
          <p:cNvSpPr/>
          <p:nvPr/>
        </p:nvSpPr>
        <p:spPr>
          <a:xfrm flipH="1">
            <a:off x="2575547" y="1689297"/>
            <a:ext cx="59283" cy="45951"/>
          </a:xfrm>
          <a:custGeom>
            <a:avLst/>
            <a:gdLst/>
            <a:ahLst/>
            <a:cxnLst/>
            <a:rect l="l" t="t" r="r" b="b"/>
            <a:pathLst>
              <a:path w="2966" h="2299" extrusionOk="0">
                <a:moveTo>
                  <a:pt x="1477" y="1"/>
                </a:moveTo>
                <a:cubicBezTo>
                  <a:pt x="1" y="1"/>
                  <a:pt x="1" y="2299"/>
                  <a:pt x="1477" y="2299"/>
                </a:cubicBezTo>
                <a:cubicBezTo>
                  <a:pt x="2966" y="2299"/>
                  <a:pt x="2966" y="1"/>
                  <a:pt x="1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7"/>
          <p:cNvSpPr/>
          <p:nvPr/>
        </p:nvSpPr>
        <p:spPr>
          <a:xfrm flipH="1">
            <a:off x="2370175" y="1689297"/>
            <a:ext cx="59263" cy="45951"/>
          </a:xfrm>
          <a:custGeom>
            <a:avLst/>
            <a:gdLst/>
            <a:ahLst/>
            <a:cxnLst/>
            <a:rect l="l" t="t" r="r" b="b"/>
            <a:pathLst>
              <a:path w="2965" h="2299" extrusionOk="0">
                <a:moveTo>
                  <a:pt x="1488" y="1"/>
                </a:moveTo>
                <a:cubicBezTo>
                  <a:pt x="0" y="1"/>
                  <a:pt x="0" y="2299"/>
                  <a:pt x="1488" y="2299"/>
                </a:cubicBezTo>
                <a:cubicBezTo>
                  <a:pt x="2965" y="2299"/>
                  <a:pt x="2965" y="1"/>
                  <a:pt x="14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85" name="Google Shape;985;p57"/>
          <p:cNvCxnSpPr>
            <a:stCxn id="947" idx="2"/>
            <a:endCxn id="949" idx="0"/>
          </p:cNvCxnSpPr>
          <p:nvPr/>
        </p:nvCxnSpPr>
        <p:spPr>
          <a:xfrm>
            <a:off x="4572000" y="1688303"/>
            <a:ext cx="0" cy="289500"/>
          </a:xfrm>
          <a:prstGeom prst="straightConnector1">
            <a:avLst/>
          </a:prstGeom>
          <a:noFill/>
          <a:ln w="19050" cap="flat" cmpd="sng">
            <a:solidFill>
              <a:schemeClr val="tx1"/>
            </a:solidFill>
            <a:prstDash val="solid"/>
            <a:round/>
            <a:headEnd type="none" w="med" len="med"/>
            <a:tailEnd type="oval" w="med" len="med"/>
          </a:ln>
        </p:spPr>
      </p:cxnSp>
      <p:sp>
        <p:nvSpPr>
          <p:cNvPr id="986" name="Google Shape;986;p57"/>
          <p:cNvSpPr/>
          <p:nvPr/>
        </p:nvSpPr>
        <p:spPr>
          <a:xfrm>
            <a:off x="3067763" y="3450987"/>
            <a:ext cx="539999" cy="519627"/>
          </a:xfrm>
          <a:custGeom>
            <a:avLst/>
            <a:gdLst/>
            <a:ahLst/>
            <a:cxnLst/>
            <a:rect l="l" t="t" r="r" b="b"/>
            <a:pathLst>
              <a:path w="16726" h="16145" extrusionOk="0">
                <a:moveTo>
                  <a:pt x="5635" y="493"/>
                </a:moveTo>
                <a:lnTo>
                  <a:pt x="5635" y="2571"/>
                </a:lnTo>
                <a:lnTo>
                  <a:pt x="4556" y="2571"/>
                </a:lnTo>
                <a:cubicBezTo>
                  <a:pt x="4005" y="2571"/>
                  <a:pt x="3558" y="2123"/>
                  <a:pt x="3558" y="1574"/>
                </a:cubicBezTo>
                <a:lnTo>
                  <a:pt x="3558" y="1490"/>
                </a:lnTo>
                <a:cubicBezTo>
                  <a:pt x="3558" y="939"/>
                  <a:pt x="4007" y="493"/>
                  <a:pt x="4556" y="493"/>
                </a:cubicBezTo>
                <a:close/>
                <a:moveTo>
                  <a:pt x="5992" y="5245"/>
                </a:moveTo>
                <a:cubicBezTo>
                  <a:pt x="6138" y="5245"/>
                  <a:pt x="6253" y="5363"/>
                  <a:pt x="6253" y="5506"/>
                </a:cubicBezTo>
                <a:cubicBezTo>
                  <a:pt x="6253" y="5651"/>
                  <a:pt x="6138" y="5767"/>
                  <a:pt x="5992" y="5767"/>
                </a:cubicBezTo>
                <a:lnTo>
                  <a:pt x="5226" y="5767"/>
                </a:lnTo>
                <a:cubicBezTo>
                  <a:pt x="4913" y="5767"/>
                  <a:pt x="4614" y="5863"/>
                  <a:pt x="4358" y="6041"/>
                </a:cubicBezTo>
                <a:lnTo>
                  <a:pt x="3557" y="6598"/>
                </a:lnTo>
                <a:cubicBezTo>
                  <a:pt x="3366" y="6731"/>
                  <a:pt x="3142" y="6801"/>
                  <a:pt x="2912" y="6801"/>
                </a:cubicBezTo>
                <a:lnTo>
                  <a:pt x="2735" y="6801"/>
                </a:lnTo>
                <a:lnTo>
                  <a:pt x="2735" y="6798"/>
                </a:lnTo>
                <a:cubicBezTo>
                  <a:pt x="2112" y="6798"/>
                  <a:pt x="1604" y="6290"/>
                  <a:pt x="1604" y="5670"/>
                </a:cubicBezTo>
                <a:lnTo>
                  <a:pt x="1604" y="5506"/>
                </a:lnTo>
                <a:cubicBezTo>
                  <a:pt x="1604" y="5363"/>
                  <a:pt x="1721" y="5245"/>
                  <a:pt x="1865" y="5245"/>
                </a:cubicBezTo>
                <a:close/>
                <a:moveTo>
                  <a:pt x="11883" y="6879"/>
                </a:moveTo>
                <a:lnTo>
                  <a:pt x="12608" y="8871"/>
                </a:lnTo>
                <a:lnTo>
                  <a:pt x="11799" y="9166"/>
                </a:lnTo>
                <a:lnTo>
                  <a:pt x="11075" y="7172"/>
                </a:lnTo>
                <a:cubicBezTo>
                  <a:pt x="11877" y="6880"/>
                  <a:pt x="11826" y="6900"/>
                  <a:pt x="11883" y="6879"/>
                </a:cubicBezTo>
                <a:close/>
                <a:moveTo>
                  <a:pt x="4240" y="6717"/>
                </a:moveTo>
                <a:cubicBezTo>
                  <a:pt x="4549" y="6928"/>
                  <a:pt x="4975" y="7222"/>
                  <a:pt x="5151" y="7345"/>
                </a:cubicBezTo>
                <a:cubicBezTo>
                  <a:pt x="5656" y="7697"/>
                  <a:pt x="6022" y="8218"/>
                  <a:pt x="6181" y="8814"/>
                </a:cubicBezTo>
                <a:lnTo>
                  <a:pt x="7044" y="12032"/>
                </a:lnTo>
                <a:lnTo>
                  <a:pt x="6639" y="12032"/>
                </a:lnTo>
                <a:lnTo>
                  <a:pt x="5870" y="9162"/>
                </a:lnTo>
                <a:cubicBezTo>
                  <a:pt x="5870" y="9161"/>
                  <a:pt x="5870" y="9161"/>
                  <a:pt x="5868" y="9159"/>
                </a:cubicBezTo>
                <a:lnTo>
                  <a:pt x="5802" y="8915"/>
                </a:lnTo>
                <a:cubicBezTo>
                  <a:pt x="5666" y="8410"/>
                  <a:pt x="5356" y="7967"/>
                  <a:pt x="4927" y="7666"/>
                </a:cubicBezTo>
                <a:cubicBezTo>
                  <a:pt x="4543" y="7398"/>
                  <a:pt x="4199" y="7161"/>
                  <a:pt x="3900" y="6952"/>
                </a:cubicBezTo>
                <a:lnTo>
                  <a:pt x="4240" y="6717"/>
                </a:lnTo>
                <a:close/>
                <a:moveTo>
                  <a:pt x="10840" y="7960"/>
                </a:moveTo>
                <a:lnTo>
                  <a:pt x="11113" y="8711"/>
                </a:lnTo>
                <a:lnTo>
                  <a:pt x="10910" y="8787"/>
                </a:lnTo>
                <a:cubicBezTo>
                  <a:pt x="10747" y="8847"/>
                  <a:pt x="10612" y="8974"/>
                  <a:pt x="10543" y="9134"/>
                </a:cubicBezTo>
                <a:lnTo>
                  <a:pt x="8968" y="12810"/>
                </a:lnTo>
                <a:cubicBezTo>
                  <a:pt x="8737" y="13349"/>
                  <a:pt x="8211" y="13696"/>
                  <a:pt x="7625" y="13696"/>
                </a:cubicBezTo>
                <a:lnTo>
                  <a:pt x="3040" y="13696"/>
                </a:lnTo>
                <a:cubicBezTo>
                  <a:pt x="2723" y="13696"/>
                  <a:pt x="2460" y="13438"/>
                  <a:pt x="2455" y="13120"/>
                </a:cubicBezTo>
                <a:cubicBezTo>
                  <a:pt x="2447" y="12792"/>
                  <a:pt x="2733" y="12525"/>
                  <a:pt x="3060" y="12525"/>
                </a:cubicBezTo>
                <a:lnTo>
                  <a:pt x="7761" y="12525"/>
                </a:lnTo>
                <a:cubicBezTo>
                  <a:pt x="8041" y="12525"/>
                  <a:pt x="8291" y="12358"/>
                  <a:pt x="8403" y="12102"/>
                </a:cubicBezTo>
                <a:lnTo>
                  <a:pt x="9921" y="8555"/>
                </a:lnTo>
                <a:cubicBezTo>
                  <a:pt x="10006" y="8359"/>
                  <a:pt x="10169" y="8204"/>
                  <a:pt x="10371" y="8131"/>
                </a:cubicBezTo>
                <a:lnTo>
                  <a:pt x="10840" y="7960"/>
                </a:lnTo>
                <a:close/>
                <a:moveTo>
                  <a:pt x="13690" y="12525"/>
                </a:moveTo>
                <a:cubicBezTo>
                  <a:pt x="14013" y="12525"/>
                  <a:pt x="14276" y="12787"/>
                  <a:pt x="14276" y="13111"/>
                </a:cubicBezTo>
                <a:cubicBezTo>
                  <a:pt x="14276" y="13434"/>
                  <a:pt x="14013" y="13696"/>
                  <a:pt x="13690" y="13696"/>
                </a:cubicBezTo>
                <a:cubicBezTo>
                  <a:pt x="13368" y="13696"/>
                  <a:pt x="13105" y="13432"/>
                  <a:pt x="13105" y="13111"/>
                </a:cubicBezTo>
                <a:cubicBezTo>
                  <a:pt x="13105" y="12787"/>
                  <a:pt x="13368" y="12525"/>
                  <a:pt x="13690" y="12525"/>
                </a:cubicBezTo>
                <a:close/>
                <a:moveTo>
                  <a:pt x="3040" y="11544"/>
                </a:moveTo>
                <a:cubicBezTo>
                  <a:pt x="3478" y="11544"/>
                  <a:pt x="3887" y="11726"/>
                  <a:pt x="4178" y="12034"/>
                </a:cubicBezTo>
                <a:lnTo>
                  <a:pt x="3060" y="12034"/>
                </a:lnTo>
                <a:cubicBezTo>
                  <a:pt x="2463" y="12034"/>
                  <a:pt x="1954" y="12521"/>
                  <a:pt x="1966" y="13132"/>
                </a:cubicBezTo>
                <a:cubicBezTo>
                  <a:pt x="1976" y="13713"/>
                  <a:pt x="2460" y="14186"/>
                  <a:pt x="3042" y="14186"/>
                </a:cubicBezTo>
                <a:lnTo>
                  <a:pt x="4179" y="14186"/>
                </a:lnTo>
                <a:cubicBezTo>
                  <a:pt x="3887" y="14495"/>
                  <a:pt x="3478" y="14677"/>
                  <a:pt x="3040" y="14677"/>
                </a:cubicBezTo>
                <a:cubicBezTo>
                  <a:pt x="2178" y="14677"/>
                  <a:pt x="1474" y="13974"/>
                  <a:pt x="1474" y="13111"/>
                </a:cubicBezTo>
                <a:cubicBezTo>
                  <a:pt x="1474" y="12246"/>
                  <a:pt x="2175" y="11544"/>
                  <a:pt x="3040" y="11544"/>
                </a:cubicBezTo>
                <a:close/>
                <a:moveTo>
                  <a:pt x="13695" y="11544"/>
                </a:moveTo>
                <a:cubicBezTo>
                  <a:pt x="14542" y="11544"/>
                  <a:pt x="15257" y="12235"/>
                  <a:pt x="15257" y="13111"/>
                </a:cubicBezTo>
                <a:cubicBezTo>
                  <a:pt x="15257" y="13974"/>
                  <a:pt x="14555" y="14677"/>
                  <a:pt x="13690" y="14677"/>
                </a:cubicBezTo>
                <a:cubicBezTo>
                  <a:pt x="12827" y="14677"/>
                  <a:pt x="12124" y="13974"/>
                  <a:pt x="12124" y="13111"/>
                </a:cubicBezTo>
                <a:cubicBezTo>
                  <a:pt x="12124" y="12521"/>
                  <a:pt x="12451" y="12008"/>
                  <a:pt x="12932" y="11742"/>
                </a:cubicBezTo>
                <a:lnTo>
                  <a:pt x="13103" y="12210"/>
                </a:lnTo>
                <a:cubicBezTo>
                  <a:pt x="12808" y="12404"/>
                  <a:pt x="12615" y="12734"/>
                  <a:pt x="12615" y="13112"/>
                </a:cubicBezTo>
                <a:cubicBezTo>
                  <a:pt x="12615" y="13706"/>
                  <a:pt x="13098" y="14189"/>
                  <a:pt x="13690" y="14189"/>
                </a:cubicBezTo>
                <a:cubicBezTo>
                  <a:pt x="14283" y="14189"/>
                  <a:pt x="14767" y="13706"/>
                  <a:pt x="14767" y="13112"/>
                </a:cubicBezTo>
                <a:cubicBezTo>
                  <a:pt x="14767" y="12516"/>
                  <a:pt x="14280" y="12036"/>
                  <a:pt x="13690" y="12036"/>
                </a:cubicBezTo>
                <a:cubicBezTo>
                  <a:pt x="13648" y="12036"/>
                  <a:pt x="13606" y="12039"/>
                  <a:pt x="13563" y="12044"/>
                </a:cubicBezTo>
                <a:lnTo>
                  <a:pt x="13392" y="11574"/>
                </a:lnTo>
                <a:cubicBezTo>
                  <a:pt x="13495" y="11554"/>
                  <a:pt x="13596" y="11544"/>
                  <a:pt x="13695" y="11544"/>
                </a:cubicBezTo>
                <a:close/>
                <a:moveTo>
                  <a:pt x="4556" y="1"/>
                </a:moveTo>
                <a:cubicBezTo>
                  <a:pt x="3804" y="1"/>
                  <a:pt x="3181" y="560"/>
                  <a:pt x="3083" y="1285"/>
                </a:cubicBezTo>
                <a:lnTo>
                  <a:pt x="1207" y="1285"/>
                </a:lnTo>
                <a:cubicBezTo>
                  <a:pt x="544" y="1285"/>
                  <a:pt x="5" y="1824"/>
                  <a:pt x="5" y="2487"/>
                </a:cubicBezTo>
                <a:lnTo>
                  <a:pt x="5" y="8275"/>
                </a:lnTo>
                <a:cubicBezTo>
                  <a:pt x="5" y="8938"/>
                  <a:pt x="544" y="9478"/>
                  <a:pt x="1207" y="9478"/>
                </a:cubicBezTo>
                <a:lnTo>
                  <a:pt x="5446" y="9478"/>
                </a:lnTo>
                <a:lnTo>
                  <a:pt x="6132" y="12034"/>
                </a:lnTo>
                <a:lnTo>
                  <a:pt x="5877" y="12034"/>
                </a:lnTo>
                <a:cubicBezTo>
                  <a:pt x="5672" y="11499"/>
                  <a:pt x="5314" y="11023"/>
                  <a:pt x="4854" y="10678"/>
                </a:cubicBezTo>
                <a:cubicBezTo>
                  <a:pt x="4326" y="10283"/>
                  <a:pt x="3698" y="10074"/>
                  <a:pt x="3039" y="10074"/>
                </a:cubicBezTo>
                <a:cubicBezTo>
                  <a:pt x="2337" y="10074"/>
                  <a:pt x="1653" y="10319"/>
                  <a:pt x="1113" y="10765"/>
                </a:cubicBezTo>
                <a:cubicBezTo>
                  <a:pt x="1008" y="10853"/>
                  <a:pt x="993" y="11005"/>
                  <a:pt x="1079" y="11110"/>
                </a:cubicBezTo>
                <a:cubicBezTo>
                  <a:pt x="1127" y="11169"/>
                  <a:pt x="1197" y="11199"/>
                  <a:pt x="1268" y="11199"/>
                </a:cubicBezTo>
                <a:cubicBezTo>
                  <a:pt x="1323" y="11199"/>
                  <a:pt x="1378" y="11181"/>
                  <a:pt x="1423" y="11143"/>
                </a:cubicBezTo>
                <a:cubicBezTo>
                  <a:pt x="1876" y="10769"/>
                  <a:pt x="2449" y="10565"/>
                  <a:pt x="3036" y="10565"/>
                </a:cubicBezTo>
                <a:cubicBezTo>
                  <a:pt x="3589" y="10565"/>
                  <a:pt x="4114" y="10740"/>
                  <a:pt x="4557" y="11069"/>
                </a:cubicBezTo>
                <a:cubicBezTo>
                  <a:pt x="4894" y="11321"/>
                  <a:pt x="5164" y="11654"/>
                  <a:pt x="5342" y="12034"/>
                </a:cubicBezTo>
                <a:lnTo>
                  <a:pt x="4789" y="12034"/>
                </a:lnTo>
                <a:cubicBezTo>
                  <a:pt x="4416" y="11426"/>
                  <a:pt x="3758" y="11053"/>
                  <a:pt x="3036" y="11053"/>
                </a:cubicBezTo>
                <a:cubicBezTo>
                  <a:pt x="1903" y="11053"/>
                  <a:pt x="981" y="11976"/>
                  <a:pt x="981" y="13111"/>
                </a:cubicBezTo>
                <a:cubicBezTo>
                  <a:pt x="981" y="14242"/>
                  <a:pt x="1904" y="15165"/>
                  <a:pt x="3036" y="15165"/>
                </a:cubicBezTo>
                <a:cubicBezTo>
                  <a:pt x="3756" y="15165"/>
                  <a:pt x="4415" y="14793"/>
                  <a:pt x="4789" y="14184"/>
                </a:cubicBezTo>
                <a:lnTo>
                  <a:pt x="5342" y="14184"/>
                </a:lnTo>
                <a:cubicBezTo>
                  <a:pt x="4933" y="15054"/>
                  <a:pt x="4058" y="15653"/>
                  <a:pt x="3036" y="15653"/>
                </a:cubicBezTo>
                <a:cubicBezTo>
                  <a:pt x="1632" y="15653"/>
                  <a:pt x="492" y="14512"/>
                  <a:pt x="492" y="13108"/>
                </a:cubicBezTo>
                <a:cubicBezTo>
                  <a:pt x="492" y="12704"/>
                  <a:pt x="583" y="12317"/>
                  <a:pt x="764" y="11960"/>
                </a:cubicBezTo>
                <a:cubicBezTo>
                  <a:pt x="826" y="11838"/>
                  <a:pt x="778" y="11692"/>
                  <a:pt x="657" y="11630"/>
                </a:cubicBezTo>
                <a:cubicBezTo>
                  <a:pt x="621" y="11612"/>
                  <a:pt x="583" y="11603"/>
                  <a:pt x="545" y="11603"/>
                </a:cubicBezTo>
                <a:cubicBezTo>
                  <a:pt x="456" y="11603"/>
                  <a:pt x="370" y="11652"/>
                  <a:pt x="327" y="11738"/>
                </a:cubicBezTo>
                <a:cubicBezTo>
                  <a:pt x="111" y="12165"/>
                  <a:pt x="1" y="12627"/>
                  <a:pt x="1" y="13108"/>
                </a:cubicBezTo>
                <a:cubicBezTo>
                  <a:pt x="1" y="14783"/>
                  <a:pt x="1362" y="16145"/>
                  <a:pt x="3036" y="16145"/>
                </a:cubicBezTo>
                <a:cubicBezTo>
                  <a:pt x="4326" y="16145"/>
                  <a:pt x="5434" y="15337"/>
                  <a:pt x="5875" y="14184"/>
                </a:cubicBezTo>
                <a:lnTo>
                  <a:pt x="7621" y="14184"/>
                </a:lnTo>
                <a:cubicBezTo>
                  <a:pt x="8403" y="14184"/>
                  <a:pt x="9107" y="13720"/>
                  <a:pt x="9414" y="13002"/>
                </a:cubicBezTo>
                <a:lnTo>
                  <a:pt x="10991" y="9326"/>
                </a:lnTo>
                <a:cubicBezTo>
                  <a:pt x="11006" y="9289"/>
                  <a:pt x="11037" y="9260"/>
                  <a:pt x="11075" y="9245"/>
                </a:cubicBezTo>
                <a:lnTo>
                  <a:pt x="11276" y="9173"/>
                </a:lnTo>
                <a:lnTo>
                  <a:pt x="11362" y="9409"/>
                </a:lnTo>
                <a:cubicBezTo>
                  <a:pt x="11421" y="9574"/>
                  <a:pt x="11577" y="9679"/>
                  <a:pt x="11745" y="9679"/>
                </a:cubicBezTo>
                <a:cubicBezTo>
                  <a:pt x="11792" y="9679"/>
                  <a:pt x="11840" y="9670"/>
                  <a:pt x="11887" y="9653"/>
                </a:cubicBezTo>
                <a:lnTo>
                  <a:pt x="12137" y="9562"/>
                </a:lnTo>
                <a:lnTo>
                  <a:pt x="12422" y="10348"/>
                </a:lnTo>
                <a:cubicBezTo>
                  <a:pt x="11379" y="10827"/>
                  <a:pt x="10649" y="11884"/>
                  <a:pt x="10649" y="13106"/>
                </a:cubicBezTo>
                <a:cubicBezTo>
                  <a:pt x="10649" y="14780"/>
                  <a:pt x="12011" y="16142"/>
                  <a:pt x="13686" y="16142"/>
                </a:cubicBezTo>
                <a:cubicBezTo>
                  <a:pt x="14407" y="16142"/>
                  <a:pt x="15107" y="15885"/>
                  <a:pt x="15655" y="15415"/>
                </a:cubicBezTo>
                <a:cubicBezTo>
                  <a:pt x="15756" y="15327"/>
                  <a:pt x="15769" y="15174"/>
                  <a:pt x="15683" y="15069"/>
                </a:cubicBezTo>
                <a:cubicBezTo>
                  <a:pt x="15634" y="15013"/>
                  <a:pt x="15565" y="14984"/>
                  <a:pt x="15496" y="14984"/>
                </a:cubicBezTo>
                <a:cubicBezTo>
                  <a:pt x="15439" y="14984"/>
                  <a:pt x="15383" y="15004"/>
                  <a:pt x="15337" y="15044"/>
                </a:cubicBezTo>
                <a:cubicBezTo>
                  <a:pt x="14876" y="15436"/>
                  <a:pt x="14290" y="15653"/>
                  <a:pt x="13686" y="15653"/>
                </a:cubicBezTo>
                <a:cubicBezTo>
                  <a:pt x="12280" y="15653"/>
                  <a:pt x="11140" y="14510"/>
                  <a:pt x="11140" y="13108"/>
                </a:cubicBezTo>
                <a:cubicBezTo>
                  <a:pt x="11140" y="12097"/>
                  <a:pt x="11733" y="11221"/>
                  <a:pt x="12590" y="10812"/>
                </a:cubicBezTo>
                <a:lnTo>
                  <a:pt x="12757" y="11276"/>
                </a:lnTo>
                <a:cubicBezTo>
                  <a:pt x="12089" y="11616"/>
                  <a:pt x="11629" y="12309"/>
                  <a:pt x="11629" y="13111"/>
                </a:cubicBezTo>
                <a:cubicBezTo>
                  <a:pt x="11629" y="14244"/>
                  <a:pt x="12551" y="15167"/>
                  <a:pt x="13683" y="15167"/>
                </a:cubicBezTo>
                <a:cubicBezTo>
                  <a:pt x="14818" y="15167"/>
                  <a:pt x="15738" y="14244"/>
                  <a:pt x="15738" y="13111"/>
                </a:cubicBezTo>
                <a:cubicBezTo>
                  <a:pt x="15738" y="11954"/>
                  <a:pt x="14791" y="11054"/>
                  <a:pt x="13686" y="11054"/>
                </a:cubicBezTo>
                <a:cubicBezTo>
                  <a:pt x="13532" y="11054"/>
                  <a:pt x="13374" y="11071"/>
                  <a:pt x="13216" y="11108"/>
                </a:cubicBezTo>
                <a:lnTo>
                  <a:pt x="13047" y="10644"/>
                </a:lnTo>
                <a:cubicBezTo>
                  <a:pt x="13261" y="10589"/>
                  <a:pt x="13475" y="10562"/>
                  <a:pt x="13684" y="10562"/>
                </a:cubicBezTo>
                <a:cubicBezTo>
                  <a:pt x="15047" y="10562"/>
                  <a:pt x="16227" y="11673"/>
                  <a:pt x="16227" y="13111"/>
                </a:cubicBezTo>
                <a:cubicBezTo>
                  <a:pt x="16227" y="13499"/>
                  <a:pt x="16143" y="13870"/>
                  <a:pt x="15973" y="14216"/>
                </a:cubicBezTo>
                <a:cubicBezTo>
                  <a:pt x="15913" y="14338"/>
                  <a:pt x="15965" y="14484"/>
                  <a:pt x="16086" y="14544"/>
                </a:cubicBezTo>
                <a:cubicBezTo>
                  <a:pt x="16120" y="14561"/>
                  <a:pt x="16156" y="14568"/>
                  <a:pt x="16192" y="14568"/>
                </a:cubicBezTo>
                <a:cubicBezTo>
                  <a:pt x="16283" y="14568"/>
                  <a:pt x="16371" y="14518"/>
                  <a:pt x="16414" y="14431"/>
                </a:cubicBezTo>
                <a:cubicBezTo>
                  <a:pt x="16616" y="14018"/>
                  <a:pt x="16716" y="13573"/>
                  <a:pt x="16716" y="13112"/>
                </a:cubicBezTo>
                <a:cubicBezTo>
                  <a:pt x="16725" y="11395"/>
                  <a:pt x="15319" y="10073"/>
                  <a:pt x="13695" y="10073"/>
                </a:cubicBezTo>
                <a:cubicBezTo>
                  <a:pt x="13430" y="10073"/>
                  <a:pt x="13160" y="10108"/>
                  <a:pt x="12889" y="10182"/>
                </a:cubicBezTo>
                <a:lnTo>
                  <a:pt x="12601" y="9395"/>
                </a:lnTo>
                <a:lnTo>
                  <a:pt x="12851" y="9303"/>
                </a:lnTo>
                <a:cubicBezTo>
                  <a:pt x="13062" y="9226"/>
                  <a:pt x="13172" y="8993"/>
                  <a:pt x="13095" y="8780"/>
                </a:cubicBezTo>
                <a:lnTo>
                  <a:pt x="12313" y="6633"/>
                </a:lnTo>
                <a:cubicBezTo>
                  <a:pt x="12252" y="6467"/>
                  <a:pt x="12095" y="6364"/>
                  <a:pt x="11928" y="6364"/>
                </a:cubicBezTo>
                <a:cubicBezTo>
                  <a:pt x="11882" y="6364"/>
                  <a:pt x="11835" y="6371"/>
                  <a:pt x="11789" y="6388"/>
                </a:cubicBezTo>
                <a:lnTo>
                  <a:pt x="11538" y="6480"/>
                </a:lnTo>
                <a:lnTo>
                  <a:pt x="10350" y="3217"/>
                </a:lnTo>
                <a:cubicBezTo>
                  <a:pt x="10290" y="3052"/>
                  <a:pt x="10132" y="2947"/>
                  <a:pt x="9966" y="2947"/>
                </a:cubicBezTo>
                <a:cubicBezTo>
                  <a:pt x="9923" y="2947"/>
                  <a:pt x="9878" y="2955"/>
                  <a:pt x="9835" y="2970"/>
                </a:cubicBezTo>
                <a:lnTo>
                  <a:pt x="8933" y="3278"/>
                </a:lnTo>
                <a:cubicBezTo>
                  <a:pt x="8806" y="3323"/>
                  <a:pt x="8737" y="3461"/>
                  <a:pt x="8782" y="3588"/>
                </a:cubicBezTo>
                <a:cubicBezTo>
                  <a:pt x="8817" y="3692"/>
                  <a:pt x="8912" y="3755"/>
                  <a:pt x="9014" y="3755"/>
                </a:cubicBezTo>
                <a:cubicBezTo>
                  <a:pt x="9040" y="3755"/>
                  <a:pt x="9067" y="3751"/>
                  <a:pt x="9093" y="3742"/>
                </a:cubicBezTo>
                <a:lnTo>
                  <a:pt x="9918" y="3460"/>
                </a:lnTo>
                <a:lnTo>
                  <a:pt x="11078" y="6647"/>
                </a:lnTo>
                <a:lnTo>
                  <a:pt x="10828" y="6739"/>
                </a:lnTo>
                <a:cubicBezTo>
                  <a:pt x="10617" y="6817"/>
                  <a:pt x="10507" y="7051"/>
                  <a:pt x="10584" y="7263"/>
                </a:cubicBezTo>
                <a:lnTo>
                  <a:pt x="10670" y="7498"/>
                </a:lnTo>
                <a:lnTo>
                  <a:pt x="10202" y="7671"/>
                </a:lnTo>
                <a:cubicBezTo>
                  <a:pt x="9873" y="7791"/>
                  <a:pt x="9605" y="8042"/>
                  <a:pt x="9469" y="8363"/>
                </a:cubicBezTo>
                <a:lnTo>
                  <a:pt x="7951" y="11908"/>
                </a:lnTo>
                <a:cubicBezTo>
                  <a:pt x="7917" y="11986"/>
                  <a:pt x="7842" y="12035"/>
                  <a:pt x="7759" y="12035"/>
                </a:cubicBezTo>
                <a:lnTo>
                  <a:pt x="7552" y="12035"/>
                </a:lnTo>
                <a:lnTo>
                  <a:pt x="6654" y="8691"/>
                </a:lnTo>
                <a:cubicBezTo>
                  <a:pt x="6465" y="7985"/>
                  <a:pt x="6030" y="7364"/>
                  <a:pt x="5431" y="6947"/>
                </a:cubicBezTo>
                <a:cubicBezTo>
                  <a:pt x="5280" y="6842"/>
                  <a:pt x="4954" y="6616"/>
                  <a:pt x="4670" y="6422"/>
                </a:cubicBezTo>
                <a:cubicBezTo>
                  <a:pt x="4835" y="6316"/>
                  <a:pt x="5026" y="6259"/>
                  <a:pt x="5223" y="6259"/>
                </a:cubicBezTo>
                <a:lnTo>
                  <a:pt x="5991" y="6259"/>
                </a:lnTo>
                <a:cubicBezTo>
                  <a:pt x="6406" y="6259"/>
                  <a:pt x="6743" y="5922"/>
                  <a:pt x="6743" y="5507"/>
                </a:cubicBezTo>
                <a:cubicBezTo>
                  <a:pt x="6743" y="5092"/>
                  <a:pt x="6406" y="4757"/>
                  <a:pt x="5991" y="4757"/>
                </a:cubicBezTo>
                <a:lnTo>
                  <a:pt x="1863" y="4757"/>
                </a:lnTo>
                <a:cubicBezTo>
                  <a:pt x="1448" y="4757"/>
                  <a:pt x="1114" y="5092"/>
                  <a:pt x="1114" y="5506"/>
                </a:cubicBezTo>
                <a:lnTo>
                  <a:pt x="1114" y="5670"/>
                </a:lnTo>
                <a:cubicBezTo>
                  <a:pt x="1114" y="6563"/>
                  <a:pt x="1841" y="7290"/>
                  <a:pt x="2733" y="7290"/>
                </a:cubicBezTo>
                <a:lnTo>
                  <a:pt x="2909" y="7290"/>
                </a:lnTo>
                <a:cubicBezTo>
                  <a:pt x="3081" y="7290"/>
                  <a:pt x="3248" y="7263"/>
                  <a:pt x="3408" y="7211"/>
                </a:cubicBezTo>
                <a:cubicBezTo>
                  <a:pt x="3753" y="7446"/>
                  <a:pt x="4168" y="7735"/>
                  <a:pt x="4647" y="8071"/>
                </a:cubicBezTo>
                <a:cubicBezTo>
                  <a:pt x="4966" y="8293"/>
                  <a:pt x="5201" y="8617"/>
                  <a:pt x="5314" y="8989"/>
                </a:cubicBezTo>
                <a:lnTo>
                  <a:pt x="1207" y="8989"/>
                </a:lnTo>
                <a:cubicBezTo>
                  <a:pt x="813" y="8989"/>
                  <a:pt x="494" y="8668"/>
                  <a:pt x="494" y="8276"/>
                </a:cubicBezTo>
                <a:lnTo>
                  <a:pt x="494" y="2487"/>
                </a:lnTo>
                <a:cubicBezTo>
                  <a:pt x="494" y="2094"/>
                  <a:pt x="813" y="1775"/>
                  <a:pt x="1207" y="1775"/>
                </a:cubicBezTo>
                <a:lnTo>
                  <a:pt x="3083" y="1775"/>
                </a:lnTo>
                <a:cubicBezTo>
                  <a:pt x="3181" y="2500"/>
                  <a:pt x="3804" y="3059"/>
                  <a:pt x="4556" y="3059"/>
                </a:cubicBezTo>
                <a:lnTo>
                  <a:pt x="5688" y="3059"/>
                </a:lnTo>
                <a:cubicBezTo>
                  <a:pt x="5929" y="3059"/>
                  <a:pt x="6126" y="2861"/>
                  <a:pt x="6126" y="2620"/>
                </a:cubicBezTo>
                <a:lnTo>
                  <a:pt x="6126" y="2472"/>
                </a:lnTo>
                <a:lnTo>
                  <a:pt x="6979" y="2472"/>
                </a:lnTo>
                <a:cubicBezTo>
                  <a:pt x="7114" y="2472"/>
                  <a:pt x="7224" y="2363"/>
                  <a:pt x="7224" y="2226"/>
                </a:cubicBezTo>
                <a:cubicBezTo>
                  <a:pt x="7224" y="2091"/>
                  <a:pt x="7114" y="1981"/>
                  <a:pt x="6979" y="1981"/>
                </a:cubicBezTo>
                <a:lnTo>
                  <a:pt x="6126" y="1981"/>
                </a:lnTo>
                <a:lnTo>
                  <a:pt x="6126" y="1076"/>
                </a:lnTo>
                <a:lnTo>
                  <a:pt x="6979" y="1076"/>
                </a:lnTo>
                <a:cubicBezTo>
                  <a:pt x="7114" y="1076"/>
                  <a:pt x="7224" y="968"/>
                  <a:pt x="7224" y="831"/>
                </a:cubicBezTo>
                <a:cubicBezTo>
                  <a:pt x="7224" y="695"/>
                  <a:pt x="7114" y="587"/>
                  <a:pt x="6979" y="587"/>
                </a:cubicBezTo>
                <a:lnTo>
                  <a:pt x="6126" y="587"/>
                </a:lnTo>
                <a:lnTo>
                  <a:pt x="6126" y="438"/>
                </a:lnTo>
                <a:cubicBezTo>
                  <a:pt x="6126" y="196"/>
                  <a:pt x="5929" y="1"/>
                  <a:pt x="5688"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87" name="Google Shape;987;p57"/>
          <p:cNvGrpSpPr/>
          <p:nvPr/>
        </p:nvGrpSpPr>
        <p:grpSpPr>
          <a:xfrm>
            <a:off x="3103427" y="1937240"/>
            <a:ext cx="468672" cy="540018"/>
            <a:chOff x="4361790" y="2098395"/>
            <a:chExt cx="330609" cy="381288"/>
          </a:xfrm>
          <a:solidFill>
            <a:schemeClr val="accent6"/>
          </a:solidFill>
        </p:grpSpPr>
        <p:sp>
          <p:nvSpPr>
            <p:cNvPr id="988" name="Google Shape;988;p57"/>
            <p:cNvSpPr/>
            <p:nvPr/>
          </p:nvSpPr>
          <p:spPr>
            <a:xfrm>
              <a:off x="4361790" y="2098395"/>
              <a:ext cx="330609" cy="381288"/>
            </a:xfrm>
            <a:custGeom>
              <a:avLst/>
              <a:gdLst/>
              <a:ahLst/>
              <a:cxnLst/>
              <a:rect l="l" t="t" r="r" b="b"/>
              <a:pathLst>
                <a:path w="14502" h="16725" extrusionOk="0">
                  <a:moveTo>
                    <a:pt x="11131" y="1587"/>
                  </a:moveTo>
                  <a:lnTo>
                    <a:pt x="11131" y="2570"/>
                  </a:lnTo>
                  <a:cubicBezTo>
                    <a:pt x="11131" y="3245"/>
                    <a:pt x="10584" y="3795"/>
                    <a:pt x="9908" y="3795"/>
                  </a:cubicBezTo>
                  <a:lnTo>
                    <a:pt x="9809" y="3795"/>
                  </a:lnTo>
                  <a:cubicBezTo>
                    <a:pt x="9136" y="3792"/>
                    <a:pt x="8587" y="3245"/>
                    <a:pt x="8587" y="2569"/>
                  </a:cubicBezTo>
                  <a:lnTo>
                    <a:pt x="8587" y="1587"/>
                  </a:lnTo>
                  <a:close/>
                  <a:moveTo>
                    <a:pt x="12016" y="4881"/>
                  </a:moveTo>
                  <a:cubicBezTo>
                    <a:pt x="12439" y="4881"/>
                    <a:pt x="12908" y="4995"/>
                    <a:pt x="13392" y="5276"/>
                  </a:cubicBezTo>
                  <a:cubicBezTo>
                    <a:pt x="13291" y="5269"/>
                    <a:pt x="13186" y="5265"/>
                    <a:pt x="13080" y="5265"/>
                  </a:cubicBezTo>
                  <a:cubicBezTo>
                    <a:pt x="12049" y="5265"/>
                    <a:pt x="10846" y="5589"/>
                    <a:pt x="10104" y="6342"/>
                  </a:cubicBezTo>
                  <a:cubicBezTo>
                    <a:pt x="10103" y="5943"/>
                    <a:pt x="10367" y="5520"/>
                    <a:pt x="10820" y="5225"/>
                  </a:cubicBezTo>
                  <a:cubicBezTo>
                    <a:pt x="11139" y="5019"/>
                    <a:pt x="11550" y="4881"/>
                    <a:pt x="12016" y="4881"/>
                  </a:cubicBezTo>
                  <a:close/>
                  <a:moveTo>
                    <a:pt x="4200" y="5841"/>
                  </a:moveTo>
                  <a:lnTo>
                    <a:pt x="4200" y="6492"/>
                  </a:lnTo>
                  <a:lnTo>
                    <a:pt x="1348" y="6492"/>
                  </a:lnTo>
                  <a:lnTo>
                    <a:pt x="1348" y="5841"/>
                  </a:lnTo>
                  <a:close/>
                  <a:moveTo>
                    <a:pt x="3425" y="6980"/>
                  </a:moveTo>
                  <a:lnTo>
                    <a:pt x="3425" y="8441"/>
                  </a:lnTo>
                  <a:lnTo>
                    <a:pt x="2121" y="9289"/>
                  </a:lnTo>
                  <a:lnTo>
                    <a:pt x="2121" y="6980"/>
                  </a:lnTo>
                  <a:close/>
                  <a:moveTo>
                    <a:pt x="5666" y="7607"/>
                  </a:moveTo>
                  <a:cubicBezTo>
                    <a:pt x="5706" y="7607"/>
                    <a:pt x="5746" y="7619"/>
                    <a:pt x="5782" y="7642"/>
                  </a:cubicBezTo>
                  <a:lnTo>
                    <a:pt x="9829" y="10274"/>
                  </a:lnTo>
                  <a:cubicBezTo>
                    <a:pt x="9867" y="10301"/>
                    <a:pt x="9915" y="10312"/>
                    <a:pt x="9963" y="10312"/>
                  </a:cubicBezTo>
                  <a:lnTo>
                    <a:pt x="10633" y="10312"/>
                  </a:lnTo>
                  <a:cubicBezTo>
                    <a:pt x="10749" y="10312"/>
                    <a:pt x="10845" y="10408"/>
                    <a:pt x="10845" y="10524"/>
                  </a:cubicBezTo>
                  <a:cubicBezTo>
                    <a:pt x="10845" y="10641"/>
                    <a:pt x="10749" y="10735"/>
                    <a:pt x="10633" y="10735"/>
                  </a:cubicBezTo>
                  <a:lnTo>
                    <a:pt x="9826" y="10735"/>
                  </a:lnTo>
                  <a:cubicBezTo>
                    <a:pt x="9787" y="10735"/>
                    <a:pt x="9746" y="10724"/>
                    <a:pt x="9712" y="10700"/>
                  </a:cubicBezTo>
                  <a:lnTo>
                    <a:pt x="5803" y="8157"/>
                  </a:lnTo>
                  <a:cubicBezTo>
                    <a:pt x="5763" y="8130"/>
                    <a:pt x="5715" y="8118"/>
                    <a:pt x="5669" y="8118"/>
                  </a:cubicBezTo>
                  <a:cubicBezTo>
                    <a:pt x="5624" y="8118"/>
                    <a:pt x="5576" y="8132"/>
                    <a:pt x="5535" y="8157"/>
                  </a:cubicBezTo>
                  <a:lnTo>
                    <a:pt x="1623" y="10700"/>
                  </a:lnTo>
                  <a:cubicBezTo>
                    <a:pt x="1588" y="10724"/>
                    <a:pt x="1548" y="10735"/>
                    <a:pt x="1506" y="10735"/>
                  </a:cubicBezTo>
                  <a:lnTo>
                    <a:pt x="700" y="10735"/>
                  </a:lnTo>
                  <a:cubicBezTo>
                    <a:pt x="583" y="10735"/>
                    <a:pt x="488" y="10641"/>
                    <a:pt x="488" y="10524"/>
                  </a:cubicBezTo>
                  <a:cubicBezTo>
                    <a:pt x="488" y="10408"/>
                    <a:pt x="583" y="10312"/>
                    <a:pt x="700" y="10312"/>
                  </a:cubicBezTo>
                  <a:lnTo>
                    <a:pt x="1370" y="10312"/>
                  </a:lnTo>
                  <a:cubicBezTo>
                    <a:pt x="1418" y="10312"/>
                    <a:pt x="1464" y="10298"/>
                    <a:pt x="1505" y="10274"/>
                  </a:cubicBezTo>
                  <a:lnTo>
                    <a:pt x="5550" y="7642"/>
                  </a:lnTo>
                  <a:cubicBezTo>
                    <a:pt x="5586" y="7619"/>
                    <a:pt x="5626" y="7607"/>
                    <a:pt x="5666" y="7607"/>
                  </a:cubicBezTo>
                  <a:close/>
                  <a:moveTo>
                    <a:pt x="10499" y="15498"/>
                  </a:moveTo>
                  <a:lnTo>
                    <a:pt x="10499" y="16235"/>
                  </a:lnTo>
                  <a:lnTo>
                    <a:pt x="840" y="16235"/>
                  </a:lnTo>
                  <a:lnTo>
                    <a:pt x="840" y="15498"/>
                  </a:lnTo>
                  <a:close/>
                  <a:moveTo>
                    <a:pt x="9037" y="1"/>
                  </a:moveTo>
                  <a:cubicBezTo>
                    <a:pt x="8900" y="1"/>
                    <a:pt x="8792" y="109"/>
                    <a:pt x="8792" y="246"/>
                  </a:cubicBezTo>
                  <a:lnTo>
                    <a:pt x="8792" y="1094"/>
                  </a:lnTo>
                  <a:lnTo>
                    <a:pt x="8572" y="1094"/>
                  </a:lnTo>
                  <a:cubicBezTo>
                    <a:pt x="8311" y="1094"/>
                    <a:pt x="8096" y="1307"/>
                    <a:pt x="8096" y="1568"/>
                  </a:cubicBezTo>
                  <a:lnTo>
                    <a:pt x="8096" y="2569"/>
                  </a:lnTo>
                  <a:cubicBezTo>
                    <a:pt x="8096" y="3447"/>
                    <a:pt x="8762" y="4173"/>
                    <a:pt x="9616" y="4271"/>
                  </a:cubicBezTo>
                  <a:lnTo>
                    <a:pt x="9616" y="8160"/>
                  </a:lnTo>
                  <a:cubicBezTo>
                    <a:pt x="9616" y="8604"/>
                    <a:pt x="9977" y="8969"/>
                    <a:pt x="10423" y="8969"/>
                  </a:cubicBezTo>
                  <a:lnTo>
                    <a:pt x="11016" y="8969"/>
                  </a:lnTo>
                  <a:cubicBezTo>
                    <a:pt x="12153" y="8969"/>
                    <a:pt x="13077" y="9893"/>
                    <a:pt x="13077" y="11030"/>
                  </a:cubicBezTo>
                  <a:cubicBezTo>
                    <a:pt x="13077" y="12166"/>
                    <a:pt x="12153" y="13091"/>
                    <a:pt x="11016" y="13091"/>
                  </a:cubicBezTo>
                  <a:lnTo>
                    <a:pt x="10074" y="13091"/>
                  </a:lnTo>
                  <a:lnTo>
                    <a:pt x="10074" y="11225"/>
                  </a:lnTo>
                  <a:lnTo>
                    <a:pt x="10635" y="11225"/>
                  </a:lnTo>
                  <a:cubicBezTo>
                    <a:pt x="11021" y="11225"/>
                    <a:pt x="11337" y="10910"/>
                    <a:pt x="11337" y="10524"/>
                  </a:cubicBezTo>
                  <a:cubicBezTo>
                    <a:pt x="11337" y="10138"/>
                    <a:pt x="11021" y="9822"/>
                    <a:pt x="10635" y="9822"/>
                  </a:cubicBezTo>
                  <a:lnTo>
                    <a:pt x="10036" y="9822"/>
                  </a:lnTo>
                  <a:lnTo>
                    <a:pt x="6050" y="7229"/>
                  </a:lnTo>
                  <a:cubicBezTo>
                    <a:pt x="5933" y="7153"/>
                    <a:pt x="5800" y="7115"/>
                    <a:pt x="5668" y="7115"/>
                  </a:cubicBezTo>
                  <a:cubicBezTo>
                    <a:pt x="5535" y="7115"/>
                    <a:pt x="5402" y="7153"/>
                    <a:pt x="5286" y="7229"/>
                  </a:cubicBezTo>
                  <a:lnTo>
                    <a:pt x="3915" y="8122"/>
                  </a:lnTo>
                  <a:lnTo>
                    <a:pt x="3915" y="6980"/>
                  </a:lnTo>
                  <a:lnTo>
                    <a:pt x="4276" y="6980"/>
                  </a:lnTo>
                  <a:cubicBezTo>
                    <a:pt x="4503" y="6980"/>
                    <a:pt x="4691" y="6795"/>
                    <a:pt x="4691" y="6565"/>
                  </a:cubicBezTo>
                  <a:lnTo>
                    <a:pt x="4691" y="5764"/>
                  </a:lnTo>
                  <a:cubicBezTo>
                    <a:pt x="4691" y="5534"/>
                    <a:pt x="4505" y="5349"/>
                    <a:pt x="4276" y="5349"/>
                  </a:cubicBezTo>
                  <a:lnTo>
                    <a:pt x="1272" y="5349"/>
                  </a:lnTo>
                  <a:cubicBezTo>
                    <a:pt x="1043" y="5349"/>
                    <a:pt x="857" y="5534"/>
                    <a:pt x="857" y="5764"/>
                  </a:cubicBezTo>
                  <a:lnTo>
                    <a:pt x="857" y="6565"/>
                  </a:lnTo>
                  <a:cubicBezTo>
                    <a:pt x="857" y="6795"/>
                    <a:pt x="1043" y="6980"/>
                    <a:pt x="1272" y="6980"/>
                  </a:cubicBezTo>
                  <a:lnTo>
                    <a:pt x="1632" y="6980"/>
                  </a:lnTo>
                  <a:lnTo>
                    <a:pt x="1632" y="9606"/>
                  </a:lnTo>
                  <a:lnTo>
                    <a:pt x="1300" y="9822"/>
                  </a:lnTo>
                  <a:lnTo>
                    <a:pt x="702" y="9822"/>
                  </a:lnTo>
                  <a:cubicBezTo>
                    <a:pt x="316" y="9822"/>
                    <a:pt x="0" y="10136"/>
                    <a:pt x="0" y="10524"/>
                  </a:cubicBezTo>
                  <a:cubicBezTo>
                    <a:pt x="0" y="10910"/>
                    <a:pt x="316" y="11225"/>
                    <a:pt x="702" y="11225"/>
                  </a:cubicBezTo>
                  <a:lnTo>
                    <a:pt x="1263" y="11225"/>
                  </a:lnTo>
                  <a:lnTo>
                    <a:pt x="1263" y="13182"/>
                  </a:lnTo>
                  <a:cubicBezTo>
                    <a:pt x="1263" y="13318"/>
                    <a:pt x="1372" y="13428"/>
                    <a:pt x="1509" y="13428"/>
                  </a:cubicBezTo>
                  <a:cubicBezTo>
                    <a:pt x="1644" y="13428"/>
                    <a:pt x="1753" y="13318"/>
                    <a:pt x="1753" y="13182"/>
                  </a:cubicBezTo>
                  <a:lnTo>
                    <a:pt x="1753" y="11183"/>
                  </a:lnTo>
                  <a:cubicBezTo>
                    <a:pt x="1801" y="11164"/>
                    <a:pt x="1847" y="11142"/>
                    <a:pt x="1891" y="11113"/>
                  </a:cubicBezTo>
                  <a:lnTo>
                    <a:pt x="5669" y="8657"/>
                  </a:lnTo>
                  <a:lnTo>
                    <a:pt x="9448" y="11113"/>
                  </a:lnTo>
                  <a:cubicBezTo>
                    <a:pt x="9490" y="11142"/>
                    <a:pt x="9538" y="11164"/>
                    <a:pt x="9585" y="11183"/>
                  </a:cubicBezTo>
                  <a:lnTo>
                    <a:pt x="9585" y="15008"/>
                  </a:lnTo>
                  <a:lnTo>
                    <a:pt x="1753" y="15008"/>
                  </a:lnTo>
                  <a:lnTo>
                    <a:pt x="1753" y="14327"/>
                  </a:lnTo>
                  <a:cubicBezTo>
                    <a:pt x="1753" y="14191"/>
                    <a:pt x="1644" y="14083"/>
                    <a:pt x="1509" y="14083"/>
                  </a:cubicBezTo>
                  <a:cubicBezTo>
                    <a:pt x="1372" y="14083"/>
                    <a:pt x="1263" y="14191"/>
                    <a:pt x="1263" y="14327"/>
                  </a:cubicBezTo>
                  <a:lnTo>
                    <a:pt x="1263" y="15008"/>
                  </a:lnTo>
                  <a:lnTo>
                    <a:pt x="728" y="15008"/>
                  </a:lnTo>
                  <a:cubicBezTo>
                    <a:pt x="518" y="15008"/>
                    <a:pt x="347" y="15179"/>
                    <a:pt x="347" y="15388"/>
                  </a:cubicBezTo>
                  <a:lnTo>
                    <a:pt x="347" y="16343"/>
                  </a:lnTo>
                  <a:cubicBezTo>
                    <a:pt x="347" y="16553"/>
                    <a:pt x="518" y="16724"/>
                    <a:pt x="728" y="16724"/>
                  </a:cubicBezTo>
                  <a:lnTo>
                    <a:pt x="10607" y="16724"/>
                  </a:lnTo>
                  <a:cubicBezTo>
                    <a:pt x="10817" y="16724"/>
                    <a:pt x="10986" y="16553"/>
                    <a:pt x="10986" y="16343"/>
                  </a:cubicBezTo>
                  <a:lnTo>
                    <a:pt x="10986" y="15388"/>
                  </a:lnTo>
                  <a:cubicBezTo>
                    <a:pt x="10986" y="15178"/>
                    <a:pt x="10815" y="15008"/>
                    <a:pt x="10607" y="15008"/>
                  </a:cubicBezTo>
                  <a:lnTo>
                    <a:pt x="10072" y="15008"/>
                  </a:lnTo>
                  <a:lnTo>
                    <a:pt x="10072" y="13582"/>
                  </a:lnTo>
                  <a:lnTo>
                    <a:pt x="11014" y="13582"/>
                  </a:lnTo>
                  <a:cubicBezTo>
                    <a:pt x="12421" y="13582"/>
                    <a:pt x="13564" y="12436"/>
                    <a:pt x="13564" y="11030"/>
                  </a:cubicBezTo>
                  <a:cubicBezTo>
                    <a:pt x="13564" y="9623"/>
                    <a:pt x="12420" y="8477"/>
                    <a:pt x="11014" y="8477"/>
                  </a:cubicBezTo>
                  <a:lnTo>
                    <a:pt x="10422" y="8477"/>
                  </a:lnTo>
                  <a:cubicBezTo>
                    <a:pt x="10245" y="8477"/>
                    <a:pt x="10104" y="8335"/>
                    <a:pt x="10104" y="8160"/>
                  </a:cubicBezTo>
                  <a:lnTo>
                    <a:pt x="10104" y="7476"/>
                  </a:lnTo>
                  <a:cubicBezTo>
                    <a:pt x="10265" y="7642"/>
                    <a:pt x="10457" y="7768"/>
                    <a:pt x="10676" y="7845"/>
                  </a:cubicBezTo>
                  <a:cubicBezTo>
                    <a:pt x="10838" y="7903"/>
                    <a:pt x="11009" y="7931"/>
                    <a:pt x="11182" y="7931"/>
                  </a:cubicBezTo>
                  <a:cubicBezTo>
                    <a:pt x="11690" y="7931"/>
                    <a:pt x="12057" y="7713"/>
                    <a:pt x="12438" y="7404"/>
                  </a:cubicBezTo>
                  <a:cubicBezTo>
                    <a:pt x="12544" y="7319"/>
                    <a:pt x="12560" y="7164"/>
                    <a:pt x="12475" y="7058"/>
                  </a:cubicBezTo>
                  <a:cubicBezTo>
                    <a:pt x="12427" y="6998"/>
                    <a:pt x="12356" y="6967"/>
                    <a:pt x="12284" y="6967"/>
                  </a:cubicBezTo>
                  <a:cubicBezTo>
                    <a:pt x="12230" y="6967"/>
                    <a:pt x="12176" y="6985"/>
                    <a:pt x="12131" y="7021"/>
                  </a:cubicBezTo>
                  <a:cubicBezTo>
                    <a:pt x="12026" y="7106"/>
                    <a:pt x="11933" y="7175"/>
                    <a:pt x="11847" y="7231"/>
                  </a:cubicBezTo>
                  <a:cubicBezTo>
                    <a:pt x="11635" y="7368"/>
                    <a:pt x="11404" y="7439"/>
                    <a:pt x="11180" y="7439"/>
                  </a:cubicBezTo>
                  <a:cubicBezTo>
                    <a:pt x="11063" y="7439"/>
                    <a:pt x="10949" y="7420"/>
                    <a:pt x="10841" y="7381"/>
                  </a:cubicBezTo>
                  <a:cubicBezTo>
                    <a:pt x="10605" y="7296"/>
                    <a:pt x="10410" y="7126"/>
                    <a:pt x="10275" y="6889"/>
                  </a:cubicBezTo>
                  <a:cubicBezTo>
                    <a:pt x="10643" y="6396"/>
                    <a:pt x="11278" y="6033"/>
                    <a:pt x="12083" y="5858"/>
                  </a:cubicBezTo>
                  <a:cubicBezTo>
                    <a:pt x="12407" y="5788"/>
                    <a:pt x="12746" y="5753"/>
                    <a:pt x="13068" y="5753"/>
                  </a:cubicBezTo>
                  <a:cubicBezTo>
                    <a:pt x="13265" y="5753"/>
                    <a:pt x="13455" y="5766"/>
                    <a:pt x="13632" y="5792"/>
                  </a:cubicBezTo>
                  <a:cubicBezTo>
                    <a:pt x="13395" y="5930"/>
                    <a:pt x="13179" y="6105"/>
                    <a:pt x="12986" y="6269"/>
                  </a:cubicBezTo>
                  <a:cubicBezTo>
                    <a:pt x="12884" y="6358"/>
                    <a:pt x="12871" y="6513"/>
                    <a:pt x="12960" y="6615"/>
                  </a:cubicBezTo>
                  <a:cubicBezTo>
                    <a:pt x="13009" y="6672"/>
                    <a:pt x="13077" y="6701"/>
                    <a:pt x="13147" y="6701"/>
                  </a:cubicBezTo>
                  <a:cubicBezTo>
                    <a:pt x="13203" y="6701"/>
                    <a:pt x="13260" y="6681"/>
                    <a:pt x="13306" y="6642"/>
                  </a:cubicBezTo>
                  <a:cubicBezTo>
                    <a:pt x="13556" y="6427"/>
                    <a:pt x="13887" y="6166"/>
                    <a:pt x="14216" y="6057"/>
                  </a:cubicBezTo>
                  <a:cubicBezTo>
                    <a:pt x="14376" y="6008"/>
                    <a:pt x="14482" y="5858"/>
                    <a:pt x="14491" y="5710"/>
                  </a:cubicBezTo>
                  <a:cubicBezTo>
                    <a:pt x="14501" y="5585"/>
                    <a:pt x="14453" y="5463"/>
                    <a:pt x="14359" y="5379"/>
                  </a:cubicBezTo>
                  <a:cubicBezTo>
                    <a:pt x="13718" y="4808"/>
                    <a:pt x="13003" y="4474"/>
                    <a:pt x="12286" y="4406"/>
                  </a:cubicBezTo>
                  <a:cubicBezTo>
                    <a:pt x="12197" y="4398"/>
                    <a:pt x="12108" y="4394"/>
                    <a:pt x="12019" y="4394"/>
                  </a:cubicBezTo>
                  <a:cubicBezTo>
                    <a:pt x="11492" y="4394"/>
                    <a:pt x="10981" y="4540"/>
                    <a:pt x="10556" y="4814"/>
                  </a:cubicBezTo>
                  <a:cubicBezTo>
                    <a:pt x="10382" y="4926"/>
                    <a:pt x="10233" y="5053"/>
                    <a:pt x="10106" y="5192"/>
                  </a:cubicBezTo>
                  <a:lnTo>
                    <a:pt x="10106" y="4272"/>
                  </a:lnTo>
                  <a:cubicBezTo>
                    <a:pt x="10959" y="4176"/>
                    <a:pt x="11623" y="3450"/>
                    <a:pt x="11623" y="2570"/>
                  </a:cubicBezTo>
                  <a:lnTo>
                    <a:pt x="11623" y="1568"/>
                  </a:lnTo>
                  <a:cubicBezTo>
                    <a:pt x="11623" y="1307"/>
                    <a:pt x="11411" y="1094"/>
                    <a:pt x="11150" y="1094"/>
                  </a:cubicBezTo>
                  <a:lnTo>
                    <a:pt x="10930" y="1094"/>
                  </a:lnTo>
                  <a:lnTo>
                    <a:pt x="10930" y="246"/>
                  </a:lnTo>
                  <a:cubicBezTo>
                    <a:pt x="10930" y="109"/>
                    <a:pt x="10820" y="1"/>
                    <a:pt x="10684" y="1"/>
                  </a:cubicBezTo>
                  <a:cubicBezTo>
                    <a:pt x="10549" y="1"/>
                    <a:pt x="10439" y="109"/>
                    <a:pt x="10439" y="246"/>
                  </a:cubicBezTo>
                  <a:lnTo>
                    <a:pt x="10439" y="1094"/>
                  </a:lnTo>
                  <a:lnTo>
                    <a:pt x="9281" y="1094"/>
                  </a:lnTo>
                  <a:lnTo>
                    <a:pt x="9281" y="246"/>
                  </a:lnTo>
                  <a:cubicBezTo>
                    <a:pt x="9281" y="109"/>
                    <a:pt x="9173" y="1"/>
                    <a:pt x="903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7"/>
            <p:cNvSpPr/>
            <p:nvPr/>
          </p:nvSpPr>
          <p:spPr>
            <a:xfrm>
              <a:off x="4450472" y="2316362"/>
              <a:ext cx="81068" cy="105849"/>
            </a:xfrm>
            <a:custGeom>
              <a:avLst/>
              <a:gdLst/>
              <a:ahLst/>
              <a:cxnLst/>
              <a:rect l="l" t="t" r="r" b="b"/>
              <a:pathLst>
                <a:path w="3556" h="4643" extrusionOk="0">
                  <a:moveTo>
                    <a:pt x="2072" y="621"/>
                  </a:moveTo>
                  <a:lnTo>
                    <a:pt x="2072" y="1936"/>
                  </a:lnTo>
                  <a:cubicBezTo>
                    <a:pt x="2072" y="2131"/>
                    <a:pt x="2229" y="2288"/>
                    <a:pt x="2424" y="2288"/>
                  </a:cubicBezTo>
                  <a:lnTo>
                    <a:pt x="2974" y="2288"/>
                  </a:lnTo>
                  <a:lnTo>
                    <a:pt x="1483" y="4022"/>
                  </a:lnTo>
                  <a:lnTo>
                    <a:pt x="1483" y="2705"/>
                  </a:lnTo>
                  <a:cubicBezTo>
                    <a:pt x="1483" y="2512"/>
                    <a:pt x="1326" y="2355"/>
                    <a:pt x="1133" y="2355"/>
                  </a:cubicBezTo>
                  <a:lnTo>
                    <a:pt x="582" y="2355"/>
                  </a:lnTo>
                  <a:lnTo>
                    <a:pt x="2072" y="621"/>
                  </a:lnTo>
                  <a:close/>
                  <a:moveTo>
                    <a:pt x="2149" y="1"/>
                  </a:moveTo>
                  <a:cubicBezTo>
                    <a:pt x="2031" y="1"/>
                    <a:pt x="1918" y="51"/>
                    <a:pt x="1838" y="144"/>
                  </a:cubicBezTo>
                  <a:lnTo>
                    <a:pt x="140" y="2117"/>
                  </a:lnTo>
                  <a:cubicBezTo>
                    <a:pt x="28" y="2250"/>
                    <a:pt x="1" y="2429"/>
                    <a:pt x="74" y="2588"/>
                  </a:cubicBezTo>
                  <a:cubicBezTo>
                    <a:pt x="146" y="2746"/>
                    <a:pt x="300" y="2845"/>
                    <a:pt x="474" y="2845"/>
                  </a:cubicBezTo>
                  <a:lnTo>
                    <a:pt x="994" y="2845"/>
                  </a:lnTo>
                  <a:lnTo>
                    <a:pt x="994" y="4228"/>
                  </a:lnTo>
                  <a:cubicBezTo>
                    <a:pt x="994" y="4403"/>
                    <a:pt x="1100" y="4555"/>
                    <a:pt x="1264" y="4616"/>
                  </a:cubicBezTo>
                  <a:cubicBezTo>
                    <a:pt x="1312" y="4634"/>
                    <a:pt x="1361" y="4643"/>
                    <a:pt x="1409" y="4643"/>
                  </a:cubicBezTo>
                  <a:cubicBezTo>
                    <a:pt x="1528" y="4643"/>
                    <a:pt x="1641" y="4591"/>
                    <a:pt x="1721" y="4498"/>
                  </a:cubicBezTo>
                  <a:lnTo>
                    <a:pt x="3416" y="2525"/>
                  </a:lnTo>
                  <a:cubicBezTo>
                    <a:pt x="3532" y="2392"/>
                    <a:pt x="3556" y="2212"/>
                    <a:pt x="3484" y="2053"/>
                  </a:cubicBezTo>
                  <a:cubicBezTo>
                    <a:pt x="3412" y="1894"/>
                    <a:pt x="3258" y="1795"/>
                    <a:pt x="3083" y="1795"/>
                  </a:cubicBezTo>
                  <a:lnTo>
                    <a:pt x="2562" y="1795"/>
                  </a:lnTo>
                  <a:lnTo>
                    <a:pt x="2562" y="412"/>
                  </a:lnTo>
                  <a:cubicBezTo>
                    <a:pt x="2565" y="240"/>
                    <a:pt x="2459" y="86"/>
                    <a:pt x="2294" y="27"/>
                  </a:cubicBezTo>
                  <a:cubicBezTo>
                    <a:pt x="2246" y="9"/>
                    <a:pt x="2197" y="1"/>
                    <a:pt x="21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57"/>
          <p:cNvGrpSpPr/>
          <p:nvPr/>
        </p:nvGrpSpPr>
        <p:grpSpPr>
          <a:xfrm>
            <a:off x="5536291" y="1211370"/>
            <a:ext cx="539992" cy="494138"/>
            <a:chOff x="3071474" y="4238647"/>
            <a:chExt cx="381243" cy="348574"/>
          </a:xfrm>
          <a:solidFill>
            <a:schemeClr val="accent6"/>
          </a:solidFill>
        </p:grpSpPr>
        <p:sp>
          <p:nvSpPr>
            <p:cNvPr id="991" name="Google Shape;991;p57"/>
            <p:cNvSpPr/>
            <p:nvPr/>
          </p:nvSpPr>
          <p:spPr>
            <a:xfrm>
              <a:off x="3071474" y="4249840"/>
              <a:ext cx="381243" cy="337380"/>
            </a:xfrm>
            <a:custGeom>
              <a:avLst/>
              <a:gdLst/>
              <a:ahLst/>
              <a:cxnLst/>
              <a:rect l="l" t="t" r="r" b="b"/>
              <a:pathLst>
                <a:path w="16723" h="14799" extrusionOk="0">
                  <a:moveTo>
                    <a:pt x="13151" y="492"/>
                  </a:moveTo>
                  <a:cubicBezTo>
                    <a:pt x="13851" y="492"/>
                    <a:pt x="14422" y="1061"/>
                    <a:pt x="14422" y="1764"/>
                  </a:cubicBezTo>
                  <a:lnTo>
                    <a:pt x="14422" y="1851"/>
                  </a:lnTo>
                  <a:cubicBezTo>
                    <a:pt x="14422" y="2552"/>
                    <a:pt x="13854" y="3121"/>
                    <a:pt x="13151" y="3121"/>
                  </a:cubicBezTo>
                  <a:lnTo>
                    <a:pt x="11936" y="3121"/>
                  </a:lnTo>
                  <a:lnTo>
                    <a:pt x="11936" y="492"/>
                  </a:lnTo>
                  <a:close/>
                  <a:moveTo>
                    <a:pt x="3564" y="1"/>
                  </a:moveTo>
                  <a:cubicBezTo>
                    <a:pt x="3328" y="1"/>
                    <a:pt x="3098" y="48"/>
                    <a:pt x="2883" y="136"/>
                  </a:cubicBezTo>
                  <a:cubicBezTo>
                    <a:pt x="2758" y="190"/>
                    <a:pt x="2700" y="333"/>
                    <a:pt x="2752" y="458"/>
                  </a:cubicBezTo>
                  <a:cubicBezTo>
                    <a:pt x="2790" y="552"/>
                    <a:pt x="2881" y="608"/>
                    <a:pt x="2977" y="608"/>
                  </a:cubicBezTo>
                  <a:cubicBezTo>
                    <a:pt x="3009" y="608"/>
                    <a:pt x="3042" y="602"/>
                    <a:pt x="3074" y="588"/>
                  </a:cubicBezTo>
                  <a:cubicBezTo>
                    <a:pt x="3229" y="523"/>
                    <a:pt x="3394" y="489"/>
                    <a:pt x="3565" y="489"/>
                  </a:cubicBezTo>
                  <a:lnTo>
                    <a:pt x="4779" y="489"/>
                  </a:lnTo>
                  <a:lnTo>
                    <a:pt x="4779" y="3121"/>
                  </a:lnTo>
                  <a:lnTo>
                    <a:pt x="3565" y="3121"/>
                  </a:lnTo>
                  <a:cubicBezTo>
                    <a:pt x="2865" y="3121"/>
                    <a:pt x="2295" y="2551"/>
                    <a:pt x="2295" y="1851"/>
                  </a:cubicBezTo>
                  <a:lnTo>
                    <a:pt x="2295" y="1761"/>
                  </a:lnTo>
                  <a:cubicBezTo>
                    <a:pt x="2295" y="1584"/>
                    <a:pt x="2330" y="1414"/>
                    <a:pt x="2401" y="1253"/>
                  </a:cubicBezTo>
                  <a:cubicBezTo>
                    <a:pt x="2456" y="1130"/>
                    <a:pt x="2399" y="985"/>
                    <a:pt x="2274" y="931"/>
                  </a:cubicBezTo>
                  <a:cubicBezTo>
                    <a:pt x="2242" y="917"/>
                    <a:pt x="2209" y="910"/>
                    <a:pt x="2176" y="910"/>
                  </a:cubicBezTo>
                  <a:cubicBezTo>
                    <a:pt x="2082" y="910"/>
                    <a:pt x="1993" y="965"/>
                    <a:pt x="1952" y="1058"/>
                  </a:cubicBezTo>
                  <a:cubicBezTo>
                    <a:pt x="1881" y="1217"/>
                    <a:pt x="1835" y="1387"/>
                    <a:pt x="1818" y="1562"/>
                  </a:cubicBezTo>
                  <a:lnTo>
                    <a:pt x="1268" y="1562"/>
                  </a:lnTo>
                  <a:cubicBezTo>
                    <a:pt x="569" y="1562"/>
                    <a:pt x="0" y="2130"/>
                    <a:pt x="0" y="2830"/>
                  </a:cubicBezTo>
                  <a:lnTo>
                    <a:pt x="0" y="9426"/>
                  </a:lnTo>
                  <a:cubicBezTo>
                    <a:pt x="0" y="10125"/>
                    <a:pt x="569" y="10692"/>
                    <a:pt x="1268" y="10692"/>
                  </a:cubicBezTo>
                  <a:lnTo>
                    <a:pt x="4017" y="10692"/>
                  </a:lnTo>
                  <a:cubicBezTo>
                    <a:pt x="4144" y="12978"/>
                    <a:pt x="6044" y="14798"/>
                    <a:pt x="8362" y="14798"/>
                  </a:cubicBezTo>
                  <a:cubicBezTo>
                    <a:pt x="10680" y="14798"/>
                    <a:pt x="12580" y="12978"/>
                    <a:pt x="12707" y="10692"/>
                  </a:cubicBezTo>
                  <a:lnTo>
                    <a:pt x="15457" y="10692"/>
                  </a:lnTo>
                  <a:cubicBezTo>
                    <a:pt x="16155" y="10692"/>
                    <a:pt x="16723" y="10125"/>
                    <a:pt x="16723" y="9426"/>
                  </a:cubicBezTo>
                  <a:lnTo>
                    <a:pt x="16723" y="2830"/>
                  </a:lnTo>
                  <a:cubicBezTo>
                    <a:pt x="16720" y="2130"/>
                    <a:pt x="16150" y="1562"/>
                    <a:pt x="15451" y="1562"/>
                  </a:cubicBezTo>
                  <a:lnTo>
                    <a:pt x="14901" y="1562"/>
                  </a:lnTo>
                  <a:cubicBezTo>
                    <a:pt x="14801" y="685"/>
                    <a:pt x="14054" y="1"/>
                    <a:pt x="13151" y="1"/>
                  </a:cubicBezTo>
                  <a:lnTo>
                    <a:pt x="11851" y="1"/>
                  </a:lnTo>
                  <a:cubicBezTo>
                    <a:pt x="11628" y="1"/>
                    <a:pt x="11448" y="182"/>
                    <a:pt x="11448" y="405"/>
                  </a:cubicBezTo>
                  <a:lnTo>
                    <a:pt x="11448" y="3210"/>
                  </a:lnTo>
                  <a:cubicBezTo>
                    <a:pt x="11448" y="3432"/>
                    <a:pt x="11628" y="3614"/>
                    <a:pt x="11851" y="3614"/>
                  </a:cubicBezTo>
                  <a:lnTo>
                    <a:pt x="13151" y="3614"/>
                  </a:lnTo>
                  <a:cubicBezTo>
                    <a:pt x="14054" y="3614"/>
                    <a:pt x="14801" y="2929"/>
                    <a:pt x="14901" y="2053"/>
                  </a:cubicBezTo>
                  <a:lnTo>
                    <a:pt x="15451" y="2053"/>
                  </a:lnTo>
                  <a:cubicBezTo>
                    <a:pt x="15880" y="2053"/>
                    <a:pt x="16227" y="2401"/>
                    <a:pt x="16227" y="2830"/>
                  </a:cubicBezTo>
                  <a:lnTo>
                    <a:pt x="16227" y="9426"/>
                  </a:lnTo>
                  <a:cubicBezTo>
                    <a:pt x="16227" y="9854"/>
                    <a:pt x="15879" y="10202"/>
                    <a:pt x="15451" y="10202"/>
                  </a:cubicBezTo>
                  <a:lnTo>
                    <a:pt x="12704" y="10202"/>
                  </a:lnTo>
                  <a:cubicBezTo>
                    <a:pt x="12671" y="9612"/>
                    <a:pt x="12523" y="9046"/>
                    <a:pt x="12261" y="8517"/>
                  </a:cubicBezTo>
                  <a:cubicBezTo>
                    <a:pt x="12217" y="8431"/>
                    <a:pt x="12131" y="8381"/>
                    <a:pt x="12040" y="8381"/>
                  </a:cubicBezTo>
                  <a:cubicBezTo>
                    <a:pt x="12004" y="8381"/>
                    <a:pt x="11967" y="8389"/>
                    <a:pt x="11932" y="8406"/>
                  </a:cubicBezTo>
                  <a:cubicBezTo>
                    <a:pt x="11810" y="8466"/>
                    <a:pt x="11761" y="8613"/>
                    <a:pt x="11820" y="8735"/>
                  </a:cubicBezTo>
                  <a:cubicBezTo>
                    <a:pt x="12086" y="9269"/>
                    <a:pt x="12220" y="9845"/>
                    <a:pt x="12220" y="10445"/>
                  </a:cubicBezTo>
                  <a:cubicBezTo>
                    <a:pt x="12220" y="12574"/>
                    <a:pt x="10488" y="14309"/>
                    <a:pt x="8359" y="14309"/>
                  </a:cubicBezTo>
                  <a:cubicBezTo>
                    <a:pt x="6229" y="14309"/>
                    <a:pt x="4498" y="12576"/>
                    <a:pt x="4498" y="10445"/>
                  </a:cubicBezTo>
                  <a:cubicBezTo>
                    <a:pt x="4498" y="8317"/>
                    <a:pt x="6229" y="6584"/>
                    <a:pt x="8359" y="6584"/>
                  </a:cubicBezTo>
                  <a:cubicBezTo>
                    <a:pt x="9441" y="6584"/>
                    <a:pt x="10481" y="7043"/>
                    <a:pt x="11211" y="7843"/>
                  </a:cubicBezTo>
                  <a:cubicBezTo>
                    <a:pt x="11259" y="7897"/>
                    <a:pt x="11326" y="7924"/>
                    <a:pt x="11392" y="7924"/>
                  </a:cubicBezTo>
                  <a:cubicBezTo>
                    <a:pt x="11451" y="7924"/>
                    <a:pt x="11509" y="7903"/>
                    <a:pt x="11556" y="7860"/>
                  </a:cubicBezTo>
                  <a:cubicBezTo>
                    <a:pt x="11657" y="7768"/>
                    <a:pt x="11664" y="7613"/>
                    <a:pt x="11572" y="7514"/>
                  </a:cubicBezTo>
                  <a:cubicBezTo>
                    <a:pt x="10749" y="6612"/>
                    <a:pt x="9577" y="6096"/>
                    <a:pt x="8359" y="6096"/>
                  </a:cubicBezTo>
                  <a:cubicBezTo>
                    <a:pt x="6040" y="6096"/>
                    <a:pt x="4141" y="7916"/>
                    <a:pt x="4014" y="10202"/>
                  </a:cubicBezTo>
                  <a:lnTo>
                    <a:pt x="1263" y="10202"/>
                  </a:lnTo>
                  <a:cubicBezTo>
                    <a:pt x="836" y="10202"/>
                    <a:pt x="487" y="9852"/>
                    <a:pt x="487" y="9426"/>
                  </a:cubicBezTo>
                  <a:lnTo>
                    <a:pt x="487" y="2830"/>
                  </a:lnTo>
                  <a:cubicBezTo>
                    <a:pt x="487" y="2401"/>
                    <a:pt x="837" y="2053"/>
                    <a:pt x="1263" y="2053"/>
                  </a:cubicBezTo>
                  <a:lnTo>
                    <a:pt x="1814" y="2053"/>
                  </a:lnTo>
                  <a:cubicBezTo>
                    <a:pt x="1913" y="2929"/>
                    <a:pt x="2660" y="3614"/>
                    <a:pt x="3564" y="3614"/>
                  </a:cubicBezTo>
                  <a:lnTo>
                    <a:pt x="4865" y="3614"/>
                  </a:lnTo>
                  <a:cubicBezTo>
                    <a:pt x="5086" y="3614"/>
                    <a:pt x="5268" y="3432"/>
                    <a:pt x="5268" y="3210"/>
                  </a:cubicBezTo>
                  <a:lnTo>
                    <a:pt x="5268" y="3008"/>
                  </a:lnTo>
                  <a:lnTo>
                    <a:pt x="6061" y="3008"/>
                  </a:lnTo>
                  <a:cubicBezTo>
                    <a:pt x="6197" y="3008"/>
                    <a:pt x="6307" y="2899"/>
                    <a:pt x="6307" y="2763"/>
                  </a:cubicBezTo>
                  <a:cubicBezTo>
                    <a:pt x="6307" y="2627"/>
                    <a:pt x="6197" y="2518"/>
                    <a:pt x="6061" y="2518"/>
                  </a:cubicBezTo>
                  <a:lnTo>
                    <a:pt x="5268" y="2518"/>
                  </a:lnTo>
                  <a:lnTo>
                    <a:pt x="5268" y="1096"/>
                  </a:lnTo>
                  <a:lnTo>
                    <a:pt x="6061" y="1096"/>
                  </a:lnTo>
                  <a:cubicBezTo>
                    <a:pt x="6197" y="1096"/>
                    <a:pt x="6307" y="987"/>
                    <a:pt x="6307" y="852"/>
                  </a:cubicBezTo>
                  <a:cubicBezTo>
                    <a:pt x="6307" y="715"/>
                    <a:pt x="6197" y="606"/>
                    <a:pt x="6061" y="606"/>
                  </a:cubicBezTo>
                  <a:lnTo>
                    <a:pt x="5268" y="606"/>
                  </a:lnTo>
                  <a:lnTo>
                    <a:pt x="5268" y="405"/>
                  </a:lnTo>
                  <a:cubicBezTo>
                    <a:pt x="5268" y="183"/>
                    <a:pt x="5086" y="1"/>
                    <a:pt x="486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7"/>
            <p:cNvSpPr/>
            <p:nvPr/>
          </p:nvSpPr>
          <p:spPr>
            <a:xfrm>
              <a:off x="3207849" y="4440040"/>
              <a:ext cx="116085" cy="95863"/>
            </a:xfrm>
            <a:custGeom>
              <a:avLst/>
              <a:gdLst/>
              <a:ahLst/>
              <a:cxnLst/>
              <a:rect l="l" t="t" r="r" b="b"/>
              <a:pathLst>
                <a:path w="5092" h="4205" extrusionOk="0">
                  <a:moveTo>
                    <a:pt x="3020" y="490"/>
                  </a:moveTo>
                  <a:cubicBezTo>
                    <a:pt x="3283" y="490"/>
                    <a:pt x="3568" y="526"/>
                    <a:pt x="3867" y="603"/>
                  </a:cubicBezTo>
                  <a:cubicBezTo>
                    <a:pt x="2696" y="884"/>
                    <a:pt x="1423" y="1615"/>
                    <a:pt x="668" y="2648"/>
                  </a:cubicBezTo>
                  <a:cubicBezTo>
                    <a:pt x="586" y="2250"/>
                    <a:pt x="728" y="1773"/>
                    <a:pt x="1073" y="1358"/>
                  </a:cubicBezTo>
                  <a:cubicBezTo>
                    <a:pt x="1472" y="878"/>
                    <a:pt x="2142" y="490"/>
                    <a:pt x="3020" y="490"/>
                  </a:cubicBezTo>
                  <a:close/>
                  <a:moveTo>
                    <a:pt x="4194" y="1035"/>
                  </a:moveTo>
                  <a:lnTo>
                    <a:pt x="4194" y="1035"/>
                  </a:lnTo>
                  <a:cubicBezTo>
                    <a:pt x="3889" y="1367"/>
                    <a:pt x="3640" y="1790"/>
                    <a:pt x="3396" y="2205"/>
                  </a:cubicBezTo>
                  <a:cubicBezTo>
                    <a:pt x="3197" y="2544"/>
                    <a:pt x="3010" y="2863"/>
                    <a:pt x="2803" y="3114"/>
                  </a:cubicBezTo>
                  <a:cubicBezTo>
                    <a:pt x="2541" y="3431"/>
                    <a:pt x="2197" y="3599"/>
                    <a:pt x="1849" y="3599"/>
                  </a:cubicBezTo>
                  <a:cubicBezTo>
                    <a:pt x="1521" y="3599"/>
                    <a:pt x="1191" y="3450"/>
                    <a:pt x="923" y="3139"/>
                  </a:cubicBezTo>
                  <a:cubicBezTo>
                    <a:pt x="1610" y="2051"/>
                    <a:pt x="2995" y="1252"/>
                    <a:pt x="4194" y="1035"/>
                  </a:cubicBezTo>
                  <a:close/>
                  <a:moveTo>
                    <a:pt x="3019" y="1"/>
                  </a:moveTo>
                  <a:cubicBezTo>
                    <a:pt x="2784" y="1"/>
                    <a:pt x="2553" y="25"/>
                    <a:pt x="2330" y="73"/>
                  </a:cubicBezTo>
                  <a:cubicBezTo>
                    <a:pt x="1680" y="211"/>
                    <a:pt x="1100" y="557"/>
                    <a:pt x="696" y="1044"/>
                  </a:cubicBezTo>
                  <a:cubicBezTo>
                    <a:pt x="133" y="1721"/>
                    <a:pt x="0" y="2556"/>
                    <a:pt x="343" y="3166"/>
                  </a:cubicBezTo>
                  <a:cubicBezTo>
                    <a:pt x="220" y="3403"/>
                    <a:pt x="126" y="3647"/>
                    <a:pt x="61" y="3898"/>
                  </a:cubicBezTo>
                  <a:cubicBezTo>
                    <a:pt x="21" y="4054"/>
                    <a:pt x="139" y="4205"/>
                    <a:pt x="298" y="4205"/>
                  </a:cubicBezTo>
                  <a:cubicBezTo>
                    <a:pt x="408" y="4205"/>
                    <a:pt x="507" y="4131"/>
                    <a:pt x="535" y="4021"/>
                  </a:cubicBezTo>
                  <a:cubicBezTo>
                    <a:pt x="572" y="3879"/>
                    <a:pt x="621" y="3736"/>
                    <a:pt x="679" y="3596"/>
                  </a:cubicBezTo>
                  <a:cubicBezTo>
                    <a:pt x="1022" y="3929"/>
                    <a:pt x="1435" y="4090"/>
                    <a:pt x="1846" y="4090"/>
                  </a:cubicBezTo>
                  <a:cubicBezTo>
                    <a:pt x="2336" y="4090"/>
                    <a:pt x="2822" y="3861"/>
                    <a:pt x="3181" y="3424"/>
                  </a:cubicBezTo>
                  <a:cubicBezTo>
                    <a:pt x="3410" y="3145"/>
                    <a:pt x="3616" y="2792"/>
                    <a:pt x="3818" y="2453"/>
                  </a:cubicBezTo>
                  <a:cubicBezTo>
                    <a:pt x="4122" y="1935"/>
                    <a:pt x="4438" y="1399"/>
                    <a:pt x="4832" y="1117"/>
                  </a:cubicBezTo>
                  <a:cubicBezTo>
                    <a:pt x="5092" y="929"/>
                    <a:pt x="5054" y="533"/>
                    <a:pt x="4762" y="400"/>
                  </a:cubicBezTo>
                  <a:cubicBezTo>
                    <a:pt x="4171" y="136"/>
                    <a:pt x="3580" y="1"/>
                    <a:pt x="301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7"/>
            <p:cNvSpPr/>
            <p:nvPr/>
          </p:nvSpPr>
          <p:spPr>
            <a:xfrm>
              <a:off x="3229917" y="4238647"/>
              <a:ext cx="80566" cy="105188"/>
            </a:xfrm>
            <a:custGeom>
              <a:avLst/>
              <a:gdLst/>
              <a:ahLst/>
              <a:cxnLst/>
              <a:rect l="l" t="t" r="r" b="b"/>
              <a:pathLst>
                <a:path w="3534" h="4614" extrusionOk="0">
                  <a:moveTo>
                    <a:pt x="2058" y="623"/>
                  </a:moveTo>
                  <a:lnTo>
                    <a:pt x="2058" y="1924"/>
                  </a:lnTo>
                  <a:cubicBezTo>
                    <a:pt x="2058" y="2116"/>
                    <a:pt x="2214" y="2276"/>
                    <a:pt x="2409" y="2276"/>
                  </a:cubicBezTo>
                  <a:lnTo>
                    <a:pt x="2953" y="2276"/>
                  </a:lnTo>
                  <a:lnTo>
                    <a:pt x="1478" y="3990"/>
                  </a:lnTo>
                  <a:lnTo>
                    <a:pt x="1478" y="2688"/>
                  </a:lnTo>
                  <a:cubicBezTo>
                    <a:pt x="1478" y="2494"/>
                    <a:pt x="1320" y="2338"/>
                    <a:pt x="1126" y="2338"/>
                  </a:cubicBezTo>
                  <a:lnTo>
                    <a:pt x="583" y="2338"/>
                  </a:lnTo>
                  <a:lnTo>
                    <a:pt x="2058" y="623"/>
                  </a:lnTo>
                  <a:close/>
                  <a:moveTo>
                    <a:pt x="2134" y="1"/>
                  </a:moveTo>
                  <a:cubicBezTo>
                    <a:pt x="2017" y="1"/>
                    <a:pt x="1903" y="51"/>
                    <a:pt x="1822" y="145"/>
                  </a:cubicBezTo>
                  <a:lnTo>
                    <a:pt x="140" y="2102"/>
                  </a:lnTo>
                  <a:cubicBezTo>
                    <a:pt x="27" y="2235"/>
                    <a:pt x="0" y="2414"/>
                    <a:pt x="72" y="2572"/>
                  </a:cubicBezTo>
                  <a:cubicBezTo>
                    <a:pt x="146" y="2730"/>
                    <a:pt x="300" y="2829"/>
                    <a:pt x="473" y="2829"/>
                  </a:cubicBezTo>
                  <a:lnTo>
                    <a:pt x="987" y="2829"/>
                  </a:lnTo>
                  <a:lnTo>
                    <a:pt x="987" y="4200"/>
                  </a:lnTo>
                  <a:cubicBezTo>
                    <a:pt x="987" y="4451"/>
                    <a:pt x="1192" y="4613"/>
                    <a:pt x="1403" y="4613"/>
                  </a:cubicBezTo>
                  <a:cubicBezTo>
                    <a:pt x="1514" y="4613"/>
                    <a:pt x="1627" y="4569"/>
                    <a:pt x="1712" y="4469"/>
                  </a:cubicBezTo>
                  <a:lnTo>
                    <a:pt x="3394" y="2510"/>
                  </a:lnTo>
                  <a:cubicBezTo>
                    <a:pt x="3507" y="2377"/>
                    <a:pt x="3534" y="2198"/>
                    <a:pt x="3461" y="2040"/>
                  </a:cubicBezTo>
                  <a:cubicBezTo>
                    <a:pt x="3387" y="1882"/>
                    <a:pt x="3235" y="1785"/>
                    <a:pt x="3061" y="1785"/>
                  </a:cubicBezTo>
                  <a:lnTo>
                    <a:pt x="2548" y="1785"/>
                  </a:lnTo>
                  <a:lnTo>
                    <a:pt x="2548" y="413"/>
                  </a:lnTo>
                  <a:cubicBezTo>
                    <a:pt x="2548" y="238"/>
                    <a:pt x="2442" y="86"/>
                    <a:pt x="2278" y="26"/>
                  </a:cubicBezTo>
                  <a:cubicBezTo>
                    <a:pt x="2231" y="9"/>
                    <a:pt x="2182" y="1"/>
                    <a:pt x="213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4" name="Google Shape;994;p57"/>
          <p:cNvGrpSpPr/>
          <p:nvPr/>
        </p:nvGrpSpPr>
        <p:grpSpPr>
          <a:xfrm>
            <a:off x="5536244" y="2722795"/>
            <a:ext cx="539986" cy="473779"/>
            <a:chOff x="5601336" y="4245919"/>
            <a:chExt cx="381265" cy="334189"/>
          </a:xfrm>
          <a:solidFill>
            <a:schemeClr val="accent6"/>
          </a:solidFill>
        </p:grpSpPr>
        <p:sp>
          <p:nvSpPr>
            <p:cNvPr id="995" name="Google Shape;995;p57"/>
            <p:cNvSpPr/>
            <p:nvPr/>
          </p:nvSpPr>
          <p:spPr>
            <a:xfrm>
              <a:off x="5601336" y="4245919"/>
              <a:ext cx="381265" cy="334189"/>
            </a:xfrm>
            <a:custGeom>
              <a:avLst/>
              <a:gdLst/>
              <a:ahLst/>
              <a:cxnLst/>
              <a:rect l="l" t="t" r="r" b="b"/>
              <a:pathLst>
                <a:path w="16724" h="14659" extrusionOk="0">
                  <a:moveTo>
                    <a:pt x="11776" y="1076"/>
                  </a:moveTo>
                  <a:cubicBezTo>
                    <a:pt x="11903" y="1076"/>
                    <a:pt x="12005" y="1179"/>
                    <a:pt x="12005" y="1306"/>
                  </a:cubicBezTo>
                  <a:cubicBezTo>
                    <a:pt x="12005" y="1433"/>
                    <a:pt x="11903" y="1535"/>
                    <a:pt x="11776" y="1535"/>
                  </a:cubicBezTo>
                  <a:lnTo>
                    <a:pt x="10869" y="1535"/>
                  </a:lnTo>
                  <a:lnTo>
                    <a:pt x="10869" y="1078"/>
                  </a:lnTo>
                  <a:lnTo>
                    <a:pt x="11776" y="1078"/>
                  </a:lnTo>
                  <a:lnTo>
                    <a:pt x="11776" y="1076"/>
                  </a:lnTo>
                  <a:close/>
                  <a:moveTo>
                    <a:pt x="7057" y="1607"/>
                  </a:moveTo>
                  <a:cubicBezTo>
                    <a:pt x="7019" y="1766"/>
                    <a:pt x="6998" y="1931"/>
                    <a:pt x="6998" y="2103"/>
                  </a:cubicBezTo>
                  <a:lnTo>
                    <a:pt x="6998" y="2590"/>
                  </a:lnTo>
                  <a:cubicBezTo>
                    <a:pt x="6998" y="2761"/>
                    <a:pt x="7019" y="2926"/>
                    <a:pt x="7057" y="3086"/>
                  </a:cubicBezTo>
                  <a:lnTo>
                    <a:pt x="6267" y="3086"/>
                  </a:lnTo>
                  <a:lnTo>
                    <a:pt x="6267" y="1607"/>
                  </a:lnTo>
                  <a:close/>
                  <a:moveTo>
                    <a:pt x="11776" y="3162"/>
                  </a:moveTo>
                  <a:cubicBezTo>
                    <a:pt x="11903" y="3162"/>
                    <a:pt x="12005" y="3263"/>
                    <a:pt x="12005" y="3390"/>
                  </a:cubicBezTo>
                  <a:cubicBezTo>
                    <a:pt x="12005" y="3517"/>
                    <a:pt x="11903" y="3620"/>
                    <a:pt x="11776" y="3620"/>
                  </a:cubicBezTo>
                  <a:lnTo>
                    <a:pt x="10869" y="3620"/>
                  </a:lnTo>
                  <a:lnTo>
                    <a:pt x="10869" y="3162"/>
                  </a:lnTo>
                  <a:close/>
                  <a:moveTo>
                    <a:pt x="10379" y="485"/>
                  </a:moveTo>
                  <a:lnTo>
                    <a:pt x="10379" y="4209"/>
                  </a:lnTo>
                  <a:lnTo>
                    <a:pt x="9108" y="4209"/>
                  </a:lnTo>
                  <a:cubicBezTo>
                    <a:pt x="8215" y="4209"/>
                    <a:pt x="7488" y="3482"/>
                    <a:pt x="7488" y="2590"/>
                  </a:cubicBezTo>
                  <a:lnTo>
                    <a:pt x="7488" y="2103"/>
                  </a:lnTo>
                  <a:cubicBezTo>
                    <a:pt x="7489" y="1212"/>
                    <a:pt x="8215" y="485"/>
                    <a:pt x="9108" y="485"/>
                  </a:cubicBezTo>
                  <a:close/>
                  <a:moveTo>
                    <a:pt x="8590" y="6938"/>
                  </a:moveTo>
                  <a:cubicBezTo>
                    <a:pt x="10872" y="6938"/>
                    <a:pt x="12911" y="8204"/>
                    <a:pt x="13923" y="8959"/>
                  </a:cubicBezTo>
                  <a:cubicBezTo>
                    <a:pt x="14204" y="9169"/>
                    <a:pt x="14458" y="9378"/>
                    <a:pt x="14686" y="9578"/>
                  </a:cubicBezTo>
                  <a:lnTo>
                    <a:pt x="8490" y="9578"/>
                  </a:lnTo>
                  <a:lnTo>
                    <a:pt x="8490" y="9580"/>
                  </a:lnTo>
                  <a:cubicBezTo>
                    <a:pt x="8092" y="8609"/>
                    <a:pt x="7523" y="7738"/>
                    <a:pt x="6801" y="6986"/>
                  </a:cubicBezTo>
                  <a:cubicBezTo>
                    <a:pt x="7057" y="6955"/>
                    <a:pt x="7317" y="6938"/>
                    <a:pt x="7570" y="6938"/>
                  </a:cubicBezTo>
                  <a:close/>
                  <a:moveTo>
                    <a:pt x="2985" y="9293"/>
                  </a:moveTo>
                  <a:cubicBezTo>
                    <a:pt x="3204" y="9293"/>
                    <a:pt x="3381" y="9471"/>
                    <a:pt x="3381" y="9690"/>
                  </a:cubicBezTo>
                  <a:cubicBezTo>
                    <a:pt x="3381" y="9909"/>
                    <a:pt x="3204" y="10086"/>
                    <a:pt x="2985" y="10086"/>
                  </a:cubicBezTo>
                  <a:lnTo>
                    <a:pt x="2258" y="10086"/>
                  </a:lnTo>
                  <a:cubicBezTo>
                    <a:pt x="2348" y="9868"/>
                    <a:pt x="2408" y="9608"/>
                    <a:pt x="2429" y="9293"/>
                  </a:cubicBezTo>
                  <a:close/>
                  <a:moveTo>
                    <a:pt x="15953" y="10934"/>
                  </a:moveTo>
                  <a:lnTo>
                    <a:pt x="15953" y="10934"/>
                  </a:lnTo>
                  <a:cubicBezTo>
                    <a:pt x="16138" y="11196"/>
                    <a:pt x="16234" y="11393"/>
                    <a:pt x="16234" y="11490"/>
                  </a:cubicBezTo>
                  <a:cubicBezTo>
                    <a:pt x="16234" y="11698"/>
                    <a:pt x="16165" y="11962"/>
                    <a:pt x="16063" y="12236"/>
                  </a:cubicBezTo>
                  <a:cubicBezTo>
                    <a:pt x="15523" y="12000"/>
                    <a:pt x="15458" y="11258"/>
                    <a:pt x="15953" y="10934"/>
                  </a:cubicBezTo>
                  <a:close/>
                  <a:moveTo>
                    <a:pt x="4790" y="11538"/>
                  </a:moveTo>
                  <a:cubicBezTo>
                    <a:pt x="5514" y="11538"/>
                    <a:pt x="6103" y="12127"/>
                    <a:pt x="6103" y="12852"/>
                  </a:cubicBezTo>
                  <a:cubicBezTo>
                    <a:pt x="6103" y="13578"/>
                    <a:pt x="5512" y="14166"/>
                    <a:pt x="4790" y="14166"/>
                  </a:cubicBezTo>
                  <a:cubicBezTo>
                    <a:pt x="4091" y="14166"/>
                    <a:pt x="3474" y="13604"/>
                    <a:pt x="3474" y="12852"/>
                  </a:cubicBezTo>
                  <a:cubicBezTo>
                    <a:pt x="3474" y="12127"/>
                    <a:pt x="4064" y="11538"/>
                    <a:pt x="4790" y="11538"/>
                  </a:cubicBezTo>
                  <a:close/>
                  <a:moveTo>
                    <a:pt x="12904" y="11538"/>
                  </a:moveTo>
                  <a:cubicBezTo>
                    <a:pt x="13628" y="11538"/>
                    <a:pt x="14218" y="12127"/>
                    <a:pt x="14218" y="12852"/>
                  </a:cubicBezTo>
                  <a:cubicBezTo>
                    <a:pt x="14218" y="13620"/>
                    <a:pt x="13585" y="14166"/>
                    <a:pt x="12904" y="14166"/>
                  </a:cubicBezTo>
                  <a:cubicBezTo>
                    <a:pt x="12217" y="14166"/>
                    <a:pt x="11589" y="13618"/>
                    <a:pt x="11589" y="12852"/>
                  </a:cubicBezTo>
                  <a:cubicBezTo>
                    <a:pt x="11589" y="12127"/>
                    <a:pt x="12179" y="11538"/>
                    <a:pt x="12904" y="11538"/>
                  </a:cubicBezTo>
                  <a:close/>
                  <a:moveTo>
                    <a:pt x="9108" y="1"/>
                  </a:moveTo>
                  <a:cubicBezTo>
                    <a:pt x="8301" y="1"/>
                    <a:pt x="7599" y="455"/>
                    <a:pt x="7245" y="1123"/>
                  </a:cubicBezTo>
                  <a:lnTo>
                    <a:pt x="6223" y="1123"/>
                  </a:lnTo>
                  <a:cubicBezTo>
                    <a:pt x="5976" y="1123"/>
                    <a:pt x="5778" y="1323"/>
                    <a:pt x="5778" y="1569"/>
                  </a:cubicBezTo>
                  <a:lnTo>
                    <a:pt x="5778" y="2027"/>
                  </a:lnTo>
                  <a:lnTo>
                    <a:pt x="1122" y="2027"/>
                  </a:lnTo>
                  <a:cubicBezTo>
                    <a:pt x="504" y="2027"/>
                    <a:pt x="0" y="2531"/>
                    <a:pt x="0" y="3149"/>
                  </a:cubicBezTo>
                  <a:cubicBezTo>
                    <a:pt x="0" y="3769"/>
                    <a:pt x="504" y="4271"/>
                    <a:pt x="1122" y="4271"/>
                  </a:cubicBezTo>
                  <a:lnTo>
                    <a:pt x="3410" y="4271"/>
                  </a:lnTo>
                  <a:cubicBezTo>
                    <a:pt x="3728" y="4271"/>
                    <a:pt x="3990" y="4532"/>
                    <a:pt x="3990" y="4851"/>
                  </a:cubicBezTo>
                  <a:cubicBezTo>
                    <a:pt x="3990" y="5170"/>
                    <a:pt x="3728" y="5431"/>
                    <a:pt x="3410" y="5431"/>
                  </a:cubicBezTo>
                  <a:lnTo>
                    <a:pt x="899" y="5431"/>
                  </a:lnTo>
                  <a:cubicBezTo>
                    <a:pt x="404" y="5431"/>
                    <a:pt x="2" y="5833"/>
                    <a:pt x="2" y="6330"/>
                  </a:cubicBezTo>
                  <a:lnTo>
                    <a:pt x="2" y="11269"/>
                  </a:lnTo>
                  <a:cubicBezTo>
                    <a:pt x="2" y="11657"/>
                    <a:pt x="319" y="11974"/>
                    <a:pt x="707" y="11974"/>
                  </a:cubicBezTo>
                  <a:lnTo>
                    <a:pt x="1201" y="11974"/>
                  </a:lnTo>
                  <a:cubicBezTo>
                    <a:pt x="1483" y="12865"/>
                    <a:pt x="1997" y="13669"/>
                    <a:pt x="2612" y="14129"/>
                  </a:cubicBezTo>
                  <a:cubicBezTo>
                    <a:pt x="2683" y="14183"/>
                    <a:pt x="2767" y="14208"/>
                    <a:pt x="2858" y="14208"/>
                  </a:cubicBezTo>
                  <a:lnTo>
                    <a:pt x="3600" y="14208"/>
                  </a:lnTo>
                  <a:cubicBezTo>
                    <a:pt x="3918" y="14489"/>
                    <a:pt x="4335" y="14658"/>
                    <a:pt x="4791" y="14658"/>
                  </a:cubicBezTo>
                  <a:cubicBezTo>
                    <a:pt x="5245" y="14658"/>
                    <a:pt x="5665" y="14488"/>
                    <a:pt x="5982" y="14208"/>
                  </a:cubicBezTo>
                  <a:lnTo>
                    <a:pt x="9693" y="14208"/>
                  </a:lnTo>
                  <a:cubicBezTo>
                    <a:pt x="9829" y="14208"/>
                    <a:pt x="9938" y="14100"/>
                    <a:pt x="9938" y="13964"/>
                  </a:cubicBezTo>
                  <a:cubicBezTo>
                    <a:pt x="9938" y="13827"/>
                    <a:pt x="9829" y="13719"/>
                    <a:pt x="9693" y="13719"/>
                  </a:cubicBezTo>
                  <a:lnTo>
                    <a:pt x="9039" y="13719"/>
                  </a:lnTo>
                  <a:cubicBezTo>
                    <a:pt x="9081" y="13380"/>
                    <a:pt x="9102" y="13037"/>
                    <a:pt x="9102" y="12697"/>
                  </a:cubicBezTo>
                  <a:cubicBezTo>
                    <a:pt x="9102" y="11794"/>
                    <a:pt x="8957" y="10913"/>
                    <a:pt x="8675" y="10072"/>
                  </a:cubicBezTo>
                  <a:lnTo>
                    <a:pt x="15211" y="10072"/>
                  </a:lnTo>
                  <a:cubicBezTo>
                    <a:pt x="15378" y="10240"/>
                    <a:pt x="15526" y="10402"/>
                    <a:pt x="15653" y="10551"/>
                  </a:cubicBezTo>
                  <a:cubicBezTo>
                    <a:pt x="14860" y="11109"/>
                    <a:pt x="14999" y="12313"/>
                    <a:pt x="15881" y="12689"/>
                  </a:cubicBezTo>
                  <a:cubicBezTo>
                    <a:pt x="15687" y="13112"/>
                    <a:pt x="15467" y="13500"/>
                    <a:pt x="15362" y="13672"/>
                  </a:cubicBezTo>
                  <a:cubicBezTo>
                    <a:pt x="15347" y="13700"/>
                    <a:pt x="15317" y="13717"/>
                    <a:pt x="15284" y="13717"/>
                  </a:cubicBezTo>
                  <a:lnTo>
                    <a:pt x="14489" y="13717"/>
                  </a:lnTo>
                  <a:cubicBezTo>
                    <a:pt x="14630" y="13460"/>
                    <a:pt x="14710" y="13167"/>
                    <a:pt x="14710" y="12854"/>
                  </a:cubicBezTo>
                  <a:cubicBezTo>
                    <a:pt x="14710" y="11859"/>
                    <a:pt x="13900" y="11050"/>
                    <a:pt x="12905" y="11050"/>
                  </a:cubicBezTo>
                  <a:cubicBezTo>
                    <a:pt x="11910" y="11050"/>
                    <a:pt x="11100" y="11859"/>
                    <a:pt x="11100" y="12854"/>
                  </a:cubicBezTo>
                  <a:cubicBezTo>
                    <a:pt x="11100" y="13167"/>
                    <a:pt x="11182" y="13460"/>
                    <a:pt x="11321" y="13717"/>
                  </a:cubicBezTo>
                  <a:lnTo>
                    <a:pt x="10837" y="13717"/>
                  </a:lnTo>
                  <a:cubicBezTo>
                    <a:pt x="10700" y="13717"/>
                    <a:pt x="10591" y="13826"/>
                    <a:pt x="10591" y="13961"/>
                  </a:cubicBezTo>
                  <a:cubicBezTo>
                    <a:pt x="10591" y="14098"/>
                    <a:pt x="10700" y="14207"/>
                    <a:pt x="10837" y="14207"/>
                  </a:cubicBezTo>
                  <a:lnTo>
                    <a:pt x="11713" y="14207"/>
                  </a:lnTo>
                  <a:cubicBezTo>
                    <a:pt x="12030" y="14488"/>
                    <a:pt x="12448" y="14657"/>
                    <a:pt x="12904" y="14657"/>
                  </a:cubicBezTo>
                  <a:cubicBezTo>
                    <a:pt x="13358" y="14657"/>
                    <a:pt x="13776" y="14486"/>
                    <a:pt x="14093" y="14207"/>
                  </a:cubicBezTo>
                  <a:lnTo>
                    <a:pt x="15282" y="14207"/>
                  </a:lnTo>
                  <a:cubicBezTo>
                    <a:pt x="15486" y="14207"/>
                    <a:pt x="15677" y="14098"/>
                    <a:pt x="15780" y="13923"/>
                  </a:cubicBezTo>
                  <a:cubicBezTo>
                    <a:pt x="16601" y="12536"/>
                    <a:pt x="16724" y="11805"/>
                    <a:pt x="16724" y="11492"/>
                  </a:cubicBezTo>
                  <a:cubicBezTo>
                    <a:pt x="16724" y="10953"/>
                    <a:pt x="15870" y="10038"/>
                    <a:pt x="15491" y="9663"/>
                  </a:cubicBezTo>
                  <a:cubicBezTo>
                    <a:pt x="15444" y="9611"/>
                    <a:pt x="14911" y="9090"/>
                    <a:pt x="14213" y="8569"/>
                  </a:cubicBezTo>
                  <a:cubicBezTo>
                    <a:pt x="13154" y="7778"/>
                    <a:pt x="11010" y="6450"/>
                    <a:pt x="8589" y="6450"/>
                  </a:cubicBezTo>
                  <a:lnTo>
                    <a:pt x="7567" y="6450"/>
                  </a:lnTo>
                  <a:cubicBezTo>
                    <a:pt x="6626" y="6450"/>
                    <a:pt x="5604" y="6678"/>
                    <a:pt x="4912" y="6870"/>
                  </a:cubicBezTo>
                  <a:cubicBezTo>
                    <a:pt x="4783" y="6906"/>
                    <a:pt x="4706" y="7042"/>
                    <a:pt x="4743" y="7172"/>
                  </a:cubicBezTo>
                  <a:cubicBezTo>
                    <a:pt x="4772" y="7281"/>
                    <a:pt x="4870" y="7351"/>
                    <a:pt x="4978" y="7351"/>
                  </a:cubicBezTo>
                  <a:cubicBezTo>
                    <a:pt x="5000" y="7351"/>
                    <a:pt x="5023" y="7348"/>
                    <a:pt x="5045" y="7342"/>
                  </a:cubicBezTo>
                  <a:cubicBezTo>
                    <a:pt x="5370" y="7251"/>
                    <a:pt x="5768" y="7153"/>
                    <a:pt x="6195" y="7078"/>
                  </a:cubicBezTo>
                  <a:cubicBezTo>
                    <a:pt x="7704" y="8507"/>
                    <a:pt x="8610" y="10510"/>
                    <a:pt x="8610" y="12696"/>
                  </a:cubicBezTo>
                  <a:cubicBezTo>
                    <a:pt x="8610" y="13036"/>
                    <a:pt x="8587" y="13379"/>
                    <a:pt x="8543" y="13717"/>
                  </a:cubicBezTo>
                  <a:lnTo>
                    <a:pt x="6372" y="13717"/>
                  </a:lnTo>
                  <a:cubicBezTo>
                    <a:pt x="6513" y="13460"/>
                    <a:pt x="6592" y="13167"/>
                    <a:pt x="6592" y="12854"/>
                  </a:cubicBezTo>
                  <a:cubicBezTo>
                    <a:pt x="6592" y="11859"/>
                    <a:pt x="5782" y="11050"/>
                    <a:pt x="4787" y="11050"/>
                  </a:cubicBezTo>
                  <a:cubicBezTo>
                    <a:pt x="3792" y="11050"/>
                    <a:pt x="2983" y="11859"/>
                    <a:pt x="2983" y="12854"/>
                  </a:cubicBezTo>
                  <a:cubicBezTo>
                    <a:pt x="2983" y="13167"/>
                    <a:pt x="3062" y="13460"/>
                    <a:pt x="3204" y="13717"/>
                  </a:cubicBezTo>
                  <a:lnTo>
                    <a:pt x="2879" y="13717"/>
                  </a:lnTo>
                  <a:cubicBezTo>
                    <a:pt x="2175" y="13174"/>
                    <a:pt x="1608" y="12055"/>
                    <a:pt x="1481" y="10970"/>
                  </a:cubicBezTo>
                  <a:cubicBezTo>
                    <a:pt x="1658" y="10854"/>
                    <a:pt x="1816" y="10727"/>
                    <a:pt x="1949" y="10577"/>
                  </a:cubicBezTo>
                  <a:lnTo>
                    <a:pt x="2983" y="10577"/>
                  </a:lnTo>
                  <a:cubicBezTo>
                    <a:pt x="3472" y="10577"/>
                    <a:pt x="3868" y="10179"/>
                    <a:pt x="3868" y="9691"/>
                  </a:cubicBezTo>
                  <a:cubicBezTo>
                    <a:pt x="3868" y="9203"/>
                    <a:pt x="3472" y="8806"/>
                    <a:pt x="2983" y="8806"/>
                  </a:cubicBezTo>
                  <a:lnTo>
                    <a:pt x="2434" y="8806"/>
                  </a:lnTo>
                  <a:cubicBezTo>
                    <a:pt x="2430" y="8688"/>
                    <a:pt x="2422" y="8562"/>
                    <a:pt x="2409" y="8432"/>
                  </a:cubicBezTo>
                  <a:cubicBezTo>
                    <a:pt x="2745" y="8202"/>
                    <a:pt x="3309" y="7934"/>
                    <a:pt x="3966" y="7693"/>
                  </a:cubicBezTo>
                  <a:cubicBezTo>
                    <a:pt x="4093" y="7646"/>
                    <a:pt x="4157" y="7505"/>
                    <a:pt x="4112" y="7378"/>
                  </a:cubicBezTo>
                  <a:cubicBezTo>
                    <a:pt x="4075" y="7280"/>
                    <a:pt x="3983" y="7219"/>
                    <a:pt x="3884" y="7219"/>
                  </a:cubicBezTo>
                  <a:cubicBezTo>
                    <a:pt x="3855" y="7219"/>
                    <a:pt x="3826" y="7224"/>
                    <a:pt x="3798" y="7234"/>
                  </a:cubicBezTo>
                  <a:cubicBezTo>
                    <a:pt x="3065" y="7503"/>
                    <a:pt x="2461" y="7795"/>
                    <a:pt x="2090" y="8060"/>
                  </a:cubicBezTo>
                  <a:cubicBezTo>
                    <a:pt x="1970" y="8146"/>
                    <a:pt x="1904" y="8291"/>
                    <a:pt x="1919" y="8437"/>
                  </a:cubicBezTo>
                  <a:cubicBezTo>
                    <a:pt x="2059" y="9822"/>
                    <a:pt x="1727" y="10239"/>
                    <a:pt x="1179" y="10587"/>
                  </a:cubicBezTo>
                  <a:cubicBezTo>
                    <a:pt x="1047" y="10671"/>
                    <a:pt x="974" y="10824"/>
                    <a:pt x="989" y="10975"/>
                  </a:cubicBezTo>
                  <a:cubicBezTo>
                    <a:pt x="1008" y="11145"/>
                    <a:pt x="1036" y="11315"/>
                    <a:pt x="1071" y="11485"/>
                  </a:cubicBezTo>
                  <a:lnTo>
                    <a:pt x="707" y="11485"/>
                  </a:lnTo>
                  <a:cubicBezTo>
                    <a:pt x="589" y="11485"/>
                    <a:pt x="493" y="11389"/>
                    <a:pt x="493" y="11270"/>
                  </a:cubicBezTo>
                  <a:lnTo>
                    <a:pt x="493" y="6331"/>
                  </a:lnTo>
                  <a:cubicBezTo>
                    <a:pt x="493" y="6105"/>
                    <a:pt x="676" y="5923"/>
                    <a:pt x="902" y="5923"/>
                  </a:cubicBezTo>
                  <a:lnTo>
                    <a:pt x="3411" y="5923"/>
                  </a:lnTo>
                  <a:cubicBezTo>
                    <a:pt x="4001" y="5923"/>
                    <a:pt x="4482" y="5444"/>
                    <a:pt x="4482" y="4852"/>
                  </a:cubicBezTo>
                  <a:cubicBezTo>
                    <a:pt x="4482" y="4264"/>
                    <a:pt x="4002" y="3783"/>
                    <a:pt x="3411" y="3783"/>
                  </a:cubicBezTo>
                  <a:lnTo>
                    <a:pt x="1123" y="3783"/>
                  </a:lnTo>
                  <a:cubicBezTo>
                    <a:pt x="776" y="3783"/>
                    <a:pt x="493" y="3498"/>
                    <a:pt x="493" y="3151"/>
                  </a:cubicBezTo>
                  <a:cubicBezTo>
                    <a:pt x="493" y="2802"/>
                    <a:pt x="776" y="2520"/>
                    <a:pt x="1123" y="2520"/>
                  </a:cubicBezTo>
                  <a:lnTo>
                    <a:pt x="5779" y="2520"/>
                  </a:lnTo>
                  <a:lnTo>
                    <a:pt x="5779" y="3136"/>
                  </a:lnTo>
                  <a:cubicBezTo>
                    <a:pt x="5779" y="3383"/>
                    <a:pt x="5978" y="3582"/>
                    <a:pt x="6225" y="3582"/>
                  </a:cubicBezTo>
                  <a:lnTo>
                    <a:pt x="7245" y="3582"/>
                  </a:lnTo>
                  <a:cubicBezTo>
                    <a:pt x="7599" y="4250"/>
                    <a:pt x="8301" y="4707"/>
                    <a:pt x="9108" y="4707"/>
                  </a:cubicBezTo>
                  <a:lnTo>
                    <a:pt x="10385" y="4707"/>
                  </a:lnTo>
                  <a:cubicBezTo>
                    <a:pt x="10653" y="4707"/>
                    <a:pt x="10869" y="4488"/>
                    <a:pt x="10869" y="4220"/>
                  </a:cubicBezTo>
                  <a:lnTo>
                    <a:pt x="10869" y="4116"/>
                  </a:lnTo>
                  <a:lnTo>
                    <a:pt x="11776" y="4116"/>
                  </a:lnTo>
                  <a:cubicBezTo>
                    <a:pt x="12173" y="4116"/>
                    <a:pt x="12496" y="3793"/>
                    <a:pt x="12496" y="3396"/>
                  </a:cubicBezTo>
                  <a:cubicBezTo>
                    <a:pt x="12496" y="3000"/>
                    <a:pt x="12173" y="2676"/>
                    <a:pt x="11776" y="2676"/>
                  </a:cubicBezTo>
                  <a:lnTo>
                    <a:pt x="10869" y="2676"/>
                  </a:lnTo>
                  <a:lnTo>
                    <a:pt x="10869" y="2030"/>
                  </a:lnTo>
                  <a:lnTo>
                    <a:pt x="11776" y="2030"/>
                  </a:lnTo>
                  <a:cubicBezTo>
                    <a:pt x="12173" y="2030"/>
                    <a:pt x="12496" y="1708"/>
                    <a:pt x="12496" y="1310"/>
                  </a:cubicBezTo>
                  <a:cubicBezTo>
                    <a:pt x="12496" y="914"/>
                    <a:pt x="12173" y="591"/>
                    <a:pt x="11776" y="591"/>
                  </a:cubicBezTo>
                  <a:lnTo>
                    <a:pt x="10869" y="591"/>
                  </a:lnTo>
                  <a:lnTo>
                    <a:pt x="10869" y="485"/>
                  </a:lnTo>
                  <a:cubicBezTo>
                    <a:pt x="10869" y="217"/>
                    <a:pt x="10650" y="1"/>
                    <a:pt x="103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7"/>
            <p:cNvSpPr/>
            <p:nvPr/>
          </p:nvSpPr>
          <p:spPr>
            <a:xfrm>
              <a:off x="5800426" y="4286499"/>
              <a:ext cx="11194" cy="25830"/>
            </a:xfrm>
            <a:custGeom>
              <a:avLst/>
              <a:gdLst/>
              <a:ahLst/>
              <a:cxnLst/>
              <a:rect l="l" t="t" r="r" b="b"/>
              <a:pathLst>
                <a:path w="491" h="1133" extrusionOk="0">
                  <a:moveTo>
                    <a:pt x="245" y="0"/>
                  </a:moveTo>
                  <a:cubicBezTo>
                    <a:pt x="110" y="0"/>
                    <a:pt x="1" y="109"/>
                    <a:pt x="1" y="246"/>
                  </a:cubicBezTo>
                  <a:lnTo>
                    <a:pt x="1" y="888"/>
                  </a:lnTo>
                  <a:cubicBezTo>
                    <a:pt x="1" y="1023"/>
                    <a:pt x="110" y="1132"/>
                    <a:pt x="245" y="1132"/>
                  </a:cubicBezTo>
                  <a:cubicBezTo>
                    <a:pt x="382" y="1132"/>
                    <a:pt x="491" y="1023"/>
                    <a:pt x="491" y="888"/>
                  </a:cubicBezTo>
                  <a:lnTo>
                    <a:pt x="491" y="246"/>
                  </a:lnTo>
                  <a:cubicBezTo>
                    <a:pt x="491" y="109"/>
                    <a:pt x="380" y="0"/>
                    <a:pt x="24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7"/>
            <p:cNvSpPr/>
            <p:nvPr/>
          </p:nvSpPr>
          <p:spPr>
            <a:xfrm>
              <a:off x="5692275" y="4520698"/>
              <a:ext cx="36430" cy="36408"/>
            </a:xfrm>
            <a:custGeom>
              <a:avLst/>
              <a:gdLst/>
              <a:ahLst/>
              <a:cxnLst/>
              <a:rect l="l" t="t" r="r" b="b"/>
              <a:pathLst>
                <a:path w="1598" h="1597" extrusionOk="0">
                  <a:moveTo>
                    <a:pt x="801" y="490"/>
                  </a:moveTo>
                  <a:cubicBezTo>
                    <a:pt x="970" y="490"/>
                    <a:pt x="1108" y="630"/>
                    <a:pt x="1108" y="799"/>
                  </a:cubicBezTo>
                  <a:cubicBezTo>
                    <a:pt x="1108" y="969"/>
                    <a:pt x="970" y="1108"/>
                    <a:pt x="801" y="1108"/>
                  </a:cubicBezTo>
                  <a:cubicBezTo>
                    <a:pt x="631" y="1108"/>
                    <a:pt x="492" y="970"/>
                    <a:pt x="492" y="799"/>
                  </a:cubicBezTo>
                  <a:cubicBezTo>
                    <a:pt x="492" y="630"/>
                    <a:pt x="631" y="490"/>
                    <a:pt x="801" y="490"/>
                  </a:cubicBezTo>
                  <a:close/>
                  <a:moveTo>
                    <a:pt x="801" y="0"/>
                  </a:moveTo>
                  <a:cubicBezTo>
                    <a:pt x="359" y="0"/>
                    <a:pt x="1" y="359"/>
                    <a:pt x="1" y="798"/>
                  </a:cubicBezTo>
                  <a:cubicBezTo>
                    <a:pt x="1" y="1238"/>
                    <a:pt x="359" y="1597"/>
                    <a:pt x="801" y="1597"/>
                  </a:cubicBezTo>
                  <a:cubicBezTo>
                    <a:pt x="1241" y="1597"/>
                    <a:pt x="1598" y="1238"/>
                    <a:pt x="1598" y="798"/>
                  </a:cubicBezTo>
                  <a:cubicBezTo>
                    <a:pt x="1598" y="359"/>
                    <a:pt x="1240" y="0"/>
                    <a:pt x="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7"/>
            <p:cNvSpPr/>
            <p:nvPr/>
          </p:nvSpPr>
          <p:spPr>
            <a:xfrm>
              <a:off x="5877254" y="4520698"/>
              <a:ext cx="36453" cy="36408"/>
            </a:xfrm>
            <a:custGeom>
              <a:avLst/>
              <a:gdLst/>
              <a:ahLst/>
              <a:cxnLst/>
              <a:rect l="l" t="t" r="r" b="b"/>
              <a:pathLst>
                <a:path w="1599" h="1597" extrusionOk="0">
                  <a:moveTo>
                    <a:pt x="801" y="490"/>
                  </a:moveTo>
                  <a:cubicBezTo>
                    <a:pt x="970" y="490"/>
                    <a:pt x="1108" y="628"/>
                    <a:pt x="1108" y="799"/>
                  </a:cubicBezTo>
                  <a:cubicBezTo>
                    <a:pt x="1107" y="969"/>
                    <a:pt x="970" y="1108"/>
                    <a:pt x="801" y="1108"/>
                  </a:cubicBezTo>
                  <a:cubicBezTo>
                    <a:pt x="632" y="1108"/>
                    <a:pt x="492" y="970"/>
                    <a:pt x="492" y="799"/>
                  </a:cubicBezTo>
                  <a:cubicBezTo>
                    <a:pt x="492" y="630"/>
                    <a:pt x="632" y="490"/>
                    <a:pt x="801" y="490"/>
                  </a:cubicBezTo>
                  <a:close/>
                  <a:moveTo>
                    <a:pt x="801" y="0"/>
                  </a:moveTo>
                  <a:cubicBezTo>
                    <a:pt x="359" y="0"/>
                    <a:pt x="1" y="359"/>
                    <a:pt x="1" y="798"/>
                  </a:cubicBezTo>
                  <a:cubicBezTo>
                    <a:pt x="1" y="1238"/>
                    <a:pt x="359" y="1597"/>
                    <a:pt x="801" y="1597"/>
                  </a:cubicBezTo>
                  <a:cubicBezTo>
                    <a:pt x="1240" y="1597"/>
                    <a:pt x="1598" y="1238"/>
                    <a:pt x="1598" y="798"/>
                  </a:cubicBezTo>
                  <a:cubicBezTo>
                    <a:pt x="1598" y="359"/>
                    <a:pt x="1240" y="0"/>
                    <a:pt x="80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500"/>
                                        <p:tgtEl>
                                          <p:spTgt spid="962"/>
                                        </p:tgtEl>
                                      </p:cBhvr>
                                    </p:animEffect>
                                  </p:childTnLst>
                                </p:cTn>
                              </p:par>
                              <p:par>
                                <p:cTn id="8" presetID="10" presetClass="entr" presetSubtype="0" fill="hold" nodeType="withEffect">
                                  <p:stCondLst>
                                    <p:cond delay="0"/>
                                  </p:stCondLst>
                                  <p:childTnLst>
                                    <p:set>
                                      <p:cBhvr>
                                        <p:cTn id="9" dur="1" fill="hold">
                                          <p:stCondLst>
                                            <p:cond delay="0"/>
                                          </p:stCondLst>
                                        </p:cTn>
                                        <p:tgtEl>
                                          <p:spTgt spid="974"/>
                                        </p:tgtEl>
                                        <p:attrNameLst>
                                          <p:attrName>style.visibility</p:attrName>
                                        </p:attrNameLst>
                                      </p:cBhvr>
                                      <p:to>
                                        <p:strVal val="visible"/>
                                      </p:to>
                                    </p:set>
                                    <p:animEffect transition="in" filter="fade">
                                      <p:cBhvr>
                                        <p:cTn id="10" dur="1500"/>
                                        <p:tgtEl>
                                          <p:spTgt spid="974"/>
                                        </p:tgtEl>
                                      </p:cBhvr>
                                    </p:animEffect>
                                  </p:childTnLst>
                                </p:cTn>
                              </p:par>
                            </p:childTnLst>
                          </p:cTn>
                        </p:par>
                        <p:par>
                          <p:cTn id="11" fill="hold">
                            <p:stCondLst>
                              <p:cond delay="1500"/>
                            </p:stCondLst>
                            <p:childTnLst>
                              <p:par>
                                <p:cTn id="12" presetID="1" presetClass="entr" presetSubtype="0" fill="hold" nodeType="afterEffect">
                                  <p:stCondLst>
                                    <p:cond delay="0"/>
                                  </p:stCondLst>
                                  <p:childTnLst>
                                    <p:set>
                                      <p:cBhvr>
                                        <p:cTn id="13" dur="1" fill="hold">
                                          <p:stCondLst>
                                            <p:cond delay="0"/>
                                          </p:stCondLst>
                                        </p:cTn>
                                        <p:tgtEl>
                                          <p:spTgt spid="983"/>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nodeType="afterEffect">
                                  <p:stCondLst>
                                    <p:cond delay="0"/>
                                  </p:stCondLst>
                                  <p:childTnLst>
                                    <p:set>
                                      <p:cBhvr>
                                        <p:cTn id="16" dur="1" fill="hold">
                                          <p:stCondLst>
                                            <p:cond delay="0"/>
                                          </p:stCondLst>
                                        </p:cTn>
                                        <p:tgtEl>
                                          <p:spTgt spid="982"/>
                                        </p:tgtEl>
                                        <p:attrNameLst>
                                          <p:attrName>style.visibility</p:attrName>
                                        </p:attrNameLst>
                                      </p:cBhvr>
                                      <p:to>
                                        <p:strVal val="visible"/>
                                      </p:to>
                                    </p:set>
                                  </p:childTnLst>
                                </p:cTn>
                              </p:par>
                            </p:childTnLst>
                          </p:cTn>
                        </p:par>
                        <p:par>
                          <p:cTn id="17" fill="hold">
                            <p:stCondLst>
                              <p:cond delay="2500"/>
                            </p:stCondLst>
                            <p:childTnLst>
                              <p:par>
                                <p:cTn id="18" presetID="1" presetClass="entr" presetSubtype="0" fill="hold" nodeType="afterEffect">
                                  <p:stCondLst>
                                    <p:cond delay="0"/>
                                  </p:stCondLst>
                                  <p:childTnLst>
                                    <p:set>
                                      <p:cBhvr>
                                        <p:cTn id="19" dur="1" fill="hold">
                                          <p:stCondLst>
                                            <p:cond delay="0"/>
                                          </p:stCondLst>
                                        </p:cTn>
                                        <p:tgtEl>
                                          <p:spTgt spid="984"/>
                                        </p:tgtEl>
                                        <p:attrNameLst>
                                          <p:attrName>style.visibility</p:attrName>
                                        </p:attrNameLst>
                                      </p:cBhvr>
                                      <p:to>
                                        <p:strVal val="visible"/>
                                      </p:to>
                                    </p:set>
                                  </p:childTnLst>
                                </p:cTn>
                              </p:par>
                            </p:childTnLst>
                          </p:cTn>
                        </p:par>
                        <p:par>
                          <p:cTn id="20" fill="hold">
                            <p:stCondLst>
                              <p:cond delay="3000"/>
                            </p:stCondLst>
                            <p:childTnLst>
                              <p:par>
                                <p:cTn id="21" presetID="10" presetClass="entr" presetSubtype="0" fill="hold" nodeType="afterEffect">
                                  <p:stCondLst>
                                    <p:cond delay="0"/>
                                  </p:stCondLst>
                                  <p:childTnLst>
                                    <p:set>
                                      <p:cBhvr>
                                        <p:cTn id="22" dur="1" fill="hold">
                                          <p:stCondLst>
                                            <p:cond delay="0"/>
                                          </p:stCondLst>
                                        </p:cTn>
                                        <p:tgtEl>
                                          <p:spTgt spid="964"/>
                                        </p:tgtEl>
                                        <p:attrNameLst>
                                          <p:attrName>style.visibility</p:attrName>
                                        </p:attrNameLst>
                                      </p:cBhvr>
                                      <p:to>
                                        <p:strVal val="visible"/>
                                      </p:to>
                                    </p:set>
                                    <p:animEffect transition="in" filter="fade">
                                      <p:cBhvr>
                                        <p:cTn id="23" dur="1500"/>
                                        <p:tgtEl>
                                          <p:spTgt spid="964"/>
                                        </p:tgtEl>
                                      </p:cBhvr>
                                    </p:animEffect>
                                  </p:childTnLst>
                                </p:cTn>
                              </p:par>
                              <p:par>
                                <p:cTn id="24" presetID="10" presetClass="entr" presetSubtype="0" fill="hold" nodeType="withEffect">
                                  <p:stCondLst>
                                    <p:cond delay="0"/>
                                  </p:stCondLst>
                                  <p:childTnLst>
                                    <p:set>
                                      <p:cBhvr>
                                        <p:cTn id="25" dur="1" fill="hold">
                                          <p:stCondLst>
                                            <p:cond delay="0"/>
                                          </p:stCondLst>
                                        </p:cTn>
                                        <p:tgtEl>
                                          <p:spTgt spid="975"/>
                                        </p:tgtEl>
                                        <p:attrNameLst>
                                          <p:attrName>style.visibility</p:attrName>
                                        </p:attrNameLst>
                                      </p:cBhvr>
                                      <p:to>
                                        <p:strVal val="visible"/>
                                      </p:to>
                                    </p:set>
                                    <p:animEffect transition="in" filter="fade">
                                      <p:cBhvr>
                                        <p:cTn id="26" dur="1500"/>
                                        <p:tgtEl>
                                          <p:spTgt spid="975"/>
                                        </p:tgtEl>
                                      </p:cBhvr>
                                    </p:animEffect>
                                  </p:childTnLst>
                                </p:cTn>
                              </p:par>
                            </p:childTnLst>
                          </p:cTn>
                        </p:par>
                        <p:par>
                          <p:cTn id="27" fill="hold">
                            <p:stCondLst>
                              <p:cond delay="4500"/>
                            </p:stCondLst>
                            <p:childTnLst>
                              <p:par>
                                <p:cTn id="28" presetID="1" presetClass="entr" presetSubtype="0" fill="hold" nodeType="afterEffect">
                                  <p:stCondLst>
                                    <p:cond delay="0"/>
                                  </p:stCondLst>
                                  <p:childTnLst>
                                    <p:set>
                                      <p:cBhvr>
                                        <p:cTn id="29" dur="1" fill="hold">
                                          <p:stCondLst>
                                            <p:cond delay="0"/>
                                          </p:stCondLst>
                                        </p:cTn>
                                        <p:tgtEl>
                                          <p:spTgt spid="978"/>
                                        </p:tgtEl>
                                        <p:attrNameLst>
                                          <p:attrName>style.visibility</p:attrName>
                                        </p:attrNameLst>
                                      </p:cBhvr>
                                      <p:to>
                                        <p:strVal val="visible"/>
                                      </p:to>
                                    </p:set>
                                  </p:childTnLst>
                                </p:cTn>
                              </p:par>
                            </p:childTnLst>
                          </p:cTn>
                        </p:par>
                        <p:par>
                          <p:cTn id="30" fill="hold">
                            <p:stCondLst>
                              <p:cond delay="5000"/>
                            </p:stCondLst>
                            <p:childTnLst>
                              <p:par>
                                <p:cTn id="31" presetID="1" presetClass="entr" presetSubtype="0" fill="hold" nodeType="afterEffect">
                                  <p:stCondLst>
                                    <p:cond delay="0"/>
                                  </p:stCondLst>
                                  <p:childTnLst>
                                    <p:set>
                                      <p:cBhvr>
                                        <p:cTn id="32" dur="1" fill="hold">
                                          <p:stCondLst>
                                            <p:cond delay="0"/>
                                          </p:stCondLst>
                                        </p:cTn>
                                        <p:tgtEl>
                                          <p:spTgt spid="976"/>
                                        </p:tgtEl>
                                        <p:attrNameLst>
                                          <p:attrName>style.visibility</p:attrName>
                                        </p:attrNameLst>
                                      </p:cBhvr>
                                      <p:to>
                                        <p:strVal val="visible"/>
                                      </p:to>
                                    </p:set>
                                  </p:childTnLst>
                                </p:cTn>
                              </p:par>
                            </p:childTnLst>
                          </p:cTn>
                        </p:par>
                        <p:par>
                          <p:cTn id="33" fill="hold">
                            <p:stCondLst>
                              <p:cond delay="5500"/>
                            </p:stCondLst>
                            <p:childTnLst>
                              <p:par>
                                <p:cTn id="34" presetID="1" presetClass="entr" presetSubtype="0" fill="hold" nodeType="afterEffect">
                                  <p:stCondLst>
                                    <p:cond delay="0"/>
                                  </p:stCondLst>
                                  <p:childTnLst>
                                    <p:set>
                                      <p:cBhvr>
                                        <p:cTn id="35" dur="1" fill="hold">
                                          <p:stCondLst>
                                            <p:cond delay="0"/>
                                          </p:stCondLst>
                                        </p:cTn>
                                        <p:tgtEl>
                                          <p:spTgt spid="977"/>
                                        </p:tgtEl>
                                        <p:attrNameLst>
                                          <p:attrName>style.visibility</p:attrName>
                                        </p:attrNameLst>
                                      </p:cBhvr>
                                      <p:to>
                                        <p:strVal val="visible"/>
                                      </p:to>
                                    </p:set>
                                  </p:childTnLst>
                                </p:cTn>
                              </p:par>
                            </p:childTnLst>
                          </p:cTn>
                        </p:par>
                        <p:par>
                          <p:cTn id="36" fill="hold">
                            <p:stCondLst>
                              <p:cond delay="6000"/>
                            </p:stCondLst>
                            <p:childTnLst>
                              <p:par>
                                <p:cTn id="37" presetID="10" presetClass="entr" presetSubtype="0" fill="hold" nodeType="afterEffect">
                                  <p:stCondLst>
                                    <p:cond delay="0"/>
                                  </p:stCondLst>
                                  <p:childTnLst>
                                    <p:set>
                                      <p:cBhvr>
                                        <p:cTn id="38" dur="1" fill="hold">
                                          <p:stCondLst>
                                            <p:cond delay="0"/>
                                          </p:stCondLst>
                                        </p:cTn>
                                        <p:tgtEl>
                                          <p:spTgt spid="960"/>
                                        </p:tgtEl>
                                        <p:attrNameLst>
                                          <p:attrName>style.visibility</p:attrName>
                                        </p:attrNameLst>
                                      </p:cBhvr>
                                      <p:to>
                                        <p:strVal val="visible"/>
                                      </p:to>
                                    </p:set>
                                    <p:animEffect transition="in" filter="fade">
                                      <p:cBhvr>
                                        <p:cTn id="39" dur="1500"/>
                                        <p:tgtEl>
                                          <p:spTgt spid="960"/>
                                        </p:tgtEl>
                                      </p:cBhvr>
                                    </p:animEffect>
                                  </p:childTnLst>
                                </p:cTn>
                              </p:par>
                              <p:par>
                                <p:cTn id="40" presetID="10" presetClass="entr" presetSubtype="0" fill="hold" nodeType="withEffect">
                                  <p:stCondLst>
                                    <p:cond delay="0"/>
                                  </p:stCondLst>
                                  <p:childTnLst>
                                    <p:set>
                                      <p:cBhvr>
                                        <p:cTn id="41" dur="1" fill="hold">
                                          <p:stCondLst>
                                            <p:cond delay="0"/>
                                          </p:stCondLst>
                                        </p:cTn>
                                        <p:tgtEl>
                                          <p:spTgt spid="973"/>
                                        </p:tgtEl>
                                        <p:attrNameLst>
                                          <p:attrName>style.visibility</p:attrName>
                                        </p:attrNameLst>
                                      </p:cBhvr>
                                      <p:to>
                                        <p:strVal val="visible"/>
                                      </p:to>
                                    </p:set>
                                    <p:animEffect transition="in" filter="fade">
                                      <p:cBhvr>
                                        <p:cTn id="42" dur="1500"/>
                                        <p:tgtEl>
                                          <p:spTgt spid="973"/>
                                        </p:tgtEl>
                                      </p:cBhvr>
                                    </p:animEffect>
                                  </p:childTnLst>
                                </p:cTn>
                              </p:par>
                            </p:childTnLst>
                          </p:cTn>
                        </p:par>
                        <p:par>
                          <p:cTn id="43" fill="hold">
                            <p:stCondLst>
                              <p:cond delay="7500"/>
                            </p:stCondLst>
                            <p:childTnLst>
                              <p:par>
                                <p:cTn id="44" presetID="1" presetClass="entr" presetSubtype="0" fill="hold" nodeType="afterEffect">
                                  <p:stCondLst>
                                    <p:cond delay="0"/>
                                  </p:stCondLst>
                                  <p:childTnLst>
                                    <p:set>
                                      <p:cBhvr>
                                        <p:cTn id="45" dur="1" fill="hold">
                                          <p:stCondLst>
                                            <p:cond delay="0"/>
                                          </p:stCondLst>
                                        </p:cTn>
                                        <p:tgtEl>
                                          <p:spTgt spid="980"/>
                                        </p:tgtEl>
                                        <p:attrNameLst>
                                          <p:attrName>style.visibility</p:attrName>
                                        </p:attrNameLst>
                                      </p:cBhvr>
                                      <p:to>
                                        <p:strVal val="visible"/>
                                      </p:to>
                                    </p:set>
                                  </p:childTnLst>
                                </p:cTn>
                              </p:par>
                            </p:childTnLst>
                          </p:cTn>
                        </p:par>
                        <p:par>
                          <p:cTn id="46" fill="hold">
                            <p:stCondLst>
                              <p:cond delay="8000"/>
                            </p:stCondLst>
                            <p:childTnLst>
                              <p:par>
                                <p:cTn id="47" presetID="1" presetClass="entr" presetSubtype="0" fill="hold" nodeType="afterEffect">
                                  <p:stCondLst>
                                    <p:cond delay="0"/>
                                  </p:stCondLst>
                                  <p:childTnLst>
                                    <p:set>
                                      <p:cBhvr>
                                        <p:cTn id="48" dur="1" fill="hold">
                                          <p:stCondLst>
                                            <p:cond delay="0"/>
                                          </p:stCondLst>
                                        </p:cTn>
                                        <p:tgtEl>
                                          <p:spTgt spid="979"/>
                                        </p:tgtEl>
                                        <p:attrNameLst>
                                          <p:attrName>style.visibility</p:attrName>
                                        </p:attrNameLst>
                                      </p:cBhvr>
                                      <p:to>
                                        <p:strVal val="visible"/>
                                      </p:to>
                                    </p:set>
                                  </p:childTnLst>
                                </p:cTn>
                              </p:par>
                            </p:childTnLst>
                          </p:cTn>
                        </p:par>
                        <p:par>
                          <p:cTn id="49" fill="hold">
                            <p:stCondLst>
                              <p:cond delay="8500"/>
                            </p:stCondLst>
                            <p:childTnLst>
                              <p:par>
                                <p:cTn id="50" presetID="1" presetClass="entr" presetSubtype="0" fill="hold" nodeType="afterEffect">
                                  <p:stCondLst>
                                    <p:cond delay="0"/>
                                  </p:stCondLst>
                                  <p:childTnLst>
                                    <p:set>
                                      <p:cBhvr>
                                        <p:cTn id="51" dur="1" fill="hold">
                                          <p:stCondLst>
                                            <p:cond delay="0"/>
                                          </p:stCondLst>
                                        </p:cTn>
                                        <p:tgtEl>
                                          <p:spTgt spid="981"/>
                                        </p:tgtEl>
                                        <p:attrNameLst>
                                          <p:attrName>style.visibility</p:attrName>
                                        </p:attrNameLst>
                                      </p:cBhvr>
                                      <p:to>
                                        <p:strVal val="visible"/>
                                      </p:to>
                                    </p:set>
                                  </p:childTnLst>
                                </p:cTn>
                              </p:par>
                            </p:childTnLst>
                          </p:cTn>
                        </p:par>
                        <p:par>
                          <p:cTn id="52" fill="hold">
                            <p:stCondLst>
                              <p:cond delay="9000"/>
                            </p:stCondLst>
                            <p:childTnLst>
                              <p:par>
                                <p:cTn id="53" presetID="10" presetClass="entr" presetSubtype="0" fill="hold" nodeType="afterEffect">
                                  <p:stCondLst>
                                    <p:cond delay="0"/>
                                  </p:stCondLst>
                                  <p:childTnLst>
                                    <p:set>
                                      <p:cBhvr>
                                        <p:cTn id="54" dur="1" fill="hold">
                                          <p:stCondLst>
                                            <p:cond delay="0"/>
                                          </p:stCondLst>
                                        </p:cTn>
                                        <p:tgtEl>
                                          <p:spTgt spid="951"/>
                                        </p:tgtEl>
                                        <p:attrNameLst>
                                          <p:attrName>style.visibility</p:attrName>
                                        </p:attrNameLst>
                                      </p:cBhvr>
                                      <p:to>
                                        <p:strVal val="visible"/>
                                      </p:to>
                                    </p:set>
                                    <p:animEffect transition="in" filter="fade">
                                      <p:cBhvr>
                                        <p:cTn id="55" dur="1500"/>
                                        <p:tgtEl>
                                          <p:spTgt spid="951"/>
                                        </p:tgtEl>
                                      </p:cBhvr>
                                    </p:animEffect>
                                  </p:childTnLst>
                                </p:cTn>
                              </p:par>
                              <p:par>
                                <p:cTn id="56" presetID="10" presetClass="entr" presetSubtype="0" fill="hold" nodeType="withEffect">
                                  <p:stCondLst>
                                    <p:cond delay="0"/>
                                  </p:stCondLst>
                                  <p:childTnLst>
                                    <p:set>
                                      <p:cBhvr>
                                        <p:cTn id="57" dur="1" fill="hold">
                                          <p:stCondLst>
                                            <p:cond delay="0"/>
                                          </p:stCondLst>
                                        </p:cTn>
                                        <p:tgtEl>
                                          <p:spTgt spid="952"/>
                                        </p:tgtEl>
                                        <p:attrNameLst>
                                          <p:attrName>style.visibility</p:attrName>
                                        </p:attrNameLst>
                                      </p:cBhvr>
                                      <p:to>
                                        <p:strVal val="visible"/>
                                      </p:to>
                                    </p:set>
                                    <p:animEffect transition="in" filter="fade">
                                      <p:cBhvr>
                                        <p:cTn id="58" dur="1500"/>
                                        <p:tgtEl>
                                          <p:spTgt spid="952"/>
                                        </p:tgtEl>
                                      </p:cBhvr>
                                    </p:animEffect>
                                  </p:childTnLst>
                                </p:cTn>
                              </p:par>
                            </p:childTnLst>
                          </p:cTn>
                        </p:par>
                        <p:par>
                          <p:cTn id="59" fill="hold">
                            <p:stCondLst>
                              <p:cond delay="10500"/>
                            </p:stCondLst>
                            <p:childTnLst>
                              <p:par>
                                <p:cTn id="60" presetID="1" presetClass="entr" presetSubtype="0" fill="hold" nodeType="afterEffect">
                                  <p:stCondLst>
                                    <p:cond delay="0"/>
                                  </p:stCondLst>
                                  <p:childTnLst>
                                    <p:set>
                                      <p:cBhvr>
                                        <p:cTn id="61" dur="1" fill="hold">
                                          <p:stCondLst>
                                            <p:cond delay="0"/>
                                          </p:stCondLst>
                                        </p:cTn>
                                        <p:tgtEl>
                                          <p:spTgt spid="955"/>
                                        </p:tgtEl>
                                        <p:attrNameLst>
                                          <p:attrName>style.visibility</p:attrName>
                                        </p:attrNameLst>
                                      </p:cBhvr>
                                      <p:to>
                                        <p:strVal val="visible"/>
                                      </p:to>
                                    </p:set>
                                  </p:childTnLst>
                                </p:cTn>
                              </p:par>
                            </p:childTnLst>
                          </p:cTn>
                        </p:par>
                        <p:par>
                          <p:cTn id="62" fill="hold">
                            <p:stCondLst>
                              <p:cond delay="11000"/>
                            </p:stCondLst>
                            <p:childTnLst>
                              <p:par>
                                <p:cTn id="63" presetID="1" presetClass="entr" presetSubtype="0" fill="hold" nodeType="afterEffect">
                                  <p:stCondLst>
                                    <p:cond delay="0"/>
                                  </p:stCondLst>
                                  <p:childTnLst>
                                    <p:set>
                                      <p:cBhvr>
                                        <p:cTn id="64" dur="1" fill="hold">
                                          <p:stCondLst>
                                            <p:cond delay="0"/>
                                          </p:stCondLst>
                                        </p:cTn>
                                        <p:tgtEl>
                                          <p:spTgt spid="953"/>
                                        </p:tgtEl>
                                        <p:attrNameLst>
                                          <p:attrName>style.visibility</p:attrName>
                                        </p:attrNameLst>
                                      </p:cBhvr>
                                      <p:to>
                                        <p:strVal val="visible"/>
                                      </p:to>
                                    </p:set>
                                  </p:childTnLst>
                                </p:cTn>
                              </p:par>
                            </p:childTnLst>
                          </p:cTn>
                        </p:par>
                        <p:par>
                          <p:cTn id="65" fill="hold">
                            <p:stCondLst>
                              <p:cond delay="11500"/>
                            </p:stCondLst>
                            <p:childTnLst>
                              <p:par>
                                <p:cTn id="66" presetID="1" presetClass="entr" presetSubtype="0" fill="hold" nodeType="afterEffect">
                                  <p:stCondLst>
                                    <p:cond delay="0"/>
                                  </p:stCondLst>
                                  <p:childTnLst>
                                    <p:set>
                                      <p:cBhvr>
                                        <p:cTn id="67" dur="1" fill="hold">
                                          <p:stCondLst>
                                            <p:cond delay="0"/>
                                          </p:stCondLst>
                                        </p:cTn>
                                        <p:tgtEl>
                                          <p:spTgt spid="9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nvironmental Consulting by Slidesgo">
  <a:themeElements>
    <a:clrScheme name="Simple Light">
      <a:dk1>
        <a:srgbClr val="043A5B"/>
      </a:dk1>
      <a:lt1>
        <a:srgbClr val="FFFFFF"/>
      </a:lt1>
      <a:dk2>
        <a:srgbClr val="9FEAFF"/>
      </a:dk2>
      <a:lt2>
        <a:srgbClr val="40B4E5"/>
      </a:lt2>
      <a:accent1>
        <a:srgbClr val="FFD173"/>
      </a:accent1>
      <a:accent2>
        <a:srgbClr val="74D8C2"/>
      </a:accent2>
      <a:accent3>
        <a:srgbClr val="59D098"/>
      </a:accent3>
      <a:accent4>
        <a:srgbClr val="439D8A"/>
      </a:accent4>
      <a:accent5>
        <a:srgbClr val="043A5B"/>
      </a:accent5>
      <a:accent6>
        <a:srgbClr val="043A5B"/>
      </a:accent6>
      <a:hlink>
        <a:srgbClr val="043A5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572</TotalTime>
  <Words>1139</Words>
  <Application>Microsoft Office PowerPoint</Application>
  <PresentationFormat>On-screen Show (16:9)</PresentationFormat>
  <Paragraphs>114</Paragraphs>
  <Slides>21</Slides>
  <Notes>21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Bahnschrift</vt:lpstr>
      <vt:lpstr>Wingdings</vt:lpstr>
      <vt:lpstr>Montserrat Bold</vt:lpstr>
      <vt:lpstr>Open Sans</vt:lpstr>
      <vt:lpstr>Boucherie Block</vt:lpstr>
      <vt:lpstr>Montserrat Medium</vt:lpstr>
      <vt:lpstr>Oswald</vt:lpstr>
      <vt:lpstr>Agency FB</vt:lpstr>
      <vt:lpstr>Arial</vt:lpstr>
      <vt:lpstr>Algerian</vt:lpstr>
      <vt:lpstr>Environmental Consulting by Slidesgo</vt:lpstr>
      <vt:lpstr>Welcome</vt:lpstr>
      <vt:lpstr>SECTION: B GROUP 2 </vt:lpstr>
      <vt:lpstr>SECTION: B GROUP 2 </vt:lpstr>
      <vt:lpstr>The IEEE Code of Ethics pertains to the ethical guidelines established by the Institute of Electrical and Electronics Engineers (IEEE), which is a leading professional organization for engineers and technical professionals. These guidelines aim to ensure the integrity and professionalism of IEEE members in their work.</vt:lpstr>
      <vt:lpstr>INTRODUCTION</vt:lpstr>
      <vt:lpstr>01</vt:lpstr>
      <vt:lpstr>Product Design and Development</vt:lpstr>
      <vt:lpstr>Data Handling</vt:lpstr>
      <vt:lpstr>4.</vt:lpstr>
      <vt:lpstr>SECTION: B GROUP 2 </vt:lpstr>
      <vt:lpstr>ENVIRONMENTAL CONSULTING</vt:lpstr>
      <vt:lpstr>PowerPoint Presentation</vt:lpstr>
      <vt:lpstr>PowerPoint Presentation</vt:lpstr>
      <vt:lpstr>SECTION: B GROUP 2 </vt:lpstr>
      <vt:lpstr>From many real-life incidents nowadays suggests that a lot of companies have this practice of breaking the ethical standards and as a result it causes unavoidable long-term consequences for both the company and the public.   </vt:lpstr>
      <vt:lpstr>Issue Identified</vt:lpstr>
      <vt:lpstr>Privacy Protection Issue Identified</vt:lpstr>
      <vt:lpstr>Resolution Using the Four-Step Analysis:</vt:lpstr>
      <vt:lpstr>In this scenario, the best decision for SwiftTech BD is to fix the issue before deployment. This approach aligns with the IEEE Code of Ethics I.1, which emphasizes the importance of prioritizing public safety and integrity. Addressing the flaw enhances the reliability and performance of the drones, ultimately benefiting both SwiftTech BD and DARAZ in the long run. </vt:lpstr>
      <vt:lpstr>In conclusion, by prioritizing public safety and adhering to professional integrity as outlined by the IEEE Code of Ethics, SwiftTech BD not only upholds its ethical obligations but also demonstrates true professionalism. This commitment to ethical standards and transparency is likely to be recognized and rewarded in the long term, fostering trust and respect from partners, customers, and the broader community. Moreover, taking the morally right action reflects a deeper sense of responsibility that transcends immediate business concerns, affirming the values that will ultimately be rewarded in both professional and spiritual dimensions.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আফীফ .</dc:creator>
  <cp:lastModifiedBy>TONMOY SUTRADHAR</cp:lastModifiedBy>
  <cp:revision>30</cp:revision>
  <dcterms:modified xsi:type="dcterms:W3CDTF">2024-11-26T16:28:26Z</dcterms:modified>
</cp:coreProperties>
</file>