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AE284-B4EF-475B-83F1-35483ADD0F78}" v="4" dt="2025-01-19T14:08:51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MINUR RAHMAN" userId="7757fcc0-118c-42f2-b67d-59db55111bd9" providerId="ADAL" clId="{438AE284-B4EF-475B-83F1-35483ADD0F78}"/>
    <pc:docChg chg="modSld">
      <pc:chgData name="AZMINUR RAHMAN" userId="7757fcc0-118c-42f2-b67d-59db55111bd9" providerId="ADAL" clId="{438AE284-B4EF-475B-83F1-35483ADD0F78}" dt="2025-01-19T14:08:54.129" v="43" actId="1076"/>
      <pc:docMkLst>
        <pc:docMk/>
      </pc:docMkLst>
      <pc:sldChg chg="addSp modSp mod">
        <pc:chgData name="AZMINUR RAHMAN" userId="7757fcc0-118c-42f2-b67d-59db55111bd9" providerId="ADAL" clId="{438AE284-B4EF-475B-83F1-35483ADD0F78}" dt="2025-01-19T14:08:54.129" v="43" actId="1076"/>
        <pc:sldMkLst>
          <pc:docMk/>
          <pc:sldMk cId="2680358080" sldId="256"/>
        </pc:sldMkLst>
        <pc:spChg chg="mod">
          <ac:chgData name="AZMINUR RAHMAN" userId="7757fcc0-118c-42f2-b67d-59db55111bd9" providerId="ADAL" clId="{438AE284-B4EF-475B-83F1-35483ADD0F78}" dt="2025-01-19T14:07:39.178" v="30" actId="14100"/>
          <ac:spMkLst>
            <pc:docMk/>
            <pc:sldMk cId="2680358080" sldId="256"/>
            <ac:spMk id="4" creationId="{703A7BEB-7F2C-9890-A5A3-0D4BFE3E666F}"/>
          </ac:spMkLst>
        </pc:spChg>
        <pc:spChg chg="mod">
          <ac:chgData name="AZMINUR RAHMAN" userId="7757fcc0-118c-42f2-b67d-59db55111bd9" providerId="ADAL" clId="{438AE284-B4EF-475B-83F1-35483ADD0F78}" dt="2025-01-19T14:07:56.508" v="32" actId="14100"/>
          <ac:spMkLst>
            <pc:docMk/>
            <pc:sldMk cId="2680358080" sldId="256"/>
            <ac:spMk id="7" creationId="{71CBF478-5037-F340-159A-ED77F531C21E}"/>
          </ac:spMkLst>
        </pc:spChg>
        <pc:spChg chg="mod">
          <ac:chgData name="AZMINUR RAHMAN" userId="7757fcc0-118c-42f2-b67d-59db55111bd9" providerId="ADAL" clId="{438AE284-B4EF-475B-83F1-35483ADD0F78}" dt="2025-01-19T14:07:52.239" v="31" actId="14100"/>
          <ac:spMkLst>
            <pc:docMk/>
            <pc:sldMk cId="2680358080" sldId="256"/>
            <ac:spMk id="8" creationId="{C474D943-AB7D-7F6E-348A-E6842B1FD676}"/>
          </ac:spMkLst>
        </pc:spChg>
        <pc:spChg chg="mod">
          <ac:chgData name="AZMINUR RAHMAN" userId="7757fcc0-118c-42f2-b67d-59db55111bd9" providerId="ADAL" clId="{438AE284-B4EF-475B-83F1-35483ADD0F78}" dt="2025-01-19T14:07:16.139" v="25" actId="14100"/>
          <ac:spMkLst>
            <pc:docMk/>
            <pc:sldMk cId="2680358080" sldId="256"/>
            <ac:spMk id="9" creationId="{92371F9B-F8B4-0295-32D5-18653784EFAB}"/>
          </ac:spMkLst>
        </pc:spChg>
        <pc:spChg chg="mod">
          <ac:chgData name="AZMINUR RAHMAN" userId="7757fcc0-118c-42f2-b67d-59db55111bd9" providerId="ADAL" clId="{438AE284-B4EF-475B-83F1-35483ADD0F78}" dt="2025-01-19T14:07:00.850" v="23" actId="14100"/>
          <ac:spMkLst>
            <pc:docMk/>
            <pc:sldMk cId="2680358080" sldId="256"/>
            <ac:spMk id="10" creationId="{FE75EB6C-FFAC-0E8E-5DE3-66F10A2BE6A2}"/>
          </ac:spMkLst>
        </pc:spChg>
        <pc:spChg chg="mod">
          <ac:chgData name="AZMINUR RAHMAN" userId="7757fcc0-118c-42f2-b67d-59db55111bd9" providerId="ADAL" clId="{438AE284-B4EF-475B-83F1-35483ADD0F78}" dt="2025-01-19T14:07:08.855" v="24" actId="14100"/>
          <ac:spMkLst>
            <pc:docMk/>
            <pc:sldMk cId="2680358080" sldId="256"/>
            <ac:spMk id="11" creationId="{186D1756-E0A3-B5AB-DDC8-81EFC0A0AE1A}"/>
          </ac:spMkLst>
        </pc:spChg>
        <pc:cxnChg chg="add mod">
          <ac:chgData name="AZMINUR RAHMAN" userId="7757fcc0-118c-42f2-b67d-59db55111bd9" providerId="ADAL" clId="{438AE284-B4EF-475B-83F1-35483ADD0F78}" dt="2025-01-19T14:08:29.416" v="35" actId="208"/>
          <ac:cxnSpMkLst>
            <pc:docMk/>
            <pc:sldMk cId="2680358080" sldId="256"/>
            <ac:cxnSpMk id="13" creationId="{85FD8BA3-25AB-D9C9-0EF5-C0A150754EF2}"/>
          </ac:cxnSpMkLst>
        </pc:cxnChg>
        <pc:cxnChg chg="add mod">
          <ac:chgData name="AZMINUR RAHMAN" userId="7757fcc0-118c-42f2-b67d-59db55111bd9" providerId="ADAL" clId="{438AE284-B4EF-475B-83F1-35483ADD0F78}" dt="2025-01-19T14:08:39.311" v="37" actId="1076"/>
          <ac:cxnSpMkLst>
            <pc:docMk/>
            <pc:sldMk cId="2680358080" sldId="256"/>
            <ac:cxnSpMk id="15" creationId="{1DA7E3D8-A84E-146D-E96E-57A3F152B37B}"/>
          </ac:cxnSpMkLst>
        </pc:cxnChg>
        <pc:cxnChg chg="add mod">
          <ac:chgData name="AZMINUR RAHMAN" userId="7757fcc0-118c-42f2-b67d-59db55111bd9" providerId="ADAL" clId="{438AE284-B4EF-475B-83F1-35483ADD0F78}" dt="2025-01-19T14:08:45.646" v="39" actId="1076"/>
          <ac:cxnSpMkLst>
            <pc:docMk/>
            <pc:sldMk cId="2680358080" sldId="256"/>
            <ac:cxnSpMk id="16" creationId="{F2237C18-5D81-5041-7F0A-52F62C841C11}"/>
          </ac:cxnSpMkLst>
        </pc:cxnChg>
        <pc:cxnChg chg="add mod">
          <ac:chgData name="AZMINUR RAHMAN" userId="7757fcc0-118c-42f2-b67d-59db55111bd9" providerId="ADAL" clId="{438AE284-B4EF-475B-83F1-35483ADD0F78}" dt="2025-01-19T14:08:49.929" v="41" actId="1076"/>
          <ac:cxnSpMkLst>
            <pc:docMk/>
            <pc:sldMk cId="2680358080" sldId="256"/>
            <ac:cxnSpMk id="17" creationId="{AFA91C55-2550-53F2-5F14-748EA7268A35}"/>
          </ac:cxnSpMkLst>
        </pc:cxnChg>
        <pc:cxnChg chg="add mod">
          <ac:chgData name="AZMINUR RAHMAN" userId="7757fcc0-118c-42f2-b67d-59db55111bd9" providerId="ADAL" clId="{438AE284-B4EF-475B-83F1-35483ADD0F78}" dt="2025-01-19T14:08:54.129" v="43" actId="1076"/>
          <ac:cxnSpMkLst>
            <pc:docMk/>
            <pc:sldMk cId="2680358080" sldId="256"/>
            <ac:cxnSpMk id="18" creationId="{E948720D-0AF5-D3D1-B8BD-B465AEA9131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B1D7-E78F-A86C-6510-1BE8E4335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4E11-9C5C-6A3E-BC98-83A49AA4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7F24-D3DE-B4AD-0C83-10281DD8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8536-6181-457E-AC3E-B998FBFE23C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436F-A29F-5536-E72F-7693EA39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38D53-B590-8905-FFA6-70380D39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816D-32C5-4B0E-A0B9-85A86295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3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0C4B-1ED5-56F0-E6C0-E6392EB9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612C3-A8EE-2584-3E99-3A97DDC6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907E-2E46-D76B-D23F-5F86E00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8536-6181-457E-AC3E-B998FBFE23C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4FF1-7032-C8AD-98B7-B5CDC0D6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4B23-9767-51E4-EC4D-69EEE4C2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816D-32C5-4B0E-A0B9-85A86295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70814-308F-DDF4-517B-1358E3D3B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0D62E-205B-3C8F-0B35-1004D28D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D2F2-5B60-AB94-5212-373204C4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8536-6181-457E-AC3E-B998FBFE23C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343EA-3D27-BF72-580B-609E9B53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AED3-354C-D5D1-D9E5-82646768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816D-32C5-4B0E-A0B9-85A86295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04A6-611A-3D06-0477-FC8019F3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D085-58E5-B256-D3B9-4894D3CE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4378-AD93-CA28-0C66-F150413A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8536-6181-457E-AC3E-B998FBFE23C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BC1F-203C-73C4-6A02-1AE97D3B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CFAA-9990-6ED8-8329-B410E7FF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816D-32C5-4B0E-A0B9-85A86295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7FA6-C95C-47EC-99BC-B93689F6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C792-5784-1CC5-56EA-57823025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64542-B0B9-7755-8947-87E0FA30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8536-6181-457E-AC3E-B998FBFE23C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9F9F7-0825-0065-90CB-79B287C0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F957E-5800-80FE-F70A-13C82636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816D-32C5-4B0E-A0B9-85A86295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49E1-55FF-A012-5DEE-273D819D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DE6C-9ECA-6426-64A9-98772DA94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C0BEA-90EE-56D8-25BE-0ACCA285F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663EA-4A58-E13A-67F2-B273C39D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8536-6181-457E-AC3E-B998FBFE23C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DB3D0-A6B6-FEE6-9962-69FEE5E7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434F-61C3-3698-518B-C8B39C2D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816D-32C5-4B0E-A0B9-85A86295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0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F081-50B7-BD04-5E2A-FFF92BA3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571C-7582-50A9-A05A-823DFDDD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78756-5FA5-D8E3-EA09-BD5AF0825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07B63-D731-9EAB-19E8-BA5EFF65C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8662B-F73D-708A-A9E0-51A55004D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B75FF-398E-552D-1C00-5343FFE4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8536-6181-457E-AC3E-B998FBFE23C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96769-6526-F2EC-6980-510D5F4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C6580-8777-1774-43F6-278231E9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816D-32C5-4B0E-A0B9-85A86295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6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2A4A-501C-5ED0-F1D6-D1263D41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DD5F-F6CA-FCF2-9AC6-6B946398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8536-6181-457E-AC3E-B998FBFE23C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6C95B-0119-AE63-A847-D716228F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10F03-64A1-E32C-DF4F-432DEC97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816D-32C5-4B0E-A0B9-85A86295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9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88B98-C24B-65CF-4E13-BB64E071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8536-6181-457E-AC3E-B998FBFE23C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2C12E-1141-C7F9-139F-205E554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098E6-3E1C-7567-6B9F-D9668D23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816D-32C5-4B0E-A0B9-85A86295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0123-D025-CD1A-997D-C5613642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9537-F817-64B2-5618-911A7144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59C81-80AC-E974-22BD-5DD80DA4C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0BBD-57D6-95AF-03CE-E889AD06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8536-6181-457E-AC3E-B998FBFE23C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8F536-6A44-6473-CBA5-5BDF36D3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74A91-659A-EAF5-3F77-74A10B5C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816D-32C5-4B0E-A0B9-85A86295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436B-2965-08F9-C2AA-A563CBD9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F63EB-E112-69B6-A3D6-6AE1F0A39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11D2E-CC14-ABC3-D828-799D15038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7E903-098B-B577-664E-D18DEE37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8536-6181-457E-AC3E-B998FBFE23C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D45C-A3CB-D017-E728-0F8959F8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44C10-E087-2288-7C44-E8C65FE0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816D-32C5-4B0E-A0B9-85A86295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D5D2F-6F5F-21BB-9DFE-5DCCFB82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F2733-8F0D-DBF5-936D-E416EC45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A212C-3DB1-CFAB-6314-E45AFA2B5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48536-6181-457E-AC3E-B998FBFE23C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C5E6-6BE2-A030-8CE1-E694C7369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2C5E4-0810-C6AA-64D4-FD218B220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B816D-32C5-4B0E-A0B9-85A86295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A7BEB-7F2C-9890-A5A3-0D4BFE3E666F}"/>
              </a:ext>
            </a:extLst>
          </p:cNvPr>
          <p:cNvSpPr/>
          <p:nvPr/>
        </p:nvSpPr>
        <p:spPr>
          <a:xfrm>
            <a:off x="4601497" y="353961"/>
            <a:ext cx="2290916" cy="501445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from Kaggle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CBF478-5037-F340-159A-ED77F531C21E}"/>
              </a:ext>
            </a:extLst>
          </p:cNvPr>
          <p:cNvSpPr/>
          <p:nvPr/>
        </p:nvSpPr>
        <p:spPr>
          <a:xfrm>
            <a:off x="4404852" y="1332268"/>
            <a:ext cx="2684206" cy="501445"/>
          </a:xfrm>
          <a:prstGeom prst="roundRect">
            <a:avLst>
              <a:gd name="adj" fmla="val 1078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74D943-AB7D-7F6E-348A-E6842B1FD676}"/>
              </a:ext>
            </a:extLst>
          </p:cNvPr>
          <p:cNvSpPr/>
          <p:nvPr/>
        </p:nvSpPr>
        <p:spPr>
          <a:xfrm>
            <a:off x="4601497" y="2310575"/>
            <a:ext cx="2290916" cy="501445"/>
          </a:xfrm>
          <a:prstGeom prst="roundRect">
            <a:avLst>
              <a:gd name="adj" fmla="val 147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371F9B-F8B4-0295-32D5-18653784EFAB}"/>
              </a:ext>
            </a:extLst>
          </p:cNvPr>
          <p:cNvSpPr/>
          <p:nvPr/>
        </p:nvSpPr>
        <p:spPr>
          <a:xfrm>
            <a:off x="3927987" y="3288882"/>
            <a:ext cx="3637935" cy="501445"/>
          </a:xfrm>
          <a:prstGeom prst="roundRect">
            <a:avLst>
              <a:gd name="adj" fmla="val 147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using ML Algorithm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75EB6C-FFAC-0E8E-5DE3-66F10A2BE6A2}"/>
              </a:ext>
            </a:extLst>
          </p:cNvPr>
          <p:cNvSpPr/>
          <p:nvPr/>
        </p:nvSpPr>
        <p:spPr>
          <a:xfrm>
            <a:off x="4601497" y="4267189"/>
            <a:ext cx="2290916" cy="501445"/>
          </a:xfrm>
          <a:prstGeom prst="roundRect">
            <a:avLst>
              <a:gd name="adj" fmla="val 147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6D1756-E0A3-B5AB-DDC8-81EFC0A0AE1A}"/>
              </a:ext>
            </a:extLst>
          </p:cNvPr>
          <p:cNvSpPr/>
          <p:nvPr/>
        </p:nvSpPr>
        <p:spPr>
          <a:xfrm>
            <a:off x="4601497" y="5245496"/>
            <a:ext cx="2290916" cy="501445"/>
          </a:xfrm>
          <a:prstGeom prst="roundRect">
            <a:avLst>
              <a:gd name="adj" fmla="val 1078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D8BA3-25AB-D9C9-0EF5-C0A150754EF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746955" y="855406"/>
            <a:ext cx="0" cy="47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A7E3D8-A84E-146D-E96E-57A3F152B37B}"/>
              </a:ext>
            </a:extLst>
          </p:cNvPr>
          <p:cNvCxnSpPr>
            <a:cxnSpLocks/>
          </p:cNvCxnSpPr>
          <p:nvPr/>
        </p:nvCxnSpPr>
        <p:spPr>
          <a:xfrm>
            <a:off x="5746954" y="1833713"/>
            <a:ext cx="0" cy="47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237C18-5D81-5041-7F0A-52F62C841C11}"/>
              </a:ext>
            </a:extLst>
          </p:cNvPr>
          <p:cNvCxnSpPr>
            <a:cxnSpLocks/>
          </p:cNvCxnSpPr>
          <p:nvPr/>
        </p:nvCxnSpPr>
        <p:spPr>
          <a:xfrm>
            <a:off x="5746954" y="2812020"/>
            <a:ext cx="0" cy="47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A91C55-2550-53F2-5F14-748EA7268A35}"/>
              </a:ext>
            </a:extLst>
          </p:cNvPr>
          <p:cNvCxnSpPr>
            <a:cxnSpLocks/>
          </p:cNvCxnSpPr>
          <p:nvPr/>
        </p:nvCxnSpPr>
        <p:spPr>
          <a:xfrm>
            <a:off x="5746954" y="3790327"/>
            <a:ext cx="0" cy="47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48720D-0AF5-D3D1-B8BD-B465AEA9131C}"/>
              </a:ext>
            </a:extLst>
          </p:cNvPr>
          <p:cNvCxnSpPr>
            <a:cxnSpLocks/>
          </p:cNvCxnSpPr>
          <p:nvPr/>
        </p:nvCxnSpPr>
        <p:spPr>
          <a:xfrm>
            <a:off x="5746954" y="4768634"/>
            <a:ext cx="0" cy="47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35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AZMINUR RAHMAN</dc:creator>
  <cp:lastModifiedBy>AZMINUR RAHMAN</cp:lastModifiedBy>
  <cp:revision>1</cp:revision>
  <dcterms:created xsi:type="dcterms:W3CDTF">2025-01-19T13:58:36Z</dcterms:created>
  <dcterms:modified xsi:type="dcterms:W3CDTF">2025-01-19T14:08:56Z</dcterms:modified>
</cp:coreProperties>
</file>