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7" r:id="rId5"/>
    <p:sldId id="260" r:id="rId6"/>
    <p:sldId id="261" r:id="rId7"/>
    <p:sldId id="262" r:id="rId8"/>
    <p:sldId id="263" r:id="rId9"/>
    <p:sldId id="268" r:id="rId10"/>
    <p:sldId id="265" r:id="rId11"/>
    <p:sldId id="264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C4E"/>
    <a:srgbClr val="28B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A5EB-741B-4EBE-9C2E-48F4ABAE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0FDA5-BE53-4FCE-8B52-9B5C8844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1117-BA85-4F2C-8730-733EEF51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D4F5-63B5-4464-867A-C6746FDA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B307-BA78-4656-8B77-9D9AAB34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D630-7C96-490E-A889-26798E23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0A7CC-7F6F-48A2-B299-E84F129ED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1797-4D7F-43AD-A46C-AC6DCF6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15FD-5D0D-4235-95AE-0CD7A952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42F5E-9D62-4498-ABC2-76977B83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FC18-296C-4388-B7A3-3E8C54163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00AD3-1CF0-4131-ABF9-BAC06B7D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1BC6-F7FC-4920-B5D1-50CDBDB4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3F4-EF08-4ADA-B094-86DF248E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0171-3BFC-48D5-A2CA-33D0D3B7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0F35-2CF2-4B88-B47E-88551362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C072-04EB-46AD-BA11-228AE4B6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4BAA9-DEF0-4766-ADE3-B3FE7AAA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9511-DF80-43D8-8007-5AFB1415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59BD-691B-40F6-9879-9E1C87E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EA8-776D-4543-84BD-603DB989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D8CD-07EE-492A-A086-34106A50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F852-E888-44FF-959F-94E40A0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43B9-9224-4F77-9340-30B8254B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E1481-C828-4846-9A96-8493480E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7B7D-3004-4EB4-940B-18A28BA8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0062-311D-4F0A-8438-7E2223BD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4DEED-4C55-46FE-9DD4-640DBA8A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9E4F-D54F-4F07-B4F2-0AC6E65F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7BADC-12BC-4F13-8E7F-A485677F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E22E4-17EC-4FF9-94C0-00E0BAE9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718B-E022-444D-8257-201D6C08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45A0-FD7B-48BF-B990-6BF1962D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83D52-2F0A-440A-852A-0400CFBE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A27C6-FEE7-4E56-9ECC-ECCFC3089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D2365-5567-4D7A-8EE8-985735A2C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6E4F2-F9C3-4F63-9E4E-61524D1D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B61AA-0FD0-4BF6-94F0-57C25A80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2CE8F-0B4A-4A4B-86C5-5EB04922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0EE3-9BF7-441C-A4F8-1B905CD7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4E7D7-8DBD-4129-9B0F-1F15B56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B5B2-ABB9-4CB8-8EE9-AAD1B3A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E761A-F919-4B31-9BFC-6972E0B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6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6B380-5467-4F04-BC9F-3B335DA6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69B2C-A905-4C9E-8C19-214C8EE0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622B-EA54-4AFA-ADB2-8E4DC3B1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3B86-A4C5-4E89-AAE8-F2A15ECE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81FF-D30D-49D9-96FF-0CF6000D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00B90-33B6-4D72-9FFA-56B73ECE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F7B39-8E32-4121-8DD0-BC52BB72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83AEB-D16C-4CDA-B862-178D7B61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AB57-5DA8-4C08-B11E-2FECA3FA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E95-4F42-4739-86BE-CFA8CBCC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AFBF7-4271-454A-A3D9-5AD71764E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032B3-B935-4BD3-A94B-11CE97C1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329A-EA39-4303-B04A-7536F3D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8DA2-F0E4-48EF-A8BE-B5E18F1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F9CA-A4CA-4F57-9E16-B9D9D415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30F85-75D3-438C-8456-A1294019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2156-7DDC-459A-B85E-A171E3C5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F57B-688E-44C2-AAC6-2B12951E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930E-5733-4BA2-B882-032069A9B98A}" type="datetimeFigureOut">
              <a:rPr lang="en-US" smtClean="0"/>
              <a:t>18-Sep-24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C0B7F-AFCE-4FCB-8E33-280F07566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9C8E-87F5-4400-951E-24580181D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D83F-F78D-41C3-9EC0-F3E514C3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00DB-B767-4194-A70B-65377508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305" y="2062162"/>
            <a:ext cx="6409765" cy="2387600"/>
          </a:xfrm>
        </p:spPr>
        <p:txBody>
          <a:bodyPr/>
          <a:lstStyle/>
          <a:p>
            <a:r>
              <a:rPr lang="en-US" dirty="0">
                <a:solidFill>
                  <a:srgbClr val="28B57E"/>
                </a:solidFill>
                <a:latin typeface="Arial Black" panose="020B0A04020102020204" pitchFamily="34" charset="0"/>
              </a:rPr>
              <a:t>Price Hike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E8A5E-EC89-4A92-8EC3-589DB4D8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38" y="2062162"/>
            <a:ext cx="2860838" cy="28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4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97325-4330-4366-84B2-A2958ABB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976" y="-146238"/>
            <a:ext cx="12914155" cy="72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74DE0-B3AA-4F02-8985-F966FFCF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541" y="-279867"/>
            <a:ext cx="13187082" cy="74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7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F1E89-5627-471F-93AF-619F14B36C47}"/>
              </a:ext>
            </a:extLst>
          </p:cNvPr>
          <p:cNvSpPr txBox="1"/>
          <p:nvPr/>
        </p:nvSpPr>
        <p:spPr>
          <a:xfrm>
            <a:off x="2608730" y="2213282"/>
            <a:ext cx="68042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8B57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Things to concern: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Monitoring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Stock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out to mass people or Rural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 or a Responsive app needed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9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44107-F8E7-4DFC-A4CF-C5538735C467}"/>
              </a:ext>
            </a:extLst>
          </p:cNvPr>
          <p:cNvSpPr txBox="1"/>
          <p:nvPr/>
        </p:nvSpPr>
        <p:spPr>
          <a:xfrm>
            <a:off x="2814919" y="878700"/>
            <a:ext cx="478715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rgbClr val="28B57E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CDA06-DA39-459C-99D7-D83156D645BA}"/>
              </a:ext>
            </a:extLst>
          </p:cNvPr>
          <p:cNvSpPr txBox="1"/>
          <p:nvPr/>
        </p:nvSpPr>
        <p:spPr>
          <a:xfrm>
            <a:off x="5208495" y="3491753"/>
            <a:ext cx="2156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6367518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B5BF5-1C94-493D-8967-9FA2A858A987}"/>
              </a:ext>
            </a:extLst>
          </p:cNvPr>
          <p:cNvSpPr txBox="1"/>
          <p:nvPr/>
        </p:nvSpPr>
        <p:spPr>
          <a:xfrm>
            <a:off x="3675530" y="2767280"/>
            <a:ext cx="4840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28B57E"/>
                </a:solidFill>
                <a:latin typeface="Arial Black" panose="020B0A04020102020204" pitchFamily="34" charset="0"/>
              </a:rPr>
              <a:t>Thanks</a:t>
            </a:r>
            <a:r>
              <a:rPr lang="en-US" sz="8000" dirty="0">
                <a:solidFill>
                  <a:srgbClr val="FF00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1251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03185-C754-4971-9D15-AFFC3FF9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1381950"/>
            <a:ext cx="10303783" cy="40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254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129F3-13E9-4562-AD3C-76085837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70" y="279376"/>
            <a:ext cx="11198660" cy="629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653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B1E3-155C-4D95-89B9-CE4CADE9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8B57E"/>
                </a:solidFill>
                <a:latin typeface="Arial Black" panose="020B0A04020102020204" pitchFamily="34" charset="0"/>
              </a:rPr>
              <a:t>Color Palette: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613D6-1031-4868-92D9-8B019770F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06" y="1497408"/>
            <a:ext cx="6867882" cy="38631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7EE02-73F5-4080-AE17-A87C0C43223A}"/>
              </a:ext>
            </a:extLst>
          </p:cNvPr>
          <p:cNvSpPr txBox="1"/>
          <p:nvPr/>
        </p:nvSpPr>
        <p:spPr>
          <a:xfrm>
            <a:off x="3545085" y="5037426"/>
            <a:ext cx="510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Government Projects color palette chosen as Green Shade.</a:t>
            </a:r>
          </a:p>
        </p:txBody>
      </p:sp>
    </p:spTree>
    <p:extLst>
      <p:ext uri="{BB962C8B-B14F-4D97-AF65-F5344CB8AC3E}">
        <p14:creationId xmlns:p14="http://schemas.microsoft.com/office/powerpoint/2010/main" val="23747366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97E33-85E4-4F35-93AF-F59EBB7B1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289951"/>
            <a:ext cx="11161060" cy="62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3B606-0CC4-4E68-ADC2-8B7D0986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310" y="349624"/>
            <a:ext cx="12542619" cy="70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5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7D017-F44B-436D-BB2B-06CA3AF4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450"/>
            <a:ext cx="11711889" cy="6587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5922F-2DBB-403D-87FD-14C72D9A9F38}"/>
              </a:ext>
            </a:extLst>
          </p:cNvPr>
          <p:cNvSpPr txBox="1"/>
          <p:nvPr/>
        </p:nvSpPr>
        <p:spPr>
          <a:xfrm>
            <a:off x="690282" y="1694330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Wholesaler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</p:txBody>
      </p:sp>
    </p:spTree>
    <p:extLst>
      <p:ext uri="{BB962C8B-B14F-4D97-AF65-F5344CB8AC3E}">
        <p14:creationId xmlns:p14="http://schemas.microsoft.com/office/powerpoint/2010/main" val="310315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4D54D-7B9F-470D-8BA2-442A59BC7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082" y="-192742"/>
            <a:ext cx="13674164" cy="769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7FF1D-B13B-40E3-AE80-572B3037753A}"/>
              </a:ext>
            </a:extLst>
          </p:cNvPr>
          <p:cNvSpPr txBox="1"/>
          <p:nvPr/>
        </p:nvSpPr>
        <p:spPr>
          <a:xfrm>
            <a:off x="2626659" y="2438401"/>
            <a:ext cx="1622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Reseller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Wholesaler</a:t>
            </a:r>
          </a:p>
          <a:p>
            <a:pPr algn="r"/>
            <a:r>
              <a:rPr lang="en-US" b="1" dirty="0">
                <a:solidFill>
                  <a:srgbClr val="1C4C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</p:txBody>
      </p:sp>
    </p:spTree>
    <p:extLst>
      <p:ext uri="{BB962C8B-B14F-4D97-AF65-F5344CB8AC3E}">
        <p14:creationId xmlns:p14="http://schemas.microsoft.com/office/powerpoint/2010/main" val="123379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27746-1340-4989-9DB1-6AC7A48C5B0E}"/>
              </a:ext>
            </a:extLst>
          </p:cNvPr>
          <p:cNvSpPr txBox="1"/>
          <p:nvPr/>
        </p:nvSpPr>
        <p:spPr>
          <a:xfrm>
            <a:off x="3050166" y="2521059"/>
            <a:ext cx="60916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28B57E"/>
                </a:solidFill>
                <a:latin typeface="Arial Black" panose="020B0A04020102020204" pitchFamily="34" charset="0"/>
              </a:rPr>
              <a:t>Individual Dashboard</a:t>
            </a:r>
          </a:p>
          <a:p>
            <a:pPr algn="ctr"/>
            <a:r>
              <a:rPr lang="en-US" sz="4000" dirty="0">
                <a:solidFill>
                  <a:srgbClr val="28B57E"/>
                </a:solidFill>
                <a:latin typeface="Arial Black" panose="020B0A04020102020204" pitchFamily="34" charset="0"/>
              </a:rPr>
              <a:t>For Each Login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-Under Development-</a:t>
            </a:r>
            <a:endParaRPr lang="en-US" sz="4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1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61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Price Hike Control</vt:lpstr>
      <vt:lpstr>PowerPoint Presentation</vt:lpstr>
      <vt:lpstr>PowerPoint Presentation</vt:lpstr>
      <vt:lpstr>Color Palette: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Hike Control</dc:title>
  <dc:creator>tridib sarkar</dc:creator>
  <cp:lastModifiedBy>tridib sarkar</cp:lastModifiedBy>
  <cp:revision>8</cp:revision>
  <cp:lastPrinted>2024-09-18T04:03:53Z</cp:lastPrinted>
  <dcterms:created xsi:type="dcterms:W3CDTF">2024-09-18T02:39:48Z</dcterms:created>
  <dcterms:modified xsi:type="dcterms:W3CDTF">2024-09-18T05:00:05Z</dcterms:modified>
</cp:coreProperties>
</file>