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12" r:id="rId6"/>
    <p:sldId id="313" r:id="rId7"/>
    <p:sldId id="317" r:id="rId8"/>
    <p:sldId id="320" r:id="rId9"/>
    <p:sldId id="316" r:id="rId10"/>
    <p:sldId id="318" r:id="rId11"/>
    <p:sldId id="319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14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kar</a:t>
            </a:r>
            <a:endParaRPr lang="en-US" sz="23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Make-buy decision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68" y="1957250"/>
            <a:ext cx="7556863" cy="479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5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expected cost from decision tree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137" y="2055567"/>
            <a:ext cx="8625778" cy="98742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61339" y="2217127"/>
            <a:ext cx="5988948" cy="363538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((path probability)   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-128"/>
              </a:rPr>
              <a:t>x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  (estimated path cost)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24416" y="2258202"/>
            <a:ext cx="2062745" cy="363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expected cost =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4980" y="2395424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30432" y="2365307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60565" y="3363667"/>
            <a:ext cx="433772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For example, the expected cost to build is: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70043" y="3373096"/>
            <a:ext cx="4531689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expected cost  = 0.30 ($380K) + 0.70 ($450K) </a:t>
            </a:r>
          </a:p>
          <a:p>
            <a:pPr>
              <a:defRPr/>
            </a:pP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similarly,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$382K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$267K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$410K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reuse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buy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C00000"/>
                </a:solidFill>
                <a:latin typeface="Helvetica" panose="020B0604020202020204" pitchFamily="34" charset="0"/>
              </a:rPr>
              <a:t>contr</a:t>
            </a:r>
            <a:endParaRPr lang="en-US" altLang="en-US" sz="1600" b="1" dirty="0">
              <a:solidFill>
                <a:srgbClr val="C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9807768" y="3398963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= $429 K</a:t>
            </a:r>
          </a:p>
        </p:txBody>
      </p:sp>
    </p:spTree>
    <p:extLst>
      <p:ext uri="{BB962C8B-B14F-4D97-AF65-F5344CB8AC3E}">
        <p14:creationId xmlns:p14="http://schemas.microsoft.com/office/powerpoint/2010/main" val="26012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9"/>
            <a:ext cx="10803166" cy="2843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overall goal of project planning is to establish a pragmatic strategy for controlling,  </a:t>
            </a:r>
            <a:br>
              <a:rPr lang="en-US" altLang="en-US" sz="2200" dirty="0"/>
            </a:br>
            <a:r>
              <a:rPr lang="en-US" altLang="en-US" sz="2200" dirty="0"/>
              <a:t> tracking, and monitoring a complex technical project.</a:t>
            </a:r>
          </a:p>
          <a:p>
            <a:pPr marL="0" indent="0">
              <a:buNone/>
            </a:pPr>
            <a:endParaRPr lang="en-US" altLang="en-US" sz="2200" i="1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So the end result gets done on time, on budget, and with quality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985553"/>
            <a:ext cx="10803166" cy="36706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Establish project scope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feasibility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Analyze risks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Define required resources</a:t>
            </a:r>
          </a:p>
          <a:p>
            <a:pPr lvl="1"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require human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Define reusable software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Identify environmental resources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AF17236-9CD0-40E6-B4A0-97FD026E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07" y="1843278"/>
            <a:ext cx="5351470" cy="4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904D43-DF9F-474C-B434-8D8EC0F9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400" y="5687277"/>
            <a:ext cx="27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Off-the-shelf</a:t>
            </a:r>
            <a:r>
              <a:rPr lang="en-US" altLang="en-US" sz="1600" dirty="0"/>
              <a:t>: Available in the stock, reuse as it is</a:t>
            </a:r>
          </a:p>
        </p:txBody>
      </p:sp>
    </p:spTree>
    <p:extLst>
      <p:ext uri="{BB962C8B-B14F-4D97-AF65-F5344CB8AC3E}">
        <p14:creationId xmlns:p14="http://schemas.microsoft.com/office/powerpoint/2010/main" val="738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8"/>
            <a:ext cx="10803166" cy="456770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Estimate cost and effort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Decompose the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two or more estimates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using size, function points, process tasks (complexity),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Reconcile the estimates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 a project schedule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Establish a meaningful task set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a task network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Use scheduling tools to develop a timeline chart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schedule tracking mechanisms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estimation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9"/>
            <a:ext cx="11044934" cy="272584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Project scope must be understood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Elaboration (decomposition) is necessary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Historical metrics (pervious data) are very helpful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At least two different techniques should be used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Uncertainty is inherent in the process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2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3" y="1963721"/>
            <a:ext cx="10933795" cy="3363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Conventional estimation techniques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task breakdown and effort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size (e.g., LOC/FP)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compute LOC/FP using estimates of information domain values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use historical data (previous experience) to build estimates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Automated tools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5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A dynamic multivariable model for effort estimation</a:t>
            </a:r>
            <a:b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</a:b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			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E = [LOC x B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0.333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/P]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  x (1/t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)</a:t>
            </a:r>
            <a:endParaRPr lang="en-US" sz="2000" i="1" dirty="0">
              <a:solidFill>
                <a:srgbClr val="C00000"/>
              </a:solidFill>
              <a:latin typeface="Helvetica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Where,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E = effort in person-months 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person-years (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amount of time, personnel devote to a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specific project)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charset="-128"/>
              <a:cs typeface="Helvetica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t = project duration in months or years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B = “special skills factor”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P = “productivity parameter”</a:t>
            </a: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4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 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4686534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7" y="1996832"/>
            <a:ext cx="11350255" cy="3894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Organic: </a:t>
            </a:r>
            <a:r>
              <a:rPr lang="en-US" sz="2200" dirty="0"/>
              <a:t>relatively small, simple software projects in which a small teams with good application experience work to a software development project (e.g. showing VUES information to webpage)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Semidetached: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/>
              <a:t>an intermediate (in size and complexity) software project in which teams with mixed experience levels works in a mix of hardware and software application (e.g. biometric log-in time saved in VUES database) </a:t>
            </a:r>
            <a:endParaRPr lang="en-US" sz="2200" b="1" dirty="0">
              <a:latin typeface="+mj-lt"/>
            </a:endParaRPr>
          </a:p>
          <a:p>
            <a:pPr marL="0" indent="0">
              <a:buNone/>
            </a:pPr>
            <a:br>
              <a:rPr lang="en-US" sz="2200" b="1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Embedded:  </a:t>
            </a:r>
            <a:r>
              <a:rPr lang="en-US" sz="2200" dirty="0"/>
              <a:t>A software project that must be developed within a strongly coupled to hardware environment (e.g. biometric device, elevator)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4127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6879D1-E107-4F8B-8ECE-909929A336F5}"/>
</file>

<file path=customXml/itemProps2.xml><?xml version="1.0" encoding="utf-8"?>
<ds:datastoreItem xmlns:ds="http://schemas.openxmlformats.org/officeDocument/2006/customXml" ds:itemID="{FAFB4121-C7A9-4247-8AEB-92AD37E22A9D}"/>
</file>

<file path=customXml/itemProps3.xml><?xml version="1.0" encoding="utf-8"?>
<ds:datastoreItem xmlns:ds="http://schemas.openxmlformats.org/officeDocument/2006/customXml" ds:itemID="{501BB420-9866-4AD4-886F-E82927B491F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778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Bell MT</vt:lpstr>
      <vt:lpstr>Calibri</vt:lpstr>
      <vt:lpstr>Courier New</vt:lpstr>
      <vt:lpstr>Gill Sans MT</vt:lpstr>
      <vt:lpstr>Helvetica</vt:lpstr>
      <vt:lpstr>Wingdings</vt:lpstr>
      <vt:lpstr>Wingdings 2</vt:lpstr>
      <vt:lpstr>Dividend</vt:lpstr>
      <vt:lpstr>PowerPoint Presentation</vt:lpstr>
      <vt:lpstr>Software  project planning</vt:lpstr>
      <vt:lpstr>project planning task set-1</vt:lpstr>
      <vt:lpstr>project planning task set-ii</vt:lpstr>
      <vt:lpstr>Project estimation Principles</vt:lpstr>
      <vt:lpstr>Conventional Method</vt:lpstr>
      <vt:lpstr>Effort estimation</vt:lpstr>
      <vt:lpstr>COCOMO (Constructive Cost Model)</vt:lpstr>
      <vt:lpstr>COCOMO (Constructive  Cost  Model)</vt:lpstr>
      <vt:lpstr>Make-buy decision</vt:lpstr>
      <vt:lpstr>Computing expected cost from decision tree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Ch.14 - Software Project Estimation</dc:title>
  <dc:subject>Software Engineering</dc:subject>
  <dc:creator>M. Mahmudul Hasan</dc:creator>
  <cp:lastModifiedBy>Tonny Shekha Kar</cp:lastModifiedBy>
  <cp:revision>29</cp:revision>
  <dcterms:created xsi:type="dcterms:W3CDTF">2019-05-13T08:37:20Z</dcterms:created>
  <dcterms:modified xsi:type="dcterms:W3CDTF">2023-11-27T02:18:20Z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