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6" r:id="rId4"/>
  </p:sldMasterIdLst>
  <p:notesMasterIdLst>
    <p:notesMasterId r:id="rId18"/>
  </p:notesMasterIdLst>
  <p:sldIdLst>
    <p:sldId id="256" r:id="rId5"/>
    <p:sldId id="257" r:id="rId6"/>
    <p:sldId id="258" r:id="rId7"/>
    <p:sldId id="259" r:id="rId8"/>
    <p:sldId id="286" r:id="rId9"/>
    <p:sldId id="287" r:id="rId10"/>
    <p:sldId id="301" r:id="rId11"/>
    <p:sldId id="302" r:id="rId12"/>
    <p:sldId id="305" r:id="rId13"/>
    <p:sldId id="303" r:id="rId14"/>
    <p:sldId id="304" r:id="rId15"/>
    <p:sldId id="300" r:id="rId16"/>
    <p:sldId id="277"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89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884" autoAdjust="0"/>
    <p:restoredTop sz="92393" autoAdjust="0"/>
  </p:normalViewPr>
  <p:slideViewPr>
    <p:cSldViewPr snapToGrid="0">
      <p:cViewPr varScale="1">
        <p:scale>
          <a:sx n="58" d="100"/>
          <a:sy n="58" d="100"/>
        </p:scale>
        <p:origin x="124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9A39D8-0474-40FB-AC79-249CE7F1A8F9}" type="datetimeFigureOut">
              <a:rPr lang="en-US" smtClean="0"/>
              <a:t>3/13/2023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E4C86B-1BB3-4916-A0FA-B8BD37E7C293}" type="slidenum">
              <a:rPr lang="en-US" smtClean="0"/>
              <a:t>‹#›</a:t>
            </a:fld>
            <a:endParaRPr lang="en-US"/>
          </a:p>
        </p:txBody>
      </p:sp>
    </p:spTree>
    <p:extLst>
      <p:ext uri="{BB962C8B-B14F-4D97-AF65-F5344CB8AC3E}">
        <p14:creationId xmlns:p14="http://schemas.microsoft.com/office/powerpoint/2010/main" val="17502844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aphicFrame>
        <p:nvGraphicFramePr>
          <p:cNvPr id="28" name="Table 27">
            <a:extLst>
              <a:ext uri="{FF2B5EF4-FFF2-40B4-BE49-F238E27FC236}">
                <a16:creationId xmlns:a16="http://schemas.microsoft.com/office/drawing/2014/main" id="{B7713156-D27E-4AF4-94F2-64DA84439B87}"/>
              </a:ext>
            </a:extLst>
          </p:cNvPr>
          <p:cNvGraphicFramePr>
            <a:graphicFrameLocks noGrp="1"/>
          </p:cNvGraphicFramePr>
          <p:nvPr>
            <p:extLst>
              <p:ext uri="{D42A27DB-BD31-4B8C-83A1-F6EECF244321}">
                <p14:modId xmlns:p14="http://schemas.microsoft.com/office/powerpoint/2010/main" val="2746576643"/>
              </p:ext>
            </p:extLst>
          </p:nvPr>
        </p:nvGraphicFramePr>
        <p:xfrm>
          <a:off x="404103" y="5723590"/>
          <a:ext cx="8335798" cy="1026114"/>
        </p:xfrm>
        <a:graphic>
          <a:graphicData uri="http://schemas.openxmlformats.org/drawingml/2006/table">
            <a:tbl>
              <a:tblPr firstRow="1" bandRow="1">
                <a:tableStyleId>{D7AC3CCA-C797-4891-BE02-D94E43425B78}</a:tableStyleId>
              </a:tblPr>
              <a:tblGrid>
                <a:gridCol w="1349748">
                  <a:extLst>
                    <a:ext uri="{9D8B030D-6E8A-4147-A177-3AD203B41FA5}">
                      <a16:colId xmlns:a16="http://schemas.microsoft.com/office/drawing/2014/main" val="704821588"/>
                    </a:ext>
                  </a:extLst>
                </a:gridCol>
                <a:gridCol w="6986050">
                  <a:extLst>
                    <a:ext uri="{9D8B030D-6E8A-4147-A177-3AD203B41FA5}">
                      <a16:colId xmlns:a16="http://schemas.microsoft.com/office/drawing/2014/main" val="2999519864"/>
                    </a:ext>
                  </a:extLst>
                </a:gridCol>
              </a:tblGrid>
              <a:tr h="102611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bg2">
                              <a:lumMod val="50000"/>
                            </a:schemeClr>
                          </a:solidFill>
                          <a:effectLst/>
                          <a:uLnTx/>
                          <a:uFillTx/>
                          <a:latin typeface="+mn-lt"/>
                          <a:ea typeface="+mn-ea"/>
                          <a:cs typeface="+mn-cs"/>
                        </a:rPr>
                        <a:t>Instructor:</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endParaRPr lang="en-US" i="1" dirty="0">
                        <a:solidFill>
                          <a:schemeClr val="bg2">
                            <a:lumMod val="50000"/>
                          </a:schemeClr>
                        </a:solidFill>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extLst>
                  <a:ext uri="{0D108BD9-81ED-4DB2-BD59-A6C34878D82A}">
                    <a16:rowId xmlns:a16="http://schemas.microsoft.com/office/drawing/2014/main" val="2259501735"/>
                  </a:ext>
                </a:extLst>
              </a:tr>
            </a:tbl>
          </a:graphicData>
        </a:graphic>
      </p:graphicFrame>
      <p:grpSp>
        <p:nvGrpSpPr>
          <p:cNvPr id="8" name="Group 16"/>
          <p:cNvGrpSpPr/>
          <p:nvPr/>
        </p:nvGrpSpPr>
        <p:grpSpPr>
          <a:xfrm>
            <a:off x="132160" y="1891732"/>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2" name="Title 1"/>
          <p:cNvSpPr>
            <a:spLocks noGrp="1"/>
          </p:cNvSpPr>
          <p:nvPr>
            <p:ph type="ctrTitle"/>
          </p:nvPr>
        </p:nvSpPr>
        <p:spPr>
          <a:xfrm>
            <a:off x="754241" y="3323341"/>
            <a:ext cx="7635519" cy="2126836"/>
          </a:xfrm>
          <a:prstGeom prst="rect">
            <a:avLst/>
          </a:prstGeom>
          <a:noFill/>
        </p:spPr>
        <p:txBody>
          <a:bodyPr vert="horz" lIns="91440" tIns="45720" rIns="91440" bIns="45720" rtlCol="0" anchor="ctr" anchorCtr="0">
            <a:normAutofit/>
          </a:bodyPr>
          <a:lstStyle>
            <a:lvl1pPr>
              <a:defRPr sz="3600">
                <a:solidFill>
                  <a:schemeClr val="bg2">
                    <a:lumMod val="50000"/>
                  </a:schemeClr>
                </a:solidFill>
              </a:defRPr>
            </a:lvl1pPr>
          </a:lstStyle>
          <a:p>
            <a:pPr lvl="0">
              <a:lnSpc>
                <a:spcPts val="2588"/>
              </a:lnSpc>
            </a:pPr>
            <a:r>
              <a:rPr lang="en-US"/>
              <a:t>Click to edit Master title style</a:t>
            </a:r>
            <a:endParaRPr dirty="0"/>
          </a:p>
        </p:txBody>
      </p:sp>
      <p:sp>
        <p:nvSpPr>
          <p:cNvPr id="13" name="Rectangle 12"/>
          <p:cNvSpPr/>
          <p:nvPr/>
        </p:nvSpPr>
        <p:spPr>
          <a:xfrm>
            <a:off x="320957" y="5549853"/>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445010" y="427012"/>
            <a:ext cx="1419654" cy="148492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4" name="Table 13">
            <a:extLst>
              <a:ext uri="{FF2B5EF4-FFF2-40B4-BE49-F238E27FC236}">
                <a16:creationId xmlns:a16="http://schemas.microsoft.com/office/drawing/2014/main" id="{3A100AAA-E928-457A-89C7-E75CA43EBB30}"/>
              </a:ext>
            </a:extLst>
          </p:cNvPr>
          <p:cNvGraphicFramePr>
            <a:graphicFrameLocks noGrp="1"/>
          </p:cNvGraphicFramePr>
          <p:nvPr>
            <p:extLst>
              <p:ext uri="{D42A27DB-BD31-4B8C-83A1-F6EECF244321}">
                <p14:modId xmlns:p14="http://schemas.microsoft.com/office/powerpoint/2010/main" val="4289168335"/>
              </p:ext>
            </p:extLst>
          </p:nvPr>
        </p:nvGraphicFramePr>
        <p:xfrm>
          <a:off x="404102" y="2717512"/>
          <a:ext cx="8335798" cy="444862"/>
        </p:xfrm>
        <a:graphic>
          <a:graphicData uri="http://schemas.openxmlformats.org/drawingml/2006/table">
            <a:tbl>
              <a:tblPr firstRow="1" bandRow="1">
                <a:tableStyleId>{D7AC3CCA-C797-4891-BE02-D94E43425B78}</a:tableStyleId>
              </a:tblPr>
              <a:tblGrid>
                <a:gridCol w="1258444">
                  <a:extLst>
                    <a:ext uri="{9D8B030D-6E8A-4147-A177-3AD203B41FA5}">
                      <a16:colId xmlns:a16="http://schemas.microsoft.com/office/drawing/2014/main" val="3905988420"/>
                    </a:ext>
                  </a:extLst>
                </a:gridCol>
                <a:gridCol w="990714">
                  <a:extLst>
                    <a:ext uri="{9D8B030D-6E8A-4147-A177-3AD203B41FA5}">
                      <a16:colId xmlns:a16="http://schemas.microsoft.com/office/drawing/2014/main" val="2889894460"/>
                    </a:ext>
                  </a:extLst>
                </a:gridCol>
                <a:gridCol w="1514007">
                  <a:extLst>
                    <a:ext uri="{9D8B030D-6E8A-4147-A177-3AD203B41FA5}">
                      <a16:colId xmlns:a16="http://schemas.microsoft.com/office/drawing/2014/main" val="3023211198"/>
                    </a:ext>
                  </a:extLst>
                </a:gridCol>
                <a:gridCol w="944380">
                  <a:extLst>
                    <a:ext uri="{9D8B030D-6E8A-4147-A177-3AD203B41FA5}">
                      <a16:colId xmlns:a16="http://schemas.microsoft.com/office/drawing/2014/main" val="1762131981"/>
                    </a:ext>
                  </a:extLst>
                </a:gridCol>
                <a:gridCol w="1424065">
                  <a:extLst>
                    <a:ext uri="{9D8B030D-6E8A-4147-A177-3AD203B41FA5}">
                      <a16:colId xmlns:a16="http://schemas.microsoft.com/office/drawing/2014/main" val="445458238"/>
                    </a:ext>
                  </a:extLst>
                </a:gridCol>
                <a:gridCol w="2204188">
                  <a:extLst>
                    <a:ext uri="{9D8B030D-6E8A-4147-A177-3AD203B41FA5}">
                      <a16:colId xmlns:a16="http://schemas.microsoft.com/office/drawing/2014/main" val="1508364941"/>
                    </a:ext>
                  </a:extLst>
                </a:gridCol>
              </a:tblGrid>
              <a:tr h="444862">
                <a:tc>
                  <a:txBody>
                    <a:bodyPr/>
                    <a:lstStyle/>
                    <a:p>
                      <a:pPr algn="r"/>
                      <a:r>
                        <a:rPr lang="en-US" sz="1600" dirty="0">
                          <a:solidFill>
                            <a:schemeClr val="bg2">
                              <a:lumMod val="50000"/>
                            </a:schemeClr>
                          </a:solidFill>
                        </a:rPr>
                        <a:t>Lecture: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Week: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Semester:</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97040212"/>
                  </a:ext>
                </a:extLst>
              </a:tr>
            </a:tbl>
          </a:graphicData>
        </a:graphic>
      </p:graphicFrame>
      <p:sp>
        <p:nvSpPr>
          <p:cNvPr id="31" name="Content Placeholder 30">
            <a:extLst>
              <a:ext uri="{FF2B5EF4-FFF2-40B4-BE49-F238E27FC236}">
                <a16:creationId xmlns:a16="http://schemas.microsoft.com/office/drawing/2014/main" id="{1AE39945-A5C9-4738-8042-EE14774BD725}"/>
              </a:ext>
            </a:extLst>
          </p:cNvPr>
          <p:cNvSpPr>
            <a:spLocks noGrp="1"/>
          </p:cNvSpPr>
          <p:nvPr>
            <p:ph sz="quarter" idx="10" hasCustomPrompt="1"/>
          </p:nvPr>
        </p:nvSpPr>
        <p:spPr>
          <a:xfrm>
            <a:off x="132160" y="2050473"/>
            <a:ext cx="8951676" cy="585800"/>
          </a:xfrm>
          <a:solidFill>
            <a:schemeClr val="bg2">
              <a:lumMod val="75000"/>
            </a:schemeClr>
          </a:solidFill>
        </p:spPr>
        <p:txBody>
          <a:bodyPr anchor="ctr">
            <a:noAutofit/>
          </a:bodyPr>
          <a:lstStyle>
            <a:lvl1pPr marL="0" indent="0">
              <a:buNone/>
              <a:defRPr sz="2400" b="1" cap="small" baseline="0">
                <a:solidFill>
                  <a:schemeClr val="bg1"/>
                </a:solidFill>
              </a:defRPr>
            </a:lvl1pPr>
          </a:lstStyle>
          <a:p>
            <a:pPr lvl="0"/>
            <a:r>
              <a:rPr lang="en-US" dirty="0"/>
              <a:t>Add Course Code: Course Name</a:t>
            </a:r>
          </a:p>
        </p:txBody>
      </p:sp>
      <p:sp>
        <p:nvSpPr>
          <p:cNvPr id="1025" name="Text Placeholder 1024">
            <a:extLst>
              <a:ext uri="{FF2B5EF4-FFF2-40B4-BE49-F238E27FC236}">
                <a16:creationId xmlns:a16="http://schemas.microsoft.com/office/drawing/2014/main" id="{1D66F559-4E11-46F3-907B-39773623988D}"/>
              </a:ext>
            </a:extLst>
          </p:cNvPr>
          <p:cNvSpPr>
            <a:spLocks noGrp="1"/>
          </p:cNvSpPr>
          <p:nvPr>
            <p:ph type="body" sz="quarter" idx="11" hasCustomPrompt="1"/>
          </p:nvPr>
        </p:nvSpPr>
        <p:spPr>
          <a:xfrm>
            <a:off x="1591400"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5" name="Text Placeholder 1024">
            <a:extLst>
              <a:ext uri="{FF2B5EF4-FFF2-40B4-BE49-F238E27FC236}">
                <a16:creationId xmlns:a16="http://schemas.microsoft.com/office/drawing/2014/main" id="{5FE0D7C2-73EA-4871-ACB3-22D6161B5379}"/>
              </a:ext>
            </a:extLst>
          </p:cNvPr>
          <p:cNvSpPr>
            <a:spLocks noGrp="1"/>
          </p:cNvSpPr>
          <p:nvPr>
            <p:ph type="body" sz="quarter" idx="12" hasCustomPrompt="1"/>
          </p:nvPr>
        </p:nvSpPr>
        <p:spPr>
          <a:xfrm>
            <a:off x="4122414"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6" name="Text Placeholder 1024">
            <a:extLst>
              <a:ext uri="{FF2B5EF4-FFF2-40B4-BE49-F238E27FC236}">
                <a16:creationId xmlns:a16="http://schemas.microsoft.com/office/drawing/2014/main" id="{686BCCD1-33DA-4ED5-A212-D0854B67FD05}"/>
              </a:ext>
            </a:extLst>
          </p:cNvPr>
          <p:cNvSpPr>
            <a:spLocks noGrp="1"/>
          </p:cNvSpPr>
          <p:nvPr>
            <p:ph type="body" sz="quarter" idx="13" hasCustomPrompt="1"/>
          </p:nvPr>
        </p:nvSpPr>
        <p:spPr>
          <a:xfrm>
            <a:off x="6445010" y="2735949"/>
            <a:ext cx="2294889"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Semester Year</a:t>
            </a:r>
          </a:p>
        </p:txBody>
      </p:sp>
      <p:sp>
        <p:nvSpPr>
          <p:cNvPr id="37" name="Text Placeholder 1024">
            <a:extLst>
              <a:ext uri="{FF2B5EF4-FFF2-40B4-BE49-F238E27FC236}">
                <a16:creationId xmlns:a16="http://schemas.microsoft.com/office/drawing/2014/main" id="{8D52C2CD-9D3F-4285-BE56-11CB615F5B57}"/>
              </a:ext>
            </a:extLst>
          </p:cNvPr>
          <p:cNvSpPr>
            <a:spLocks noGrp="1"/>
          </p:cNvSpPr>
          <p:nvPr>
            <p:ph type="body" sz="quarter" idx="14" hasCustomPrompt="1"/>
          </p:nvPr>
        </p:nvSpPr>
        <p:spPr>
          <a:xfrm>
            <a:off x="1713833" y="5723594"/>
            <a:ext cx="7026066" cy="1012257"/>
          </a:xfrm>
          <a:noFill/>
        </p:spPr>
        <p:txBody>
          <a:bodyPr anchor="t">
            <a:normAutofit/>
          </a:bodyPr>
          <a:lstStyle>
            <a:lvl1pPr marL="0" indent="0" algn="l">
              <a:buNone/>
              <a:defRPr sz="1600" b="1">
                <a:solidFill>
                  <a:schemeClr val="bg2">
                    <a:lumMod val="50000"/>
                  </a:schemeClr>
                </a:solidFill>
              </a:defRPr>
            </a:lvl1pPr>
          </a:lstStyle>
          <a:p>
            <a:pPr lvl="0"/>
            <a:r>
              <a:rPr lang="en-US" dirty="0"/>
              <a:t>Instructor Name, Designation &amp; Contact</a:t>
            </a:r>
          </a:p>
        </p:txBody>
      </p:sp>
      <p:pic>
        <p:nvPicPr>
          <p:cNvPr id="1028" name="Picture 1027" descr="A close up of a sign&#10;&#10;Description automatically generated">
            <a:extLst>
              <a:ext uri="{FF2B5EF4-FFF2-40B4-BE49-F238E27FC236}">
                <a16:creationId xmlns:a16="http://schemas.microsoft.com/office/drawing/2014/main" id="{E4EBCEBE-46C0-4E9A-81AE-CFC8FE0F1E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4301" y="436096"/>
            <a:ext cx="5091004" cy="1456019"/>
          </a:xfrm>
          <a:prstGeom prst="rect">
            <a:avLst/>
          </a:prstGeom>
        </p:spPr>
      </p:pic>
      <p:sp>
        <p:nvSpPr>
          <p:cNvPr id="26" name="TextBox 25">
            <a:extLst>
              <a:ext uri="{FF2B5EF4-FFF2-40B4-BE49-F238E27FC236}">
                <a16:creationId xmlns:a16="http://schemas.microsoft.com/office/drawing/2014/main" id="{90BFBF0B-56F3-4D8D-AAF0-AA58ACAFC1A1}"/>
              </a:ext>
            </a:extLst>
          </p:cNvPr>
          <p:cNvSpPr txBox="1"/>
          <p:nvPr/>
        </p:nvSpPr>
        <p:spPr>
          <a:xfrm>
            <a:off x="33408" y="105918"/>
            <a:ext cx="9110592" cy="403957"/>
          </a:xfrm>
          <a:prstGeom prst="rect">
            <a:avLst/>
          </a:prstGeom>
          <a:noFill/>
        </p:spPr>
        <p:txBody>
          <a:bodyPr wrap="square" rtlCol="0" anchor="ctr">
            <a:spAutoFit/>
          </a:bodyPr>
          <a:lstStyle/>
          <a:p>
            <a:pPr algn="ctr"/>
            <a:r>
              <a:rPr lang="en-US" sz="2025" b="1" cap="small" baseline="0" dirty="0">
                <a:solidFill>
                  <a:schemeClr val="bg2">
                    <a:lumMod val="50000"/>
                  </a:schemeClr>
                </a:solidFill>
              </a:rPr>
              <a:t>American International University-Bangladesh</a:t>
            </a:r>
          </a:p>
        </p:txBody>
      </p:sp>
    </p:spTree>
    <p:extLst>
      <p:ext uri="{BB962C8B-B14F-4D97-AF65-F5344CB8AC3E}">
        <p14:creationId xmlns:p14="http://schemas.microsoft.com/office/powerpoint/2010/main" val="6453506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2724652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mplete 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1"/>
            <a:ext cx="8324850" cy="1094509"/>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3825257264"/>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5" name="Text Placeholder 9">
            <a:extLst>
              <a:ext uri="{FF2B5EF4-FFF2-40B4-BE49-F238E27FC236}">
                <a16:creationId xmlns:a16="http://schemas.microsoft.com/office/drawing/2014/main" id="{BF7DB251-A264-46E3-B7B2-E1200825F03F}"/>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4194997950"/>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wo Contents">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0" y="845554"/>
            <a:ext cx="4486216"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845554"/>
            <a:ext cx="4543907"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p>
            <a:r>
              <a:rPr lang="en-US"/>
              <a:t>CSC3113: Theory of Computation</a:t>
            </a:r>
          </a:p>
        </p:txBody>
      </p:sp>
      <p:grpSp>
        <p:nvGrpSpPr>
          <p:cNvPr id="13" name="Group 12">
            <a:extLst>
              <a:ext uri="{FF2B5EF4-FFF2-40B4-BE49-F238E27FC236}">
                <a16:creationId xmlns:a16="http://schemas.microsoft.com/office/drawing/2014/main" id="{5359A54D-F4EB-4D3A-ADCC-70BE6BCFD28F}"/>
              </a:ext>
            </a:extLst>
          </p:cNvPr>
          <p:cNvGrpSpPr/>
          <p:nvPr/>
        </p:nvGrpSpPr>
        <p:grpSpPr>
          <a:xfrm>
            <a:off x="5733" y="693860"/>
            <a:ext cx="8319118" cy="151690"/>
            <a:chOff x="284163" y="1577847"/>
            <a:chExt cx="8576373" cy="137411"/>
          </a:xfrm>
        </p:grpSpPr>
        <p:sp>
          <p:nvSpPr>
            <p:cNvPr id="14" name="Rectangle 13">
              <a:extLst>
                <a:ext uri="{FF2B5EF4-FFF2-40B4-BE49-F238E27FC236}">
                  <a16:creationId xmlns:a16="http://schemas.microsoft.com/office/drawing/2014/main" id="{BB71FE46-35EE-4525-A735-EC3CDF6904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2763FE95-3F5B-4E61-8591-3A427CB3CA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6" name="Rectangle 15">
              <a:extLst>
                <a:ext uri="{FF2B5EF4-FFF2-40B4-BE49-F238E27FC236}">
                  <a16:creationId xmlns:a16="http://schemas.microsoft.com/office/drawing/2014/main" id="{0408824F-5137-4F32-8805-7F484861BAE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7" name="Picture 2" descr="Image result for AIUB logo">
            <a:extLst>
              <a:ext uri="{FF2B5EF4-FFF2-40B4-BE49-F238E27FC236}">
                <a16:creationId xmlns:a16="http://schemas.microsoft.com/office/drawing/2014/main" id="{C28BA035-C25B-49DA-BF31-F2CBF34929A2}"/>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8">
            <a:extLst>
              <a:ext uri="{FF2B5EF4-FFF2-40B4-BE49-F238E27FC236}">
                <a16:creationId xmlns:a16="http://schemas.microsoft.com/office/drawing/2014/main" id="{952F0B7E-5DB3-422F-9E9E-BF1000E21F0C}"/>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161053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wo Contents with Subtitle">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0" y="862291"/>
            <a:ext cx="4476198" cy="833250"/>
          </a:xfrm>
          <a:prstGeom prst="rect">
            <a:avLst/>
          </a:prstGeom>
        </p:spPr>
        <p:txBody>
          <a:bodyPr anchor="ctr">
            <a:noAutofit/>
          </a:bodyPr>
          <a:lstStyle>
            <a:lvl1pPr marL="0" indent="0" algn="ctr">
              <a:lnSpc>
                <a:spcPct val="100000"/>
              </a:lnSpc>
              <a:spcBef>
                <a:spcPts val="338"/>
              </a:spcBef>
              <a:buNone/>
              <a:defRPr sz="2400" b="0">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1</a:t>
            </a:r>
          </a:p>
        </p:txBody>
      </p:sp>
      <p:sp>
        <p:nvSpPr>
          <p:cNvPr id="4" name="Content Placeholder 3"/>
          <p:cNvSpPr>
            <a:spLocks noGrp="1"/>
          </p:cNvSpPr>
          <p:nvPr>
            <p:ph sz="half" idx="2" hasCustomPrompt="1"/>
          </p:nvPr>
        </p:nvSpPr>
        <p:spPr>
          <a:xfrm>
            <a:off x="0" y="1726562"/>
            <a:ext cx="4476198"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5" name="Text Placeholder 4"/>
          <p:cNvSpPr>
            <a:spLocks noGrp="1"/>
          </p:cNvSpPr>
          <p:nvPr>
            <p:ph type="body" sz="quarter" idx="3" hasCustomPrompt="1"/>
          </p:nvPr>
        </p:nvSpPr>
        <p:spPr>
          <a:xfrm>
            <a:off x="4638628" y="862291"/>
            <a:ext cx="4476199" cy="833250"/>
          </a:xfrm>
          <a:prstGeom prst="rect">
            <a:avLst/>
          </a:prstGeom>
        </p:spPr>
        <p:txBody>
          <a:bodyPr anchor="ctr">
            <a:noAutofit/>
          </a:bodyPr>
          <a:lstStyle>
            <a:lvl1pPr marL="0" indent="0" algn="ctr">
              <a:lnSpc>
                <a:spcPct val="100000"/>
              </a:lnSpc>
              <a:spcBef>
                <a:spcPts val="338"/>
              </a:spcBef>
              <a:buNone/>
              <a:defRPr lang="fi-FI" sz="2400" b="0"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2</a:t>
            </a:r>
          </a:p>
        </p:txBody>
      </p:sp>
      <p:sp>
        <p:nvSpPr>
          <p:cNvPr id="6" name="Content Placeholder 5"/>
          <p:cNvSpPr>
            <a:spLocks noGrp="1"/>
          </p:cNvSpPr>
          <p:nvPr>
            <p:ph sz="quarter" idx="4" hasCustomPrompt="1"/>
          </p:nvPr>
        </p:nvSpPr>
        <p:spPr>
          <a:xfrm>
            <a:off x="4640094" y="1726561"/>
            <a:ext cx="4476196"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grpSp>
        <p:nvGrpSpPr>
          <p:cNvPr id="15" name="Group 14">
            <a:extLst>
              <a:ext uri="{FF2B5EF4-FFF2-40B4-BE49-F238E27FC236}">
                <a16:creationId xmlns:a16="http://schemas.microsoft.com/office/drawing/2014/main" id="{0E24A26A-48C7-48C3-A79C-351ABE2ADD3F}"/>
              </a:ext>
            </a:extLst>
          </p:cNvPr>
          <p:cNvGrpSpPr/>
          <p:nvPr/>
        </p:nvGrpSpPr>
        <p:grpSpPr>
          <a:xfrm>
            <a:off x="5733" y="693860"/>
            <a:ext cx="8319118" cy="151690"/>
            <a:chOff x="284163" y="1577847"/>
            <a:chExt cx="8576373" cy="137411"/>
          </a:xfrm>
        </p:grpSpPr>
        <p:sp>
          <p:nvSpPr>
            <p:cNvPr id="16" name="Rectangle 15">
              <a:extLst>
                <a:ext uri="{FF2B5EF4-FFF2-40B4-BE49-F238E27FC236}">
                  <a16:creationId xmlns:a16="http://schemas.microsoft.com/office/drawing/2014/main" id="{3F56B814-B539-41F1-A738-F61039A623A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7D3600D2-D436-40F4-8926-0D5600A1AC9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B9DA912-4B64-4758-BE48-65A67F158C2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0B270661-1070-47DF-98AC-28C37194309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20" name="Text Placeholder 8">
            <a:extLst>
              <a:ext uri="{FF2B5EF4-FFF2-40B4-BE49-F238E27FC236}">
                <a16:creationId xmlns:a16="http://schemas.microsoft.com/office/drawing/2014/main" id="{F5CF1E09-2079-4323-8C3B-EE1BCFCFB41A}"/>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30929012"/>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4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4441114" y="65642"/>
            <a:ext cx="4695247"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1" y="1389672"/>
            <a:ext cx="4331191" cy="3884092"/>
          </a:xfrm>
        </p:spPr>
        <p:txBody>
          <a:bodyPr/>
          <a:lstStyle/>
          <a:p>
            <a:r>
              <a:rPr lang="en-US"/>
              <a:t>Click icon to add picture</a:t>
            </a:r>
          </a:p>
        </p:txBody>
      </p:sp>
    </p:spTree>
    <p:extLst>
      <p:ext uri="{BB962C8B-B14F-4D97-AF65-F5344CB8AC3E}">
        <p14:creationId xmlns:p14="http://schemas.microsoft.com/office/powerpoint/2010/main" val="1076788310"/>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424474" y="65642"/>
            <a:ext cx="5711888"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2" y="1389672"/>
            <a:ext cx="3229110" cy="3884092"/>
          </a:xfrm>
        </p:spPr>
        <p:txBody>
          <a:bodyPr/>
          <a:lstStyle/>
          <a:p>
            <a:r>
              <a:rPr lang="en-US"/>
              <a:t>Click icon to add picture</a:t>
            </a:r>
          </a:p>
        </p:txBody>
      </p:sp>
    </p:spTree>
    <p:extLst>
      <p:ext uri="{BB962C8B-B14F-4D97-AF65-F5344CB8AC3E}">
        <p14:creationId xmlns:p14="http://schemas.microsoft.com/office/powerpoint/2010/main" val="877171038"/>
      </p:ext>
    </p:extLst>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27710" y="1403570"/>
            <a:ext cx="4316725" cy="3902716"/>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4446919" y="0"/>
            <a:ext cx="4601102" cy="6405066"/>
          </a:xfrm>
        </p:spPr>
        <p:txBody>
          <a:bodyPr/>
          <a:lstStyle/>
          <a:p>
            <a:r>
              <a:rPr lang="en-US"/>
              <a:t>Click icon to add picture</a:t>
            </a:r>
          </a:p>
        </p:txBody>
      </p:sp>
    </p:spTree>
    <p:extLst>
      <p:ext uri="{BB962C8B-B14F-4D97-AF65-F5344CB8AC3E}">
        <p14:creationId xmlns:p14="http://schemas.microsoft.com/office/powerpoint/2010/main" val="3123332220"/>
      </p:ext>
    </p:extLst>
  </p:cSld>
  <p:clrMapOvr>
    <a:masterClrMapping/>
  </p:clrMapOvr>
  <p:hf hdr="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3438" y="1389673"/>
            <a:ext cx="3242518" cy="391661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410618" y="31669"/>
            <a:ext cx="5699943" cy="6405362"/>
          </a:xfrm>
        </p:spPr>
        <p:txBody>
          <a:bodyPr/>
          <a:lstStyle/>
          <a:p>
            <a:r>
              <a:rPr lang="en-US"/>
              <a:t>Click icon to add picture</a:t>
            </a:r>
          </a:p>
        </p:txBody>
      </p:sp>
    </p:spTree>
    <p:extLst>
      <p:ext uri="{BB962C8B-B14F-4D97-AF65-F5344CB8AC3E}">
        <p14:creationId xmlns:p14="http://schemas.microsoft.com/office/powerpoint/2010/main" val="892105514"/>
      </p:ext>
    </p:extLst>
  </p:cSld>
  <p:clrMapOvr>
    <a:masterClrMapping/>
  </p:clrMapOvr>
  <p:hf hdr="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5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29744" y="11545"/>
            <a:ext cx="8269938" cy="865337"/>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461165" y="5830031"/>
            <a:ext cx="4638517"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905148"/>
            <a:ext cx="4304781" cy="550362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642103" y="3603573"/>
            <a:ext cx="5517486" cy="120636"/>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0" y="801269"/>
            <a:ext cx="829744" cy="103879"/>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E4EBD9B3-5B6B-46F4-8C50-4874619C4AA7}"/>
              </a:ext>
            </a:extLst>
          </p:cNvPr>
          <p:cNvSpPr>
            <a:spLocks noGrp="1"/>
          </p:cNvSpPr>
          <p:nvPr>
            <p:ph sz="quarter" idx="15"/>
          </p:nvPr>
        </p:nvSpPr>
        <p:spPr>
          <a:xfrm>
            <a:off x="4461165" y="905147"/>
            <a:ext cx="4649500" cy="48971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76913949"/>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dditional Title Slid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a:t>Click to edit Master subtitle style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a:extLst>
              <a:ext uri="{FF2B5EF4-FFF2-40B4-BE49-F238E27FC236}">
                <a16:creationId xmlns:a16="http://schemas.microsoft.com/office/drawing/2014/main" id="{DAC86D67-CC72-46EB-BBC7-7910A58504B1}"/>
              </a:ext>
            </a:extLst>
          </p:cNvPr>
          <p:cNvSpPr>
            <a:spLocks noGrp="1"/>
          </p:cNvSpPr>
          <p:nvPr>
            <p:ph type="body" sz="quarter" idx="13"/>
          </p:nvPr>
        </p:nvSpPr>
        <p:spPr>
          <a:xfrm>
            <a:off x="104048" y="124690"/>
            <a:ext cx="7585075" cy="1214438"/>
          </a:xfrm>
          <a:solidFill>
            <a:schemeClr val="bg2">
              <a:lumMod val="50000"/>
            </a:schemeClr>
          </a:solidFill>
        </p:spPr>
        <p:txBody>
          <a:bodyPr anchor="ctr">
            <a:normAutofit/>
          </a:bodyPr>
          <a:lstStyle>
            <a:lvl1pPr marL="0" indent="0">
              <a:buNone/>
              <a:defRPr sz="4000" b="1" i="0" cap="small" baseline="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025192336"/>
      </p:ext>
    </p:extLst>
  </p:cSld>
  <p:clrMapOvr>
    <a:masterClrMapping/>
  </p:clrMapOvr>
  <p:hf hdr="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6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1978018"/>
            <a:ext cx="3027361" cy="892547"/>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108604"/>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9E87080B-4E75-48FF-AAB2-3E4F281E155E}"/>
              </a:ext>
            </a:extLst>
          </p:cNvPr>
          <p:cNvSpPr>
            <a:spLocks noGrp="1"/>
          </p:cNvSpPr>
          <p:nvPr>
            <p:ph sz="quarter" idx="14"/>
          </p:nvPr>
        </p:nvSpPr>
        <p:spPr>
          <a:xfrm>
            <a:off x="0" y="3017838"/>
            <a:ext cx="9124950" cy="3346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88766486"/>
      </p:ext>
    </p:extLst>
  </p:cSld>
  <p:clrMapOvr>
    <a:masterClrMapping/>
  </p:clrMapOvr>
  <p:hf hdr="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8_Picture, Content with Caption">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9E87080B-4E75-48FF-AAB2-3E4F281E155E}"/>
              </a:ext>
            </a:extLst>
          </p:cNvPr>
          <p:cNvSpPr>
            <a:spLocks noGrp="1"/>
          </p:cNvSpPr>
          <p:nvPr>
            <p:ph sz="quarter" idx="14"/>
          </p:nvPr>
        </p:nvSpPr>
        <p:spPr>
          <a:xfrm>
            <a:off x="0" y="3100968"/>
            <a:ext cx="9124950" cy="3346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9048" y="2723902"/>
            <a:ext cx="9105902" cy="344865"/>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9048" y="-1"/>
            <a:ext cx="8427736" cy="678873"/>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9048" y="692729"/>
            <a:ext cx="9124950" cy="2017317"/>
          </a:xfrm>
          <a:prstGeom prst="rect">
            <a:avLst/>
          </a:prstGeom>
        </p:spPr>
        <p:txBody>
          <a:bodyPr/>
          <a:lstStyle>
            <a:lvl1pPr>
              <a:buNone/>
              <a:defRPr/>
            </a:lvl1pPr>
          </a:lstStyle>
          <a:p>
            <a:r>
              <a:rPr lang="en-US"/>
              <a:t>Click icon to add picture</a:t>
            </a:r>
            <a:endParaRPr/>
          </a:p>
        </p:txBody>
      </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446784" y="10325"/>
            <a:ext cx="678165" cy="6824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7709058"/>
      </p:ext>
    </p:extLst>
  </p:cSld>
  <p:clrMapOvr>
    <a:masterClrMapping/>
  </p:clrMapOvr>
  <p:hf hdr="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7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2120908"/>
            <a:ext cx="3027361" cy="749656"/>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295402"/>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3032" y="3018120"/>
            <a:ext cx="9111382" cy="341891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EF04E520-C1FA-43ED-B1FB-7EEC95054D0D}"/>
              </a:ext>
            </a:extLst>
          </p:cNvPr>
          <p:cNvSpPr>
            <a:spLocks noGrp="1"/>
          </p:cNvSpPr>
          <p:nvPr>
            <p:ph sz="quarter" idx="14"/>
          </p:nvPr>
        </p:nvSpPr>
        <p:spPr>
          <a:xfrm>
            <a:off x="3198814" y="-3175"/>
            <a:ext cx="5926137" cy="2963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25910452"/>
      </p:ext>
    </p:extLst>
  </p:cSld>
  <p:clrMapOvr>
    <a:masterClrMapping/>
  </p:clrMapOvr>
  <p:hf hdr="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11732" y="4955894"/>
            <a:ext cx="4487951"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611732" y="5760756"/>
            <a:ext cx="4487951"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2" y="813356"/>
            <a:ext cx="4283267"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4" y="3650022"/>
            <a:ext cx="4281053"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247281" y="3117286"/>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99455" y="357962"/>
            <a:ext cx="3295091" cy="103544"/>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C4F520B4-FEA5-40A6-A63E-7A2FBCA9F0CD}"/>
              </a:ext>
            </a:extLst>
          </p:cNvPr>
          <p:cNvSpPr>
            <a:spLocks noGrp="1"/>
          </p:cNvSpPr>
          <p:nvPr>
            <p:ph sz="quarter" idx="15"/>
          </p:nvPr>
        </p:nvSpPr>
        <p:spPr>
          <a:xfrm>
            <a:off x="4616451" y="-22225"/>
            <a:ext cx="4483100" cy="4977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9686973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3 Pictures with Capti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36395" y="4955894"/>
            <a:ext cx="5904853"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3" name="Picture Placeholder 2"/>
          <p:cNvSpPr>
            <a:spLocks noGrp="1"/>
          </p:cNvSpPr>
          <p:nvPr>
            <p:ph type="pic" idx="1"/>
          </p:nvPr>
        </p:nvSpPr>
        <p:spPr>
          <a:xfrm>
            <a:off x="3220183" y="14286"/>
            <a:ext cx="5904853" cy="4932247"/>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4" name="Text Placeholder 3"/>
          <p:cNvSpPr>
            <a:spLocks noGrp="1"/>
          </p:cNvSpPr>
          <p:nvPr>
            <p:ph type="body" sz="half" idx="2" hasCustomPrompt="1"/>
          </p:nvPr>
        </p:nvSpPr>
        <p:spPr>
          <a:xfrm>
            <a:off x="3236395" y="5760756"/>
            <a:ext cx="5904853" cy="566738"/>
          </a:xfrm>
          <a:prstGeom prst="rect">
            <a:avLst/>
          </a:prstGeom>
          <a:solidFill>
            <a:schemeClr val="bg2">
              <a:lumMod val="75000"/>
            </a:schemeClr>
          </a:solidFill>
        </p:spPr>
        <p:txBody>
          <a:bodyPr anchor="ctr">
            <a:noAutofit/>
          </a:bodyPr>
          <a:lstStyle>
            <a:lvl1pPr marL="0" indent="0">
              <a:spcBef>
                <a:spcPts val="0"/>
              </a:spcBef>
              <a:buNone/>
              <a:defRPr sz="18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2990163"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2" y="3650022"/>
            <a:ext cx="2987790"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85560" y="313980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4"/>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Tree>
    <p:extLst>
      <p:ext uri="{BB962C8B-B14F-4D97-AF65-F5344CB8AC3E}">
        <p14:creationId xmlns:p14="http://schemas.microsoft.com/office/powerpoint/2010/main" val="4106174986"/>
      </p:ext>
    </p:extLst>
  </p:cSld>
  <p:clrMapOvr>
    <a:overrideClrMapping bg1="lt1" tx1="dk1" bg2="lt2" tx2="dk2" accent1="accent1" accent2="accent2" accent3="accent3" accent4="accent4" accent5="accent5" accent6="accent6" hlink="hlink" folHlink="folHlink"/>
  </p:clrMapOvr>
  <p:hf hdr="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Mission &amp; Vision">
    <p:spTree>
      <p:nvGrpSpPr>
        <p:cNvPr id="1" name=""/>
        <p:cNvGrpSpPr/>
        <p:nvPr/>
      </p:nvGrpSpPr>
      <p:grpSpPr>
        <a:xfrm>
          <a:off x="0" y="0"/>
          <a:ext cx="0" cy="0"/>
          <a:chOff x="0" y="0"/>
          <a:chExt cx="0" cy="0"/>
        </a:xfrm>
      </p:grpSpPr>
      <p:grpSp>
        <p:nvGrpSpPr>
          <p:cNvPr id="11" name="Group 10"/>
          <p:cNvGrpSpPr/>
          <p:nvPr/>
        </p:nvGrpSpPr>
        <p:grpSpPr>
          <a:xfrm rot="5400000">
            <a:off x="2738521" y="2916283"/>
            <a:ext cx="3892454" cy="130602"/>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CEDEE83-FAFE-4DBD-8381-923287B5D359}"/>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0" name="TextBox 19">
            <a:extLst>
              <a:ext uri="{FF2B5EF4-FFF2-40B4-BE49-F238E27FC236}">
                <a16:creationId xmlns:a16="http://schemas.microsoft.com/office/drawing/2014/main" id="{43E2F543-4B76-4677-882A-2A87F5D0F0BA}"/>
              </a:ext>
            </a:extLst>
          </p:cNvPr>
          <p:cNvSpPr txBox="1"/>
          <p:nvPr/>
        </p:nvSpPr>
        <p:spPr>
          <a:xfrm>
            <a:off x="0" y="1201317"/>
            <a:ext cx="4572000" cy="369332"/>
          </a:xfrm>
          <a:prstGeom prst="rect">
            <a:avLst/>
          </a:prstGeom>
          <a:noFill/>
        </p:spPr>
        <p:txBody>
          <a:bodyPr wrap="square" rtlCol="0">
            <a:spAutoFit/>
          </a:bodyPr>
          <a:lstStyle/>
          <a:p>
            <a:pPr algn="ctr"/>
            <a:r>
              <a:rPr lang="en-US" b="1" dirty="0">
                <a:solidFill>
                  <a:schemeClr val="tx1"/>
                </a:solidFill>
              </a:rPr>
              <a:t>American International University-Bangladesh</a:t>
            </a:r>
          </a:p>
        </p:txBody>
      </p:sp>
      <p:sp>
        <p:nvSpPr>
          <p:cNvPr id="21" name="TextBox 20">
            <a:extLst>
              <a:ext uri="{FF2B5EF4-FFF2-40B4-BE49-F238E27FC236}">
                <a16:creationId xmlns:a16="http://schemas.microsoft.com/office/drawing/2014/main" id="{411B5F34-93B2-4082-86C1-5DED06698B8C}"/>
              </a:ext>
            </a:extLst>
          </p:cNvPr>
          <p:cNvSpPr txBox="1"/>
          <p:nvPr/>
        </p:nvSpPr>
        <p:spPr>
          <a:xfrm>
            <a:off x="114490" y="5281054"/>
            <a:ext cx="4564358" cy="1107996"/>
          </a:xfrm>
          <a:prstGeom prst="rect">
            <a:avLst/>
          </a:prstGeom>
          <a:noFill/>
        </p:spPr>
        <p:txBody>
          <a:bodyPr wrap="square" rtlCol="0">
            <a:spAutoFit/>
          </a:bodyPr>
          <a:lstStyle/>
          <a:p>
            <a:pPr algn="just"/>
            <a:r>
              <a:rPr lang="en-US" sz="1800" b="1" i="0" kern="1200" dirty="0">
                <a:solidFill>
                  <a:srgbClr val="004EA8"/>
                </a:solidFill>
                <a:effectLst/>
                <a:latin typeface="+mn-lt"/>
                <a:ea typeface="+mn-ea"/>
                <a:cs typeface="+mn-cs"/>
              </a:rPr>
              <a:t>Vision: </a:t>
            </a:r>
            <a:r>
              <a:rPr lang="en-US" sz="1600" kern="1200" dirty="0">
                <a:solidFill>
                  <a:srgbClr val="004EA8"/>
                </a:solidFill>
                <a:latin typeface="+mn-lt"/>
                <a:ea typeface="+mn-ea"/>
                <a:cs typeface="+mn-cs"/>
              </a:rPr>
              <a:t>The Faculty of Science and Technology is committed to equip students with world class scientific research and industry-oriented knowledge and skills.</a:t>
            </a:r>
          </a:p>
        </p:txBody>
      </p:sp>
      <p:sp>
        <p:nvSpPr>
          <p:cNvPr id="7" name="TextBox 6">
            <a:extLst>
              <a:ext uri="{FF2B5EF4-FFF2-40B4-BE49-F238E27FC236}">
                <a16:creationId xmlns:a16="http://schemas.microsoft.com/office/drawing/2014/main" id="{305A9FB5-E3AF-434A-9216-D167818705BD}"/>
              </a:ext>
            </a:extLst>
          </p:cNvPr>
          <p:cNvSpPr txBox="1"/>
          <p:nvPr/>
        </p:nvSpPr>
        <p:spPr>
          <a:xfrm>
            <a:off x="0" y="1651077"/>
            <a:ext cx="4637117" cy="3031599"/>
          </a:xfrm>
          <a:prstGeom prst="rect">
            <a:avLst/>
          </a:prstGeom>
          <a:noFill/>
        </p:spPr>
        <p:txBody>
          <a:bodyPr wrap="square" rtlCol="0">
            <a:spAutoFit/>
          </a:bodyPr>
          <a:lstStyle/>
          <a:p>
            <a:pPr algn="just">
              <a:spcBef>
                <a:spcPts val="0"/>
              </a:spcBef>
            </a:pPr>
            <a:r>
              <a:rPr lang="en-US" sz="1550" b="1" i="0" kern="1200" dirty="0">
                <a:solidFill>
                  <a:schemeClr val="tx1"/>
                </a:solidFill>
                <a:effectLst/>
                <a:latin typeface="+mn-lt"/>
                <a:ea typeface="+mn-ea"/>
                <a:cs typeface="+mn-cs"/>
              </a:rPr>
              <a:t>Vision: </a:t>
            </a:r>
            <a:r>
              <a:rPr lang="en-US" sz="1550" b="0" i="0" dirty="0">
                <a:solidFill>
                  <a:schemeClr val="tx1"/>
                </a:solidFill>
                <a:effectLst/>
                <a:latin typeface="+mn-lt"/>
              </a:rPr>
              <a:t>AMERICAN INTERNATIONAL UNIVERSITY-BANGLADESH (AIUB) envisions promoting professionals and excellent leadership catering to the technological progress and development needs of the country.</a:t>
            </a:r>
          </a:p>
          <a:p>
            <a:pPr algn="just">
              <a:spcBef>
                <a:spcPts val="600"/>
              </a:spcBef>
            </a:pPr>
            <a:r>
              <a:rPr lang="en-US" sz="1550" b="1" i="0" dirty="0">
                <a:solidFill>
                  <a:schemeClr val="tx1"/>
                </a:solidFill>
                <a:effectLst/>
                <a:latin typeface="+mn-lt"/>
              </a:rPr>
              <a:t>Mission: </a:t>
            </a:r>
            <a:r>
              <a:rPr lang="en-US" sz="1550" b="0" i="0" dirty="0">
                <a:solidFill>
                  <a:schemeClr val="tx1"/>
                </a:solidFill>
                <a:effectLst/>
                <a:latin typeface="+mn-lt"/>
              </a:rPr>
              <a:t>AMERICAN INTERNATIONAL UNIVERSITY-BANGLADESH (AIUB) is committed to provide quality and excellent computer-based academic programs responsive to the emerging challenges of the time. It is dedicated to nurture and produce competent world class professional imbued with strong sense of ethical values ready to face the competitive world of arts, business, science, social science and technology.</a:t>
            </a:r>
            <a:endParaRPr lang="en-US" sz="1550" b="0" dirty="0">
              <a:solidFill>
                <a:schemeClr val="tx1"/>
              </a:solidFill>
              <a:latin typeface="+mn-lt"/>
            </a:endParaRPr>
          </a:p>
        </p:txBody>
      </p:sp>
      <p:sp>
        <p:nvSpPr>
          <p:cNvPr id="22" name="TextBox 21">
            <a:extLst>
              <a:ext uri="{FF2B5EF4-FFF2-40B4-BE49-F238E27FC236}">
                <a16:creationId xmlns:a16="http://schemas.microsoft.com/office/drawing/2014/main" id="{36E669BC-32E3-47A9-82A8-9D07E3B007A0}"/>
              </a:ext>
            </a:extLst>
          </p:cNvPr>
          <p:cNvSpPr txBox="1"/>
          <p:nvPr/>
        </p:nvSpPr>
        <p:spPr>
          <a:xfrm>
            <a:off x="4747890" y="5244420"/>
            <a:ext cx="4415444" cy="1323439"/>
          </a:xfrm>
          <a:prstGeom prst="rect">
            <a:avLst/>
          </a:prstGeom>
          <a:noFill/>
        </p:spPr>
        <p:txBody>
          <a:bodyPr wrap="square" rtlCol="0">
            <a:spAutoFit/>
          </a:bodyPr>
          <a:lstStyle/>
          <a:p>
            <a:pPr algn="just"/>
            <a:r>
              <a:rPr lang="en-US" sz="1600" b="1" i="0" dirty="0">
                <a:solidFill>
                  <a:srgbClr val="004EA8"/>
                </a:solidFill>
                <a:effectLst/>
                <a:latin typeface="+mn-lt"/>
              </a:rPr>
              <a:t>Mission: </a:t>
            </a:r>
            <a:r>
              <a:rPr lang="en-US" sz="1600" kern="1200" dirty="0">
                <a:solidFill>
                  <a:srgbClr val="004EA8"/>
                </a:solidFill>
                <a:latin typeface="+mn-lt"/>
                <a:ea typeface="+mn-ea"/>
                <a:cs typeface="+mn-cs"/>
              </a:rPr>
              <a:t>To create highly skilled and globally competitive professionals with advanced theoretical and applied knowledge responsive to the needs of the society in the discipline of science and technology.</a:t>
            </a:r>
          </a:p>
        </p:txBody>
      </p:sp>
      <p:sp>
        <p:nvSpPr>
          <p:cNvPr id="16" name="TextBox 15">
            <a:extLst>
              <a:ext uri="{FF2B5EF4-FFF2-40B4-BE49-F238E27FC236}">
                <a16:creationId xmlns:a16="http://schemas.microsoft.com/office/drawing/2014/main" id="{8074BD07-0EFB-4C90-9394-3C92D2488C0C}"/>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3" name="TextBox 22">
            <a:extLst>
              <a:ext uri="{FF2B5EF4-FFF2-40B4-BE49-F238E27FC236}">
                <a16:creationId xmlns:a16="http://schemas.microsoft.com/office/drawing/2014/main" id="{27271016-6EAB-4AD8-A786-64E4AAD6CCD3}"/>
              </a:ext>
            </a:extLst>
          </p:cNvPr>
          <p:cNvSpPr txBox="1"/>
          <p:nvPr/>
        </p:nvSpPr>
        <p:spPr>
          <a:xfrm>
            <a:off x="2189595" y="4888350"/>
            <a:ext cx="4564358" cy="369332"/>
          </a:xfrm>
          <a:prstGeom prst="rect">
            <a:avLst/>
          </a:prstGeom>
          <a:noFill/>
        </p:spPr>
        <p:txBody>
          <a:bodyPr wrap="square" rtlCol="0">
            <a:spAutoFit/>
          </a:bodyPr>
          <a:lstStyle/>
          <a:p>
            <a:pPr algn="ctr"/>
            <a:r>
              <a:rPr lang="en-US" b="1" dirty="0">
                <a:solidFill>
                  <a:srgbClr val="004EA8"/>
                </a:solidFill>
              </a:rPr>
              <a:t>Faculty of Science &amp; Technology</a:t>
            </a:r>
          </a:p>
        </p:txBody>
      </p:sp>
      <p:sp>
        <p:nvSpPr>
          <p:cNvPr id="26" name="TextBox 25">
            <a:extLst>
              <a:ext uri="{FF2B5EF4-FFF2-40B4-BE49-F238E27FC236}">
                <a16:creationId xmlns:a16="http://schemas.microsoft.com/office/drawing/2014/main" id="{B313C981-553F-4AEF-8558-BB2F43844A97}"/>
              </a:ext>
            </a:extLst>
          </p:cNvPr>
          <p:cNvSpPr txBox="1"/>
          <p:nvPr/>
        </p:nvSpPr>
        <p:spPr>
          <a:xfrm>
            <a:off x="4747890" y="1506507"/>
            <a:ext cx="4415444" cy="3270126"/>
          </a:xfrm>
          <a:prstGeom prst="rect">
            <a:avLst/>
          </a:prstGeom>
          <a:noFill/>
        </p:spPr>
        <p:txBody>
          <a:bodyPr wrap="square" rtlCol="0">
            <a:spAutoFit/>
          </a:bodyPr>
          <a:lstStyle/>
          <a:p>
            <a:pPr algn="just"/>
            <a:r>
              <a:rPr lang="en-US" sz="1550" b="1" i="0" kern="1200" dirty="0">
                <a:solidFill>
                  <a:srgbClr val="7030A0"/>
                </a:solidFill>
                <a:effectLst/>
                <a:latin typeface="+mn-lt"/>
                <a:ea typeface="+mn-ea"/>
                <a:cs typeface="+mn-cs"/>
              </a:rPr>
              <a:t>Vision: </a:t>
            </a:r>
            <a:r>
              <a:rPr lang="en-US" sz="1550" kern="1200" dirty="0">
                <a:solidFill>
                  <a:srgbClr val="7030A0"/>
                </a:solidFill>
                <a:latin typeface="+mn-lt"/>
                <a:ea typeface="+mn-ea"/>
                <a:cs typeface="+mn-cs"/>
              </a:rPr>
              <a:t>Our vision is to be the preeminent Department of Computer Science through creating recognized professionals who will provide innovative solutions by leveraging contemporary research methods and development techniques of computing that is in line with the national and global context.</a:t>
            </a:r>
          </a:p>
          <a:p>
            <a:pPr algn="just">
              <a:spcBef>
                <a:spcPts val="600"/>
              </a:spcBef>
            </a:pPr>
            <a:r>
              <a:rPr lang="en-US" sz="1550" b="1" i="0" dirty="0">
                <a:solidFill>
                  <a:srgbClr val="7030A0"/>
                </a:solidFill>
                <a:effectLst/>
                <a:latin typeface="+mn-lt"/>
              </a:rPr>
              <a:t>Mission: </a:t>
            </a:r>
            <a:r>
              <a:rPr lang="en-US" sz="1550" kern="1200" dirty="0">
                <a:solidFill>
                  <a:srgbClr val="7030A0"/>
                </a:solidFill>
                <a:latin typeface="+mn-lt"/>
                <a:ea typeface="+mn-ea"/>
                <a:cs typeface="+mn-cs"/>
              </a:rPr>
              <a:t>The mission of the Department of Computer Science of AIUB is to educate students in a student-centric dynamic learning environment; to provide advanced facilities for conducting innovative research and development to meet the challenges of the modern era of computing, and to motivate them towards a life-long learning process.</a:t>
            </a:r>
          </a:p>
        </p:txBody>
      </p:sp>
      <p:sp>
        <p:nvSpPr>
          <p:cNvPr id="27" name="TextBox 26">
            <a:extLst>
              <a:ext uri="{FF2B5EF4-FFF2-40B4-BE49-F238E27FC236}">
                <a16:creationId xmlns:a16="http://schemas.microsoft.com/office/drawing/2014/main" id="{CECE72D9-A752-42CB-8761-B8D151CDE5EC}"/>
              </a:ext>
            </a:extLst>
          </p:cNvPr>
          <p:cNvSpPr txBox="1"/>
          <p:nvPr/>
        </p:nvSpPr>
        <p:spPr>
          <a:xfrm>
            <a:off x="4567782" y="1178740"/>
            <a:ext cx="4564358" cy="369332"/>
          </a:xfrm>
          <a:prstGeom prst="rect">
            <a:avLst/>
          </a:prstGeom>
          <a:noFill/>
        </p:spPr>
        <p:txBody>
          <a:bodyPr wrap="square" rtlCol="0">
            <a:spAutoFit/>
          </a:bodyPr>
          <a:lstStyle/>
          <a:p>
            <a:pPr algn="ctr"/>
            <a:r>
              <a:rPr lang="en-US" b="1" dirty="0">
                <a:solidFill>
                  <a:srgbClr val="7030A0"/>
                </a:solidFill>
              </a:rPr>
              <a:t>Department of Computer Science</a:t>
            </a:r>
          </a:p>
        </p:txBody>
      </p:sp>
      <p:grpSp>
        <p:nvGrpSpPr>
          <p:cNvPr id="28" name="Group 27">
            <a:extLst>
              <a:ext uri="{FF2B5EF4-FFF2-40B4-BE49-F238E27FC236}">
                <a16:creationId xmlns:a16="http://schemas.microsoft.com/office/drawing/2014/main" id="{5FF880C0-C2D1-4E4C-9789-CA877BB8B536}"/>
              </a:ext>
            </a:extLst>
          </p:cNvPr>
          <p:cNvGrpSpPr/>
          <p:nvPr/>
        </p:nvGrpSpPr>
        <p:grpSpPr>
          <a:xfrm>
            <a:off x="152400" y="4817017"/>
            <a:ext cx="9005455" cy="121616"/>
            <a:chOff x="284163" y="1577847"/>
            <a:chExt cx="8576373" cy="137411"/>
          </a:xfrm>
        </p:grpSpPr>
        <p:sp>
          <p:nvSpPr>
            <p:cNvPr id="29" name="Rectangle 28">
              <a:extLst>
                <a:ext uri="{FF2B5EF4-FFF2-40B4-BE49-F238E27FC236}">
                  <a16:creationId xmlns:a16="http://schemas.microsoft.com/office/drawing/2014/main" id="{839641B2-8010-449D-94C5-AC23C56EF0C4}"/>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0" name="Rectangle 29">
              <a:extLst>
                <a:ext uri="{FF2B5EF4-FFF2-40B4-BE49-F238E27FC236}">
                  <a16:creationId xmlns:a16="http://schemas.microsoft.com/office/drawing/2014/main" id="{871E5DAE-6AA4-49D6-A0E3-4A4752AB47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E48749CA-D36E-499C-B6E3-FECC525A0191}"/>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4254780798"/>
      </p:ext>
    </p:extLst>
  </p:cSld>
  <p:clrMapOvr>
    <a:masterClrMapping/>
  </p:clrMapOvr>
  <p:hf hdr="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Policies">
    <p:spTree>
      <p:nvGrpSpPr>
        <p:cNvPr id="1" name=""/>
        <p:cNvGrpSpPr/>
        <p:nvPr/>
      </p:nvGrpSpPr>
      <p:grpSpPr>
        <a:xfrm>
          <a:off x="0" y="0"/>
          <a:ext cx="0" cy="0"/>
          <a:chOff x="0" y="0"/>
          <a:chExt cx="0" cy="0"/>
        </a:xfrm>
      </p:grpSpPr>
      <p:grpSp>
        <p:nvGrpSpPr>
          <p:cNvPr id="9" name="Group 8"/>
          <p:cNvGrpSpPr/>
          <p:nvPr/>
        </p:nvGrpSpPr>
        <p:grpSpPr>
          <a:xfrm>
            <a:off x="199700" y="1117965"/>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Content Placeholder 2"/>
          <p:cNvSpPr>
            <a:spLocks noGrp="1"/>
          </p:cNvSpPr>
          <p:nvPr>
            <p:ph sz="half" idx="1" hasCustomPrompt="1"/>
          </p:nvPr>
        </p:nvSpPr>
        <p:spPr>
          <a:xfrm>
            <a:off x="0" y="1241517"/>
            <a:ext cx="4486216"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Class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1241517"/>
            <a:ext cx="4543907"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Course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lvl1pPr>
              <a:defRPr sz="1200"/>
            </a:lvl1pPr>
          </a:lstStyle>
          <a:p>
            <a:r>
              <a:rPr lang="en-US"/>
              <a:t>CSC3113: Theory of Computation</a:t>
            </a:r>
          </a:p>
        </p:txBody>
      </p:sp>
      <p:sp>
        <p:nvSpPr>
          <p:cNvPr id="13" name="Rectangle 12">
            <a:extLst>
              <a:ext uri="{FF2B5EF4-FFF2-40B4-BE49-F238E27FC236}">
                <a16:creationId xmlns:a16="http://schemas.microsoft.com/office/drawing/2014/main" id="{4EA8B8D1-F9C5-452D-ADEC-F8665E1C2ED4}"/>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6" name="Picture 2" descr="Image result for AIUB logo">
            <a:extLst>
              <a:ext uri="{FF2B5EF4-FFF2-40B4-BE49-F238E27FC236}">
                <a16:creationId xmlns:a16="http://schemas.microsoft.com/office/drawing/2014/main" id="{003CA08F-CB81-462F-838C-6E7B88B87AE4}"/>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D7A32B08-ADDB-46D8-A9C9-DAAE2926D273}"/>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
        <p:nvSpPr>
          <p:cNvPr id="14" name="TextBox 13">
            <a:extLst>
              <a:ext uri="{FF2B5EF4-FFF2-40B4-BE49-F238E27FC236}">
                <a16:creationId xmlns:a16="http://schemas.microsoft.com/office/drawing/2014/main" id="{6656A384-BF04-4F7C-AE8F-220230A3DB7C}"/>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620606011"/>
      </p:ext>
    </p:extLst>
  </p:cSld>
  <p:clrMapOvr>
    <a:masterClrMapping/>
  </p:clrMapOvr>
  <p:hf hdr="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Evaluation">
    <p:spTree>
      <p:nvGrpSpPr>
        <p:cNvPr id="1" name=""/>
        <p:cNvGrpSpPr/>
        <p:nvPr/>
      </p:nvGrpSpPr>
      <p:grpSpPr>
        <a:xfrm>
          <a:off x="0" y="0"/>
          <a:ext cx="0" cy="0"/>
          <a:chOff x="0" y="0"/>
          <a:chExt cx="0" cy="0"/>
        </a:xfrm>
      </p:grpSpPr>
      <p:grpSp>
        <p:nvGrpSpPr>
          <p:cNvPr id="11" name="Group 10"/>
          <p:cNvGrpSpPr/>
          <p:nvPr/>
        </p:nvGrpSpPr>
        <p:grpSpPr>
          <a:xfrm>
            <a:off x="294416" y="1147036"/>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Text Placeholder 2"/>
          <p:cNvSpPr>
            <a:spLocks noGrp="1"/>
          </p:cNvSpPr>
          <p:nvPr>
            <p:ph type="body" idx="1" hasCustomPrompt="1"/>
          </p:nvPr>
        </p:nvSpPr>
        <p:spPr>
          <a:xfrm>
            <a:off x="0" y="1291790"/>
            <a:ext cx="4476198" cy="833250"/>
          </a:xfrm>
          <a:prstGeom prst="rect">
            <a:avLst/>
          </a:prstGeom>
        </p:spPr>
        <p:txBody>
          <a:bodyPr anchor="ctr">
            <a:noAutofit/>
          </a:bodyPr>
          <a:lstStyle>
            <a:lvl1pPr marL="0" indent="0" algn="ctr">
              <a:lnSpc>
                <a:spcPct val="100000"/>
              </a:lnSpc>
              <a:spcBef>
                <a:spcPts val="338"/>
              </a:spcBef>
              <a:buNone/>
              <a:defRPr sz="2800" b="1">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Exam Policies</a:t>
            </a:r>
          </a:p>
        </p:txBody>
      </p:sp>
      <p:sp>
        <p:nvSpPr>
          <p:cNvPr id="4" name="Content Placeholder 3"/>
          <p:cNvSpPr>
            <a:spLocks noGrp="1"/>
          </p:cNvSpPr>
          <p:nvPr>
            <p:ph sz="half" idx="2"/>
          </p:nvPr>
        </p:nvSpPr>
        <p:spPr>
          <a:xfrm>
            <a:off x="0" y="2132388"/>
            <a:ext cx="4476198"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5" name="Text Placeholder 4"/>
          <p:cNvSpPr>
            <a:spLocks noGrp="1"/>
          </p:cNvSpPr>
          <p:nvPr>
            <p:ph type="body" sz="quarter" idx="3" hasCustomPrompt="1"/>
          </p:nvPr>
        </p:nvSpPr>
        <p:spPr>
          <a:xfrm>
            <a:off x="4638628" y="1291790"/>
            <a:ext cx="4476199" cy="833250"/>
          </a:xfrm>
          <a:prstGeom prst="rect">
            <a:avLst/>
          </a:prstGeom>
        </p:spPr>
        <p:txBody>
          <a:bodyPr anchor="ctr">
            <a:noAutofit/>
          </a:bodyPr>
          <a:lstStyle>
            <a:lvl1pPr marL="0" indent="0" algn="ctr">
              <a:lnSpc>
                <a:spcPct val="100000"/>
              </a:lnSpc>
              <a:spcBef>
                <a:spcPts val="338"/>
              </a:spcBef>
              <a:buNone/>
              <a:defRPr lang="fi-FI" sz="2800" b="1"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Evaluation</a:t>
            </a:r>
          </a:p>
        </p:txBody>
      </p:sp>
      <p:sp>
        <p:nvSpPr>
          <p:cNvPr id="6" name="Content Placeholder 5"/>
          <p:cNvSpPr>
            <a:spLocks noGrp="1"/>
          </p:cNvSpPr>
          <p:nvPr>
            <p:ph sz="quarter" idx="4"/>
          </p:nvPr>
        </p:nvSpPr>
        <p:spPr>
          <a:xfrm>
            <a:off x="4640094" y="2132387"/>
            <a:ext cx="4476196"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1D86C17-0C2E-4A9E-8501-70C782C29781}"/>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
        <p:nvSpPr>
          <p:cNvPr id="16" name="TextBox 15">
            <a:extLst>
              <a:ext uri="{FF2B5EF4-FFF2-40B4-BE49-F238E27FC236}">
                <a16:creationId xmlns:a16="http://schemas.microsoft.com/office/drawing/2014/main" id="{6FDC5B31-A712-4DEA-87EF-92D23E31834E}"/>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259664723"/>
      </p:ext>
    </p:extLst>
  </p:cSld>
  <p:clrMapOvr>
    <a:masterClrMapping/>
  </p:clrMapOvr>
  <p:hf hdr="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ours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52A48B43-4475-459B-B819-2CD0A3D98CA9}"/>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313069622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ourse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4D9DBD4C-E7AF-4DD4-9110-15778D18CB8E}"/>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8988143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Lectur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9BC180F2-0FAB-41E7-A4CA-0411023C7A0F}"/>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1848376276"/>
      </p:ext>
    </p:extLst>
  </p:cSld>
  <p:clrMapOvr>
    <a:masterClrMapping/>
  </p:clrMapOvr>
  <p:hf hdr="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ourse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E60FCC8C-2E83-43B6-8537-1F46ED6C7B47}"/>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95638643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Pre-requisit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Pre-Requisite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819707417"/>
      </p:ext>
    </p:extLst>
  </p:cSld>
  <p:clrMapOvr>
    <a:masterClrMapping/>
  </p:clrMapOvr>
  <p:hf hdr="0"/>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2081574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0" y="812264"/>
            <a:ext cx="3027361" cy="343293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2" y="5119261"/>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2" y="4319931"/>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6437034"/>
          </a:xfrm>
          <a:prstGeom prst="rect">
            <a:avLst/>
          </a:prstGeom>
        </p:spPr>
        <p:txBody>
          <a:bodyPr/>
          <a:lstStyle>
            <a:lvl1pPr>
              <a:buNone/>
              <a:defRPr/>
            </a:lvl1pPr>
          </a:lstStyle>
          <a:p>
            <a:r>
              <a:rPr lang="en-US"/>
              <a:t>Click icon to add picture</a:t>
            </a:r>
            <a:endParaRPr/>
          </a:p>
        </p:txBody>
      </p:sp>
    </p:spTree>
    <p:extLst>
      <p:ext uri="{BB962C8B-B14F-4D97-AF65-F5344CB8AC3E}">
        <p14:creationId xmlns:p14="http://schemas.microsoft.com/office/powerpoint/2010/main" val="368179425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Wide 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18723" y="3062026"/>
            <a:ext cx="9105691" cy="335848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0" y="1624470"/>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10010" y="825140"/>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29" name="Group 28">
            <a:extLst>
              <a:ext uri="{FF2B5EF4-FFF2-40B4-BE49-F238E27FC236}">
                <a16:creationId xmlns:a16="http://schemas.microsoft.com/office/drawing/2014/main" id="{0DD6D0B9-9A41-470F-9EE1-03BA0F0542D8}"/>
              </a:ext>
            </a:extLst>
          </p:cNvPr>
          <p:cNvGrpSpPr/>
          <p:nvPr/>
        </p:nvGrpSpPr>
        <p:grpSpPr>
          <a:xfrm>
            <a:off x="19586" y="2961399"/>
            <a:ext cx="9124412" cy="56355"/>
            <a:chOff x="284163" y="1577847"/>
            <a:chExt cx="8576373" cy="137411"/>
          </a:xfrm>
        </p:grpSpPr>
        <p:sp>
          <p:nvSpPr>
            <p:cNvPr id="30" name="Rectangle 29">
              <a:extLst>
                <a:ext uri="{FF2B5EF4-FFF2-40B4-BE49-F238E27FC236}">
                  <a16:creationId xmlns:a16="http://schemas.microsoft.com/office/drawing/2014/main" id="{5334261B-3D7F-4C94-9273-CBFDAAAFFEE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B9144A11-DF47-49A5-AA16-B82657B26C06}"/>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2" name="Rectangle 31">
              <a:extLst>
                <a:ext uri="{FF2B5EF4-FFF2-40B4-BE49-F238E27FC236}">
                  <a16:creationId xmlns:a16="http://schemas.microsoft.com/office/drawing/2014/main" id="{2F46EAE9-8CB1-41D6-A4AE-2B066FDBAB3E}"/>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grpSp>
        <p:nvGrpSpPr>
          <p:cNvPr id="11" name="Group 10">
            <a:extLst>
              <a:ext uri="{FF2B5EF4-FFF2-40B4-BE49-F238E27FC236}">
                <a16:creationId xmlns:a16="http://schemas.microsoft.com/office/drawing/2014/main" id="{97CA4437-962B-4188-B249-DE6974B189B1}"/>
              </a:ext>
            </a:extLst>
          </p:cNvPr>
          <p:cNvGrpSpPr/>
          <p:nvPr/>
        </p:nvGrpSpPr>
        <p:grpSpPr>
          <a:xfrm>
            <a:off x="19586" y="2961399"/>
            <a:ext cx="9124412" cy="56355"/>
            <a:chOff x="284163" y="1577847"/>
            <a:chExt cx="8576373" cy="137411"/>
          </a:xfrm>
        </p:grpSpPr>
        <p:sp>
          <p:nvSpPr>
            <p:cNvPr id="12" name="Rectangle 11">
              <a:extLst>
                <a:ext uri="{FF2B5EF4-FFF2-40B4-BE49-F238E27FC236}">
                  <a16:creationId xmlns:a16="http://schemas.microsoft.com/office/drawing/2014/main" id="{38D109A9-C05A-41C4-99D7-304EEC7FFF7B}"/>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a:extLst>
                <a:ext uri="{FF2B5EF4-FFF2-40B4-BE49-F238E27FC236}">
                  <a16:creationId xmlns:a16="http://schemas.microsoft.com/office/drawing/2014/main" id="{99BA0469-26BC-4E1C-95DA-12CE88A1918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B64BDEF7-9772-4424-9939-406B9BBA28D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grpSp>
        <p:nvGrpSpPr>
          <p:cNvPr id="16" name="Group 15">
            <a:extLst>
              <a:ext uri="{FF2B5EF4-FFF2-40B4-BE49-F238E27FC236}">
                <a16:creationId xmlns:a16="http://schemas.microsoft.com/office/drawing/2014/main" id="{B4AD8BB0-C55A-4E97-AC90-AF29B6DB9B17}"/>
              </a:ext>
            </a:extLst>
          </p:cNvPr>
          <p:cNvGrpSpPr/>
          <p:nvPr userDrawn="1"/>
        </p:nvGrpSpPr>
        <p:grpSpPr>
          <a:xfrm>
            <a:off x="19586" y="2961399"/>
            <a:ext cx="9124412" cy="56355"/>
            <a:chOff x="284163" y="1577847"/>
            <a:chExt cx="8576373" cy="137411"/>
          </a:xfrm>
        </p:grpSpPr>
        <p:sp>
          <p:nvSpPr>
            <p:cNvPr id="17" name="Rectangle 16">
              <a:extLst>
                <a:ext uri="{FF2B5EF4-FFF2-40B4-BE49-F238E27FC236}">
                  <a16:creationId xmlns:a16="http://schemas.microsoft.com/office/drawing/2014/main" id="{3763699B-9B58-4BF5-A1F4-BBF16AF6853A}"/>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E9E20401-2CC5-4A19-9D83-599A040F0605}"/>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9" name="Rectangle 18">
              <a:extLst>
                <a:ext uri="{FF2B5EF4-FFF2-40B4-BE49-F238E27FC236}">
                  <a16:creationId xmlns:a16="http://schemas.microsoft.com/office/drawing/2014/main" id="{CD1E2BC6-E3B0-44B0-83A4-973E4B80672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341351509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1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4465410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1_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781833" y="41984"/>
            <a:ext cx="3269673" cy="693738"/>
          </a:xfrm>
        </p:spPr>
        <p:txBody>
          <a:bodyPr anchor="ctr">
            <a:noAutofit/>
          </a:bodyPr>
          <a:lstStyle>
            <a:lvl1pPr marL="0" indent="0">
              <a:buNone/>
              <a:defRPr sz="28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185503847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2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02484278"/>
      </p:ext>
    </p:extLst>
  </p:cSld>
  <p:clrMapOvr>
    <a:masterClrMapping/>
  </p:clrMapOvr>
  <p:hf hdr="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41944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Learning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ACD07B3C-B01D-4A6F-ACD5-5054206EC9BF}"/>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3936885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Learning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147BEC90-B43E-4B77-AAB5-B3F4312086AD}"/>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6060800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References">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References</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37004929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General 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Tree>
    <p:extLst>
      <p:ext uri="{BB962C8B-B14F-4D97-AF65-F5344CB8AC3E}">
        <p14:creationId xmlns:p14="http://schemas.microsoft.com/office/powerpoint/2010/main" val="289873265"/>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General Lecture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1288473"/>
            <a:ext cx="9136063" cy="514884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0" name="Text Placeholder 9">
            <a:extLst>
              <a:ext uri="{FF2B5EF4-FFF2-40B4-BE49-F238E27FC236}">
                <a16:creationId xmlns:a16="http://schemas.microsoft.com/office/drawing/2014/main" id="{F1BD4A48-C012-4D53-91CF-62280C25B55A}"/>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4207658522"/>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only  with Pictur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5" name="Picture Placeholder 4">
            <a:extLst>
              <a:ext uri="{FF2B5EF4-FFF2-40B4-BE49-F238E27FC236}">
                <a16:creationId xmlns:a16="http://schemas.microsoft.com/office/drawing/2014/main" id="{A56E4875-D77F-4C0B-B5D6-2AD1AB911DAB}"/>
              </a:ext>
            </a:extLst>
          </p:cNvPr>
          <p:cNvSpPr>
            <a:spLocks noGrp="1"/>
          </p:cNvSpPr>
          <p:nvPr>
            <p:ph type="pic" sz="quarter" idx="13"/>
          </p:nvPr>
        </p:nvSpPr>
        <p:spPr>
          <a:xfrm>
            <a:off x="19050" y="846142"/>
            <a:ext cx="9124950" cy="5166731"/>
          </a:xfrm>
        </p:spPr>
        <p:txBody>
          <a:bodyPr/>
          <a:lstStyle/>
          <a:p>
            <a:r>
              <a:rPr lang="en-US"/>
              <a:t>Click icon to add picture</a:t>
            </a:r>
          </a:p>
        </p:txBody>
      </p:sp>
      <p:sp>
        <p:nvSpPr>
          <p:cNvPr id="15" name="Subtitle 2">
            <a:extLst>
              <a:ext uri="{FF2B5EF4-FFF2-40B4-BE49-F238E27FC236}">
                <a16:creationId xmlns:a16="http://schemas.microsoft.com/office/drawing/2014/main" id="{DC25A691-C672-4CCE-9A63-D7B700E436C8}"/>
              </a:ext>
            </a:extLst>
          </p:cNvPr>
          <p:cNvSpPr>
            <a:spLocks noGrp="1"/>
          </p:cNvSpPr>
          <p:nvPr>
            <p:ph type="subTitle" idx="1" hasCustomPrompt="1"/>
          </p:nvPr>
        </p:nvSpPr>
        <p:spPr>
          <a:xfrm>
            <a:off x="19049" y="6027744"/>
            <a:ext cx="9105363" cy="423147"/>
          </a:xfrm>
          <a:prstGeom prst="rect">
            <a:avLst/>
          </a:prstGeom>
        </p:spPr>
        <p:txBody>
          <a:bodyPr vert="horz" lIns="91440" tIns="45720" rIns="91440" bIns="45720" rtlCol="0">
            <a:normAutofit/>
          </a:bodyPr>
          <a:lstStyle>
            <a:lvl1pPr marL="0" indent="0" algn="ctr" defTabSz="514350" rtl="0" eaLnBrk="1" latinLnBrk="0" hangingPunct="1">
              <a:lnSpc>
                <a:spcPct val="100000"/>
              </a:lnSpc>
              <a:spcBef>
                <a:spcPts val="0"/>
              </a:spcBef>
              <a:buClr>
                <a:schemeClr val="bg1">
                  <a:lumMod val="65000"/>
                </a:schemeClr>
              </a:buClr>
              <a:buSzPct val="90000"/>
              <a:buFont typeface="Wingdings" pitchFamily="2" charset="2"/>
              <a:buNone/>
              <a:defRPr sz="2000" b="1" i="1" kern="1200" cap="none" baseline="0">
                <a:solidFill>
                  <a:schemeClr val="bg2">
                    <a:lumMod val="50000"/>
                  </a:schemeClr>
                </a:solidFill>
                <a:latin typeface="+mn-lt"/>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Picture Title</a:t>
            </a:r>
            <a:endParaRPr dirty="0"/>
          </a:p>
        </p:txBody>
      </p:sp>
    </p:spTree>
    <p:extLst>
      <p:ext uri="{BB962C8B-B14F-4D97-AF65-F5344CB8AC3E}">
        <p14:creationId xmlns:p14="http://schemas.microsoft.com/office/powerpoint/2010/main" val="156624505"/>
      </p:ext>
    </p:extLst>
  </p:cSld>
  <p:clrMapOvr>
    <a:masterClrMapping/>
  </p:clrMapOvr>
  <p:hf hdr="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heme" Target="../theme/theme1.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 y="858982"/>
            <a:ext cx="9143999" cy="55780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5729" y="6464746"/>
            <a:ext cx="6124902" cy="365125"/>
          </a:xfrm>
          <a:prstGeom prst="rect">
            <a:avLst/>
          </a:prstGeom>
        </p:spPr>
        <p:txBody>
          <a:bodyPr vert="horz" lIns="91440" tIns="45720" rIns="91440" bIns="45720" rtlCol="0" anchor="ctr"/>
          <a:lstStyle>
            <a:lvl1pPr algn="l">
              <a:defRPr sz="1200" b="1">
                <a:solidFill>
                  <a:schemeClr val="bg1">
                    <a:lumMod val="65000"/>
                  </a:schemeClr>
                </a:solidFill>
              </a:defRPr>
            </a:lvl1pPr>
          </a:lstStyle>
          <a:p>
            <a:r>
              <a:rPr lang="en-US"/>
              <a:t>CSC3113: Theory of Computation</a:t>
            </a:r>
          </a:p>
        </p:txBody>
      </p:sp>
      <p:sp>
        <p:nvSpPr>
          <p:cNvPr id="2" name="Title Placeholder 1"/>
          <p:cNvSpPr>
            <a:spLocks noGrp="1"/>
          </p:cNvSpPr>
          <p:nvPr>
            <p:ph type="title"/>
          </p:nvPr>
        </p:nvSpPr>
        <p:spPr>
          <a:xfrm>
            <a:off x="20814" y="35835"/>
            <a:ext cx="9123186" cy="658025"/>
          </a:xfrm>
          <a:prstGeom prst="rect">
            <a:avLst/>
          </a:prstGeom>
          <a:solidFill>
            <a:schemeClr val="bg1">
              <a:alpha val="70000"/>
            </a:schemeClr>
          </a:solidFill>
        </p:spPr>
        <p:txBody>
          <a:bodyPr vert="horz" lIns="91440" tIns="45720" rIns="91440" bIns="45720" rtlCol="0" anchor="ctr">
            <a:normAutofit/>
          </a:bodyPr>
          <a:lstStyle/>
          <a:p>
            <a:r>
              <a:rPr lang="en-US"/>
              <a:t>Click to edit Master title style</a:t>
            </a:r>
            <a:endParaRPr dirty="0"/>
          </a:p>
        </p:txBody>
      </p:sp>
      <p:sp>
        <p:nvSpPr>
          <p:cNvPr id="6" name="TextBox 5">
            <a:extLst>
              <a:ext uri="{FF2B5EF4-FFF2-40B4-BE49-F238E27FC236}">
                <a16:creationId xmlns:a16="http://schemas.microsoft.com/office/drawing/2014/main" id="{F810FEC4-6E92-4F0D-B445-E1D71BD2B483}"/>
              </a:ext>
            </a:extLst>
          </p:cNvPr>
          <p:cNvSpPr txBox="1"/>
          <p:nvPr/>
        </p:nvSpPr>
        <p:spPr>
          <a:xfrm>
            <a:off x="7980219" y="6520165"/>
            <a:ext cx="1163782" cy="230832"/>
          </a:xfrm>
          <a:prstGeom prst="rect">
            <a:avLst/>
          </a:prstGeom>
          <a:noFill/>
        </p:spPr>
        <p:txBody>
          <a:bodyPr wrap="square" rtlCol="0">
            <a:spAutoFit/>
          </a:bodyPr>
          <a:lstStyle/>
          <a:p>
            <a:pPr algn="r"/>
            <a:fld id="{877AA9C8-8998-44D2-B8A4-3667A019ADA0}" type="slidenum">
              <a:rPr lang="en-US" sz="900" b="1" smtClean="0">
                <a:solidFill>
                  <a:schemeClr val="bg1">
                    <a:lumMod val="50000"/>
                  </a:schemeClr>
                </a:solidFill>
              </a:rPr>
              <a:pPr algn="r"/>
              <a:t>‹#›</a:t>
            </a:fld>
            <a:endParaRPr lang="en-US" sz="900" b="1" dirty="0">
              <a:solidFill>
                <a:schemeClr val="bg1">
                  <a:lumMod val="50000"/>
                </a:schemeClr>
              </a:solidFill>
            </a:endParaRPr>
          </a:p>
        </p:txBody>
      </p:sp>
    </p:spTree>
    <p:extLst>
      <p:ext uri="{BB962C8B-B14F-4D97-AF65-F5344CB8AC3E}">
        <p14:creationId xmlns:p14="http://schemas.microsoft.com/office/powerpoint/2010/main" val="495646166"/>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 id="2147483749" r:id="rId13"/>
    <p:sldLayoutId id="2147483750" r:id="rId14"/>
    <p:sldLayoutId id="2147483751" r:id="rId15"/>
    <p:sldLayoutId id="2147483752" r:id="rId16"/>
    <p:sldLayoutId id="2147483753" r:id="rId17"/>
    <p:sldLayoutId id="2147483754" r:id="rId18"/>
    <p:sldLayoutId id="2147483755" r:id="rId19"/>
    <p:sldLayoutId id="2147483756" r:id="rId20"/>
    <p:sldLayoutId id="2147483757" r:id="rId21"/>
    <p:sldLayoutId id="2147483758" r:id="rId22"/>
    <p:sldLayoutId id="2147483759" r:id="rId23"/>
    <p:sldLayoutId id="2147483760" r:id="rId24"/>
    <p:sldLayoutId id="2147483761" r:id="rId25"/>
    <p:sldLayoutId id="2147483762" r:id="rId26"/>
    <p:sldLayoutId id="2147483763" r:id="rId27"/>
    <p:sldLayoutId id="2147483764" r:id="rId28"/>
    <p:sldLayoutId id="2147483765" r:id="rId29"/>
    <p:sldLayoutId id="2147483766" r:id="rId30"/>
    <p:sldLayoutId id="2147483767" r:id="rId31"/>
    <p:sldLayoutId id="2147483768" r:id="rId32"/>
    <p:sldLayoutId id="2147483769" r:id="rId33"/>
    <p:sldLayoutId id="2147483770" r:id="rId34"/>
    <p:sldLayoutId id="2147483771" r:id="rId35"/>
    <p:sldLayoutId id="2147483772" r:id="rId36"/>
    <p:sldLayoutId id="2147483773" r:id="rId37"/>
    <p:sldLayoutId id="2147483697" r:id="rId38"/>
  </p:sldLayoutIdLst>
  <p:hf hdr="0"/>
  <p:txStyles>
    <p:titleStyle>
      <a:lvl1pPr algn="ctr" defTabSz="514350" rtl="0" eaLnBrk="1" latinLnBrk="0" hangingPunct="1">
        <a:spcBef>
          <a:spcPts val="600"/>
        </a:spcBef>
        <a:buNone/>
        <a:defRPr sz="3200" b="1" i="0" kern="1200" cap="small" baseline="0">
          <a:solidFill>
            <a:schemeClr val="bg1"/>
          </a:solidFill>
          <a:latin typeface="+mj-lt"/>
          <a:ea typeface="+mj-ea"/>
          <a:cs typeface="+mj-cs"/>
        </a:defRPr>
      </a:lvl1pPr>
    </p:titleStyle>
    <p:body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p:bodyStyle>
    <p:otherStyle>
      <a:defPPr>
        <a:defRPr/>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hyperlink" Target="Pumping%20Lemma%20CFL-Sipser.pdf"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CFL_Exercise-TOC_Sipser.pdf" TargetMode="External"/><Relationship Id="rId2" Type="http://schemas.openxmlformats.org/officeDocument/2006/relationships/hyperlink" Target="CFL_2-TOC_Sipser.pdf" TargetMode="External"/><Relationship Id="rId1" Type="http://schemas.openxmlformats.org/officeDocument/2006/relationships/slideLayout" Target="../slideLayouts/slideLayout6.xml"/><Relationship Id="rId4" Type="http://schemas.openxmlformats.org/officeDocument/2006/relationships/hyperlink" Target="CFL_2-TOC_Papadimitriou.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C6C9D-A5DC-4F0A-877F-0CDEBFC1AF4E}"/>
              </a:ext>
            </a:extLst>
          </p:cNvPr>
          <p:cNvSpPr>
            <a:spLocks noGrp="1"/>
          </p:cNvSpPr>
          <p:nvPr>
            <p:ph type="ctrTitle"/>
          </p:nvPr>
        </p:nvSpPr>
        <p:spPr/>
        <p:txBody>
          <a:bodyPr/>
          <a:lstStyle/>
          <a:p>
            <a:r>
              <a:rPr lang="en-US" dirty="0"/>
              <a:t>Context-Free Languages (CFL)</a:t>
            </a:r>
            <a:br>
              <a:rPr lang="en-US" dirty="0"/>
            </a:br>
            <a:r>
              <a:rPr lang="en-US"/>
              <a:t>Pushdown Automata (PDA)</a:t>
            </a:r>
            <a:endParaRPr lang="en-US" dirty="0"/>
          </a:p>
        </p:txBody>
      </p:sp>
      <p:sp>
        <p:nvSpPr>
          <p:cNvPr id="3" name="Content Placeholder 2">
            <a:extLst>
              <a:ext uri="{FF2B5EF4-FFF2-40B4-BE49-F238E27FC236}">
                <a16:creationId xmlns:a16="http://schemas.microsoft.com/office/drawing/2014/main" id="{5B258E3E-6D6E-4093-B9F4-536C162B43D0}"/>
              </a:ext>
            </a:extLst>
          </p:cNvPr>
          <p:cNvSpPr>
            <a:spLocks noGrp="1"/>
          </p:cNvSpPr>
          <p:nvPr>
            <p:ph sz="quarter" idx="10"/>
          </p:nvPr>
        </p:nvSpPr>
        <p:spPr/>
        <p:txBody>
          <a:bodyPr/>
          <a:lstStyle/>
          <a:p>
            <a:r>
              <a:rPr lang="en-US" dirty="0"/>
              <a:t>CSC3113: Theory of Computation</a:t>
            </a:r>
          </a:p>
        </p:txBody>
      </p:sp>
      <p:sp>
        <p:nvSpPr>
          <p:cNvPr id="4" name="Text Placeholder 3">
            <a:extLst>
              <a:ext uri="{FF2B5EF4-FFF2-40B4-BE49-F238E27FC236}">
                <a16:creationId xmlns:a16="http://schemas.microsoft.com/office/drawing/2014/main" id="{91376256-EB7C-4561-BED1-CECA985FD0B2}"/>
              </a:ext>
            </a:extLst>
          </p:cNvPr>
          <p:cNvSpPr>
            <a:spLocks noGrp="1"/>
          </p:cNvSpPr>
          <p:nvPr>
            <p:ph type="body" sz="quarter" idx="11"/>
          </p:nvPr>
        </p:nvSpPr>
        <p:spPr/>
        <p:txBody>
          <a:bodyPr/>
          <a:lstStyle/>
          <a:p>
            <a:r>
              <a:rPr lang="en-US" dirty="0"/>
              <a:t>12</a:t>
            </a:r>
          </a:p>
        </p:txBody>
      </p:sp>
      <p:sp>
        <p:nvSpPr>
          <p:cNvPr id="5" name="Text Placeholder 4">
            <a:extLst>
              <a:ext uri="{FF2B5EF4-FFF2-40B4-BE49-F238E27FC236}">
                <a16:creationId xmlns:a16="http://schemas.microsoft.com/office/drawing/2014/main" id="{870CC902-C485-4520-8AD7-51BA188623CC}"/>
              </a:ext>
            </a:extLst>
          </p:cNvPr>
          <p:cNvSpPr>
            <a:spLocks noGrp="1"/>
          </p:cNvSpPr>
          <p:nvPr>
            <p:ph type="body" sz="quarter" idx="12"/>
          </p:nvPr>
        </p:nvSpPr>
        <p:spPr/>
        <p:txBody>
          <a:bodyPr/>
          <a:lstStyle/>
          <a:p>
            <a:r>
              <a:rPr lang="en-US" dirty="0"/>
              <a:t>8</a:t>
            </a:r>
          </a:p>
        </p:txBody>
      </p:sp>
      <p:sp>
        <p:nvSpPr>
          <p:cNvPr id="6" name="Text Placeholder 5">
            <a:extLst>
              <a:ext uri="{FF2B5EF4-FFF2-40B4-BE49-F238E27FC236}">
                <a16:creationId xmlns:a16="http://schemas.microsoft.com/office/drawing/2014/main" id="{FA8C51C5-868C-4051-A04F-FC945CA34685}"/>
              </a:ext>
            </a:extLst>
          </p:cNvPr>
          <p:cNvSpPr>
            <a:spLocks noGrp="1"/>
          </p:cNvSpPr>
          <p:nvPr>
            <p:ph type="body" sz="quarter" idx="13"/>
          </p:nvPr>
        </p:nvSpPr>
        <p:spPr/>
        <p:txBody>
          <a:bodyPr/>
          <a:lstStyle/>
          <a:p>
            <a:r>
              <a:rPr lang="en-US"/>
              <a:t>Spring 2022-2023</a:t>
            </a:r>
            <a:endParaRPr lang="en-US" dirty="0"/>
          </a:p>
        </p:txBody>
      </p:sp>
      <p:sp>
        <p:nvSpPr>
          <p:cNvPr id="7" name="Text Placeholder 6">
            <a:extLst>
              <a:ext uri="{FF2B5EF4-FFF2-40B4-BE49-F238E27FC236}">
                <a16:creationId xmlns:a16="http://schemas.microsoft.com/office/drawing/2014/main" id="{341AB14A-DC6C-4689-AD70-C6C8EFF28C33}"/>
              </a:ext>
            </a:extLst>
          </p:cNvPr>
          <p:cNvSpPr>
            <a:spLocks noGrp="1"/>
          </p:cNvSpPr>
          <p:nvPr>
            <p:ph type="body" sz="quarter" idx="14"/>
          </p:nvPr>
        </p:nvSpPr>
        <p:spPr/>
        <p:txBody>
          <a:bodyPr/>
          <a:lstStyle/>
          <a:p>
            <a:r>
              <a:rPr lang="en-US"/>
              <a:t>Sharfuddin Mahmood, Assistant </a:t>
            </a:r>
            <a:r>
              <a:rPr lang="en-US" dirty="0"/>
              <a:t>Professor, </a:t>
            </a:r>
          </a:p>
          <a:p>
            <a:r>
              <a:rPr lang="en-US" dirty="0"/>
              <a:t>Department of Computer Science, Faculty of Science &amp; Technology.</a:t>
            </a:r>
          </a:p>
          <a:p>
            <a:r>
              <a:rPr lang="en-US" dirty="0"/>
              <a:t>smahmood@aiub.edu</a:t>
            </a:r>
          </a:p>
          <a:p>
            <a:endParaRPr lang="en-US" dirty="0"/>
          </a:p>
        </p:txBody>
      </p:sp>
    </p:spTree>
    <p:extLst>
      <p:ext uri="{BB962C8B-B14F-4D97-AF65-F5344CB8AC3E}">
        <p14:creationId xmlns:p14="http://schemas.microsoft.com/office/powerpoint/2010/main" val="2004203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8D053AE-FF7B-4421-AA5E-9E4095DCEF4C}"/>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81656E8E-C77C-4C21-A2BF-6786ACA681BD}"/>
              </a:ext>
            </a:extLst>
          </p:cNvPr>
          <p:cNvSpPr>
            <a:spLocks noGrp="1"/>
          </p:cNvSpPr>
          <p:nvPr>
            <p:ph type="body" sz="quarter" idx="12"/>
          </p:nvPr>
        </p:nvSpPr>
        <p:spPr/>
        <p:txBody>
          <a:bodyPr/>
          <a:lstStyle/>
          <a:p>
            <a:pPr marL="0" marR="0" lvl="0" indent="0"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None/>
              <a:tabLst/>
              <a:defRPr/>
            </a:pPr>
            <a:r>
              <a:rPr kumimoji="0" lang="en-US" sz="3600" b="1" i="0" u="none" strike="noStrike" kern="1200" cap="small" spc="0" normalizeH="0" baseline="0" noProof="0" dirty="0">
                <a:ln>
                  <a:noFill/>
                </a:ln>
                <a:solidFill>
                  <a:prstClr val="black">
                    <a:lumMod val="85000"/>
                    <a:lumOff val="15000"/>
                  </a:prstClr>
                </a:solidFill>
                <a:effectLst/>
                <a:uLnTx/>
                <a:uFillTx/>
                <a:latin typeface="Corbel"/>
                <a:ea typeface="+mn-ea"/>
                <a:cs typeface="+mn-cs"/>
              </a:rPr>
              <a:t>L = {</a:t>
            </a:r>
            <a:r>
              <a:rPr kumimoji="0" lang="en-US" sz="3600" b="1" i="0" u="none" strike="noStrike" kern="1200" cap="none" spc="0" normalizeH="0" baseline="0" noProof="0" dirty="0">
                <a:ln>
                  <a:noFill/>
                </a:ln>
                <a:solidFill>
                  <a:prstClr val="black">
                    <a:lumMod val="85000"/>
                    <a:lumOff val="15000"/>
                  </a:prstClr>
                </a:solidFill>
                <a:effectLst/>
                <a:uLnTx/>
                <a:uFillTx/>
                <a:latin typeface="Corbel"/>
                <a:ea typeface="+mn-ea"/>
                <a:cs typeface="+mn-cs"/>
              </a:rPr>
              <a:t>w | w = </a:t>
            </a:r>
            <a:r>
              <a:rPr kumimoji="0" lang="en-US" sz="3600" b="1" i="1" u="none" strike="noStrike" kern="1200" cap="none" spc="0" normalizeH="0" baseline="0" noProof="0" dirty="0" err="1">
                <a:ln>
                  <a:noFill/>
                </a:ln>
                <a:solidFill>
                  <a:prstClr val="black">
                    <a:lumMod val="85000"/>
                    <a:lumOff val="15000"/>
                  </a:prstClr>
                </a:solidFill>
                <a:effectLst/>
                <a:uLnTx/>
                <a:uFillTx/>
                <a:latin typeface="Corbel"/>
                <a:ea typeface="+mn-ea"/>
                <a:cs typeface="+mn-cs"/>
              </a:rPr>
              <a:t>a</a:t>
            </a:r>
            <a:r>
              <a:rPr kumimoji="0" lang="en-US" sz="3600" b="1" i="0" u="none" strike="noStrike" kern="1200" cap="none" spc="0" normalizeH="0" baseline="30000" noProof="0" dirty="0" err="1">
                <a:ln>
                  <a:noFill/>
                </a:ln>
                <a:solidFill>
                  <a:prstClr val="black">
                    <a:lumMod val="85000"/>
                    <a:lumOff val="15000"/>
                  </a:prstClr>
                </a:solidFill>
                <a:effectLst/>
                <a:uLnTx/>
                <a:uFillTx/>
                <a:latin typeface="Corbel"/>
                <a:ea typeface="+mn-ea"/>
                <a:cs typeface="+mn-cs"/>
              </a:rPr>
              <a:t>M</a:t>
            </a:r>
            <a:r>
              <a:rPr kumimoji="0" lang="en-US" sz="3600" b="1" i="1" u="none" strike="noStrike" kern="1200" cap="none" spc="0" normalizeH="0" baseline="0" noProof="0" dirty="0" err="1">
                <a:ln>
                  <a:noFill/>
                </a:ln>
                <a:solidFill>
                  <a:prstClr val="black">
                    <a:lumMod val="85000"/>
                    <a:lumOff val="15000"/>
                  </a:prstClr>
                </a:solidFill>
                <a:effectLst/>
                <a:uLnTx/>
                <a:uFillTx/>
                <a:latin typeface="Corbel"/>
                <a:ea typeface="+mn-ea"/>
                <a:cs typeface="+mn-cs"/>
              </a:rPr>
              <a:t>b</a:t>
            </a:r>
            <a:r>
              <a:rPr kumimoji="0" lang="en-US" sz="3600" b="1" i="0" u="none" strike="noStrike" kern="1200" cap="none" spc="0" normalizeH="0" baseline="30000" noProof="0" dirty="0" err="1">
                <a:ln>
                  <a:noFill/>
                </a:ln>
                <a:solidFill>
                  <a:prstClr val="black">
                    <a:lumMod val="85000"/>
                    <a:lumOff val="15000"/>
                  </a:prstClr>
                </a:solidFill>
                <a:effectLst/>
                <a:uLnTx/>
                <a:uFillTx/>
                <a:latin typeface="Corbel"/>
                <a:ea typeface="+mn-ea"/>
                <a:cs typeface="+mn-cs"/>
              </a:rPr>
              <a:t>N</a:t>
            </a:r>
            <a:r>
              <a:rPr kumimoji="0" lang="en-US" sz="3600" b="1" i="0" u="none" strike="noStrike" kern="1200" cap="none" spc="0" normalizeH="0" baseline="0" noProof="0" dirty="0">
                <a:ln>
                  <a:noFill/>
                </a:ln>
                <a:solidFill>
                  <a:prstClr val="black">
                    <a:lumMod val="85000"/>
                    <a:lumOff val="15000"/>
                  </a:prstClr>
                </a:solidFill>
                <a:effectLst/>
                <a:uLnTx/>
                <a:uFillTx/>
                <a:latin typeface="Corbel"/>
                <a:ea typeface="+mn-ea"/>
                <a:cs typeface="+mn-cs"/>
              </a:rPr>
              <a:t> and M </a:t>
            </a:r>
            <a:r>
              <a:rPr kumimoji="0" lang="en-US" sz="3600" b="1" i="0" u="none" strike="noStrike" kern="1200" cap="none" spc="0" normalizeH="0" baseline="0" noProof="0" dirty="0">
                <a:ln>
                  <a:noFill/>
                </a:ln>
                <a:solidFill>
                  <a:prstClr val="black">
                    <a:lumMod val="85000"/>
                    <a:lumOff val="15000"/>
                  </a:prstClr>
                </a:solidFill>
                <a:effectLst/>
                <a:uLnTx/>
                <a:uFillTx/>
                <a:latin typeface="Corbel"/>
                <a:ea typeface="Cambria Math" panose="02040503050406030204" pitchFamily="18" charset="0"/>
                <a:cs typeface="+mn-cs"/>
              </a:rPr>
              <a:t>≤ 2N</a:t>
            </a:r>
            <a:r>
              <a:rPr kumimoji="0" lang="en-US" sz="3600" b="1" i="0" u="none" strike="noStrike" kern="1200" cap="small" spc="0" normalizeH="0" baseline="0" noProof="0" dirty="0">
                <a:ln>
                  <a:noFill/>
                </a:ln>
                <a:solidFill>
                  <a:prstClr val="black">
                    <a:lumMod val="85000"/>
                    <a:lumOff val="15000"/>
                  </a:prstClr>
                </a:solidFill>
                <a:effectLst/>
                <a:uLnTx/>
                <a:uFillTx/>
                <a:latin typeface="Corbel"/>
                <a:ea typeface="Cambria Math" panose="02040503050406030204" pitchFamily="18" charset="0"/>
                <a:cs typeface="+mn-cs"/>
              </a:rPr>
              <a:t>}</a:t>
            </a:r>
            <a:endParaRPr kumimoji="0" lang="en-US" sz="3600" b="1" i="0" u="none" strike="noStrike" kern="1200" cap="small" spc="0" normalizeH="0" baseline="0" noProof="0" dirty="0">
              <a:ln>
                <a:noFill/>
              </a:ln>
              <a:solidFill>
                <a:prstClr val="black">
                  <a:lumMod val="85000"/>
                  <a:lumOff val="15000"/>
                </a:prstClr>
              </a:solidFill>
              <a:effectLst/>
              <a:uLnTx/>
              <a:uFillTx/>
              <a:latin typeface="Corbel"/>
              <a:ea typeface="+mn-ea"/>
              <a:cs typeface="+mn-cs"/>
            </a:endParaRPr>
          </a:p>
        </p:txBody>
      </p:sp>
      <p:sp>
        <p:nvSpPr>
          <p:cNvPr id="4" name="Oval 3">
            <a:extLst>
              <a:ext uri="{FF2B5EF4-FFF2-40B4-BE49-F238E27FC236}">
                <a16:creationId xmlns:a16="http://schemas.microsoft.com/office/drawing/2014/main" id="{F98FD4EF-7752-4DE7-ACCE-E703B57355BF}"/>
              </a:ext>
            </a:extLst>
          </p:cNvPr>
          <p:cNvSpPr/>
          <p:nvPr/>
        </p:nvSpPr>
        <p:spPr>
          <a:xfrm>
            <a:off x="1436370" y="3311332"/>
            <a:ext cx="643890" cy="640080"/>
          </a:xfrm>
          <a:prstGeom prst="ellipse">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q1</a:t>
            </a:r>
          </a:p>
        </p:txBody>
      </p:sp>
      <p:sp>
        <p:nvSpPr>
          <p:cNvPr id="6" name="Oval 5">
            <a:extLst>
              <a:ext uri="{FF2B5EF4-FFF2-40B4-BE49-F238E27FC236}">
                <a16:creationId xmlns:a16="http://schemas.microsoft.com/office/drawing/2014/main" id="{1260C1E9-21D0-438B-AD1C-498A271882BF}"/>
              </a:ext>
            </a:extLst>
          </p:cNvPr>
          <p:cNvSpPr/>
          <p:nvPr/>
        </p:nvSpPr>
        <p:spPr>
          <a:xfrm>
            <a:off x="1436370" y="1783080"/>
            <a:ext cx="643890" cy="640080"/>
          </a:xfrm>
          <a:prstGeom prst="ellipse">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q2</a:t>
            </a:r>
          </a:p>
        </p:txBody>
      </p:sp>
      <p:sp>
        <p:nvSpPr>
          <p:cNvPr id="8" name="Oval 7">
            <a:extLst>
              <a:ext uri="{FF2B5EF4-FFF2-40B4-BE49-F238E27FC236}">
                <a16:creationId xmlns:a16="http://schemas.microsoft.com/office/drawing/2014/main" id="{7238BB07-4773-4C67-88D2-6ADF7CF099D5}"/>
              </a:ext>
            </a:extLst>
          </p:cNvPr>
          <p:cNvSpPr/>
          <p:nvPr/>
        </p:nvSpPr>
        <p:spPr>
          <a:xfrm>
            <a:off x="3589020" y="1783080"/>
            <a:ext cx="643890" cy="640080"/>
          </a:xfrm>
          <a:prstGeom prst="ellipse">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q3</a:t>
            </a:r>
          </a:p>
        </p:txBody>
      </p:sp>
      <p:sp>
        <p:nvSpPr>
          <p:cNvPr id="10" name="Oval 9">
            <a:extLst>
              <a:ext uri="{FF2B5EF4-FFF2-40B4-BE49-F238E27FC236}">
                <a16:creationId xmlns:a16="http://schemas.microsoft.com/office/drawing/2014/main" id="{67F166F1-0DD4-40A9-B512-880A44C654FB}"/>
              </a:ext>
            </a:extLst>
          </p:cNvPr>
          <p:cNvSpPr/>
          <p:nvPr/>
        </p:nvSpPr>
        <p:spPr>
          <a:xfrm>
            <a:off x="6799809" y="3444240"/>
            <a:ext cx="643890" cy="640080"/>
          </a:xfrm>
          <a:prstGeom prst="ellipse">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q5</a:t>
            </a:r>
          </a:p>
        </p:txBody>
      </p:sp>
      <p:sp>
        <p:nvSpPr>
          <p:cNvPr id="12" name="Oval 11">
            <a:extLst>
              <a:ext uri="{FF2B5EF4-FFF2-40B4-BE49-F238E27FC236}">
                <a16:creationId xmlns:a16="http://schemas.microsoft.com/office/drawing/2014/main" id="{A47DF0EA-71C3-47C3-96AB-662CC4D899ED}"/>
              </a:ext>
            </a:extLst>
          </p:cNvPr>
          <p:cNvSpPr/>
          <p:nvPr/>
        </p:nvSpPr>
        <p:spPr>
          <a:xfrm>
            <a:off x="5741670" y="1783080"/>
            <a:ext cx="643890" cy="640080"/>
          </a:xfrm>
          <a:prstGeom prst="ellipse">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q4</a:t>
            </a:r>
          </a:p>
        </p:txBody>
      </p:sp>
      <p:sp>
        <p:nvSpPr>
          <p:cNvPr id="14" name="Oval 13">
            <a:extLst>
              <a:ext uri="{FF2B5EF4-FFF2-40B4-BE49-F238E27FC236}">
                <a16:creationId xmlns:a16="http://schemas.microsoft.com/office/drawing/2014/main" id="{9F30B9AD-3479-44B2-842F-3DEA1A50A735}"/>
              </a:ext>
            </a:extLst>
          </p:cNvPr>
          <p:cNvSpPr/>
          <p:nvPr/>
        </p:nvSpPr>
        <p:spPr>
          <a:xfrm>
            <a:off x="7894320" y="1783080"/>
            <a:ext cx="643890" cy="640080"/>
          </a:xfrm>
          <a:prstGeom prst="ellipse">
            <a:avLst/>
          </a:prstGeom>
          <a:ln w="63500" cmpd="dbl">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q6</a:t>
            </a:r>
          </a:p>
        </p:txBody>
      </p:sp>
      <p:cxnSp>
        <p:nvCxnSpPr>
          <p:cNvPr id="16" name="Straight Arrow Connector 15">
            <a:extLst>
              <a:ext uri="{FF2B5EF4-FFF2-40B4-BE49-F238E27FC236}">
                <a16:creationId xmlns:a16="http://schemas.microsoft.com/office/drawing/2014/main" id="{EF5536D0-D832-4F65-BFE9-F04FFEBDCCDB}"/>
              </a:ext>
            </a:extLst>
          </p:cNvPr>
          <p:cNvCxnSpPr>
            <a:cxnSpLocks/>
            <a:endCxn id="4" idx="2"/>
          </p:cNvCxnSpPr>
          <p:nvPr/>
        </p:nvCxnSpPr>
        <p:spPr>
          <a:xfrm flipV="1">
            <a:off x="734449" y="3631372"/>
            <a:ext cx="701921" cy="8057"/>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18" name="Straight Arrow Connector 17">
            <a:extLst>
              <a:ext uri="{FF2B5EF4-FFF2-40B4-BE49-F238E27FC236}">
                <a16:creationId xmlns:a16="http://schemas.microsoft.com/office/drawing/2014/main" id="{06403CB9-C214-4052-A669-26DC52D190CD}"/>
              </a:ext>
            </a:extLst>
          </p:cNvPr>
          <p:cNvCxnSpPr>
            <a:cxnSpLocks/>
            <a:stCxn id="4" idx="0"/>
            <a:endCxn id="6" idx="4"/>
          </p:cNvCxnSpPr>
          <p:nvPr/>
        </p:nvCxnSpPr>
        <p:spPr>
          <a:xfrm flipV="1">
            <a:off x="1758315" y="2423160"/>
            <a:ext cx="0" cy="888172"/>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20" name="Straight Arrow Connector 19">
            <a:extLst>
              <a:ext uri="{FF2B5EF4-FFF2-40B4-BE49-F238E27FC236}">
                <a16:creationId xmlns:a16="http://schemas.microsoft.com/office/drawing/2014/main" id="{A960DF1C-D784-4757-9EF9-4F43E6537460}"/>
              </a:ext>
            </a:extLst>
          </p:cNvPr>
          <p:cNvCxnSpPr>
            <a:stCxn id="6" idx="6"/>
            <a:endCxn id="8" idx="2"/>
          </p:cNvCxnSpPr>
          <p:nvPr/>
        </p:nvCxnSpPr>
        <p:spPr>
          <a:xfrm>
            <a:off x="2080260" y="2103120"/>
            <a:ext cx="1508760" cy="0"/>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22" name="Straight Arrow Connector 21">
            <a:extLst>
              <a:ext uri="{FF2B5EF4-FFF2-40B4-BE49-F238E27FC236}">
                <a16:creationId xmlns:a16="http://schemas.microsoft.com/office/drawing/2014/main" id="{F8103D44-B49D-417D-8D6A-D7AFF0A8E11E}"/>
              </a:ext>
            </a:extLst>
          </p:cNvPr>
          <p:cNvCxnSpPr>
            <a:stCxn id="8" idx="6"/>
            <a:endCxn id="12" idx="2"/>
          </p:cNvCxnSpPr>
          <p:nvPr/>
        </p:nvCxnSpPr>
        <p:spPr>
          <a:xfrm>
            <a:off x="4232910" y="2103120"/>
            <a:ext cx="1508760" cy="0"/>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24" name="Straight Arrow Connector 23">
            <a:extLst>
              <a:ext uri="{FF2B5EF4-FFF2-40B4-BE49-F238E27FC236}">
                <a16:creationId xmlns:a16="http://schemas.microsoft.com/office/drawing/2014/main" id="{513E41DD-C57F-49D4-9579-6B8C66C7186A}"/>
              </a:ext>
            </a:extLst>
          </p:cNvPr>
          <p:cNvCxnSpPr>
            <a:stCxn id="12" idx="6"/>
            <a:endCxn id="14" idx="2"/>
          </p:cNvCxnSpPr>
          <p:nvPr/>
        </p:nvCxnSpPr>
        <p:spPr>
          <a:xfrm>
            <a:off x="6385560" y="2103120"/>
            <a:ext cx="1508760" cy="0"/>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26" name="Straight Arrow Connector 25">
            <a:extLst>
              <a:ext uri="{FF2B5EF4-FFF2-40B4-BE49-F238E27FC236}">
                <a16:creationId xmlns:a16="http://schemas.microsoft.com/office/drawing/2014/main" id="{D5ED4A63-A07A-455A-90E8-A0B777B8EB79}"/>
              </a:ext>
            </a:extLst>
          </p:cNvPr>
          <p:cNvCxnSpPr>
            <a:cxnSpLocks/>
            <a:stCxn id="10" idx="7"/>
            <a:endCxn id="14" idx="3"/>
          </p:cNvCxnSpPr>
          <p:nvPr/>
        </p:nvCxnSpPr>
        <p:spPr>
          <a:xfrm flipV="1">
            <a:off x="7349403" y="2329422"/>
            <a:ext cx="639213" cy="1208556"/>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30" name="Straight Arrow Connector 29">
            <a:extLst>
              <a:ext uri="{FF2B5EF4-FFF2-40B4-BE49-F238E27FC236}">
                <a16:creationId xmlns:a16="http://schemas.microsoft.com/office/drawing/2014/main" id="{3D2F07A5-D0B3-49AB-B394-7F0F6EB8F4BD}"/>
              </a:ext>
            </a:extLst>
          </p:cNvPr>
          <p:cNvCxnSpPr>
            <a:cxnSpLocks/>
            <a:stCxn id="10" idx="1"/>
            <a:endCxn id="12" idx="5"/>
          </p:cNvCxnSpPr>
          <p:nvPr/>
        </p:nvCxnSpPr>
        <p:spPr>
          <a:xfrm flipH="1" flipV="1">
            <a:off x="6291264" y="2329422"/>
            <a:ext cx="602841" cy="1208556"/>
          </a:xfrm>
          <a:prstGeom prst="straightConnector1">
            <a:avLst/>
          </a:prstGeom>
          <a:ln>
            <a:headEnd type="triangle" w="lg" len="lg"/>
            <a:tailEnd type="none"/>
          </a:ln>
        </p:spPr>
        <p:style>
          <a:lnRef idx="2">
            <a:schemeClr val="dk1"/>
          </a:lnRef>
          <a:fillRef idx="0">
            <a:schemeClr val="dk1"/>
          </a:fillRef>
          <a:effectRef idx="1">
            <a:schemeClr val="dk1"/>
          </a:effectRef>
          <a:fontRef idx="minor">
            <a:schemeClr val="tx1"/>
          </a:fontRef>
        </p:style>
      </p:cxnSp>
      <p:cxnSp>
        <p:nvCxnSpPr>
          <p:cNvPr id="33" name="Connector: Curved 32">
            <a:extLst>
              <a:ext uri="{FF2B5EF4-FFF2-40B4-BE49-F238E27FC236}">
                <a16:creationId xmlns:a16="http://schemas.microsoft.com/office/drawing/2014/main" id="{E4B08562-EB21-4A34-AE80-873C957C1D6C}"/>
              </a:ext>
            </a:extLst>
          </p:cNvPr>
          <p:cNvCxnSpPr>
            <a:stCxn id="12" idx="4"/>
            <a:endCxn id="10" idx="2"/>
          </p:cNvCxnSpPr>
          <p:nvPr/>
        </p:nvCxnSpPr>
        <p:spPr>
          <a:xfrm rot="16200000" flipH="1">
            <a:off x="5761152" y="2725623"/>
            <a:ext cx="1341120" cy="736194"/>
          </a:xfrm>
          <a:prstGeom prst="curvedConnector2">
            <a:avLst/>
          </a:prstGeom>
          <a:ln>
            <a:headEnd type="triangle" w="lg" len="lg"/>
            <a:tailEnd type="none"/>
          </a:ln>
        </p:spPr>
        <p:style>
          <a:lnRef idx="2">
            <a:schemeClr val="dk1"/>
          </a:lnRef>
          <a:fillRef idx="0">
            <a:schemeClr val="dk1"/>
          </a:fillRef>
          <a:effectRef idx="1">
            <a:schemeClr val="dk1"/>
          </a:effectRef>
          <a:fontRef idx="minor">
            <a:schemeClr val="tx1"/>
          </a:fontRef>
        </p:style>
      </p:cxnSp>
      <p:cxnSp>
        <p:nvCxnSpPr>
          <p:cNvPr id="35" name="Connector: Curved 34">
            <a:extLst>
              <a:ext uri="{FF2B5EF4-FFF2-40B4-BE49-F238E27FC236}">
                <a16:creationId xmlns:a16="http://schemas.microsoft.com/office/drawing/2014/main" id="{93CDF142-D270-4023-AF5B-D7A1C580396C}"/>
              </a:ext>
            </a:extLst>
          </p:cNvPr>
          <p:cNvCxnSpPr>
            <a:stCxn id="8" idx="1"/>
            <a:endCxn id="8" idx="7"/>
          </p:cNvCxnSpPr>
          <p:nvPr/>
        </p:nvCxnSpPr>
        <p:spPr>
          <a:xfrm rot="5400000" flipH="1" flipV="1">
            <a:off x="3910965" y="1649169"/>
            <a:ext cx="12700" cy="455298"/>
          </a:xfrm>
          <a:prstGeom prst="curvedConnector3">
            <a:avLst>
              <a:gd name="adj1" fmla="val 4218094"/>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38" name="Connector: Curved 37">
            <a:extLst>
              <a:ext uri="{FF2B5EF4-FFF2-40B4-BE49-F238E27FC236}">
                <a16:creationId xmlns:a16="http://schemas.microsoft.com/office/drawing/2014/main" id="{75642DA1-7CC8-4194-8747-38F1A459DF44}"/>
              </a:ext>
            </a:extLst>
          </p:cNvPr>
          <p:cNvCxnSpPr>
            <a:stCxn id="14" idx="1"/>
            <a:endCxn id="14" idx="7"/>
          </p:cNvCxnSpPr>
          <p:nvPr/>
        </p:nvCxnSpPr>
        <p:spPr>
          <a:xfrm rot="5400000" flipH="1" flipV="1">
            <a:off x="8216265" y="1649169"/>
            <a:ext cx="12700" cy="455298"/>
          </a:xfrm>
          <a:prstGeom prst="curvedConnector3">
            <a:avLst>
              <a:gd name="adj1" fmla="val 4458094"/>
            </a:avLst>
          </a:prstGeom>
          <a:ln>
            <a:tailEnd type="triangle" w="lg" len="lg"/>
          </a:ln>
        </p:spPr>
        <p:style>
          <a:lnRef idx="2">
            <a:schemeClr val="dk1"/>
          </a:lnRef>
          <a:fillRef idx="0">
            <a:schemeClr val="dk1"/>
          </a:fillRef>
          <a:effectRef idx="1">
            <a:schemeClr val="dk1"/>
          </a:effectRef>
          <a:fontRef idx="minor">
            <a:schemeClr val="tx1"/>
          </a:fontRef>
        </p:style>
      </p:cxnSp>
      <p:sp>
        <p:nvSpPr>
          <p:cNvPr id="40" name="Rectangle 39">
            <a:extLst>
              <a:ext uri="{FF2B5EF4-FFF2-40B4-BE49-F238E27FC236}">
                <a16:creationId xmlns:a16="http://schemas.microsoft.com/office/drawing/2014/main" id="{F96A16EB-A1D0-4CBF-BE54-CE7978ABED2E}"/>
              </a:ext>
            </a:extLst>
          </p:cNvPr>
          <p:cNvSpPr/>
          <p:nvPr/>
        </p:nvSpPr>
        <p:spPr>
          <a:xfrm>
            <a:off x="2133600" y="1706880"/>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rPr>
              <a:t>a, </a:t>
            </a:r>
            <a:r>
              <a:rPr lang="el-GR" sz="2000" b="1" i="1" dirty="0">
                <a:latin typeface="+mj-lt"/>
                <a:ea typeface="Cambria Math" panose="02040503050406030204" pitchFamily="18" charset="0"/>
              </a:rPr>
              <a:t>ε</a:t>
            </a:r>
            <a:r>
              <a:rPr lang="en-US" sz="2000" b="1" i="1" dirty="0">
                <a:latin typeface="+mj-lt"/>
                <a:ea typeface="Cambria Math" panose="02040503050406030204" pitchFamily="18" charset="0"/>
              </a:rPr>
              <a:t>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a:t>
            </a:r>
            <a:endParaRPr lang="en-US" b="1" i="1" dirty="0">
              <a:latin typeface="+mj-lt"/>
            </a:endParaRPr>
          </a:p>
        </p:txBody>
      </p:sp>
      <p:sp>
        <p:nvSpPr>
          <p:cNvPr id="42" name="Rectangle 41">
            <a:extLst>
              <a:ext uri="{FF2B5EF4-FFF2-40B4-BE49-F238E27FC236}">
                <a16:creationId xmlns:a16="http://schemas.microsoft.com/office/drawing/2014/main" id="{B1FF704C-F400-4936-9578-2E7DA47B517E}"/>
              </a:ext>
            </a:extLst>
          </p:cNvPr>
          <p:cNvSpPr/>
          <p:nvPr/>
        </p:nvSpPr>
        <p:spPr>
          <a:xfrm>
            <a:off x="4236404" y="1709419"/>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rPr>
              <a:t>b, </a:t>
            </a:r>
            <a:r>
              <a:rPr lang="en-US" sz="2000" b="1" i="1" dirty="0">
                <a:latin typeface="+mj-lt"/>
                <a:ea typeface="Cambria Math" panose="02040503050406030204" pitchFamily="18" charset="0"/>
              </a:rPr>
              <a:t>a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b="1" i="1" dirty="0">
              <a:latin typeface="+mj-lt"/>
            </a:endParaRPr>
          </a:p>
        </p:txBody>
      </p:sp>
      <p:sp>
        <p:nvSpPr>
          <p:cNvPr id="44" name="Rectangle 43">
            <a:extLst>
              <a:ext uri="{FF2B5EF4-FFF2-40B4-BE49-F238E27FC236}">
                <a16:creationId xmlns:a16="http://schemas.microsoft.com/office/drawing/2014/main" id="{F7DDE3D5-527C-43C3-A3F2-5176C4C9CAC7}"/>
              </a:ext>
            </a:extLst>
          </p:cNvPr>
          <p:cNvSpPr/>
          <p:nvPr/>
        </p:nvSpPr>
        <p:spPr>
          <a:xfrm>
            <a:off x="6400958" y="1322729"/>
            <a:ext cx="1306514" cy="45901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l-GR" sz="2000" b="1" i="1" dirty="0">
                <a:latin typeface="+mj-lt"/>
                <a:ea typeface="Cambria Math" panose="02040503050406030204" pitchFamily="18" charset="0"/>
              </a:rPr>
              <a:t>ε</a:t>
            </a:r>
            <a:r>
              <a:rPr lang="en-US" sz="2000" b="1" i="1" dirty="0">
                <a:latin typeface="+mj-lt"/>
              </a:rPr>
              <a:t>, </a:t>
            </a:r>
            <a:r>
              <a:rPr lang="en-US" sz="2000" b="1" i="1" dirty="0">
                <a:latin typeface="+mj-lt"/>
                <a:ea typeface="Cambria Math" panose="02040503050406030204" pitchFamily="18" charset="0"/>
              </a:rPr>
              <a:t>$ </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sz="2000" b="1" i="1" dirty="0">
              <a:latin typeface="+mj-lt"/>
              <a:ea typeface="Cambria Math" panose="02040503050406030204" pitchFamily="18" charset="0"/>
            </a:endParaRPr>
          </a:p>
        </p:txBody>
      </p:sp>
      <p:sp>
        <p:nvSpPr>
          <p:cNvPr id="46" name="Rectangle 45">
            <a:extLst>
              <a:ext uri="{FF2B5EF4-FFF2-40B4-BE49-F238E27FC236}">
                <a16:creationId xmlns:a16="http://schemas.microsoft.com/office/drawing/2014/main" id="{7EE872B4-6B39-4541-971C-A1708D50C149}"/>
              </a:ext>
            </a:extLst>
          </p:cNvPr>
          <p:cNvSpPr/>
          <p:nvPr/>
        </p:nvSpPr>
        <p:spPr>
          <a:xfrm rot="3794324">
            <a:off x="6088627" y="2566757"/>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l-GR" sz="2000" b="1" i="1" dirty="0">
                <a:latin typeface="+mj-lt"/>
                <a:ea typeface="Cambria Math" panose="02040503050406030204" pitchFamily="18" charset="0"/>
              </a:rPr>
              <a:t>ε</a:t>
            </a:r>
            <a:r>
              <a:rPr lang="en-US" sz="2000" b="1" i="1" dirty="0">
                <a:latin typeface="+mj-lt"/>
              </a:rPr>
              <a:t>, </a:t>
            </a:r>
            <a:r>
              <a:rPr lang="en-US" sz="2000" b="1" i="1" dirty="0">
                <a:latin typeface="+mj-lt"/>
                <a:ea typeface="Cambria Math" panose="02040503050406030204" pitchFamily="18" charset="0"/>
              </a:rPr>
              <a:t>a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b="1" i="1" dirty="0">
              <a:latin typeface="+mj-lt"/>
            </a:endParaRPr>
          </a:p>
        </p:txBody>
      </p:sp>
      <p:sp>
        <p:nvSpPr>
          <p:cNvPr id="48" name="Rectangle 47">
            <a:extLst>
              <a:ext uri="{FF2B5EF4-FFF2-40B4-BE49-F238E27FC236}">
                <a16:creationId xmlns:a16="http://schemas.microsoft.com/office/drawing/2014/main" id="{FDD9627C-5FC3-4610-85DD-D56D8D2DC054}"/>
              </a:ext>
            </a:extLst>
          </p:cNvPr>
          <p:cNvSpPr/>
          <p:nvPr/>
        </p:nvSpPr>
        <p:spPr>
          <a:xfrm>
            <a:off x="3257708" y="863776"/>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rPr>
              <a:t>a, </a:t>
            </a:r>
            <a:r>
              <a:rPr lang="el-GR" sz="2000" b="1" i="1" dirty="0">
                <a:latin typeface="+mj-lt"/>
                <a:ea typeface="Cambria Math" panose="02040503050406030204" pitchFamily="18" charset="0"/>
              </a:rPr>
              <a:t>ε</a:t>
            </a:r>
            <a:r>
              <a:rPr lang="en-US" sz="2000" b="1" i="1" dirty="0">
                <a:latin typeface="+mj-lt"/>
                <a:ea typeface="Cambria Math" panose="02040503050406030204" pitchFamily="18" charset="0"/>
              </a:rPr>
              <a:t>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a:t>
            </a:r>
            <a:endParaRPr lang="en-US" b="1" i="1" dirty="0">
              <a:latin typeface="+mj-lt"/>
            </a:endParaRPr>
          </a:p>
        </p:txBody>
      </p:sp>
      <p:sp>
        <p:nvSpPr>
          <p:cNvPr id="50" name="Rectangle 49">
            <a:extLst>
              <a:ext uri="{FF2B5EF4-FFF2-40B4-BE49-F238E27FC236}">
                <a16:creationId xmlns:a16="http://schemas.microsoft.com/office/drawing/2014/main" id="{75BEED41-220A-4D30-82B3-3E6897ACD140}"/>
              </a:ext>
            </a:extLst>
          </p:cNvPr>
          <p:cNvSpPr/>
          <p:nvPr/>
        </p:nvSpPr>
        <p:spPr>
          <a:xfrm>
            <a:off x="7663294" y="938157"/>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rPr>
              <a:t>b, </a:t>
            </a:r>
            <a:r>
              <a:rPr lang="el-GR" sz="2000" b="1" i="1" dirty="0">
                <a:latin typeface="+mj-lt"/>
                <a:ea typeface="Cambria Math" panose="02040503050406030204" pitchFamily="18" charset="0"/>
              </a:rPr>
              <a:t>ε</a:t>
            </a:r>
            <a:r>
              <a:rPr lang="en-US" sz="2000" b="1" i="1" dirty="0">
                <a:latin typeface="+mj-lt"/>
                <a:ea typeface="Cambria Math" panose="02040503050406030204" pitchFamily="18" charset="0"/>
              </a:rPr>
              <a:t>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b="1" i="1" dirty="0">
              <a:latin typeface="+mj-lt"/>
            </a:endParaRPr>
          </a:p>
        </p:txBody>
      </p:sp>
      <p:sp>
        <p:nvSpPr>
          <p:cNvPr id="52" name="Rectangle 51">
            <a:extLst>
              <a:ext uri="{FF2B5EF4-FFF2-40B4-BE49-F238E27FC236}">
                <a16:creationId xmlns:a16="http://schemas.microsoft.com/office/drawing/2014/main" id="{E96B5AE7-51AB-4782-B94E-6B7A9DE3CC74}"/>
              </a:ext>
            </a:extLst>
          </p:cNvPr>
          <p:cNvSpPr/>
          <p:nvPr/>
        </p:nvSpPr>
        <p:spPr>
          <a:xfrm>
            <a:off x="4981719" y="2933700"/>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rPr>
              <a:t>b, </a:t>
            </a:r>
            <a:r>
              <a:rPr lang="en-US" sz="2000" b="1" i="1" dirty="0">
                <a:latin typeface="+mj-lt"/>
                <a:ea typeface="Cambria Math" panose="02040503050406030204" pitchFamily="18" charset="0"/>
              </a:rPr>
              <a:t>a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b="1" i="1" dirty="0">
              <a:latin typeface="+mj-lt"/>
            </a:endParaRPr>
          </a:p>
        </p:txBody>
      </p:sp>
      <p:sp>
        <p:nvSpPr>
          <p:cNvPr id="56" name="Rectangle 55">
            <a:extLst>
              <a:ext uri="{FF2B5EF4-FFF2-40B4-BE49-F238E27FC236}">
                <a16:creationId xmlns:a16="http://schemas.microsoft.com/office/drawing/2014/main" id="{E1177D29-FE29-42A2-BE9E-9B1BB5D97EA8}"/>
              </a:ext>
            </a:extLst>
          </p:cNvPr>
          <p:cNvSpPr/>
          <p:nvPr/>
        </p:nvSpPr>
        <p:spPr>
          <a:xfrm>
            <a:off x="1578768" y="2610531"/>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l-GR" sz="2000" b="1" i="1" dirty="0">
                <a:latin typeface="+mj-lt"/>
                <a:ea typeface="Cambria Math" panose="02040503050406030204" pitchFamily="18" charset="0"/>
              </a:rPr>
              <a:t>ε</a:t>
            </a:r>
            <a:r>
              <a:rPr lang="en-US" sz="2000" b="1" i="1" dirty="0">
                <a:latin typeface="+mj-lt"/>
              </a:rPr>
              <a:t>, </a:t>
            </a:r>
            <a:r>
              <a:rPr lang="el-GR" sz="2000" b="1" i="1" dirty="0">
                <a:latin typeface="+mj-lt"/>
                <a:ea typeface="Cambria Math" panose="02040503050406030204" pitchFamily="18" charset="0"/>
              </a:rPr>
              <a:t>ε</a:t>
            </a:r>
            <a:r>
              <a:rPr lang="en-US" sz="2000" b="1" i="1" dirty="0">
                <a:latin typeface="+mj-lt"/>
                <a:ea typeface="Cambria Math" panose="02040503050406030204" pitchFamily="18" charset="0"/>
              </a:rPr>
              <a:t>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t>
            </a:r>
            <a:endParaRPr lang="en-US" b="1" i="1" dirty="0">
              <a:latin typeface="+mj-lt"/>
            </a:endParaRPr>
          </a:p>
        </p:txBody>
      </p:sp>
      <p:sp>
        <p:nvSpPr>
          <p:cNvPr id="65" name="Rectangle 64">
            <a:extLst>
              <a:ext uri="{FF2B5EF4-FFF2-40B4-BE49-F238E27FC236}">
                <a16:creationId xmlns:a16="http://schemas.microsoft.com/office/drawing/2014/main" id="{030F48D3-6C3D-425A-B964-05FBD4E1DB4B}"/>
              </a:ext>
            </a:extLst>
          </p:cNvPr>
          <p:cNvSpPr/>
          <p:nvPr/>
        </p:nvSpPr>
        <p:spPr>
          <a:xfrm>
            <a:off x="5486400" y="5486400"/>
            <a:ext cx="173736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endParaRPr lang="en-US" sz="2000" b="1" i="1" dirty="0">
              <a:latin typeface="+mj-lt"/>
            </a:endParaRPr>
          </a:p>
        </p:txBody>
      </p:sp>
      <p:sp>
        <p:nvSpPr>
          <p:cNvPr id="87" name="Rectangle 86">
            <a:extLst>
              <a:ext uri="{FF2B5EF4-FFF2-40B4-BE49-F238E27FC236}">
                <a16:creationId xmlns:a16="http://schemas.microsoft.com/office/drawing/2014/main" id="{A5F2315A-D0DB-4F2F-8986-61DB13EAD446}"/>
              </a:ext>
            </a:extLst>
          </p:cNvPr>
          <p:cNvSpPr/>
          <p:nvPr/>
        </p:nvSpPr>
        <p:spPr>
          <a:xfrm>
            <a:off x="5486400" y="5486400"/>
            <a:ext cx="173736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a:solidFill>
                  <a:srgbClr val="FF0000"/>
                </a:solidFill>
                <a:latin typeface="+mj-lt"/>
              </a:rPr>
              <a:t>$</a:t>
            </a:r>
          </a:p>
        </p:txBody>
      </p:sp>
      <p:sp>
        <p:nvSpPr>
          <p:cNvPr id="89" name="Rectangle 88">
            <a:extLst>
              <a:ext uri="{FF2B5EF4-FFF2-40B4-BE49-F238E27FC236}">
                <a16:creationId xmlns:a16="http://schemas.microsoft.com/office/drawing/2014/main" id="{44B3FE84-1F78-4983-98C2-98E361A0A2C3}"/>
              </a:ext>
            </a:extLst>
          </p:cNvPr>
          <p:cNvSpPr/>
          <p:nvPr/>
        </p:nvSpPr>
        <p:spPr>
          <a:xfrm>
            <a:off x="5486400" y="5486400"/>
            <a:ext cx="173736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a:latin typeface="+mj-lt"/>
              </a:rPr>
              <a:t>$</a:t>
            </a:r>
            <a:r>
              <a:rPr lang="en-US" sz="2000" b="1" i="1" dirty="0">
                <a:solidFill>
                  <a:srgbClr val="FF0000"/>
                </a:solidFill>
                <a:latin typeface="+mj-lt"/>
              </a:rPr>
              <a:t>a</a:t>
            </a:r>
          </a:p>
        </p:txBody>
      </p:sp>
      <p:sp>
        <p:nvSpPr>
          <p:cNvPr id="91" name="Rectangle 90">
            <a:extLst>
              <a:ext uri="{FF2B5EF4-FFF2-40B4-BE49-F238E27FC236}">
                <a16:creationId xmlns:a16="http://schemas.microsoft.com/office/drawing/2014/main" id="{5E97C0ED-168B-4669-96FE-F949F92F362A}"/>
              </a:ext>
            </a:extLst>
          </p:cNvPr>
          <p:cNvSpPr/>
          <p:nvPr/>
        </p:nvSpPr>
        <p:spPr>
          <a:xfrm>
            <a:off x="5486400" y="5486400"/>
            <a:ext cx="173736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a:latin typeface="+mj-lt"/>
              </a:rPr>
              <a:t>$a</a:t>
            </a:r>
            <a:r>
              <a:rPr lang="en-US" sz="2000" b="1" i="1" dirty="0">
                <a:solidFill>
                  <a:srgbClr val="FF0000"/>
                </a:solidFill>
                <a:latin typeface="+mj-lt"/>
              </a:rPr>
              <a:t>a</a:t>
            </a:r>
          </a:p>
        </p:txBody>
      </p:sp>
      <p:sp>
        <p:nvSpPr>
          <p:cNvPr id="93" name="Rectangle 92">
            <a:extLst>
              <a:ext uri="{FF2B5EF4-FFF2-40B4-BE49-F238E27FC236}">
                <a16:creationId xmlns:a16="http://schemas.microsoft.com/office/drawing/2014/main" id="{534E6F1A-413F-4C45-8014-1A975FB6838D}"/>
              </a:ext>
            </a:extLst>
          </p:cNvPr>
          <p:cNvSpPr/>
          <p:nvPr/>
        </p:nvSpPr>
        <p:spPr>
          <a:xfrm>
            <a:off x="5486400" y="5486400"/>
            <a:ext cx="173736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a:latin typeface="+mj-lt"/>
              </a:rPr>
              <a:t>$</a:t>
            </a:r>
            <a:r>
              <a:rPr lang="en-US" sz="2000" b="1" i="1" dirty="0" err="1">
                <a:latin typeface="+mj-lt"/>
              </a:rPr>
              <a:t>aa</a:t>
            </a:r>
            <a:r>
              <a:rPr lang="en-US" sz="2000" b="1" i="1" dirty="0" err="1">
                <a:solidFill>
                  <a:srgbClr val="FF0000"/>
                </a:solidFill>
                <a:latin typeface="+mj-lt"/>
              </a:rPr>
              <a:t>a</a:t>
            </a:r>
            <a:endParaRPr lang="en-US" sz="2000" b="1" i="1" dirty="0">
              <a:solidFill>
                <a:srgbClr val="FF0000"/>
              </a:solidFill>
              <a:latin typeface="+mj-lt"/>
            </a:endParaRPr>
          </a:p>
        </p:txBody>
      </p:sp>
      <p:sp>
        <p:nvSpPr>
          <p:cNvPr id="95" name="Rectangle 94">
            <a:extLst>
              <a:ext uri="{FF2B5EF4-FFF2-40B4-BE49-F238E27FC236}">
                <a16:creationId xmlns:a16="http://schemas.microsoft.com/office/drawing/2014/main" id="{9AEFAD88-B6D3-4826-ADE9-B3C465D3E632}"/>
              </a:ext>
            </a:extLst>
          </p:cNvPr>
          <p:cNvSpPr/>
          <p:nvPr/>
        </p:nvSpPr>
        <p:spPr>
          <a:xfrm>
            <a:off x="5486400" y="5486400"/>
            <a:ext cx="173736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a:latin typeface="+mj-lt"/>
              </a:rPr>
              <a:t>$</a:t>
            </a:r>
            <a:r>
              <a:rPr lang="en-US" sz="2000" b="1" i="1" dirty="0" err="1">
                <a:latin typeface="+mj-lt"/>
              </a:rPr>
              <a:t>aaa</a:t>
            </a:r>
            <a:r>
              <a:rPr lang="en-US" sz="2000" b="1" i="1" dirty="0" err="1">
                <a:solidFill>
                  <a:srgbClr val="FF0000"/>
                </a:solidFill>
                <a:latin typeface="+mj-lt"/>
              </a:rPr>
              <a:t>a</a:t>
            </a:r>
            <a:endParaRPr lang="en-US" sz="2000" b="1" i="1" dirty="0">
              <a:solidFill>
                <a:srgbClr val="FF0000"/>
              </a:solidFill>
              <a:latin typeface="+mj-lt"/>
            </a:endParaRPr>
          </a:p>
        </p:txBody>
      </p:sp>
      <p:sp>
        <p:nvSpPr>
          <p:cNvPr id="97" name="Rectangle 96">
            <a:extLst>
              <a:ext uri="{FF2B5EF4-FFF2-40B4-BE49-F238E27FC236}">
                <a16:creationId xmlns:a16="http://schemas.microsoft.com/office/drawing/2014/main" id="{F7206A7F-8E6E-484F-A022-829E08AFAC22}"/>
              </a:ext>
            </a:extLst>
          </p:cNvPr>
          <p:cNvSpPr/>
          <p:nvPr/>
        </p:nvSpPr>
        <p:spPr>
          <a:xfrm>
            <a:off x="5486400" y="5486400"/>
            <a:ext cx="173736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a:latin typeface="+mj-lt"/>
              </a:rPr>
              <a:t>$</a:t>
            </a:r>
            <a:r>
              <a:rPr lang="en-US" sz="2000" b="1" i="1" dirty="0" err="1">
                <a:latin typeface="+mj-lt"/>
              </a:rPr>
              <a:t>aaaa</a:t>
            </a:r>
            <a:r>
              <a:rPr lang="en-US" sz="2000" b="1" i="1" dirty="0" err="1">
                <a:solidFill>
                  <a:srgbClr val="FF0000"/>
                </a:solidFill>
                <a:latin typeface="+mj-lt"/>
              </a:rPr>
              <a:t>a</a:t>
            </a:r>
            <a:endParaRPr lang="en-US" sz="2000" b="1" i="1" dirty="0">
              <a:solidFill>
                <a:srgbClr val="FF0000"/>
              </a:solidFill>
              <a:latin typeface="+mj-lt"/>
            </a:endParaRPr>
          </a:p>
        </p:txBody>
      </p:sp>
      <p:sp>
        <p:nvSpPr>
          <p:cNvPr id="103" name="Rectangle 102">
            <a:extLst>
              <a:ext uri="{FF2B5EF4-FFF2-40B4-BE49-F238E27FC236}">
                <a16:creationId xmlns:a16="http://schemas.microsoft.com/office/drawing/2014/main" id="{682E7172-74CA-4B5E-A537-E3F76AF852A8}"/>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aaaaabbb</a:t>
            </a:r>
            <a:endParaRPr lang="en-US" sz="2000" b="1" i="1" dirty="0">
              <a:latin typeface="+mj-lt"/>
            </a:endParaRPr>
          </a:p>
        </p:txBody>
      </p:sp>
      <p:sp>
        <p:nvSpPr>
          <p:cNvPr id="117" name="Rectangle 116">
            <a:extLst>
              <a:ext uri="{FF2B5EF4-FFF2-40B4-BE49-F238E27FC236}">
                <a16:creationId xmlns:a16="http://schemas.microsoft.com/office/drawing/2014/main" id="{6983DDCE-D269-47E4-BB18-434C0E3261A0}"/>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solidFill>
                  <a:srgbClr val="FF0000"/>
                </a:solidFill>
                <a:latin typeface="+mj-lt"/>
              </a:rPr>
              <a:t>a</a:t>
            </a:r>
            <a:r>
              <a:rPr lang="en-US" sz="2000" b="1" i="1" dirty="0" err="1">
                <a:latin typeface="+mj-lt"/>
              </a:rPr>
              <a:t>aaaabbb</a:t>
            </a:r>
            <a:endParaRPr lang="en-US" sz="2000" b="1" i="1" dirty="0">
              <a:latin typeface="+mj-lt"/>
            </a:endParaRPr>
          </a:p>
        </p:txBody>
      </p:sp>
      <p:sp>
        <p:nvSpPr>
          <p:cNvPr id="119" name="Rectangle 118">
            <a:extLst>
              <a:ext uri="{FF2B5EF4-FFF2-40B4-BE49-F238E27FC236}">
                <a16:creationId xmlns:a16="http://schemas.microsoft.com/office/drawing/2014/main" id="{AB6F08CF-7016-4969-872E-852DF0A81348}"/>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t>
            </a:r>
            <a:r>
              <a:rPr lang="en-US" sz="2000" b="1" i="1" dirty="0" err="1">
                <a:solidFill>
                  <a:srgbClr val="FF0000"/>
                </a:solidFill>
                <a:latin typeface="+mj-lt"/>
              </a:rPr>
              <a:t>a</a:t>
            </a:r>
            <a:r>
              <a:rPr lang="en-US" sz="2000" b="1" i="1" dirty="0" err="1">
                <a:latin typeface="+mj-lt"/>
              </a:rPr>
              <a:t>aaabbb</a:t>
            </a:r>
            <a:endParaRPr lang="en-US" sz="2000" b="1" i="1" dirty="0">
              <a:latin typeface="+mj-lt"/>
            </a:endParaRPr>
          </a:p>
        </p:txBody>
      </p:sp>
      <p:sp>
        <p:nvSpPr>
          <p:cNvPr id="121" name="Rectangle 120">
            <a:extLst>
              <a:ext uri="{FF2B5EF4-FFF2-40B4-BE49-F238E27FC236}">
                <a16:creationId xmlns:a16="http://schemas.microsoft.com/office/drawing/2014/main" id="{FBAE46BA-6AF5-4DC7-A5C7-FBA38C44128A}"/>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t>
            </a:r>
            <a:r>
              <a:rPr lang="en-US" sz="2000" b="1" i="1" dirty="0" err="1">
                <a:solidFill>
                  <a:srgbClr val="FF0000"/>
                </a:solidFill>
                <a:latin typeface="+mj-lt"/>
              </a:rPr>
              <a:t>a</a:t>
            </a:r>
            <a:r>
              <a:rPr lang="en-US" sz="2000" b="1" i="1" dirty="0" err="1">
                <a:latin typeface="+mj-lt"/>
              </a:rPr>
              <a:t>aabbb</a:t>
            </a:r>
            <a:endParaRPr lang="en-US" sz="2000" b="1" i="1" dirty="0">
              <a:latin typeface="+mj-lt"/>
            </a:endParaRPr>
          </a:p>
        </p:txBody>
      </p:sp>
      <p:sp>
        <p:nvSpPr>
          <p:cNvPr id="123" name="Rectangle 122">
            <a:extLst>
              <a:ext uri="{FF2B5EF4-FFF2-40B4-BE49-F238E27FC236}">
                <a16:creationId xmlns:a16="http://schemas.microsoft.com/office/drawing/2014/main" id="{20EEA4CC-E666-4DC6-B14A-8ADE0B5A0B53}"/>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a:t>
            </a:r>
            <a:r>
              <a:rPr lang="en-US" sz="2000" b="1" i="1" dirty="0" err="1">
                <a:solidFill>
                  <a:srgbClr val="FF0000"/>
                </a:solidFill>
                <a:latin typeface="+mj-lt"/>
              </a:rPr>
              <a:t>a</a:t>
            </a:r>
            <a:r>
              <a:rPr lang="en-US" sz="2000" b="1" i="1" dirty="0" err="1">
                <a:latin typeface="+mj-lt"/>
              </a:rPr>
              <a:t>abbb</a:t>
            </a:r>
            <a:endParaRPr lang="en-US" sz="2000" b="1" i="1" dirty="0">
              <a:latin typeface="+mj-lt"/>
            </a:endParaRPr>
          </a:p>
        </p:txBody>
      </p:sp>
      <p:sp>
        <p:nvSpPr>
          <p:cNvPr id="125" name="Rectangle 124">
            <a:extLst>
              <a:ext uri="{FF2B5EF4-FFF2-40B4-BE49-F238E27FC236}">
                <a16:creationId xmlns:a16="http://schemas.microsoft.com/office/drawing/2014/main" id="{F892DD7E-57DB-4989-A505-4BC499FF01E0}"/>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aaaa</a:t>
            </a:r>
            <a:r>
              <a:rPr lang="en-US" sz="2000" b="1" i="1" dirty="0" err="1">
                <a:solidFill>
                  <a:srgbClr val="FF0000"/>
                </a:solidFill>
                <a:latin typeface="+mj-lt"/>
              </a:rPr>
              <a:t>a</a:t>
            </a:r>
            <a:r>
              <a:rPr lang="en-US" sz="2000" b="1" i="1" dirty="0" err="1">
                <a:latin typeface="+mj-lt"/>
              </a:rPr>
              <a:t>bbb</a:t>
            </a:r>
            <a:endParaRPr lang="en-US" sz="2000" b="1" i="1" dirty="0">
              <a:latin typeface="+mj-lt"/>
            </a:endParaRPr>
          </a:p>
        </p:txBody>
      </p:sp>
      <p:sp>
        <p:nvSpPr>
          <p:cNvPr id="127" name="Rectangle 126">
            <a:extLst>
              <a:ext uri="{FF2B5EF4-FFF2-40B4-BE49-F238E27FC236}">
                <a16:creationId xmlns:a16="http://schemas.microsoft.com/office/drawing/2014/main" id="{6327BB5E-5584-43D8-A1FD-97A3D16A3E22}"/>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aaaaa</a:t>
            </a:r>
            <a:r>
              <a:rPr lang="en-US" sz="2000" b="1" i="1" dirty="0" err="1">
                <a:solidFill>
                  <a:srgbClr val="FF0000"/>
                </a:solidFill>
                <a:latin typeface="+mj-lt"/>
              </a:rPr>
              <a:t>b</a:t>
            </a:r>
            <a:r>
              <a:rPr lang="en-US" sz="2000" b="1" i="1" dirty="0" err="1">
                <a:latin typeface="+mj-lt"/>
              </a:rPr>
              <a:t>bb</a:t>
            </a:r>
            <a:endParaRPr lang="en-US" sz="2000" b="1" i="1" dirty="0">
              <a:latin typeface="+mj-lt"/>
            </a:endParaRPr>
          </a:p>
        </p:txBody>
      </p:sp>
      <p:sp>
        <p:nvSpPr>
          <p:cNvPr id="129" name="Rectangle 128">
            <a:extLst>
              <a:ext uri="{FF2B5EF4-FFF2-40B4-BE49-F238E27FC236}">
                <a16:creationId xmlns:a16="http://schemas.microsoft.com/office/drawing/2014/main" id="{D023AD73-FAC4-41E7-8901-D272A68DC07D}"/>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aaaaab</a:t>
            </a:r>
            <a:r>
              <a:rPr lang="en-US" sz="2000" b="1" i="1" dirty="0" err="1">
                <a:solidFill>
                  <a:srgbClr val="FF0000"/>
                </a:solidFill>
                <a:latin typeface="+mj-lt"/>
              </a:rPr>
              <a:t>b</a:t>
            </a:r>
            <a:r>
              <a:rPr lang="en-US" sz="2000" b="1" i="1" dirty="0" err="1">
                <a:latin typeface="+mj-lt"/>
              </a:rPr>
              <a:t>b</a:t>
            </a:r>
            <a:endParaRPr lang="en-US" sz="2000" b="1" i="1" dirty="0">
              <a:latin typeface="+mj-lt"/>
            </a:endParaRPr>
          </a:p>
        </p:txBody>
      </p:sp>
      <p:sp>
        <p:nvSpPr>
          <p:cNvPr id="131" name="Rectangle 130">
            <a:extLst>
              <a:ext uri="{FF2B5EF4-FFF2-40B4-BE49-F238E27FC236}">
                <a16:creationId xmlns:a16="http://schemas.microsoft.com/office/drawing/2014/main" id="{AD116E82-6C1D-45EA-BCFC-ECC9CBC874F4}"/>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aaaaabb</a:t>
            </a:r>
            <a:r>
              <a:rPr lang="en-US" sz="2000" b="1" i="1" dirty="0" err="1">
                <a:solidFill>
                  <a:srgbClr val="FF0000"/>
                </a:solidFill>
                <a:latin typeface="+mj-lt"/>
              </a:rPr>
              <a:t>b</a:t>
            </a:r>
            <a:endParaRPr lang="en-US" sz="2000" b="1" i="1" dirty="0">
              <a:solidFill>
                <a:srgbClr val="FF0000"/>
              </a:solidFill>
              <a:latin typeface="+mj-lt"/>
            </a:endParaRPr>
          </a:p>
        </p:txBody>
      </p:sp>
      <p:sp>
        <p:nvSpPr>
          <p:cNvPr id="133" name="Rectangle 132">
            <a:extLst>
              <a:ext uri="{FF2B5EF4-FFF2-40B4-BE49-F238E27FC236}">
                <a16:creationId xmlns:a16="http://schemas.microsoft.com/office/drawing/2014/main" id="{F26F46D3-DA8F-4AB6-B9C4-35BC3EF09271}"/>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aaaaabbb</a:t>
            </a:r>
            <a:r>
              <a:rPr lang="en-US" sz="2000" b="1" i="1" dirty="0">
                <a:solidFill>
                  <a:srgbClr val="FF0000"/>
                </a:solidFill>
                <a:latin typeface="+mj-lt"/>
                <a:ea typeface="Cambria Math" panose="02040503050406030204" pitchFamily="18" charset="0"/>
              </a:rPr>
              <a:t>∅</a:t>
            </a:r>
            <a:endParaRPr lang="en-US" sz="2000" b="1" i="1" dirty="0">
              <a:latin typeface="+mj-lt"/>
            </a:endParaRPr>
          </a:p>
        </p:txBody>
      </p:sp>
      <p:sp>
        <p:nvSpPr>
          <p:cNvPr id="67" name="Rectangle 66">
            <a:extLst>
              <a:ext uri="{FF2B5EF4-FFF2-40B4-BE49-F238E27FC236}">
                <a16:creationId xmlns:a16="http://schemas.microsoft.com/office/drawing/2014/main" id="{87D3C95B-E906-4A2D-A81D-48C6E6C3B3E6}"/>
              </a:ext>
            </a:extLst>
          </p:cNvPr>
          <p:cNvSpPr/>
          <p:nvPr/>
        </p:nvSpPr>
        <p:spPr>
          <a:xfrm>
            <a:off x="1828800" y="4815840"/>
            <a:ext cx="1760220" cy="389580"/>
          </a:xfrm>
          <a:prstGeom prst="rect">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latin typeface="Arial Black" panose="020B0A04020102020204" pitchFamily="34" charset="0"/>
              </a:rPr>
              <a:t>Input</a:t>
            </a:r>
          </a:p>
        </p:txBody>
      </p:sp>
      <p:sp>
        <p:nvSpPr>
          <p:cNvPr id="68" name="Rectangle 67">
            <a:extLst>
              <a:ext uri="{FF2B5EF4-FFF2-40B4-BE49-F238E27FC236}">
                <a16:creationId xmlns:a16="http://schemas.microsoft.com/office/drawing/2014/main" id="{2DB2FEF1-E5BE-42F7-98C0-AC860C63DE36}"/>
              </a:ext>
            </a:extLst>
          </p:cNvPr>
          <p:cNvSpPr/>
          <p:nvPr/>
        </p:nvSpPr>
        <p:spPr>
          <a:xfrm>
            <a:off x="5486400" y="4815840"/>
            <a:ext cx="1760220" cy="389580"/>
          </a:xfrm>
          <a:prstGeom prst="rect">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latin typeface="Arial Black" panose="020B0A04020102020204" pitchFamily="34" charset="0"/>
              </a:rPr>
              <a:t>Stack</a:t>
            </a:r>
          </a:p>
        </p:txBody>
      </p:sp>
      <p:sp>
        <p:nvSpPr>
          <p:cNvPr id="5" name="Rectangle 4">
            <a:extLst>
              <a:ext uri="{FF2B5EF4-FFF2-40B4-BE49-F238E27FC236}">
                <a16:creationId xmlns:a16="http://schemas.microsoft.com/office/drawing/2014/main" id="{F8482376-4686-438F-89AF-33AC6C704579}"/>
              </a:ext>
            </a:extLst>
          </p:cNvPr>
          <p:cNvSpPr/>
          <p:nvPr/>
        </p:nvSpPr>
        <p:spPr>
          <a:xfrm>
            <a:off x="6400958" y="1659506"/>
            <a:ext cx="1306514" cy="425984"/>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ea typeface="Cambria Math" panose="02040503050406030204" pitchFamily="18" charset="0"/>
              </a:rPr>
              <a:t>∅, $ </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sz="2000" b="1" i="1" dirty="0">
              <a:latin typeface="+mj-lt"/>
            </a:endParaRPr>
          </a:p>
        </p:txBody>
      </p:sp>
      <p:sp>
        <p:nvSpPr>
          <p:cNvPr id="7" name="Rectangle 6">
            <a:extLst>
              <a:ext uri="{FF2B5EF4-FFF2-40B4-BE49-F238E27FC236}">
                <a16:creationId xmlns:a16="http://schemas.microsoft.com/office/drawing/2014/main" id="{493F1B68-4021-47A3-B749-2503025CC5E3}"/>
              </a:ext>
            </a:extLst>
          </p:cNvPr>
          <p:cNvSpPr/>
          <p:nvPr/>
        </p:nvSpPr>
        <p:spPr>
          <a:xfrm>
            <a:off x="7610731" y="2603049"/>
            <a:ext cx="1306514" cy="45901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l-GR" sz="2000" b="1" i="1" dirty="0">
                <a:latin typeface="+mj-lt"/>
                <a:ea typeface="Cambria Math" panose="02040503050406030204" pitchFamily="18" charset="0"/>
              </a:rPr>
              <a:t>ε</a:t>
            </a:r>
            <a:r>
              <a:rPr lang="en-US" sz="2000" b="1" i="1" dirty="0">
                <a:latin typeface="+mj-lt"/>
              </a:rPr>
              <a:t>, </a:t>
            </a:r>
            <a:r>
              <a:rPr lang="en-US" sz="2000" b="1" i="1" dirty="0">
                <a:latin typeface="+mj-lt"/>
                <a:ea typeface="Cambria Math" panose="02040503050406030204" pitchFamily="18" charset="0"/>
              </a:rPr>
              <a:t>$ </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sz="2000" b="1" i="1" dirty="0">
              <a:latin typeface="+mj-lt"/>
              <a:ea typeface="Cambria Math" panose="02040503050406030204" pitchFamily="18" charset="0"/>
            </a:endParaRPr>
          </a:p>
        </p:txBody>
      </p:sp>
      <p:sp>
        <p:nvSpPr>
          <p:cNvPr id="9" name="Rectangle 8">
            <a:extLst>
              <a:ext uri="{FF2B5EF4-FFF2-40B4-BE49-F238E27FC236}">
                <a16:creationId xmlns:a16="http://schemas.microsoft.com/office/drawing/2014/main" id="{A9ADD2B7-1842-4C39-B090-8F3FDCC973AE}"/>
              </a:ext>
            </a:extLst>
          </p:cNvPr>
          <p:cNvSpPr/>
          <p:nvPr/>
        </p:nvSpPr>
        <p:spPr>
          <a:xfrm>
            <a:off x="7473571" y="2939826"/>
            <a:ext cx="1306514" cy="425984"/>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ea typeface="Cambria Math" panose="02040503050406030204" pitchFamily="18" charset="0"/>
              </a:rPr>
              <a:t>∅, $ </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sz="2000" b="1" i="1" dirty="0">
              <a:latin typeface="+mj-lt"/>
            </a:endParaRPr>
          </a:p>
        </p:txBody>
      </p:sp>
    </p:spTree>
    <p:extLst>
      <p:ext uri="{BB962C8B-B14F-4D97-AF65-F5344CB8AC3E}">
        <p14:creationId xmlns:p14="http://schemas.microsoft.com/office/powerpoint/2010/main" val="4034225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mph" presetSubtype="1" nodeType="clickEffect">
                                  <p:stCondLst>
                                    <p:cond delay="0"/>
                                  </p:stCondLst>
                                  <p:childTnLst>
                                    <p:set>
                                      <p:cBhvr>
                                        <p:cTn id="10" dur="indefinite"/>
                                        <p:tgtEl>
                                          <p:spTgt spid="4"/>
                                        </p:tgtEl>
                                        <p:attrNameLst>
                                          <p:attrName>fillcolor</p:attrName>
                                        </p:attrNameLst>
                                      </p:cBhvr>
                                      <p:to>
                                        <p:clrVal>
                                          <a:srgbClr val="00B050"/>
                                        </p:clrVal>
                                      </p:to>
                                    </p:set>
                                    <p:set>
                                      <p:cBhvr>
                                        <p:cTn id="11" dur="indefinite"/>
                                        <p:tgtEl>
                                          <p:spTgt spid="4"/>
                                        </p:tgtEl>
                                        <p:attrNameLst>
                                          <p:attrName>fill.type</p:attrName>
                                        </p:attrNameLst>
                                      </p:cBhvr>
                                      <p:to>
                                        <p:strVal val="solid"/>
                                      </p:to>
                                    </p:set>
                                    <p:set>
                                      <p:cBhvr>
                                        <p:cTn id="12" dur="indefinite"/>
                                        <p:tgtEl>
                                          <p:spTgt spid="4"/>
                                        </p:tgtEl>
                                        <p:attrNameLst>
                                          <p:attrName>fill.on</p:attrName>
                                        </p:attrNameLst>
                                      </p:cBhvr>
                                      <p:to>
                                        <p:strVal val="tru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3" presetClass="emph" presetSubtype="1" grpId="0" nodeType="clickEffect">
                                  <p:stCondLst>
                                    <p:cond delay="0"/>
                                  </p:stCondLst>
                                  <p:childTnLst>
                                    <p:set>
                                      <p:cBhvr override="childStyle">
                                        <p:cTn id="20" dur="indefinite"/>
                                        <p:tgtEl>
                                          <p:spTgt spid="56"/>
                                        </p:tgtEl>
                                        <p:attrNameLst>
                                          <p:attrName>style.color</p:attrName>
                                        </p:attrNameLst>
                                      </p:cBhvr>
                                      <p:to>
                                        <p:clrVal>
                                          <a:srgbClr val="00B050"/>
                                        </p:clrVal>
                                      </p:to>
                                    </p:set>
                                  </p:childTnLst>
                                </p:cTn>
                              </p:par>
                              <p:par>
                                <p:cTn id="21" presetID="1" presetClass="emph" presetSubtype="1" nodeType="withEffect">
                                  <p:stCondLst>
                                    <p:cond delay="0"/>
                                  </p:stCondLst>
                                  <p:childTnLst>
                                    <p:set>
                                      <p:cBhvr>
                                        <p:cTn id="22" dur="indefinite"/>
                                        <p:tgtEl>
                                          <p:spTgt spid="4"/>
                                        </p:tgtEl>
                                        <p:attrNameLst>
                                          <p:attrName>fillcolor</p:attrName>
                                        </p:attrNameLst>
                                      </p:cBhvr>
                                      <p:to>
                                        <p:clrVal>
                                          <a:srgbClr val="0E57C4"/>
                                        </p:clrVal>
                                      </p:to>
                                    </p:set>
                                    <p:set>
                                      <p:cBhvr>
                                        <p:cTn id="23" dur="indefinite"/>
                                        <p:tgtEl>
                                          <p:spTgt spid="4"/>
                                        </p:tgtEl>
                                        <p:attrNameLst>
                                          <p:attrName>fill.type</p:attrName>
                                        </p:attrNameLst>
                                      </p:cBhvr>
                                      <p:to>
                                        <p:strVal val="solid"/>
                                      </p:to>
                                    </p:set>
                                    <p:set>
                                      <p:cBhvr>
                                        <p:cTn id="24" dur="indefinite"/>
                                        <p:tgtEl>
                                          <p:spTgt spid="4"/>
                                        </p:tgtEl>
                                        <p:attrNameLst>
                                          <p:attrName>fill.on</p:attrName>
                                        </p:attrNameLst>
                                      </p:cBhvr>
                                      <p:to>
                                        <p:strVal val="true"/>
                                      </p:to>
                                    </p:set>
                                  </p:childTnLst>
                                </p:cTn>
                              </p:par>
                              <p:par>
                                <p:cTn id="25" presetID="1" presetClass="emph" presetSubtype="1" nodeType="withEffect">
                                  <p:stCondLst>
                                    <p:cond delay="0"/>
                                  </p:stCondLst>
                                  <p:childTnLst>
                                    <p:set>
                                      <p:cBhvr>
                                        <p:cTn id="26" dur="indefinite"/>
                                        <p:tgtEl>
                                          <p:spTgt spid="6"/>
                                        </p:tgtEl>
                                        <p:attrNameLst>
                                          <p:attrName>fillcolor</p:attrName>
                                        </p:attrNameLst>
                                      </p:cBhvr>
                                      <p:to>
                                        <p:clrVal>
                                          <a:srgbClr val="00B050"/>
                                        </p:clrVal>
                                      </p:to>
                                    </p:set>
                                    <p:set>
                                      <p:cBhvr>
                                        <p:cTn id="27" dur="indefinite"/>
                                        <p:tgtEl>
                                          <p:spTgt spid="6"/>
                                        </p:tgtEl>
                                        <p:attrNameLst>
                                          <p:attrName>fill.type</p:attrName>
                                        </p:attrNameLst>
                                      </p:cBhvr>
                                      <p:to>
                                        <p:strVal val="solid"/>
                                      </p:to>
                                    </p:set>
                                    <p:set>
                                      <p:cBhvr>
                                        <p:cTn id="28" dur="indefinite"/>
                                        <p:tgtEl>
                                          <p:spTgt spid="6"/>
                                        </p:tgtEl>
                                        <p:attrNameLst>
                                          <p:attrName>fill.on</p:attrName>
                                        </p:attrNameLst>
                                      </p:cBhvr>
                                      <p:to>
                                        <p:strVal val="tru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7"/>
                                        </p:tgtEl>
                                        <p:attrNameLst>
                                          <p:attrName>style.visibility</p:attrName>
                                        </p:attrNameLst>
                                      </p:cBhvr>
                                      <p:to>
                                        <p:strVal val="visible"/>
                                      </p:to>
                                    </p:set>
                                  </p:childTnLst>
                                </p:cTn>
                              </p:par>
                              <p:par>
                                <p:cTn id="33" presetID="1" presetClass="exit" presetSubtype="0" fill="hold" grpId="1" nodeType="withEffect">
                                  <p:stCondLst>
                                    <p:cond delay="0"/>
                                  </p:stCondLst>
                                  <p:childTnLst>
                                    <p:set>
                                      <p:cBhvr>
                                        <p:cTn id="34" dur="1" fill="hold">
                                          <p:stCondLst>
                                            <p:cond delay="0"/>
                                          </p:stCondLst>
                                        </p:cTn>
                                        <p:tgtEl>
                                          <p:spTgt spid="65"/>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mph" presetSubtype="1" nodeType="clickEffect">
                                  <p:stCondLst>
                                    <p:cond delay="0"/>
                                  </p:stCondLst>
                                  <p:childTnLst>
                                    <p:set>
                                      <p:cBhvr>
                                        <p:cTn id="38" dur="indefinite"/>
                                        <p:tgtEl>
                                          <p:spTgt spid="4"/>
                                        </p:tgtEl>
                                        <p:attrNameLst>
                                          <p:attrName>fillcolor</p:attrName>
                                        </p:attrNameLst>
                                      </p:cBhvr>
                                      <p:to>
                                        <p:clrVal>
                                          <a:srgbClr val="FFFFFF"/>
                                        </p:clrVal>
                                      </p:to>
                                    </p:set>
                                    <p:set>
                                      <p:cBhvr>
                                        <p:cTn id="39" dur="indefinite"/>
                                        <p:tgtEl>
                                          <p:spTgt spid="4"/>
                                        </p:tgtEl>
                                        <p:attrNameLst>
                                          <p:attrName>fill.type</p:attrName>
                                        </p:attrNameLst>
                                      </p:cBhvr>
                                      <p:to>
                                        <p:strVal val="solid"/>
                                      </p:to>
                                    </p:set>
                                    <p:set>
                                      <p:cBhvr>
                                        <p:cTn id="40" dur="indefinite"/>
                                        <p:tgtEl>
                                          <p:spTgt spid="4"/>
                                        </p:tgtEl>
                                        <p:attrNameLst>
                                          <p:attrName>fill.on</p:attrName>
                                        </p:attrNameLst>
                                      </p:cBhvr>
                                      <p:to>
                                        <p:strVal val="true"/>
                                      </p:to>
                                    </p:set>
                                  </p:childTnLst>
                                </p:cTn>
                              </p:par>
                              <p:par>
                                <p:cTn id="41" presetID="3" presetClass="emph" presetSubtype="1" grpId="1" nodeType="withEffect">
                                  <p:stCondLst>
                                    <p:cond delay="0"/>
                                  </p:stCondLst>
                                  <p:childTnLst>
                                    <p:set>
                                      <p:cBhvr override="childStyle">
                                        <p:cTn id="42" dur="indefinite"/>
                                        <p:tgtEl>
                                          <p:spTgt spid="56"/>
                                        </p:tgtEl>
                                        <p:attrNameLst>
                                          <p:attrName>style.color</p:attrName>
                                        </p:attrNameLst>
                                      </p:cBhvr>
                                      <p:to>
                                        <p:clrVal>
                                          <a:srgbClr val="000000"/>
                                        </p:clrVal>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17"/>
                                        </p:tgtEl>
                                        <p:attrNameLst>
                                          <p:attrName>style.visibility</p:attrName>
                                        </p:attrNameLst>
                                      </p:cBhvr>
                                      <p:to>
                                        <p:strVal val="visible"/>
                                      </p:to>
                                    </p:set>
                                  </p:childTnLst>
                                </p:cTn>
                              </p:par>
                              <p:par>
                                <p:cTn id="47" presetID="1" presetClass="exit" presetSubtype="0" fill="hold" grpId="1" nodeType="withEffect">
                                  <p:stCondLst>
                                    <p:cond delay="0"/>
                                  </p:stCondLst>
                                  <p:childTnLst>
                                    <p:set>
                                      <p:cBhvr>
                                        <p:cTn id="48" dur="1" fill="hold">
                                          <p:stCondLst>
                                            <p:cond delay="0"/>
                                          </p:stCondLst>
                                        </p:cTn>
                                        <p:tgtEl>
                                          <p:spTgt spid="103"/>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3" presetClass="emph" presetSubtype="1" grpId="0" nodeType="clickEffect">
                                  <p:stCondLst>
                                    <p:cond delay="0"/>
                                  </p:stCondLst>
                                  <p:childTnLst>
                                    <p:set>
                                      <p:cBhvr override="childStyle">
                                        <p:cTn id="52" dur="indefinite"/>
                                        <p:tgtEl>
                                          <p:spTgt spid="40"/>
                                        </p:tgtEl>
                                        <p:attrNameLst>
                                          <p:attrName>style.color</p:attrName>
                                        </p:attrNameLst>
                                      </p:cBhvr>
                                      <p:to>
                                        <p:clrVal>
                                          <a:srgbClr val="00B050"/>
                                        </p:clrVal>
                                      </p:to>
                                    </p:set>
                                  </p:childTnLst>
                                </p:cTn>
                              </p:par>
                            </p:childTnLst>
                          </p:cTn>
                        </p:par>
                      </p:childTnLst>
                    </p:cTn>
                  </p:par>
                  <p:par>
                    <p:cTn id="53" fill="hold">
                      <p:stCondLst>
                        <p:cond delay="indefinite"/>
                      </p:stCondLst>
                      <p:childTnLst>
                        <p:par>
                          <p:cTn id="54" fill="hold">
                            <p:stCondLst>
                              <p:cond delay="0"/>
                            </p:stCondLst>
                            <p:childTnLst>
                              <p:par>
                                <p:cTn id="55" presetID="1" presetClass="emph" presetSubtype="1" nodeType="clickEffect">
                                  <p:stCondLst>
                                    <p:cond delay="0"/>
                                  </p:stCondLst>
                                  <p:childTnLst>
                                    <p:set>
                                      <p:cBhvr>
                                        <p:cTn id="56" dur="indefinite"/>
                                        <p:tgtEl>
                                          <p:spTgt spid="6"/>
                                        </p:tgtEl>
                                        <p:attrNameLst>
                                          <p:attrName>fillcolor</p:attrName>
                                        </p:attrNameLst>
                                      </p:cBhvr>
                                      <p:to>
                                        <p:clrVal>
                                          <a:srgbClr val="0E57C4"/>
                                        </p:clrVal>
                                      </p:to>
                                    </p:set>
                                    <p:set>
                                      <p:cBhvr>
                                        <p:cTn id="57" dur="indefinite"/>
                                        <p:tgtEl>
                                          <p:spTgt spid="6"/>
                                        </p:tgtEl>
                                        <p:attrNameLst>
                                          <p:attrName>fill.type</p:attrName>
                                        </p:attrNameLst>
                                      </p:cBhvr>
                                      <p:to>
                                        <p:strVal val="solid"/>
                                      </p:to>
                                    </p:set>
                                    <p:set>
                                      <p:cBhvr>
                                        <p:cTn id="58" dur="indefinite"/>
                                        <p:tgtEl>
                                          <p:spTgt spid="6"/>
                                        </p:tgtEl>
                                        <p:attrNameLst>
                                          <p:attrName>fill.on</p:attrName>
                                        </p:attrNameLst>
                                      </p:cBhvr>
                                      <p:to>
                                        <p:strVal val="true"/>
                                      </p:to>
                                    </p:set>
                                  </p:childTnLst>
                                </p:cTn>
                              </p:par>
                              <p:par>
                                <p:cTn id="59" presetID="1" presetClass="emph" presetSubtype="1" nodeType="withEffect">
                                  <p:stCondLst>
                                    <p:cond delay="0"/>
                                  </p:stCondLst>
                                  <p:childTnLst>
                                    <p:set>
                                      <p:cBhvr>
                                        <p:cTn id="60" dur="indefinite"/>
                                        <p:tgtEl>
                                          <p:spTgt spid="8"/>
                                        </p:tgtEl>
                                        <p:attrNameLst>
                                          <p:attrName>fillcolor</p:attrName>
                                        </p:attrNameLst>
                                      </p:cBhvr>
                                      <p:to>
                                        <p:clrVal>
                                          <a:srgbClr val="00B050"/>
                                        </p:clrVal>
                                      </p:to>
                                    </p:set>
                                    <p:set>
                                      <p:cBhvr>
                                        <p:cTn id="61" dur="indefinite"/>
                                        <p:tgtEl>
                                          <p:spTgt spid="8"/>
                                        </p:tgtEl>
                                        <p:attrNameLst>
                                          <p:attrName>fill.type</p:attrName>
                                        </p:attrNameLst>
                                      </p:cBhvr>
                                      <p:to>
                                        <p:strVal val="solid"/>
                                      </p:to>
                                    </p:set>
                                    <p:set>
                                      <p:cBhvr>
                                        <p:cTn id="62" dur="indefinite"/>
                                        <p:tgtEl>
                                          <p:spTgt spid="8"/>
                                        </p:tgtEl>
                                        <p:attrNameLst>
                                          <p:attrName>fill.on</p:attrName>
                                        </p:attrNameLst>
                                      </p:cBhvr>
                                      <p:to>
                                        <p:strVal val="tru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89"/>
                                        </p:tgtEl>
                                        <p:attrNameLst>
                                          <p:attrName>style.visibility</p:attrName>
                                        </p:attrNameLst>
                                      </p:cBhvr>
                                      <p:to>
                                        <p:strVal val="visible"/>
                                      </p:to>
                                    </p:set>
                                  </p:childTnLst>
                                </p:cTn>
                              </p:par>
                              <p:par>
                                <p:cTn id="67" presetID="1" presetClass="exit" presetSubtype="0" fill="hold" grpId="1" nodeType="withEffect">
                                  <p:stCondLst>
                                    <p:cond delay="0"/>
                                  </p:stCondLst>
                                  <p:childTnLst>
                                    <p:set>
                                      <p:cBhvr>
                                        <p:cTn id="68" dur="1" fill="hold">
                                          <p:stCondLst>
                                            <p:cond delay="0"/>
                                          </p:stCondLst>
                                        </p:cTn>
                                        <p:tgtEl>
                                          <p:spTgt spid="87"/>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mph" presetSubtype="1" nodeType="clickEffect">
                                  <p:stCondLst>
                                    <p:cond delay="0"/>
                                  </p:stCondLst>
                                  <p:childTnLst>
                                    <p:set>
                                      <p:cBhvr>
                                        <p:cTn id="72" dur="indefinite"/>
                                        <p:tgtEl>
                                          <p:spTgt spid="6"/>
                                        </p:tgtEl>
                                        <p:attrNameLst>
                                          <p:attrName>fillcolor</p:attrName>
                                        </p:attrNameLst>
                                      </p:cBhvr>
                                      <p:to>
                                        <p:clrVal>
                                          <a:srgbClr val="FFFFFF"/>
                                        </p:clrVal>
                                      </p:to>
                                    </p:set>
                                    <p:set>
                                      <p:cBhvr>
                                        <p:cTn id="73" dur="indefinite"/>
                                        <p:tgtEl>
                                          <p:spTgt spid="6"/>
                                        </p:tgtEl>
                                        <p:attrNameLst>
                                          <p:attrName>fill.type</p:attrName>
                                        </p:attrNameLst>
                                      </p:cBhvr>
                                      <p:to>
                                        <p:strVal val="solid"/>
                                      </p:to>
                                    </p:set>
                                    <p:set>
                                      <p:cBhvr>
                                        <p:cTn id="74" dur="indefinite"/>
                                        <p:tgtEl>
                                          <p:spTgt spid="6"/>
                                        </p:tgtEl>
                                        <p:attrNameLst>
                                          <p:attrName>fill.on</p:attrName>
                                        </p:attrNameLst>
                                      </p:cBhvr>
                                      <p:to>
                                        <p:strVal val="true"/>
                                      </p:to>
                                    </p:set>
                                  </p:childTnLst>
                                </p:cTn>
                              </p:par>
                              <p:par>
                                <p:cTn id="75" presetID="3" presetClass="emph" presetSubtype="1" grpId="1" nodeType="withEffect">
                                  <p:stCondLst>
                                    <p:cond delay="0"/>
                                  </p:stCondLst>
                                  <p:childTnLst>
                                    <p:set>
                                      <p:cBhvr override="childStyle">
                                        <p:cTn id="76" dur="indefinite"/>
                                        <p:tgtEl>
                                          <p:spTgt spid="40"/>
                                        </p:tgtEl>
                                        <p:attrNameLst>
                                          <p:attrName>style.color</p:attrName>
                                        </p:attrNameLst>
                                      </p:cBhvr>
                                      <p:to>
                                        <p:clrVal>
                                          <a:srgbClr val="000000"/>
                                        </p:clrVal>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119"/>
                                        </p:tgtEl>
                                        <p:attrNameLst>
                                          <p:attrName>style.visibility</p:attrName>
                                        </p:attrNameLst>
                                      </p:cBhvr>
                                      <p:to>
                                        <p:strVal val="visible"/>
                                      </p:to>
                                    </p:set>
                                  </p:childTnLst>
                                </p:cTn>
                              </p:par>
                              <p:par>
                                <p:cTn id="81" presetID="1" presetClass="exit" presetSubtype="0" fill="hold" grpId="1" nodeType="withEffect">
                                  <p:stCondLst>
                                    <p:cond delay="0"/>
                                  </p:stCondLst>
                                  <p:childTnLst>
                                    <p:set>
                                      <p:cBhvr>
                                        <p:cTn id="82" dur="1" fill="hold">
                                          <p:stCondLst>
                                            <p:cond delay="0"/>
                                          </p:stCondLst>
                                        </p:cTn>
                                        <p:tgtEl>
                                          <p:spTgt spid="117"/>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3" presetClass="emph" presetSubtype="1" grpId="0" nodeType="clickEffect">
                                  <p:stCondLst>
                                    <p:cond delay="0"/>
                                  </p:stCondLst>
                                  <p:childTnLst>
                                    <p:set>
                                      <p:cBhvr override="childStyle">
                                        <p:cTn id="86" dur="indefinite"/>
                                        <p:tgtEl>
                                          <p:spTgt spid="48"/>
                                        </p:tgtEl>
                                        <p:attrNameLst>
                                          <p:attrName>style.color</p:attrName>
                                        </p:attrNameLst>
                                      </p:cBhvr>
                                      <p:to>
                                        <p:clrVal>
                                          <a:srgbClr val="00B050"/>
                                        </p:clrVal>
                                      </p:to>
                                    </p:set>
                                  </p:childTnLst>
                                </p:cTn>
                              </p:par>
                              <p:par>
                                <p:cTn id="87" presetID="3" presetClass="emph" presetSubtype="1" grpId="0" nodeType="withEffect">
                                  <p:stCondLst>
                                    <p:cond delay="0"/>
                                  </p:stCondLst>
                                  <p:childTnLst>
                                    <p:set>
                                      <p:cBhvr override="childStyle">
                                        <p:cTn id="88" dur="indefinite"/>
                                        <p:tgtEl>
                                          <p:spTgt spid="42"/>
                                        </p:tgtEl>
                                        <p:attrNameLst>
                                          <p:attrName>style.color</p:attrName>
                                        </p:attrNameLst>
                                      </p:cBhvr>
                                      <p:to>
                                        <p:clrVal>
                                          <a:srgbClr val="0E57C4"/>
                                        </p:clrVal>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91"/>
                                        </p:tgtEl>
                                        <p:attrNameLst>
                                          <p:attrName>style.visibility</p:attrName>
                                        </p:attrNameLst>
                                      </p:cBhvr>
                                      <p:to>
                                        <p:strVal val="visible"/>
                                      </p:to>
                                    </p:set>
                                  </p:childTnLst>
                                </p:cTn>
                              </p:par>
                              <p:par>
                                <p:cTn id="93" presetID="1" presetClass="exit" presetSubtype="0" fill="hold" grpId="1" nodeType="withEffect">
                                  <p:stCondLst>
                                    <p:cond delay="0"/>
                                  </p:stCondLst>
                                  <p:childTnLst>
                                    <p:set>
                                      <p:cBhvr>
                                        <p:cTn id="94" dur="1" fill="hold">
                                          <p:stCondLst>
                                            <p:cond delay="0"/>
                                          </p:stCondLst>
                                        </p:cTn>
                                        <p:tgtEl>
                                          <p:spTgt spid="89"/>
                                        </p:tgtEl>
                                        <p:attrNameLst>
                                          <p:attrName>style.visibility</p:attrName>
                                        </p:attrNameLst>
                                      </p:cBhvr>
                                      <p:to>
                                        <p:strVal val="hidden"/>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121"/>
                                        </p:tgtEl>
                                        <p:attrNameLst>
                                          <p:attrName>style.visibility</p:attrName>
                                        </p:attrNameLst>
                                      </p:cBhvr>
                                      <p:to>
                                        <p:strVal val="visible"/>
                                      </p:to>
                                    </p:set>
                                  </p:childTnLst>
                                </p:cTn>
                              </p:par>
                              <p:par>
                                <p:cTn id="99" presetID="1" presetClass="exit" presetSubtype="0" fill="hold" grpId="1" nodeType="withEffect">
                                  <p:stCondLst>
                                    <p:cond delay="0"/>
                                  </p:stCondLst>
                                  <p:childTnLst>
                                    <p:set>
                                      <p:cBhvr>
                                        <p:cTn id="100" dur="1" fill="hold">
                                          <p:stCondLst>
                                            <p:cond delay="0"/>
                                          </p:stCondLst>
                                        </p:cTn>
                                        <p:tgtEl>
                                          <p:spTgt spid="119"/>
                                        </p:tgtEl>
                                        <p:attrNameLst>
                                          <p:attrName>style.visibility</p:attrName>
                                        </p:attrNameLst>
                                      </p:cBhvr>
                                      <p:to>
                                        <p:strVal val="hidden"/>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93"/>
                                        </p:tgtEl>
                                        <p:attrNameLst>
                                          <p:attrName>style.visibility</p:attrName>
                                        </p:attrNameLst>
                                      </p:cBhvr>
                                      <p:to>
                                        <p:strVal val="visible"/>
                                      </p:to>
                                    </p:set>
                                  </p:childTnLst>
                                </p:cTn>
                              </p:par>
                              <p:par>
                                <p:cTn id="105" presetID="1" presetClass="exit" presetSubtype="0" fill="hold" grpId="1" nodeType="withEffect">
                                  <p:stCondLst>
                                    <p:cond delay="0"/>
                                  </p:stCondLst>
                                  <p:childTnLst>
                                    <p:set>
                                      <p:cBhvr>
                                        <p:cTn id="106" dur="1" fill="hold">
                                          <p:stCondLst>
                                            <p:cond delay="0"/>
                                          </p:stCondLst>
                                        </p:cTn>
                                        <p:tgtEl>
                                          <p:spTgt spid="91"/>
                                        </p:tgtEl>
                                        <p:attrNameLst>
                                          <p:attrName>style.visibility</p:attrName>
                                        </p:attrNameLst>
                                      </p:cBhvr>
                                      <p:to>
                                        <p:strVal val="hidden"/>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123"/>
                                        </p:tgtEl>
                                        <p:attrNameLst>
                                          <p:attrName>style.visibility</p:attrName>
                                        </p:attrNameLst>
                                      </p:cBhvr>
                                      <p:to>
                                        <p:strVal val="visible"/>
                                      </p:to>
                                    </p:set>
                                  </p:childTnLst>
                                </p:cTn>
                              </p:par>
                              <p:par>
                                <p:cTn id="111" presetID="1" presetClass="exit" presetSubtype="0" fill="hold" grpId="1" nodeType="withEffect">
                                  <p:stCondLst>
                                    <p:cond delay="0"/>
                                  </p:stCondLst>
                                  <p:childTnLst>
                                    <p:set>
                                      <p:cBhvr>
                                        <p:cTn id="112" dur="1" fill="hold">
                                          <p:stCondLst>
                                            <p:cond delay="0"/>
                                          </p:stCondLst>
                                        </p:cTn>
                                        <p:tgtEl>
                                          <p:spTgt spid="121"/>
                                        </p:tgtEl>
                                        <p:attrNameLst>
                                          <p:attrName>style.visibility</p:attrName>
                                        </p:attrNameLst>
                                      </p:cBhvr>
                                      <p:to>
                                        <p:strVal val="hidden"/>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95"/>
                                        </p:tgtEl>
                                        <p:attrNameLst>
                                          <p:attrName>style.visibility</p:attrName>
                                        </p:attrNameLst>
                                      </p:cBhvr>
                                      <p:to>
                                        <p:strVal val="visible"/>
                                      </p:to>
                                    </p:set>
                                  </p:childTnLst>
                                </p:cTn>
                              </p:par>
                              <p:par>
                                <p:cTn id="117" presetID="1" presetClass="exit" presetSubtype="0" fill="hold" grpId="1" nodeType="withEffect">
                                  <p:stCondLst>
                                    <p:cond delay="0"/>
                                  </p:stCondLst>
                                  <p:childTnLst>
                                    <p:set>
                                      <p:cBhvr>
                                        <p:cTn id="118" dur="1" fill="hold">
                                          <p:stCondLst>
                                            <p:cond delay="0"/>
                                          </p:stCondLst>
                                        </p:cTn>
                                        <p:tgtEl>
                                          <p:spTgt spid="93"/>
                                        </p:tgtEl>
                                        <p:attrNameLst>
                                          <p:attrName>style.visibility</p:attrName>
                                        </p:attrNameLst>
                                      </p:cBhvr>
                                      <p:to>
                                        <p:strVal val="hidden"/>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125"/>
                                        </p:tgtEl>
                                        <p:attrNameLst>
                                          <p:attrName>style.visibility</p:attrName>
                                        </p:attrNameLst>
                                      </p:cBhvr>
                                      <p:to>
                                        <p:strVal val="visible"/>
                                      </p:to>
                                    </p:set>
                                  </p:childTnLst>
                                </p:cTn>
                              </p:par>
                              <p:par>
                                <p:cTn id="123" presetID="1" presetClass="exit" presetSubtype="0" fill="hold" grpId="1" nodeType="withEffect">
                                  <p:stCondLst>
                                    <p:cond delay="0"/>
                                  </p:stCondLst>
                                  <p:childTnLst>
                                    <p:set>
                                      <p:cBhvr>
                                        <p:cTn id="124" dur="1" fill="hold">
                                          <p:stCondLst>
                                            <p:cond delay="0"/>
                                          </p:stCondLst>
                                        </p:cTn>
                                        <p:tgtEl>
                                          <p:spTgt spid="123"/>
                                        </p:tgtEl>
                                        <p:attrNameLst>
                                          <p:attrName>style.visibility</p:attrName>
                                        </p:attrNameLst>
                                      </p:cBhvr>
                                      <p:to>
                                        <p:strVal val="hidden"/>
                                      </p:to>
                                    </p:se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grpId="0" nodeType="clickEffect">
                                  <p:stCondLst>
                                    <p:cond delay="0"/>
                                  </p:stCondLst>
                                  <p:childTnLst>
                                    <p:set>
                                      <p:cBhvr>
                                        <p:cTn id="128" dur="1" fill="hold">
                                          <p:stCondLst>
                                            <p:cond delay="0"/>
                                          </p:stCondLst>
                                        </p:cTn>
                                        <p:tgtEl>
                                          <p:spTgt spid="97"/>
                                        </p:tgtEl>
                                        <p:attrNameLst>
                                          <p:attrName>style.visibility</p:attrName>
                                        </p:attrNameLst>
                                      </p:cBhvr>
                                      <p:to>
                                        <p:strVal val="visible"/>
                                      </p:to>
                                    </p:set>
                                  </p:childTnLst>
                                </p:cTn>
                              </p:par>
                              <p:par>
                                <p:cTn id="129" presetID="1" presetClass="exit" presetSubtype="0" fill="hold" grpId="1" nodeType="withEffect">
                                  <p:stCondLst>
                                    <p:cond delay="0"/>
                                  </p:stCondLst>
                                  <p:childTnLst>
                                    <p:set>
                                      <p:cBhvr>
                                        <p:cTn id="130" dur="1" fill="hold">
                                          <p:stCondLst>
                                            <p:cond delay="0"/>
                                          </p:stCondLst>
                                        </p:cTn>
                                        <p:tgtEl>
                                          <p:spTgt spid="95"/>
                                        </p:tgtEl>
                                        <p:attrNameLst>
                                          <p:attrName>style.visibility</p:attrName>
                                        </p:attrNameLst>
                                      </p:cBhvr>
                                      <p:to>
                                        <p:strVal val="hidden"/>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grpId="0" nodeType="clickEffect">
                                  <p:stCondLst>
                                    <p:cond delay="0"/>
                                  </p:stCondLst>
                                  <p:childTnLst>
                                    <p:set>
                                      <p:cBhvr>
                                        <p:cTn id="134" dur="1" fill="hold">
                                          <p:stCondLst>
                                            <p:cond delay="0"/>
                                          </p:stCondLst>
                                        </p:cTn>
                                        <p:tgtEl>
                                          <p:spTgt spid="127"/>
                                        </p:tgtEl>
                                        <p:attrNameLst>
                                          <p:attrName>style.visibility</p:attrName>
                                        </p:attrNameLst>
                                      </p:cBhvr>
                                      <p:to>
                                        <p:strVal val="visible"/>
                                      </p:to>
                                    </p:set>
                                  </p:childTnLst>
                                </p:cTn>
                              </p:par>
                              <p:par>
                                <p:cTn id="135" presetID="1" presetClass="exit" presetSubtype="0" fill="hold" grpId="1" nodeType="withEffect">
                                  <p:stCondLst>
                                    <p:cond delay="0"/>
                                  </p:stCondLst>
                                  <p:childTnLst>
                                    <p:set>
                                      <p:cBhvr>
                                        <p:cTn id="136" dur="1" fill="hold">
                                          <p:stCondLst>
                                            <p:cond delay="0"/>
                                          </p:stCondLst>
                                        </p:cTn>
                                        <p:tgtEl>
                                          <p:spTgt spid="125"/>
                                        </p:tgtEl>
                                        <p:attrNameLst>
                                          <p:attrName>style.visibility</p:attrName>
                                        </p:attrNameLst>
                                      </p:cBhvr>
                                      <p:to>
                                        <p:strVal val="hidden"/>
                                      </p:to>
                                    </p:set>
                                  </p:childTnLst>
                                </p:cTn>
                              </p:par>
                            </p:childTnLst>
                          </p:cTn>
                        </p:par>
                      </p:childTnLst>
                    </p:cTn>
                  </p:par>
                  <p:par>
                    <p:cTn id="137" fill="hold">
                      <p:stCondLst>
                        <p:cond delay="indefinite"/>
                      </p:stCondLst>
                      <p:childTnLst>
                        <p:par>
                          <p:cTn id="138" fill="hold">
                            <p:stCondLst>
                              <p:cond delay="0"/>
                            </p:stCondLst>
                            <p:childTnLst>
                              <p:par>
                                <p:cTn id="139" presetID="3" presetClass="emph" presetSubtype="1" grpId="1" nodeType="clickEffect">
                                  <p:stCondLst>
                                    <p:cond delay="0"/>
                                  </p:stCondLst>
                                  <p:childTnLst>
                                    <p:set>
                                      <p:cBhvr override="childStyle">
                                        <p:cTn id="140" dur="indefinite"/>
                                        <p:tgtEl>
                                          <p:spTgt spid="48"/>
                                        </p:tgtEl>
                                        <p:attrNameLst>
                                          <p:attrName>style.color</p:attrName>
                                        </p:attrNameLst>
                                      </p:cBhvr>
                                      <p:to>
                                        <p:clrVal>
                                          <a:srgbClr val="0E57C4"/>
                                        </p:clrVal>
                                      </p:to>
                                    </p:set>
                                  </p:childTnLst>
                                </p:cTn>
                              </p:par>
                              <p:par>
                                <p:cTn id="141" presetID="3" presetClass="emph" presetSubtype="1" grpId="1" nodeType="withEffect">
                                  <p:stCondLst>
                                    <p:cond delay="0"/>
                                  </p:stCondLst>
                                  <p:childTnLst>
                                    <p:set>
                                      <p:cBhvr override="childStyle">
                                        <p:cTn id="142" dur="indefinite"/>
                                        <p:tgtEl>
                                          <p:spTgt spid="42"/>
                                        </p:tgtEl>
                                        <p:attrNameLst>
                                          <p:attrName>style.color</p:attrName>
                                        </p:attrNameLst>
                                      </p:cBhvr>
                                      <p:to>
                                        <p:clrVal>
                                          <a:srgbClr val="00B050"/>
                                        </p:clrVal>
                                      </p:to>
                                    </p:set>
                                  </p:childTnLst>
                                </p:cTn>
                              </p:par>
                            </p:childTnLst>
                          </p:cTn>
                        </p:par>
                      </p:childTnLst>
                    </p:cTn>
                  </p:par>
                  <p:par>
                    <p:cTn id="143" fill="hold">
                      <p:stCondLst>
                        <p:cond delay="indefinite"/>
                      </p:stCondLst>
                      <p:childTnLst>
                        <p:par>
                          <p:cTn id="144" fill="hold">
                            <p:stCondLst>
                              <p:cond delay="0"/>
                            </p:stCondLst>
                            <p:childTnLst>
                              <p:par>
                                <p:cTn id="145" presetID="1" presetClass="emph" presetSubtype="1" nodeType="clickEffect">
                                  <p:stCondLst>
                                    <p:cond delay="0"/>
                                  </p:stCondLst>
                                  <p:childTnLst>
                                    <p:set>
                                      <p:cBhvr>
                                        <p:cTn id="146" dur="indefinite"/>
                                        <p:tgtEl>
                                          <p:spTgt spid="8"/>
                                        </p:tgtEl>
                                        <p:attrNameLst>
                                          <p:attrName>fillcolor</p:attrName>
                                        </p:attrNameLst>
                                      </p:cBhvr>
                                      <p:to>
                                        <p:clrVal>
                                          <a:srgbClr val="0E57C4"/>
                                        </p:clrVal>
                                      </p:to>
                                    </p:set>
                                    <p:set>
                                      <p:cBhvr>
                                        <p:cTn id="147" dur="indefinite"/>
                                        <p:tgtEl>
                                          <p:spTgt spid="8"/>
                                        </p:tgtEl>
                                        <p:attrNameLst>
                                          <p:attrName>fill.type</p:attrName>
                                        </p:attrNameLst>
                                      </p:cBhvr>
                                      <p:to>
                                        <p:strVal val="solid"/>
                                      </p:to>
                                    </p:set>
                                    <p:set>
                                      <p:cBhvr>
                                        <p:cTn id="148" dur="indefinite"/>
                                        <p:tgtEl>
                                          <p:spTgt spid="8"/>
                                        </p:tgtEl>
                                        <p:attrNameLst>
                                          <p:attrName>fill.on</p:attrName>
                                        </p:attrNameLst>
                                      </p:cBhvr>
                                      <p:to>
                                        <p:strVal val="true"/>
                                      </p:to>
                                    </p:set>
                                  </p:childTnLst>
                                </p:cTn>
                              </p:par>
                              <p:par>
                                <p:cTn id="149" presetID="1" presetClass="emph" presetSubtype="1" nodeType="withEffect">
                                  <p:stCondLst>
                                    <p:cond delay="0"/>
                                  </p:stCondLst>
                                  <p:childTnLst>
                                    <p:set>
                                      <p:cBhvr>
                                        <p:cTn id="150" dur="indefinite"/>
                                        <p:tgtEl>
                                          <p:spTgt spid="12"/>
                                        </p:tgtEl>
                                        <p:attrNameLst>
                                          <p:attrName>fillcolor</p:attrName>
                                        </p:attrNameLst>
                                      </p:cBhvr>
                                      <p:to>
                                        <p:clrVal>
                                          <a:srgbClr val="00B050"/>
                                        </p:clrVal>
                                      </p:to>
                                    </p:set>
                                    <p:set>
                                      <p:cBhvr>
                                        <p:cTn id="151" dur="indefinite"/>
                                        <p:tgtEl>
                                          <p:spTgt spid="12"/>
                                        </p:tgtEl>
                                        <p:attrNameLst>
                                          <p:attrName>fill.type</p:attrName>
                                        </p:attrNameLst>
                                      </p:cBhvr>
                                      <p:to>
                                        <p:strVal val="solid"/>
                                      </p:to>
                                    </p:set>
                                    <p:set>
                                      <p:cBhvr>
                                        <p:cTn id="152" dur="indefinite"/>
                                        <p:tgtEl>
                                          <p:spTgt spid="12"/>
                                        </p:tgtEl>
                                        <p:attrNameLst>
                                          <p:attrName>fill.on</p:attrName>
                                        </p:attrNameLst>
                                      </p:cBhvr>
                                      <p:to>
                                        <p:strVal val="true"/>
                                      </p:to>
                                    </p:set>
                                  </p:childTnLst>
                                </p:cTn>
                              </p:par>
                            </p:childTnLst>
                          </p:cTn>
                        </p:par>
                      </p:childTnLst>
                    </p:cTn>
                  </p:par>
                  <p:par>
                    <p:cTn id="153" fill="hold">
                      <p:stCondLst>
                        <p:cond delay="indefinite"/>
                      </p:stCondLst>
                      <p:childTnLst>
                        <p:par>
                          <p:cTn id="154" fill="hold">
                            <p:stCondLst>
                              <p:cond delay="0"/>
                            </p:stCondLst>
                            <p:childTnLst>
                              <p:par>
                                <p:cTn id="155" presetID="1" presetClass="entr" presetSubtype="0" fill="hold" grpId="2" nodeType="clickEffect">
                                  <p:stCondLst>
                                    <p:cond delay="0"/>
                                  </p:stCondLst>
                                  <p:childTnLst>
                                    <p:set>
                                      <p:cBhvr>
                                        <p:cTn id="156" dur="1" fill="hold">
                                          <p:stCondLst>
                                            <p:cond delay="0"/>
                                          </p:stCondLst>
                                        </p:cTn>
                                        <p:tgtEl>
                                          <p:spTgt spid="95"/>
                                        </p:tgtEl>
                                        <p:attrNameLst>
                                          <p:attrName>style.visibility</p:attrName>
                                        </p:attrNameLst>
                                      </p:cBhvr>
                                      <p:to>
                                        <p:strVal val="visible"/>
                                      </p:to>
                                    </p:set>
                                  </p:childTnLst>
                                </p:cTn>
                              </p:par>
                              <p:par>
                                <p:cTn id="157" presetID="1" presetClass="exit" presetSubtype="0" fill="hold" grpId="3" nodeType="withEffect">
                                  <p:stCondLst>
                                    <p:cond delay="0"/>
                                  </p:stCondLst>
                                  <p:childTnLst>
                                    <p:set>
                                      <p:cBhvr>
                                        <p:cTn id="158" dur="1" fill="hold">
                                          <p:stCondLst>
                                            <p:cond delay="0"/>
                                          </p:stCondLst>
                                        </p:cTn>
                                        <p:tgtEl>
                                          <p:spTgt spid="97"/>
                                        </p:tgtEl>
                                        <p:attrNameLst>
                                          <p:attrName>style.visibility</p:attrName>
                                        </p:attrNameLst>
                                      </p:cBhvr>
                                      <p:to>
                                        <p:strVal val="hidden"/>
                                      </p:to>
                                    </p:set>
                                  </p:childTnLst>
                                </p:cTn>
                              </p:par>
                            </p:childTnLst>
                          </p:cTn>
                        </p:par>
                      </p:childTnLst>
                    </p:cTn>
                  </p:par>
                  <p:par>
                    <p:cTn id="159" fill="hold">
                      <p:stCondLst>
                        <p:cond delay="indefinite"/>
                      </p:stCondLst>
                      <p:childTnLst>
                        <p:par>
                          <p:cTn id="160" fill="hold">
                            <p:stCondLst>
                              <p:cond delay="0"/>
                            </p:stCondLst>
                            <p:childTnLst>
                              <p:par>
                                <p:cTn id="161" presetID="1" presetClass="emph" presetSubtype="1" nodeType="clickEffect">
                                  <p:stCondLst>
                                    <p:cond delay="0"/>
                                  </p:stCondLst>
                                  <p:childTnLst>
                                    <p:set>
                                      <p:cBhvr>
                                        <p:cTn id="162" dur="indefinite"/>
                                        <p:tgtEl>
                                          <p:spTgt spid="8"/>
                                        </p:tgtEl>
                                        <p:attrNameLst>
                                          <p:attrName>fillcolor</p:attrName>
                                        </p:attrNameLst>
                                      </p:cBhvr>
                                      <p:to>
                                        <p:clrVal>
                                          <a:srgbClr val="FFFFFF"/>
                                        </p:clrVal>
                                      </p:to>
                                    </p:set>
                                    <p:set>
                                      <p:cBhvr>
                                        <p:cTn id="163" dur="indefinite"/>
                                        <p:tgtEl>
                                          <p:spTgt spid="8"/>
                                        </p:tgtEl>
                                        <p:attrNameLst>
                                          <p:attrName>fill.type</p:attrName>
                                        </p:attrNameLst>
                                      </p:cBhvr>
                                      <p:to>
                                        <p:strVal val="solid"/>
                                      </p:to>
                                    </p:set>
                                    <p:set>
                                      <p:cBhvr>
                                        <p:cTn id="164" dur="indefinite"/>
                                        <p:tgtEl>
                                          <p:spTgt spid="8"/>
                                        </p:tgtEl>
                                        <p:attrNameLst>
                                          <p:attrName>fill.on</p:attrName>
                                        </p:attrNameLst>
                                      </p:cBhvr>
                                      <p:to>
                                        <p:strVal val="true"/>
                                      </p:to>
                                    </p:set>
                                  </p:childTnLst>
                                </p:cTn>
                              </p:par>
                              <p:par>
                                <p:cTn id="165" presetID="3" presetClass="emph" presetSubtype="1" grpId="2" nodeType="withEffect">
                                  <p:stCondLst>
                                    <p:cond delay="0"/>
                                  </p:stCondLst>
                                  <p:childTnLst>
                                    <p:set>
                                      <p:cBhvr override="childStyle">
                                        <p:cTn id="166" dur="indefinite"/>
                                        <p:tgtEl>
                                          <p:spTgt spid="42"/>
                                        </p:tgtEl>
                                        <p:attrNameLst>
                                          <p:attrName>style.color</p:attrName>
                                        </p:attrNameLst>
                                      </p:cBhvr>
                                      <p:to>
                                        <p:clrVal>
                                          <a:srgbClr val="000000"/>
                                        </p:clrVal>
                                      </p:to>
                                    </p:set>
                                  </p:childTnLst>
                                </p:cTn>
                              </p:par>
                              <p:par>
                                <p:cTn id="167" presetID="3" presetClass="emph" presetSubtype="1" grpId="2" nodeType="withEffect">
                                  <p:stCondLst>
                                    <p:cond delay="0"/>
                                  </p:stCondLst>
                                  <p:childTnLst>
                                    <p:set>
                                      <p:cBhvr override="childStyle">
                                        <p:cTn id="168" dur="indefinite"/>
                                        <p:tgtEl>
                                          <p:spTgt spid="48"/>
                                        </p:tgtEl>
                                        <p:attrNameLst>
                                          <p:attrName>style.color</p:attrName>
                                        </p:attrNameLst>
                                      </p:cBhvr>
                                      <p:to>
                                        <p:clrVal>
                                          <a:srgbClr val="000000"/>
                                        </p:clrVal>
                                      </p:to>
                                    </p:set>
                                  </p:childTnLst>
                                </p:cTn>
                              </p:par>
                            </p:childTnLst>
                          </p:cTn>
                        </p:par>
                      </p:childTnLst>
                    </p:cTn>
                  </p:par>
                  <p:par>
                    <p:cTn id="169" fill="hold">
                      <p:stCondLst>
                        <p:cond delay="indefinite"/>
                      </p:stCondLst>
                      <p:childTnLst>
                        <p:par>
                          <p:cTn id="170" fill="hold">
                            <p:stCondLst>
                              <p:cond delay="0"/>
                            </p:stCondLst>
                            <p:childTnLst>
                              <p:par>
                                <p:cTn id="171" presetID="1" presetClass="entr" presetSubtype="0" fill="hold" grpId="0" nodeType="clickEffect">
                                  <p:stCondLst>
                                    <p:cond delay="0"/>
                                  </p:stCondLst>
                                  <p:childTnLst>
                                    <p:set>
                                      <p:cBhvr>
                                        <p:cTn id="172" dur="1" fill="hold">
                                          <p:stCondLst>
                                            <p:cond delay="0"/>
                                          </p:stCondLst>
                                        </p:cTn>
                                        <p:tgtEl>
                                          <p:spTgt spid="129"/>
                                        </p:tgtEl>
                                        <p:attrNameLst>
                                          <p:attrName>style.visibility</p:attrName>
                                        </p:attrNameLst>
                                      </p:cBhvr>
                                      <p:to>
                                        <p:strVal val="visible"/>
                                      </p:to>
                                    </p:set>
                                  </p:childTnLst>
                                </p:cTn>
                              </p:par>
                              <p:par>
                                <p:cTn id="173" presetID="1" presetClass="exit" presetSubtype="0" fill="hold" grpId="1" nodeType="withEffect">
                                  <p:stCondLst>
                                    <p:cond delay="0"/>
                                  </p:stCondLst>
                                  <p:childTnLst>
                                    <p:set>
                                      <p:cBhvr>
                                        <p:cTn id="174" dur="1" fill="hold">
                                          <p:stCondLst>
                                            <p:cond delay="0"/>
                                          </p:stCondLst>
                                        </p:cTn>
                                        <p:tgtEl>
                                          <p:spTgt spid="127"/>
                                        </p:tgtEl>
                                        <p:attrNameLst>
                                          <p:attrName>style.visibility</p:attrName>
                                        </p:attrNameLst>
                                      </p:cBhvr>
                                      <p:to>
                                        <p:strVal val="hidden"/>
                                      </p:to>
                                    </p:set>
                                  </p:childTnLst>
                                </p:cTn>
                              </p:par>
                            </p:childTnLst>
                          </p:cTn>
                        </p:par>
                      </p:childTnLst>
                    </p:cTn>
                  </p:par>
                  <p:par>
                    <p:cTn id="175" fill="hold">
                      <p:stCondLst>
                        <p:cond delay="indefinite"/>
                      </p:stCondLst>
                      <p:childTnLst>
                        <p:par>
                          <p:cTn id="176" fill="hold">
                            <p:stCondLst>
                              <p:cond delay="0"/>
                            </p:stCondLst>
                            <p:childTnLst>
                              <p:par>
                                <p:cTn id="177" presetID="3" presetClass="emph" presetSubtype="1" grpId="0" nodeType="clickEffect">
                                  <p:stCondLst>
                                    <p:cond delay="0"/>
                                  </p:stCondLst>
                                  <p:childTnLst>
                                    <p:set>
                                      <p:cBhvr override="childStyle">
                                        <p:cTn id="178" dur="indefinite"/>
                                        <p:tgtEl>
                                          <p:spTgt spid="5"/>
                                        </p:tgtEl>
                                        <p:attrNameLst>
                                          <p:attrName>style.color</p:attrName>
                                        </p:attrNameLst>
                                      </p:cBhvr>
                                      <p:to>
                                        <p:clrVal>
                                          <a:srgbClr val="0E57C4"/>
                                        </p:clrVal>
                                      </p:to>
                                    </p:set>
                                  </p:childTnLst>
                                </p:cTn>
                              </p:par>
                              <p:par>
                                <p:cTn id="179" presetID="3" presetClass="emph" presetSubtype="1" grpId="0" nodeType="withEffect">
                                  <p:stCondLst>
                                    <p:cond delay="0"/>
                                  </p:stCondLst>
                                  <p:childTnLst>
                                    <p:set>
                                      <p:cBhvr override="childStyle">
                                        <p:cTn id="180" dur="indefinite"/>
                                        <p:tgtEl>
                                          <p:spTgt spid="44"/>
                                        </p:tgtEl>
                                        <p:attrNameLst>
                                          <p:attrName>style.color</p:attrName>
                                        </p:attrNameLst>
                                      </p:cBhvr>
                                      <p:to>
                                        <p:clrVal>
                                          <a:srgbClr val="0E57C4"/>
                                        </p:clrVal>
                                      </p:to>
                                    </p:set>
                                  </p:childTnLst>
                                </p:cTn>
                              </p:par>
                              <p:par>
                                <p:cTn id="181" presetID="3" presetClass="emph" presetSubtype="1" grpId="0" nodeType="withEffect">
                                  <p:stCondLst>
                                    <p:cond delay="0"/>
                                  </p:stCondLst>
                                  <p:childTnLst>
                                    <p:set>
                                      <p:cBhvr override="childStyle">
                                        <p:cTn id="182" dur="indefinite"/>
                                        <p:tgtEl>
                                          <p:spTgt spid="46"/>
                                        </p:tgtEl>
                                        <p:attrNameLst>
                                          <p:attrName>style.color</p:attrName>
                                        </p:attrNameLst>
                                      </p:cBhvr>
                                      <p:to>
                                        <p:clrVal>
                                          <a:srgbClr val="00B050"/>
                                        </p:clrVal>
                                      </p:to>
                                    </p:set>
                                  </p:childTnLst>
                                </p:cTn>
                              </p:par>
                            </p:childTnLst>
                          </p:cTn>
                        </p:par>
                      </p:childTnLst>
                    </p:cTn>
                  </p:par>
                  <p:par>
                    <p:cTn id="183" fill="hold">
                      <p:stCondLst>
                        <p:cond delay="indefinite"/>
                      </p:stCondLst>
                      <p:childTnLst>
                        <p:par>
                          <p:cTn id="184" fill="hold">
                            <p:stCondLst>
                              <p:cond delay="0"/>
                            </p:stCondLst>
                            <p:childTnLst>
                              <p:par>
                                <p:cTn id="185" presetID="1" presetClass="emph" presetSubtype="1" nodeType="clickEffect">
                                  <p:stCondLst>
                                    <p:cond delay="0"/>
                                  </p:stCondLst>
                                  <p:childTnLst>
                                    <p:set>
                                      <p:cBhvr>
                                        <p:cTn id="186" dur="indefinite"/>
                                        <p:tgtEl>
                                          <p:spTgt spid="12"/>
                                        </p:tgtEl>
                                        <p:attrNameLst>
                                          <p:attrName>fillcolor</p:attrName>
                                        </p:attrNameLst>
                                      </p:cBhvr>
                                      <p:to>
                                        <p:clrVal>
                                          <a:srgbClr val="0E57C4"/>
                                        </p:clrVal>
                                      </p:to>
                                    </p:set>
                                    <p:set>
                                      <p:cBhvr>
                                        <p:cTn id="187" dur="indefinite"/>
                                        <p:tgtEl>
                                          <p:spTgt spid="12"/>
                                        </p:tgtEl>
                                        <p:attrNameLst>
                                          <p:attrName>fill.type</p:attrName>
                                        </p:attrNameLst>
                                      </p:cBhvr>
                                      <p:to>
                                        <p:strVal val="solid"/>
                                      </p:to>
                                    </p:set>
                                    <p:set>
                                      <p:cBhvr>
                                        <p:cTn id="188" dur="indefinite"/>
                                        <p:tgtEl>
                                          <p:spTgt spid="12"/>
                                        </p:tgtEl>
                                        <p:attrNameLst>
                                          <p:attrName>fill.on</p:attrName>
                                        </p:attrNameLst>
                                      </p:cBhvr>
                                      <p:to>
                                        <p:strVal val="true"/>
                                      </p:to>
                                    </p:set>
                                  </p:childTnLst>
                                </p:cTn>
                              </p:par>
                              <p:par>
                                <p:cTn id="189" presetID="1" presetClass="emph" presetSubtype="1" nodeType="withEffect">
                                  <p:stCondLst>
                                    <p:cond delay="0"/>
                                  </p:stCondLst>
                                  <p:childTnLst>
                                    <p:set>
                                      <p:cBhvr>
                                        <p:cTn id="190" dur="indefinite"/>
                                        <p:tgtEl>
                                          <p:spTgt spid="10"/>
                                        </p:tgtEl>
                                        <p:attrNameLst>
                                          <p:attrName>fillcolor</p:attrName>
                                        </p:attrNameLst>
                                      </p:cBhvr>
                                      <p:to>
                                        <p:clrVal>
                                          <a:srgbClr val="00B050"/>
                                        </p:clrVal>
                                      </p:to>
                                    </p:set>
                                    <p:set>
                                      <p:cBhvr>
                                        <p:cTn id="191" dur="indefinite"/>
                                        <p:tgtEl>
                                          <p:spTgt spid="10"/>
                                        </p:tgtEl>
                                        <p:attrNameLst>
                                          <p:attrName>fill.type</p:attrName>
                                        </p:attrNameLst>
                                      </p:cBhvr>
                                      <p:to>
                                        <p:strVal val="solid"/>
                                      </p:to>
                                    </p:set>
                                    <p:set>
                                      <p:cBhvr>
                                        <p:cTn id="192" dur="indefinite"/>
                                        <p:tgtEl>
                                          <p:spTgt spid="10"/>
                                        </p:tgtEl>
                                        <p:attrNameLst>
                                          <p:attrName>fill.on</p:attrName>
                                        </p:attrNameLst>
                                      </p:cBhvr>
                                      <p:to>
                                        <p:strVal val="true"/>
                                      </p:to>
                                    </p:set>
                                  </p:childTnLst>
                                </p:cTn>
                              </p:par>
                            </p:childTnLst>
                          </p:cTn>
                        </p:par>
                      </p:childTnLst>
                    </p:cTn>
                  </p:par>
                  <p:par>
                    <p:cTn id="193" fill="hold">
                      <p:stCondLst>
                        <p:cond delay="indefinite"/>
                      </p:stCondLst>
                      <p:childTnLst>
                        <p:par>
                          <p:cTn id="194" fill="hold">
                            <p:stCondLst>
                              <p:cond delay="0"/>
                            </p:stCondLst>
                            <p:childTnLst>
                              <p:par>
                                <p:cTn id="195" presetID="1" presetClass="entr" presetSubtype="0" fill="hold" grpId="2" nodeType="clickEffect">
                                  <p:stCondLst>
                                    <p:cond delay="0"/>
                                  </p:stCondLst>
                                  <p:childTnLst>
                                    <p:set>
                                      <p:cBhvr>
                                        <p:cTn id="196" dur="1" fill="hold">
                                          <p:stCondLst>
                                            <p:cond delay="0"/>
                                          </p:stCondLst>
                                        </p:cTn>
                                        <p:tgtEl>
                                          <p:spTgt spid="93"/>
                                        </p:tgtEl>
                                        <p:attrNameLst>
                                          <p:attrName>style.visibility</p:attrName>
                                        </p:attrNameLst>
                                      </p:cBhvr>
                                      <p:to>
                                        <p:strVal val="visible"/>
                                      </p:to>
                                    </p:set>
                                  </p:childTnLst>
                                </p:cTn>
                              </p:par>
                              <p:par>
                                <p:cTn id="197" presetID="1" presetClass="exit" presetSubtype="0" fill="hold" grpId="3" nodeType="withEffect">
                                  <p:stCondLst>
                                    <p:cond delay="0"/>
                                  </p:stCondLst>
                                  <p:childTnLst>
                                    <p:set>
                                      <p:cBhvr>
                                        <p:cTn id="198" dur="1" fill="hold">
                                          <p:stCondLst>
                                            <p:cond delay="0"/>
                                          </p:stCondLst>
                                        </p:cTn>
                                        <p:tgtEl>
                                          <p:spTgt spid="95"/>
                                        </p:tgtEl>
                                        <p:attrNameLst>
                                          <p:attrName>style.visibility</p:attrName>
                                        </p:attrNameLst>
                                      </p:cBhvr>
                                      <p:to>
                                        <p:strVal val="hidden"/>
                                      </p:to>
                                    </p:set>
                                  </p:childTnLst>
                                </p:cTn>
                              </p:par>
                            </p:childTnLst>
                          </p:cTn>
                        </p:par>
                      </p:childTnLst>
                    </p:cTn>
                  </p:par>
                  <p:par>
                    <p:cTn id="199" fill="hold">
                      <p:stCondLst>
                        <p:cond delay="indefinite"/>
                      </p:stCondLst>
                      <p:childTnLst>
                        <p:par>
                          <p:cTn id="200" fill="hold">
                            <p:stCondLst>
                              <p:cond delay="0"/>
                            </p:stCondLst>
                            <p:childTnLst>
                              <p:par>
                                <p:cTn id="201" presetID="1" presetClass="emph" presetSubtype="1" nodeType="clickEffect">
                                  <p:stCondLst>
                                    <p:cond delay="0"/>
                                  </p:stCondLst>
                                  <p:childTnLst>
                                    <p:set>
                                      <p:cBhvr>
                                        <p:cTn id="202" dur="indefinite"/>
                                        <p:tgtEl>
                                          <p:spTgt spid="12"/>
                                        </p:tgtEl>
                                        <p:attrNameLst>
                                          <p:attrName>fillcolor</p:attrName>
                                        </p:attrNameLst>
                                      </p:cBhvr>
                                      <p:to>
                                        <p:clrVal>
                                          <a:srgbClr val="FFFFFF"/>
                                        </p:clrVal>
                                      </p:to>
                                    </p:set>
                                    <p:set>
                                      <p:cBhvr>
                                        <p:cTn id="203" dur="indefinite"/>
                                        <p:tgtEl>
                                          <p:spTgt spid="12"/>
                                        </p:tgtEl>
                                        <p:attrNameLst>
                                          <p:attrName>fill.type</p:attrName>
                                        </p:attrNameLst>
                                      </p:cBhvr>
                                      <p:to>
                                        <p:strVal val="solid"/>
                                      </p:to>
                                    </p:set>
                                    <p:set>
                                      <p:cBhvr>
                                        <p:cTn id="204" dur="indefinite"/>
                                        <p:tgtEl>
                                          <p:spTgt spid="12"/>
                                        </p:tgtEl>
                                        <p:attrNameLst>
                                          <p:attrName>fill.on</p:attrName>
                                        </p:attrNameLst>
                                      </p:cBhvr>
                                      <p:to>
                                        <p:strVal val="true"/>
                                      </p:to>
                                    </p:set>
                                  </p:childTnLst>
                                </p:cTn>
                              </p:par>
                              <p:par>
                                <p:cTn id="205" presetID="3" presetClass="emph" presetSubtype="1" grpId="1" nodeType="withEffect">
                                  <p:stCondLst>
                                    <p:cond delay="0"/>
                                  </p:stCondLst>
                                  <p:childTnLst>
                                    <p:set>
                                      <p:cBhvr override="childStyle">
                                        <p:cTn id="206" dur="indefinite"/>
                                        <p:tgtEl>
                                          <p:spTgt spid="46"/>
                                        </p:tgtEl>
                                        <p:attrNameLst>
                                          <p:attrName>style.color</p:attrName>
                                        </p:attrNameLst>
                                      </p:cBhvr>
                                      <p:to>
                                        <p:clrVal>
                                          <a:srgbClr val="000000"/>
                                        </p:clrVal>
                                      </p:to>
                                    </p:set>
                                  </p:childTnLst>
                                </p:cTn>
                              </p:par>
                              <p:par>
                                <p:cTn id="207" presetID="3" presetClass="emph" presetSubtype="1" grpId="5" nodeType="withEffect">
                                  <p:stCondLst>
                                    <p:cond delay="0"/>
                                  </p:stCondLst>
                                  <p:childTnLst>
                                    <p:set>
                                      <p:cBhvr override="childStyle">
                                        <p:cTn id="208" dur="indefinite"/>
                                        <p:tgtEl>
                                          <p:spTgt spid="5"/>
                                        </p:tgtEl>
                                        <p:attrNameLst>
                                          <p:attrName>style.color</p:attrName>
                                        </p:attrNameLst>
                                      </p:cBhvr>
                                      <p:to>
                                        <p:clrVal>
                                          <a:srgbClr val="000000"/>
                                        </p:clrVal>
                                      </p:to>
                                    </p:set>
                                  </p:childTnLst>
                                </p:cTn>
                              </p:par>
                              <p:par>
                                <p:cTn id="209" presetID="3" presetClass="emph" presetSubtype="1" grpId="5" nodeType="withEffect">
                                  <p:stCondLst>
                                    <p:cond delay="0"/>
                                  </p:stCondLst>
                                  <p:childTnLst>
                                    <p:set>
                                      <p:cBhvr override="childStyle">
                                        <p:cTn id="210" dur="indefinite"/>
                                        <p:tgtEl>
                                          <p:spTgt spid="44"/>
                                        </p:tgtEl>
                                        <p:attrNameLst>
                                          <p:attrName>style.color</p:attrName>
                                        </p:attrNameLst>
                                      </p:cBhvr>
                                      <p:to>
                                        <p:clrVal>
                                          <a:srgbClr val="000000"/>
                                        </p:clrVal>
                                      </p:to>
                                    </p:set>
                                  </p:childTnLst>
                                </p:cTn>
                              </p:par>
                            </p:childTnLst>
                          </p:cTn>
                        </p:par>
                      </p:childTnLst>
                    </p:cTn>
                  </p:par>
                  <p:par>
                    <p:cTn id="211" fill="hold">
                      <p:stCondLst>
                        <p:cond delay="indefinite"/>
                      </p:stCondLst>
                      <p:childTnLst>
                        <p:par>
                          <p:cTn id="212" fill="hold">
                            <p:stCondLst>
                              <p:cond delay="0"/>
                            </p:stCondLst>
                            <p:childTnLst>
                              <p:par>
                                <p:cTn id="213" presetID="3" presetClass="emph" presetSubtype="1" grpId="0" nodeType="clickEffect">
                                  <p:stCondLst>
                                    <p:cond delay="0"/>
                                  </p:stCondLst>
                                  <p:childTnLst>
                                    <p:set>
                                      <p:cBhvr override="childStyle">
                                        <p:cTn id="214" dur="indefinite"/>
                                        <p:tgtEl>
                                          <p:spTgt spid="52"/>
                                        </p:tgtEl>
                                        <p:attrNameLst>
                                          <p:attrName>style.color</p:attrName>
                                        </p:attrNameLst>
                                      </p:cBhvr>
                                      <p:to>
                                        <p:clrVal>
                                          <a:srgbClr val="00B050"/>
                                        </p:clrVal>
                                      </p:to>
                                    </p:set>
                                  </p:childTnLst>
                                </p:cTn>
                              </p:par>
                              <p:par>
                                <p:cTn id="215" presetID="3" presetClass="emph" presetSubtype="1" grpId="0" nodeType="withEffect">
                                  <p:stCondLst>
                                    <p:cond delay="0"/>
                                  </p:stCondLst>
                                  <p:childTnLst>
                                    <p:set>
                                      <p:cBhvr override="childStyle">
                                        <p:cTn id="216" dur="indefinite"/>
                                        <p:tgtEl>
                                          <p:spTgt spid="7"/>
                                        </p:tgtEl>
                                        <p:attrNameLst>
                                          <p:attrName>style.color</p:attrName>
                                        </p:attrNameLst>
                                      </p:cBhvr>
                                      <p:to>
                                        <p:clrVal>
                                          <a:srgbClr val="0E57C4"/>
                                        </p:clrVal>
                                      </p:to>
                                    </p:set>
                                  </p:childTnLst>
                                </p:cTn>
                              </p:par>
                              <p:par>
                                <p:cTn id="217" presetID="3" presetClass="emph" presetSubtype="1" grpId="0" nodeType="withEffect">
                                  <p:stCondLst>
                                    <p:cond delay="0"/>
                                  </p:stCondLst>
                                  <p:childTnLst>
                                    <p:set>
                                      <p:cBhvr override="childStyle">
                                        <p:cTn id="218" dur="indefinite"/>
                                        <p:tgtEl>
                                          <p:spTgt spid="9"/>
                                        </p:tgtEl>
                                        <p:attrNameLst>
                                          <p:attrName>style.color</p:attrName>
                                        </p:attrNameLst>
                                      </p:cBhvr>
                                      <p:to>
                                        <p:clrVal>
                                          <a:srgbClr val="0E57C4"/>
                                        </p:clrVal>
                                      </p:to>
                                    </p:set>
                                  </p:childTnLst>
                                </p:cTn>
                              </p:par>
                            </p:childTnLst>
                          </p:cTn>
                        </p:par>
                      </p:childTnLst>
                    </p:cTn>
                  </p:par>
                  <p:par>
                    <p:cTn id="219" fill="hold">
                      <p:stCondLst>
                        <p:cond delay="indefinite"/>
                      </p:stCondLst>
                      <p:childTnLst>
                        <p:par>
                          <p:cTn id="220" fill="hold">
                            <p:stCondLst>
                              <p:cond delay="0"/>
                            </p:stCondLst>
                            <p:childTnLst>
                              <p:par>
                                <p:cTn id="221" presetID="1" presetClass="emph" presetSubtype="1" nodeType="clickEffect">
                                  <p:stCondLst>
                                    <p:cond delay="0"/>
                                  </p:stCondLst>
                                  <p:childTnLst>
                                    <p:set>
                                      <p:cBhvr>
                                        <p:cTn id="222" dur="indefinite"/>
                                        <p:tgtEl>
                                          <p:spTgt spid="12"/>
                                        </p:tgtEl>
                                        <p:attrNameLst>
                                          <p:attrName>fillcolor</p:attrName>
                                        </p:attrNameLst>
                                      </p:cBhvr>
                                      <p:to>
                                        <p:clrVal>
                                          <a:srgbClr val="00B050"/>
                                        </p:clrVal>
                                      </p:to>
                                    </p:set>
                                    <p:set>
                                      <p:cBhvr>
                                        <p:cTn id="223" dur="indefinite"/>
                                        <p:tgtEl>
                                          <p:spTgt spid="12"/>
                                        </p:tgtEl>
                                        <p:attrNameLst>
                                          <p:attrName>fill.type</p:attrName>
                                        </p:attrNameLst>
                                      </p:cBhvr>
                                      <p:to>
                                        <p:strVal val="solid"/>
                                      </p:to>
                                    </p:set>
                                    <p:set>
                                      <p:cBhvr>
                                        <p:cTn id="224" dur="indefinite"/>
                                        <p:tgtEl>
                                          <p:spTgt spid="12"/>
                                        </p:tgtEl>
                                        <p:attrNameLst>
                                          <p:attrName>fill.on</p:attrName>
                                        </p:attrNameLst>
                                      </p:cBhvr>
                                      <p:to>
                                        <p:strVal val="true"/>
                                      </p:to>
                                    </p:set>
                                  </p:childTnLst>
                                </p:cTn>
                              </p:par>
                              <p:par>
                                <p:cTn id="225" presetID="1" presetClass="emph" presetSubtype="1" nodeType="withEffect">
                                  <p:stCondLst>
                                    <p:cond delay="0"/>
                                  </p:stCondLst>
                                  <p:childTnLst>
                                    <p:set>
                                      <p:cBhvr>
                                        <p:cTn id="226" dur="indefinite"/>
                                        <p:tgtEl>
                                          <p:spTgt spid="10"/>
                                        </p:tgtEl>
                                        <p:attrNameLst>
                                          <p:attrName>fillcolor</p:attrName>
                                        </p:attrNameLst>
                                      </p:cBhvr>
                                      <p:to>
                                        <p:clrVal>
                                          <a:srgbClr val="0E57C4"/>
                                        </p:clrVal>
                                      </p:to>
                                    </p:set>
                                    <p:set>
                                      <p:cBhvr>
                                        <p:cTn id="227" dur="indefinite"/>
                                        <p:tgtEl>
                                          <p:spTgt spid="10"/>
                                        </p:tgtEl>
                                        <p:attrNameLst>
                                          <p:attrName>fill.type</p:attrName>
                                        </p:attrNameLst>
                                      </p:cBhvr>
                                      <p:to>
                                        <p:strVal val="solid"/>
                                      </p:to>
                                    </p:set>
                                    <p:set>
                                      <p:cBhvr>
                                        <p:cTn id="228" dur="indefinite"/>
                                        <p:tgtEl>
                                          <p:spTgt spid="10"/>
                                        </p:tgtEl>
                                        <p:attrNameLst>
                                          <p:attrName>fill.on</p:attrName>
                                        </p:attrNameLst>
                                      </p:cBhvr>
                                      <p:to>
                                        <p:strVal val="true"/>
                                      </p:to>
                                    </p:set>
                                  </p:childTnLst>
                                </p:cTn>
                              </p:par>
                            </p:childTnLst>
                          </p:cTn>
                        </p:par>
                      </p:childTnLst>
                    </p:cTn>
                  </p:par>
                  <p:par>
                    <p:cTn id="229" fill="hold">
                      <p:stCondLst>
                        <p:cond delay="indefinite"/>
                      </p:stCondLst>
                      <p:childTnLst>
                        <p:par>
                          <p:cTn id="230" fill="hold">
                            <p:stCondLst>
                              <p:cond delay="0"/>
                            </p:stCondLst>
                            <p:childTnLst>
                              <p:par>
                                <p:cTn id="231" presetID="1" presetClass="entr" presetSubtype="0" fill="hold" grpId="2" nodeType="clickEffect">
                                  <p:stCondLst>
                                    <p:cond delay="0"/>
                                  </p:stCondLst>
                                  <p:childTnLst>
                                    <p:set>
                                      <p:cBhvr>
                                        <p:cTn id="232" dur="1" fill="hold">
                                          <p:stCondLst>
                                            <p:cond delay="0"/>
                                          </p:stCondLst>
                                        </p:cTn>
                                        <p:tgtEl>
                                          <p:spTgt spid="91"/>
                                        </p:tgtEl>
                                        <p:attrNameLst>
                                          <p:attrName>style.visibility</p:attrName>
                                        </p:attrNameLst>
                                      </p:cBhvr>
                                      <p:to>
                                        <p:strVal val="visible"/>
                                      </p:to>
                                    </p:set>
                                  </p:childTnLst>
                                </p:cTn>
                              </p:par>
                              <p:par>
                                <p:cTn id="233" presetID="1" presetClass="exit" presetSubtype="0" fill="hold" grpId="3" nodeType="withEffect">
                                  <p:stCondLst>
                                    <p:cond delay="0"/>
                                  </p:stCondLst>
                                  <p:childTnLst>
                                    <p:set>
                                      <p:cBhvr>
                                        <p:cTn id="234" dur="1" fill="hold">
                                          <p:stCondLst>
                                            <p:cond delay="0"/>
                                          </p:stCondLst>
                                        </p:cTn>
                                        <p:tgtEl>
                                          <p:spTgt spid="93"/>
                                        </p:tgtEl>
                                        <p:attrNameLst>
                                          <p:attrName>style.visibility</p:attrName>
                                        </p:attrNameLst>
                                      </p:cBhvr>
                                      <p:to>
                                        <p:strVal val="hidden"/>
                                      </p:to>
                                    </p:set>
                                  </p:childTnLst>
                                </p:cTn>
                              </p:par>
                            </p:childTnLst>
                          </p:cTn>
                        </p:par>
                      </p:childTnLst>
                    </p:cTn>
                  </p:par>
                  <p:par>
                    <p:cTn id="235" fill="hold">
                      <p:stCondLst>
                        <p:cond delay="indefinite"/>
                      </p:stCondLst>
                      <p:childTnLst>
                        <p:par>
                          <p:cTn id="236" fill="hold">
                            <p:stCondLst>
                              <p:cond delay="0"/>
                            </p:stCondLst>
                            <p:childTnLst>
                              <p:par>
                                <p:cTn id="237" presetID="1" presetClass="emph" presetSubtype="1" nodeType="clickEffect">
                                  <p:stCondLst>
                                    <p:cond delay="0"/>
                                  </p:stCondLst>
                                  <p:childTnLst>
                                    <p:set>
                                      <p:cBhvr>
                                        <p:cTn id="238" dur="indefinite"/>
                                        <p:tgtEl>
                                          <p:spTgt spid="10"/>
                                        </p:tgtEl>
                                        <p:attrNameLst>
                                          <p:attrName>fillcolor</p:attrName>
                                        </p:attrNameLst>
                                      </p:cBhvr>
                                      <p:to>
                                        <p:clrVal>
                                          <a:srgbClr val="FFFFFF"/>
                                        </p:clrVal>
                                      </p:to>
                                    </p:set>
                                    <p:set>
                                      <p:cBhvr>
                                        <p:cTn id="239" dur="indefinite"/>
                                        <p:tgtEl>
                                          <p:spTgt spid="10"/>
                                        </p:tgtEl>
                                        <p:attrNameLst>
                                          <p:attrName>fill.type</p:attrName>
                                        </p:attrNameLst>
                                      </p:cBhvr>
                                      <p:to>
                                        <p:strVal val="solid"/>
                                      </p:to>
                                    </p:set>
                                    <p:set>
                                      <p:cBhvr>
                                        <p:cTn id="240" dur="indefinite"/>
                                        <p:tgtEl>
                                          <p:spTgt spid="10"/>
                                        </p:tgtEl>
                                        <p:attrNameLst>
                                          <p:attrName>fill.on</p:attrName>
                                        </p:attrNameLst>
                                      </p:cBhvr>
                                      <p:to>
                                        <p:strVal val="true"/>
                                      </p:to>
                                    </p:set>
                                  </p:childTnLst>
                                </p:cTn>
                              </p:par>
                              <p:par>
                                <p:cTn id="241" presetID="3" presetClass="emph" presetSubtype="1" grpId="1" nodeType="withEffect">
                                  <p:stCondLst>
                                    <p:cond delay="0"/>
                                  </p:stCondLst>
                                  <p:childTnLst>
                                    <p:set>
                                      <p:cBhvr override="childStyle">
                                        <p:cTn id="242" dur="indefinite"/>
                                        <p:tgtEl>
                                          <p:spTgt spid="52"/>
                                        </p:tgtEl>
                                        <p:attrNameLst>
                                          <p:attrName>style.color</p:attrName>
                                        </p:attrNameLst>
                                      </p:cBhvr>
                                      <p:to>
                                        <p:clrVal>
                                          <a:srgbClr val="000000"/>
                                        </p:clrVal>
                                      </p:to>
                                    </p:set>
                                  </p:childTnLst>
                                </p:cTn>
                              </p:par>
                              <p:par>
                                <p:cTn id="243" presetID="3" presetClass="emph" presetSubtype="1" grpId="1" nodeType="withEffect">
                                  <p:stCondLst>
                                    <p:cond delay="0"/>
                                  </p:stCondLst>
                                  <p:childTnLst>
                                    <p:set>
                                      <p:cBhvr override="childStyle">
                                        <p:cTn id="244" dur="indefinite"/>
                                        <p:tgtEl>
                                          <p:spTgt spid="7"/>
                                        </p:tgtEl>
                                        <p:attrNameLst>
                                          <p:attrName>style.color</p:attrName>
                                        </p:attrNameLst>
                                      </p:cBhvr>
                                      <p:to>
                                        <p:clrVal>
                                          <a:srgbClr val="000000"/>
                                        </p:clrVal>
                                      </p:to>
                                    </p:set>
                                  </p:childTnLst>
                                </p:cTn>
                              </p:par>
                              <p:par>
                                <p:cTn id="245" presetID="3" presetClass="emph" presetSubtype="1" grpId="1" nodeType="withEffect">
                                  <p:stCondLst>
                                    <p:cond delay="0"/>
                                  </p:stCondLst>
                                  <p:childTnLst>
                                    <p:set>
                                      <p:cBhvr override="childStyle">
                                        <p:cTn id="246" dur="indefinite"/>
                                        <p:tgtEl>
                                          <p:spTgt spid="9"/>
                                        </p:tgtEl>
                                        <p:attrNameLst>
                                          <p:attrName>style.color</p:attrName>
                                        </p:attrNameLst>
                                      </p:cBhvr>
                                      <p:to>
                                        <p:clrVal>
                                          <a:srgbClr val="000000"/>
                                        </p:clrVal>
                                      </p:to>
                                    </p:set>
                                  </p:childTnLst>
                                </p:cTn>
                              </p:par>
                            </p:childTnLst>
                          </p:cTn>
                        </p:par>
                      </p:childTnLst>
                    </p:cTn>
                  </p:par>
                  <p:par>
                    <p:cTn id="247" fill="hold">
                      <p:stCondLst>
                        <p:cond delay="indefinite"/>
                      </p:stCondLst>
                      <p:childTnLst>
                        <p:par>
                          <p:cTn id="248" fill="hold">
                            <p:stCondLst>
                              <p:cond delay="0"/>
                            </p:stCondLst>
                            <p:childTnLst>
                              <p:par>
                                <p:cTn id="249" presetID="1" presetClass="entr" presetSubtype="0" fill="hold" grpId="0" nodeType="clickEffect">
                                  <p:stCondLst>
                                    <p:cond delay="0"/>
                                  </p:stCondLst>
                                  <p:childTnLst>
                                    <p:set>
                                      <p:cBhvr>
                                        <p:cTn id="250" dur="1" fill="hold">
                                          <p:stCondLst>
                                            <p:cond delay="0"/>
                                          </p:stCondLst>
                                        </p:cTn>
                                        <p:tgtEl>
                                          <p:spTgt spid="131"/>
                                        </p:tgtEl>
                                        <p:attrNameLst>
                                          <p:attrName>style.visibility</p:attrName>
                                        </p:attrNameLst>
                                      </p:cBhvr>
                                      <p:to>
                                        <p:strVal val="visible"/>
                                      </p:to>
                                    </p:set>
                                  </p:childTnLst>
                                </p:cTn>
                              </p:par>
                              <p:par>
                                <p:cTn id="251" presetID="1" presetClass="exit" presetSubtype="0" fill="hold" grpId="1" nodeType="withEffect">
                                  <p:stCondLst>
                                    <p:cond delay="0"/>
                                  </p:stCondLst>
                                  <p:childTnLst>
                                    <p:set>
                                      <p:cBhvr>
                                        <p:cTn id="252" dur="1" fill="hold">
                                          <p:stCondLst>
                                            <p:cond delay="0"/>
                                          </p:stCondLst>
                                        </p:cTn>
                                        <p:tgtEl>
                                          <p:spTgt spid="129"/>
                                        </p:tgtEl>
                                        <p:attrNameLst>
                                          <p:attrName>style.visibility</p:attrName>
                                        </p:attrNameLst>
                                      </p:cBhvr>
                                      <p:to>
                                        <p:strVal val="hidden"/>
                                      </p:to>
                                    </p:set>
                                  </p:childTnLst>
                                </p:cTn>
                              </p:par>
                            </p:childTnLst>
                          </p:cTn>
                        </p:par>
                      </p:childTnLst>
                    </p:cTn>
                  </p:par>
                  <p:par>
                    <p:cTn id="253" fill="hold">
                      <p:stCondLst>
                        <p:cond delay="indefinite"/>
                      </p:stCondLst>
                      <p:childTnLst>
                        <p:par>
                          <p:cTn id="254" fill="hold">
                            <p:stCondLst>
                              <p:cond delay="0"/>
                            </p:stCondLst>
                            <p:childTnLst>
                              <p:par>
                                <p:cTn id="255" presetID="3" presetClass="emph" presetSubtype="1" grpId="2" nodeType="clickEffect">
                                  <p:stCondLst>
                                    <p:cond delay="0"/>
                                  </p:stCondLst>
                                  <p:childTnLst>
                                    <p:set>
                                      <p:cBhvr override="childStyle">
                                        <p:cTn id="256" dur="indefinite"/>
                                        <p:tgtEl>
                                          <p:spTgt spid="46"/>
                                        </p:tgtEl>
                                        <p:attrNameLst>
                                          <p:attrName>style.color</p:attrName>
                                        </p:attrNameLst>
                                      </p:cBhvr>
                                      <p:to>
                                        <p:clrVal>
                                          <a:srgbClr val="00B050"/>
                                        </p:clrVal>
                                      </p:to>
                                    </p:set>
                                  </p:childTnLst>
                                </p:cTn>
                              </p:par>
                              <p:par>
                                <p:cTn id="257" presetID="3" presetClass="emph" presetSubtype="1" grpId="1" nodeType="withEffect">
                                  <p:stCondLst>
                                    <p:cond delay="0"/>
                                  </p:stCondLst>
                                  <p:childTnLst>
                                    <p:set>
                                      <p:cBhvr override="childStyle">
                                        <p:cTn id="258" dur="indefinite"/>
                                        <p:tgtEl>
                                          <p:spTgt spid="5"/>
                                        </p:tgtEl>
                                        <p:attrNameLst>
                                          <p:attrName>style.color</p:attrName>
                                        </p:attrNameLst>
                                      </p:cBhvr>
                                      <p:to>
                                        <p:clrVal>
                                          <a:srgbClr val="0E57C4"/>
                                        </p:clrVal>
                                      </p:to>
                                    </p:set>
                                  </p:childTnLst>
                                </p:cTn>
                              </p:par>
                              <p:par>
                                <p:cTn id="259" presetID="3" presetClass="emph" presetSubtype="1" grpId="1" nodeType="withEffect">
                                  <p:stCondLst>
                                    <p:cond delay="0"/>
                                  </p:stCondLst>
                                  <p:childTnLst>
                                    <p:set>
                                      <p:cBhvr override="childStyle">
                                        <p:cTn id="260" dur="indefinite"/>
                                        <p:tgtEl>
                                          <p:spTgt spid="44"/>
                                        </p:tgtEl>
                                        <p:attrNameLst>
                                          <p:attrName>style.color</p:attrName>
                                        </p:attrNameLst>
                                      </p:cBhvr>
                                      <p:to>
                                        <p:clrVal>
                                          <a:srgbClr val="0E57C4"/>
                                        </p:clrVal>
                                      </p:to>
                                    </p:set>
                                  </p:childTnLst>
                                </p:cTn>
                              </p:par>
                            </p:childTnLst>
                          </p:cTn>
                        </p:par>
                      </p:childTnLst>
                    </p:cTn>
                  </p:par>
                  <p:par>
                    <p:cTn id="261" fill="hold">
                      <p:stCondLst>
                        <p:cond delay="indefinite"/>
                      </p:stCondLst>
                      <p:childTnLst>
                        <p:par>
                          <p:cTn id="262" fill="hold">
                            <p:stCondLst>
                              <p:cond delay="0"/>
                            </p:stCondLst>
                            <p:childTnLst>
                              <p:par>
                                <p:cTn id="263" presetID="1" presetClass="emph" presetSubtype="1" nodeType="clickEffect">
                                  <p:stCondLst>
                                    <p:cond delay="0"/>
                                  </p:stCondLst>
                                  <p:childTnLst>
                                    <p:set>
                                      <p:cBhvr>
                                        <p:cTn id="264" dur="indefinite"/>
                                        <p:tgtEl>
                                          <p:spTgt spid="12"/>
                                        </p:tgtEl>
                                        <p:attrNameLst>
                                          <p:attrName>fillcolor</p:attrName>
                                        </p:attrNameLst>
                                      </p:cBhvr>
                                      <p:to>
                                        <p:clrVal>
                                          <a:srgbClr val="0E57C4"/>
                                        </p:clrVal>
                                      </p:to>
                                    </p:set>
                                    <p:set>
                                      <p:cBhvr>
                                        <p:cTn id="265" dur="indefinite"/>
                                        <p:tgtEl>
                                          <p:spTgt spid="12"/>
                                        </p:tgtEl>
                                        <p:attrNameLst>
                                          <p:attrName>fill.type</p:attrName>
                                        </p:attrNameLst>
                                      </p:cBhvr>
                                      <p:to>
                                        <p:strVal val="solid"/>
                                      </p:to>
                                    </p:set>
                                    <p:set>
                                      <p:cBhvr>
                                        <p:cTn id="266" dur="indefinite"/>
                                        <p:tgtEl>
                                          <p:spTgt spid="12"/>
                                        </p:tgtEl>
                                        <p:attrNameLst>
                                          <p:attrName>fill.on</p:attrName>
                                        </p:attrNameLst>
                                      </p:cBhvr>
                                      <p:to>
                                        <p:strVal val="true"/>
                                      </p:to>
                                    </p:set>
                                  </p:childTnLst>
                                </p:cTn>
                              </p:par>
                              <p:par>
                                <p:cTn id="267" presetID="1" presetClass="emph" presetSubtype="1" nodeType="withEffect">
                                  <p:stCondLst>
                                    <p:cond delay="0"/>
                                  </p:stCondLst>
                                  <p:childTnLst>
                                    <p:set>
                                      <p:cBhvr>
                                        <p:cTn id="268" dur="indefinite"/>
                                        <p:tgtEl>
                                          <p:spTgt spid="10"/>
                                        </p:tgtEl>
                                        <p:attrNameLst>
                                          <p:attrName>fillcolor</p:attrName>
                                        </p:attrNameLst>
                                      </p:cBhvr>
                                      <p:to>
                                        <p:clrVal>
                                          <a:srgbClr val="00B050"/>
                                        </p:clrVal>
                                      </p:to>
                                    </p:set>
                                    <p:set>
                                      <p:cBhvr>
                                        <p:cTn id="269" dur="indefinite"/>
                                        <p:tgtEl>
                                          <p:spTgt spid="10"/>
                                        </p:tgtEl>
                                        <p:attrNameLst>
                                          <p:attrName>fill.type</p:attrName>
                                        </p:attrNameLst>
                                      </p:cBhvr>
                                      <p:to>
                                        <p:strVal val="solid"/>
                                      </p:to>
                                    </p:set>
                                    <p:set>
                                      <p:cBhvr>
                                        <p:cTn id="270" dur="indefinite"/>
                                        <p:tgtEl>
                                          <p:spTgt spid="10"/>
                                        </p:tgtEl>
                                        <p:attrNameLst>
                                          <p:attrName>fill.on</p:attrName>
                                        </p:attrNameLst>
                                      </p:cBhvr>
                                      <p:to>
                                        <p:strVal val="true"/>
                                      </p:to>
                                    </p:set>
                                  </p:childTnLst>
                                </p:cTn>
                              </p:par>
                            </p:childTnLst>
                          </p:cTn>
                        </p:par>
                      </p:childTnLst>
                    </p:cTn>
                  </p:par>
                  <p:par>
                    <p:cTn id="271" fill="hold">
                      <p:stCondLst>
                        <p:cond delay="indefinite"/>
                      </p:stCondLst>
                      <p:childTnLst>
                        <p:par>
                          <p:cTn id="272" fill="hold">
                            <p:stCondLst>
                              <p:cond delay="0"/>
                            </p:stCondLst>
                            <p:childTnLst>
                              <p:par>
                                <p:cTn id="273" presetID="1" presetClass="entr" presetSubtype="0" fill="hold" grpId="2" nodeType="clickEffect">
                                  <p:stCondLst>
                                    <p:cond delay="0"/>
                                  </p:stCondLst>
                                  <p:childTnLst>
                                    <p:set>
                                      <p:cBhvr>
                                        <p:cTn id="274" dur="1" fill="hold">
                                          <p:stCondLst>
                                            <p:cond delay="0"/>
                                          </p:stCondLst>
                                        </p:cTn>
                                        <p:tgtEl>
                                          <p:spTgt spid="89"/>
                                        </p:tgtEl>
                                        <p:attrNameLst>
                                          <p:attrName>style.visibility</p:attrName>
                                        </p:attrNameLst>
                                      </p:cBhvr>
                                      <p:to>
                                        <p:strVal val="visible"/>
                                      </p:to>
                                    </p:set>
                                  </p:childTnLst>
                                </p:cTn>
                              </p:par>
                              <p:par>
                                <p:cTn id="275" presetID="1" presetClass="exit" presetSubtype="0" fill="hold" grpId="3" nodeType="withEffect">
                                  <p:stCondLst>
                                    <p:cond delay="0"/>
                                  </p:stCondLst>
                                  <p:childTnLst>
                                    <p:set>
                                      <p:cBhvr>
                                        <p:cTn id="276" dur="1" fill="hold">
                                          <p:stCondLst>
                                            <p:cond delay="0"/>
                                          </p:stCondLst>
                                        </p:cTn>
                                        <p:tgtEl>
                                          <p:spTgt spid="91"/>
                                        </p:tgtEl>
                                        <p:attrNameLst>
                                          <p:attrName>style.visibility</p:attrName>
                                        </p:attrNameLst>
                                      </p:cBhvr>
                                      <p:to>
                                        <p:strVal val="hidden"/>
                                      </p:to>
                                    </p:set>
                                  </p:childTnLst>
                                </p:cTn>
                              </p:par>
                            </p:childTnLst>
                          </p:cTn>
                        </p:par>
                      </p:childTnLst>
                    </p:cTn>
                  </p:par>
                  <p:par>
                    <p:cTn id="277" fill="hold">
                      <p:stCondLst>
                        <p:cond delay="indefinite"/>
                      </p:stCondLst>
                      <p:childTnLst>
                        <p:par>
                          <p:cTn id="278" fill="hold">
                            <p:stCondLst>
                              <p:cond delay="0"/>
                            </p:stCondLst>
                            <p:childTnLst>
                              <p:par>
                                <p:cTn id="279" presetID="1" presetClass="emph" presetSubtype="1" nodeType="clickEffect">
                                  <p:stCondLst>
                                    <p:cond delay="0"/>
                                  </p:stCondLst>
                                  <p:childTnLst>
                                    <p:set>
                                      <p:cBhvr>
                                        <p:cTn id="280" dur="indefinite"/>
                                        <p:tgtEl>
                                          <p:spTgt spid="12"/>
                                        </p:tgtEl>
                                        <p:attrNameLst>
                                          <p:attrName>fillcolor</p:attrName>
                                        </p:attrNameLst>
                                      </p:cBhvr>
                                      <p:to>
                                        <p:clrVal>
                                          <a:srgbClr val="FFFFFF"/>
                                        </p:clrVal>
                                      </p:to>
                                    </p:set>
                                    <p:set>
                                      <p:cBhvr>
                                        <p:cTn id="281" dur="indefinite"/>
                                        <p:tgtEl>
                                          <p:spTgt spid="12"/>
                                        </p:tgtEl>
                                        <p:attrNameLst>
                                          <p:attrName>fill.type</p:attrName>
                                        </p:attrNameLst>
                                      </p:cBhvr>
                                      <p:to>
                                        <p:strVal val="solid"/>
                                      </p:to>
                                    </p:set>
                                    <p:set>
                                      <p:cBhvr>
                                        <p:cTn id="282" dur="indefinite"/>
                                        <p:tgtEl>
                                          <p:spTgt spid="12"/>
                                        </p:tgtEl>
                                        <p:attrNameLst>
                                          <p:attrName>fill.on</p:attrName>
                                        </p:attrNameLst>
                                      </p:cBhvr>
                                      <p:to>
                                        <p:strVal val="true"/>
                                      </p:to>
                                    </p:set>
                                  </p:childTnLst>
                                </p:cTn>
                              </p:par>
                              <p:par>
                                <p:cTn id="283" presetID="3" presetClass="emph" presetSubtype="1" grpId="3" nodeType="withEffect">
                                  <p:stCondLst>
                                    <p:cond delay="0"/>
                                  </p:stCondLst>
                                  <p:childTnLst>
                                    <p:set>
                                      <p:cBhvr override="childStyle">
                                        <p:cTn id="284" dur="indefinite"/>
                                        <p:tgtEl>
                                          <p:spTgt spid="46"/>
                                        </p:tgtEl>
                                        <p:attrNameLst>
                                          <p:attrName>style.color</p:attrName>
                                        </p:attrNameLst>
                                      </p:cBhvr>
                                      <p:to>
                                        <p:clrVal>
                                          <a:srgbClr val="000000"/>
                                        </p:clrVal>
                                      </p:to>
                                    </p:set>
                                  </p:childTnLst>
                                </p:cTn>
                              </p:par>
                              <p:par>
                                <p:cTn id="285" presetID="3" presetClass="emph" presetSubtype="1" grpId="2" nodeType="withEffect">
                                  <p:stCondLst>
                                    <p:cond delay="0"/>
                                  </p:stCondLst>
                                  <p:childTnLst>
                                    <p:set>
                                      <p:cBhvr override="childStyle">
                                        <p:cTn id="286" dur="indefinite"/>
                                        <p:tgtEl>
                                          <p:spTgt spid="5"/>
                                        </p:tgtEl>
                                        <p:attrNameLst>
                                          <p:attrName>style.color</p:attrName>
                                        </p:attrNameLst>
                                      </p:cBhvr>
                                      <p:to>
                                        <p:clrVal>
                                          <a:srgbClr val="000000"/>
                                        </p:clrVal>
                                      </p:to>
                                    </p:set>
                                  </p:childTnLst>
                                </p:cTn>
                              </p:par>
                              <p:par>
                                <p:cTn id="287" presetID="3" presetClass="emph" presetSubtype="1" grpId="2" nodeType="withEffect">
                                  <p:stCondLst>
                                    <p:cond delay="0"/>
                                  </p:stCondLst>
                                  <p:childTnLst>
                                    <p:set>
                                      <p:cBhvr override="childStyle">
                                        <p:cTn id="288" dur="indefinite"/>
                                        <p:tgtEl>
                                          <p:spTgt spid="44"/>
                                        </p:tgtEl>
                                        <p:attrNameLst>
                                          <p:attrName>style.color</p:attrName>
                                        </p:attrNameLst>
                                      </p:cBhvr>
                                      <p:to>
                                        <p:clrVal>
                                          <a:srgbClr val="000000"/>
                                        </p:clrVal>
                                      </p:to>
                                    </p:set>
                                  </p:childTnLst>
                                </p:cTn>
                              </p:par>
                            </p:childTnLst>
                          </p:cTn>
                        </p:par>
                      </p:childTnLst>
                    </p:cTn>
                  </p:par>
                  <p:par>
                    <p:cTn id="289" fill="hold">
                      <p:stCondLst>
                        <p:cond delay="indefinite"/>
                      </p:stCondLst>
                      <p:childTnLst>
                        <p:par>
                          <p:cTn id="290" fill="hold">
                            <p:stCondLst>
                              <p:cond delay="0"/>
                            </p:stCondLst>
                            <p:childTnLst>
                              <p:par>
                                <p:cTn id="291" presetID="3" presetClass="emph" presetSubtype="1" grpId="2" nodeType="clickEffect">
                                  <p:stCondLst>
                                    <p:cond delay="0"/>
                                  </p:stCondLst>
                                  <p:childTnLst>
                                    <p:set>
                                      <p:cBhvr override="childStyle">
                                        <p:cTn id="292" dur="indefinite"/>
                                        <p:tgtEl>
                                          <p:spTgt spid="52"/>
                                        </p:tgtEl>
                                        <p:attrNameLst>
                                          <p:attrName>style.color</p:attrName>
                                        </p:attrNameLst>
                                      </p:cBhvr>
                                      <p:to>
                                        <p:clrVal>
                                          <a:srgbClr val="00B050"/>
                                        </p:clrVal>
                                      </p:to>
                                    </p:set>
                                  </p:childTnLst>
                                </p:cTn>
                              </p:par>
                              <p:par>
                                <p:cTn id="293" presetID="3" presetClass="emph" presetSubtype="1" grpId="2" nodeType="withEffect">
                                  <p:stCondLst>
                                    <p:cond delay="0"/>
                                  </p:stCondLst>
                                  <p:childTnLst>
                                    <p:set>
                                      <p:cBhvr override="childStyle">
                                        <p:cTn id="294" dur="indefinite"/>
                                        <p:tgtEl>
                                          <p:spTgt spid="7"/>
                                        </p:tgtEl>
                                        <p:attrNameLst>
                                          <p:attrName>style.color</p:attrName>
                                        </p:attrNameLst>
                                      </p:cBhvr>
                                      <p:to>
                                        <p:clrVal>
                                          <a:srgbClr val="0E57C4"/>
                                        </p:clrVal>
                                      </p:to>
                                    </p:set>
                                  </p:childTnLst>
                                </p:cTn>
                              </p:par>
                              <p:par>
                                <p:cTn id="295" presetID="3" presetClass="emph" presetSubtype="1" grpId="2" nodeType="withEffect">
                                  <p:stCondLst>
                                    <p:cond delay="0"/>
                                  </p:stCondLst>
                                  <p:childTnLst>
                                    <p:set>
                                      <p:cBhvr override="childStyle">
                                        <p:cTn id="296" dur="indefinite"/>
                                        <p:tgtEl>
                                          <p:spTgt spid="9"/>
                                        </p:tgtEl>
                                        <p:attrNameLst>
                                          <p:attrName>style.color</p:attrName>
                                        </p:attrNameLst>
                                      </p:cBhvr>
                                      <p:to>
                                        <p:clrVal>
                                          <a:srgbClr val="0E57C4"/>
                                        </p:clrVal>
                                      </p:to>
                                    </p:set>
                                  </p:childTnLst>
                                </p:cTn>
                              </p:par>
                            </p:childTnLst>
                          </p:cTn>
                        </p:par>
                      </p:childTnLst>
                    </p:cTn>
                  </p:par>
                  <p:par>
                    <p:cTn id="297" fill="hold">
                      <p:stCondLst>
                        <p:cond delay="indefinite"/>
                      </p:stCondLst>
                      <p:childTnLst>
                        <p:par>
                          <p:cTn id="298" fill="hold">
                            <p:stCondLst>
                              <p:cond delay="0"/>
                            </p:stCondLst>
                            <p:childTnLst>
                              <p:par>
                                <p:cTn id="299" presetID="1" presetClass="emph" presetSubtype="1" nodeType="clickEffect">
                                  <p:stCondLst>
                                    <p:cond delay="0"/>
                                  </p:stCondLst>
                                  <p:childTnLst>
                                    <p:set>
                                      <p:cBhvr>
                                        <p:cTn id="300" dur="indefinite"/>
                                        <p:tgtEl>
                                          <p:spTgt spid="10"/>
                                        </p:tgtEl>
                                        <p:attrNameLst>
                                          <p:attrName>fillcolor</p:attrName>
                                        </p:attrNameLst>
                                      </p:cBhvr>
                                      <p:to>
                                        <p:clrVal>
                                          <a:srgbClr val="0E57C4"/>
                                        </p:clrVal>
                                      </p:to>
                                    </p:set>
                                    <p:set>
                                      <p:cBhvr>
                                        <p:cTn id="301" dur="indefinite"/>
                                        <p:tgtEl>
                                          <p:spTgt spid="10"/>
                                        </p:tgtEl>
                                        <p:attrNameLst>
                                          <p:attrName>fill.type</p:attrName>
                                        </p:attrNameLst>
                                      </p:cBhvr>
                                      <p:to>
                                        <p:strVal val="solid"/>
                                      </p:to>
                                    </p:set>
                                    <p:set>
                                      <p:cBhvr>
                                        <p:cTn id="302" dur="indefinite"/>
                                        <p:tgtEl>
                                          <p:spTgt spid="10"/>
                                        </p:tgtEl>
                                        <p:attrNameLst>
                                          <p:attrName>fill.on</p:attrName>
                                        </p:attrNameLst>
                                      </p:cBhvr>
                                      <p:to>
                                        <p:strVal val="true"/>
                                      </p:to>
                                    </p:set>
                                  </p:childTnLst>
                                </p:cTn>
                              </p:par>
                              <p:par>
                                <p:cTn id="303" presetID="1" presetClass="emph" presetSubtype="1" nodeType="withEffect">
                                  <p:stCondLst>
                                    <p:cond delay="0"/>
                                  </p:stCondLst>
                                  <p:childTnLst>
                                    <p:set>
                                      <p:cBhvr>
                                        <p:cTn id="304" dur="indefinite"/>
                                        <p:tgtEl>
                                          <p:spTgt spid="12"/>
                                        </p:tgtEl>
                                        <p:attrNameLst>
                                          <p:attrName>fillcolor</p:attrName>
                                        </p:attrNameLst>
                                      </p:cBhvr>
                                      <p:to>
                                        <p:clrVal>
                                          <a:srgbClr val="00B050"/>
                                        </p:clrVal>
                                      </p:to>
                                    </p:set>
                                    <p:set>
                                      <p:cBhvr>
                                        <p:cTn id="305" dur="indefinite"/>
                                        <p:tgtEl>
                                          <p:spTgt spid="12"/>
                                        </p:tgtEl>
                                        <p:attrNameLst>
                                          <p:attrName>fill.type</p:attrName>
                                        </p:attrNameLst>
                                      </p:cBhvr>
                                      <p:to>
                                        <p:strVal val="solid"/>
                                      </p:to>
                                    </p:set>
                                    <p:set>
                                      <p:cBhvr>
                                        <p:cTn id="306" dur="indefinite"/>
                                        <p:tgtEl>
                                          <p:spTgt spid="12"/>
                                        </p:tgtEl>
                                        <p:attrNameLst>
                                          <p:attrName>fill.on</p:attrName>
                                        </p:attrNameLst>
                                      </p:cBhvr>
                                      <p:to>
                                        <p:strVal val="true"/>
                                      </p:to>
                                    </p:set>
                                  </p:childTnLst>
                                </p:cTn>
                              </p:par>
                            </p:childTnLst>
                          </p:cTn>
                        </p:par>
                      </p:childTnLst>
                    </p:cTn>
                  </p:par>
                  <p:par>
                    <p:cTn id="307" fill="hold">
                      <p:stCondLst>
                        <p:cond delay="indefinite"/>
                      </p:stCondLst>
                      <p:childTnLst>
                        <p:par>
                          <p:cTn id="308" fill="hold">
                            <p:stCondLst>
                              <p:cond delay="0"/>
                            </p:stCondLst>
                            <p:childTnLst>
                              <p:par>
                                <p:cTn id="309" presetID="1" presetClass="entr" presetSubtype="0" fill="hold" grpId="2" nodeType="clickEffect">
                                  <p:stCondLst>
                                    <p:cond delay="0"/>
                                  </p:stCondLst>
                                  <p:childTnLst>
                                    <p:set>
                                      <p:cBhvr>
                                        <p:cTn id="310" dur="1" fill="hold">
                                          <p:stCondLst>
                                            <p:cond delay="0"/>
                                          </p:stCondLst>
                                        </p:cTn>
                                        <p:tgtEl>
                                          <p:spTgt spid="87"/>
                                        </p:tgtEl>
                                        <p:attrNameLst>
                                          <p:attrName>style.visibility</p:attrName>
                                        </p:attrNameLst>
                                      </p:cBhvr>
                                      <p:to>
                                        <p:strVal val="visible"/>
                                      </p:to>
                                    </p:set>
                                  </p:childTnLst>
                                </p:cTn>
                              </p:par>
                              <p:par>
                                <p:cTn id="311" presetID="1" presetClass="exit" presetSubtype="0" fill="hold" grpId="3" nodeType="withEffect">
                                  <p:stCondLst>
                                    <p:cond delay="0"/>
                                  </p:stCondLst>
                                  <p:childTnLst>
                                    <p:set>
                                      <p:cBhvr>
                                        <p:cTn id="312" dur="1" fill="hold">
                                          <p:stCondLst>
                                            <p:cond delay="0"/>
                                          </p:stCondLst>
                                        </p:cTn>
                                        <p:tgtEl>
                                          <p:spTgt spid="89"/>
                                        </p:tgtEl>
                                        <p:attrNameLst>
                                          <p:attrName>style.visibility</p:attrName>
                                        </p:attrNameLst>
                                      </p:cBhvr>
                                      <p:to>
                                        <p:strVal val="hidden"/>
                                      </p:to>
                                    </p:set>
                                  </p:childTnLst>
                                </p:cTn>
                              </p:par>
                            </p:childTnLst>
                          </p:cTn>
                        </p:par>
                      </p:childTnLst>
                    </p:cTn>
                  </p:par>
                  <p:par>
                    <p:cTn id="313" fill="hold">
                      <p:stCondLst>
                        <p:cond delay="indefinite"/>
                      </p:stCondLst>
                      <p:childTnLst>
                        <p:par>
                          <p:cTn id="314" fill="hold">
                            <p:stCondLst>
                              <p:cond delay="0"/>
                            </p:stCondLst>
                            <p:childTnLst>
                              <p:par>
                                <p:cTn id="315" presetID="1" presetClass="emph" presetSubtype="1" nodeType="clickEffect">
                                  <p:stCondLst>
                                    <p:cond delay="0"/>
                                  </p:stCondLst>
                                  <p:childTnLst>
                                    <p:set>
                                      <p:cBhvr>
                                        <p:cTn id="316" dur="indefinite"/>
                                        <p:tgtEl>
                                          <p:spTgt spid="10"/>
                                        </p:tgtEl>
                                        <p:attrNameLst>
                                          <p:attrName>fillcolor</p:attrName>
                                        </p:attrNameLst>
                                      </p:cBhvr>
                                      <p:to>
                                        <p:clrVal>
                                          <a:srgbClr val="FFFFFF"/>
                                        </p:clrVal>
                                      </p:to>
                                    </p:set>
                                    <p:set>
                                      <p:cBhvr>
                                        <p:cTn id="317" dur="indefinite"/>
                                        <p:tgtEl>
                                          <p:spTgt spid="10"/>
                                        </p:tgtEl>
                                        <p:attrNameLst>
                                          <p:attrName>fill.type</p:attrName>
                                        </p:attrNameLst>
                                      </p:cBhvr>
                                      <p:to>
                                        <p:strVal val="solid"/>
                                      </p:to>
                                    </p:set>
                                    <p:set>
                                      <p:cBhvr>
                                        <p:cTn id="318" dur="indefinite"/>
                                        <p:tgtEl>
                                          <p:spTgt spid="10"/>
                                        </p:tgtEl>
                                        <p:attrNameLst>
                                          <p:attrName>fill.on</p:attrName>
                                        </p:attrNameLst>
                                      </p:cBhvr>
                                      <p:to>
                                        <p:strVal val="true"/>
                                      </p:to>
                                    </p:set>
                                  </p:childTnLst>
                                </p:cTn>
                              </p:par>
                              <p:par>
                                <p:cTn id="319" presetID="3" presetClass="emph" presetSubtype="1" grpId="3" nodeType="withEffect">
                                  <p:stCondLst>
                                    <p:cond delay="0"/>
                                  </p:stCondLst>
                                  <p:childTnLst>
                                    <p:set>
                                      <p:cBhvr override="childStyle">
                                        <p:cTn id="320" dur="indefinite"/>
                                        <p:tgtEl>
                                          <p:spTgt spid="52"/>
                                        </p:tgtEl>
                                        <p:attrNameLst>
                                          <p:attrName>style.color</p:attrName>
                                        </p:attrNameLst>
                                      </p:cBhvr>
                                      <p:to>
                                        <p:clrVal>
                                          <a:srgbClr val="000000"/>
                                        </p:clrVal>
                                      </p:to>
                                    </p:set>
                                  </p:childTnLst>
                                </p:cTn>
                              </p:par>
                              <p:par>
                                <p:cTn id="321" presetID="3" presetClass="emph" presetSubtype="1" grpId="3" nodeType="withEffect">
                                  <p:stCondLst>
                                    <p:cond delay="0"/>
                                  </p:stCondLst>
                                  <p:childTnLst>
                                    <p:set>
                                      <p:cBhvr override="childStyle">
                                        <p:cTn id="322" dur="indefinite"/>
                                        <p:tgtEl>
                                          <p:spTgt spid="7"/>
                                        </p:tgtEl>
                                        <p:attrNameLst>
                                          <p:attrName>style.color</p:attrName>
                                        </p:attrNameLst>
                                      </p:cBhvr>
                                      <p:to>
                                        <p:clrVal>
                                          <a:srgbClr val="000000"/>
                                        </p:clrVal>
                                      </p:to>
                                    </p:set>
                                  </p:childTnLst>
                                </p:cTn>
                              </p:par>
                              <p:par>
                                <p:cTn id="323" presetID="3" presetClass="emph" presetSubtype="1" grpId="3" nodeType="withEffect">
                                  <p:stCondLst>
                                    <p:cond delay="0"/>
                                  </p:stCondLst>
                                  <p:childTnLst>
                                    <p:set>
                                      <p:cBhvr override="childStyle">
                                        <p:cTn id="324" dur="indefinite"/>
                                        <p:tgtEl>
                                          <p:spTgt spid="9"/>
                                        </p:tgtEl>
                                        <p:attrNameLst>
                                          <p:attrName>style.color</p:attrName>
                                        </p:attrNameLst>
                                      </p:cBhvr>
                                      <p:to>
                                        <p:clrVal>
                                          <a:srgbClr val="000000"/>
                                        </p:clrVal>
                                      </p:to>
                                    </p:set>
                                  </p:childTnLst>
                                </p:cTn>
                              </p:par>
                            </p:childTnLst>
                          </p:cTn>
                        </p:par>
                      </p:childTnLst>
                    </p:cTn>
                  </p:par>
                  <p:par>
                    <p:cTn id="325" fill="hold">
                      <p:stCondLst>
                        <p:cond delay="indefinite"/>
                      </p:stCondLst>
                      <p:childTnLst>
                        <p:par>
                          <p:cTn id="326" fill="hold">
                            <p:stCondLst>
                              <p:cond delay="0"/>
                            </p:stCondLst>
                            <p:childTnLst>
                              <p:par>
                                <p:cTn id="327" presetID="1" presetClass="entr" presetSubtype="0" fill="hold" grpId="0" nodeType="clickEffect">
                                  <p:stCondLst>
                                    <p:cond delay="0"/>
                                  </p:stCondLst>
                                  <p:childTnLst>
                                    <p:set>
                                      <p:cBhvr>
                                        <p:cTn id="328" dur="1" fill="hold">
                                          <p:stCondLst>
                                            <p:cond delay="0"/>
                                          </p:stCondLst>
                                        </p:cTn>
                                        <p:tgtEl>
                                          <p:spTgt spid="133"/>
                                        </p:tgtEl>
                                        <p:attrNameLst>
                                          <p:attrName>style.visibility</p:attrName>
                                        </p:attrNameLst>
                                      </p:cBhvr>
                                      <p:to>
                                        <p:strVal val="visible"/>
                                      </p:to>
                                    </p:set>
                                  </p:childTnLst>
                                </p:cTn>
                              </p:par>
                              <p:par>
                                <p:cTn id="329" presetID="1" presetClass="exit" presetSubtype="0" fill="hold" grpId="1" nodeType="withEffect">
                                  <p:stCondLst>
                                    <p:cond delay="0"/>
                                  </p:stCondLst>
                                  <p:childTnLst>
                                    <p:set>
                                      <p:cBhvr>
                                        <p:cTn id="330" dur="1" fill="hold">
                                          <p:stCondLst>
                                            <p:cond delay="0"/>
                                          </p:stCondLst>
                                        </p:cTn>
                                        <p:tgtEl>
                                          <p:spTgt spid="131"/>
                                        </p:tgtEl>
                                        <p:attrNameLst>
                                          <p:attrName>style.visibility</p:attrName>
                                        </p:attrNameLst>
                                      </p:cBhvr>
                                      <p:to>
                                        <p:strVal val="hidden"/>
                                      </p:to>
                                    </p:set>
                                  </p:childTnLst>
                                </p:cTn>
                              </p:par>
                            </p:childTnLst>
                          </p:cTn>
                        </p:par>
                      </p:childTnLst>
                    </p:cTn>
                  </p:par>
                  <p:par>
                    <p:cTn id="331" fill="hold">
                      <p:stCondLst>
                        <p:cond delay="indefinite"/>
                      </p:stCondLst>
                      <p:childTnLst>
                        <p:par>
                          <p:cTn id="332" fill="hold">
                            <p:stCondLst>
                              <p:cond delay="0"/>
                            </p:stCondLst>
                            <p:childTnLst>
                              <p:par>
                                <p:cTn id="333" presetID="3" presetClass="emph" presetSubtype="1" grpId="4" nodeType="clickEffect">
                                  <p:stCondLst>
                                    <p:cond delay="0"/>
                                  </p:stCondLst>
                                  <p:childTnLst>
                                    <p:set>
                                      <p:cBhvr override="childStyle">
                                        <p:cTn id="334" dur="indefinite"/>
                                        <p:tgtEl>
                                          <p:spTgt spid="46"/>
                                        </p:tgtEl>
                                        <p:attrNameLst>
                                          <p:attrName>style.color</p:attrName>
                                        </p:attrNameLst>
                                      </p:cBhvr>
                                      <p:to>
                                        <p:clrVal>
                                          <a:srgbClr val="0E57C4"/>
                                        </p:clrVal>
                                      </p:to>
                                    </p:set>
                                  </p:childTnLst>
                                </p:cTn>
                              </p:par>
                              <p:par>
                                <p:cTn id="335" presetID="3" presetClass="emph" presetSubtype="1" grpId="3" nodeType="withEffect">
                                  <p:stCondLst>
                                    <p:cond delay="0"/>
                                  </p:stCondLst>
                                  <p:childTnLst>
                                    <p:set>
                                      <p:cBhvr override="childStyle">
                                        <p:cTn id="336" dur="indefinite"/>
                                        <p:tgtEl>
                                          <p:spTgt spid="5"/>
                                        </p:tgtEl>
                                        <p:attrNameLst>
                                          <p:attrName>style.color</p:attrName>
                                        </p:attrNameLst>
                                      </p:cBhvr>
                                      <p:to>
                                        <p:clrVal>
                                          <a:srgbClr val="00B050"/>
                                        </p:clrVal>
                                      </p:to>
                                    </p:set>
                                  </p:childTnLst>
                                </p:cTn>
                              </p:par>
                              <p:par>
                                <p:cTn id="337" presetID="3" presetClass="emph" presetSubtype="1" grpId="3" nodeType="withEffect">
                                  <p:stCondLst>
                                    <p:cond delay="0"/>
                                  </p:stCondLst>
                                  <p:childTnLst>
                                    <p:set>
                                      <p:cBhvr override="childStyle">
                                        <p:cTn id="338" dur="indefinite"/>
                                        <p:tgtEl>
                                          <p:spTgt spid="44"/>
                                        </p:tgtEl>
                                        <p:attrNameLst>
                                          <p:attrName>style.color</p:attrName>
                                        </p:attrNameLst>
                                      </p:cBhvr>
                                      <p:to>
                                        <p:clrVal>
                                          <a:srgbClr val="0E57C4"/>
                                        </p:clrVal>
                                      </p:to>
                                    </p:set>
                                  </p:childTnLst>
                                </p:cTn>
                              </p:par>
                            </p:childTnLst>
                          </p:cTn>
                        </p:par>
                      </p:childTnLst>
                    </p:cTn>
                  </p:par>
                  <p:par>
                    <p:cTn id="339" fill="hold">
                      <p:stCondLst>
                        <p:cond delay="indefinite"/>
                      </p:stCondLst>
                      <p:childTnLst>
                        <p:par>
                          <p:cTn id="340" fill="hold">
                            <p:stCondLst>
                              <p:cond delay="0"/>
                            </p:stCondLst>
                            <p:childTnLst>
                              <p:par>
                                <p:cTn id="341" presetID="1" presetClass="emph" presetSubtype="1" nodeType="clickEffect">
                                  <p:stCondLst>
                                    <p:cond delay="0"/>
                                  </p:stCondLst>
                                  <p:childTnLst>
                                    <p:set>
                                      <p:cBhvr>
                                        <p:cTn id="342" dur="indefinite"/>
                                        <p:tgtEl>
                                          <p:spTgt spid="12"/>
                                        </p:tgtEl>
                                        <p:attrNameLst>
                                          <p:attrName>fillcolor</p:attrName>
                                        </p:attrNameLst>
                                      </p:cBhvr>
                                      <p:to>
                                        <p:clrVal>
                                          <a:srgbClr val="0E57C4"/>
                                        </p:clrVal>
                                      </p:to>
                                    </p:set>
                                    <p:set>
                                      <p:cBhvr>
                                        <p:cTn id="343" dur="indefinite"/>
                                        <p:tgtEl>
                                          <p:spTgt spid="12"/>
                                        </p:tgtEl>
                                        <p:attrNameLst>
                                          <p:attrName>fill.type</p:attrName>
                                        </p:attrNameLst>
                                      </p:cBhvr>
                                      <p:to>
                                        <p:strVal val="solid"/>
                                      </p:to>
                                    </p:set>
                                    <p:set>
                                      <p:cBhvr>
                                        <p:cTn id="344" dur="indefinite"/>
                                        <p:tgtEl>
                                          <p:spTgt spid="12"/>
                                        </p:tgtEl>
                                        <p:attrNameLst>
                                          <p:attrName>fill.on</p:attrName>
                                        </p:attrNameLst>
                                      </p:cBhvr>
                                      <p:to>
                                        <p:strVal val="true"/>
                                      </p:to>
                                    </p:set>
                                  </p:childTnLst>
                                </p:cTn>
                              </p:par>
                              <p:par>
                                <p:cTn id="345" presetID="1" presetClass="emph" presetSubtype="1" nodeType="withEffect">
                                  <p:stCondLst>
                                    <p:cond delay="0"/>
                                  </p:stCondLst>
                                  <p:childTnLst>
                                    <p:set>
                                      <p:cBhvr>
                                        <p:cTn id="346" dur="indefinite"/>
                                        <p:tgtEl>
                                          <p:spTgt spid="14"/>
                                        </p:tgtEl>
                                        <p:attrNameLst>
                                          <p:attrName>fillcolor</p:attrName>
                                        </p:attrNameLst>
                                      </p:cBhvr>
                                      <p:to>
                                        <p:clrVal>
                                          <a:srgbClr val="00B050"/>
                                        </p:clrVal>
                                      </p:to>
                                    </p:set>
                                    <p:set>
                                      <p:cBhvr>
                                        <p:cTn id="347" dur="indefinite"/>
                                        <p:tgtEl>
                                          <p:spTgt spid="14"/>
                                        </p:tgtEl>
                                        <p:attrNameLst>
                                          <p:attrName>fill.type</p:attrName>
                                        </p:attrNameLst>
                                      </p:cBhvr>
                                      <p:to>
                                        <p:strVal val="solid"/>
                                      </p:to>
                                    </p:set>
                                    <p:set>
                                      <p:cBhvr>
                                        <p:cTn id="348" dur="indefinite"/>
                                        <p:tgtEl>
                                          <p:spTgt spid="14"/>
                                        </p:tgtEl>
                                        <p:attrNameLst>
                                          <p:attrName>fill.on</p:attrName>
                                        </p:attrNameLst>
                                      </p:cBhvr>
                                      <p:to>
                                        <p:strVal val="true"/>
                                      </p:to>
                                    </p:set>
                                  </p:childTnLst>
                                </p:cTn>
                              </p:par>
                            </p:childTnLst>
                          </p:cTn>
                        </p:par>
                      </p:childTnLst>
                    </p:cTn>
                  </p:par>
                  <p:par>
                    <p:cTn id="349" fill="hold">
                      <p:stCondLst>
                        <p:cond delay="indefinite"/>
                      </p:stCondLst>
                      <p:childTnLst>
                        <p:par>
                          <p:cTn id="350" fill="hold">
                            <p:stCondLst>
                              <p:cond delay="0"/>
                            </p:stCondLst>
                            <p:childTnLst>
                              <p:par>
                                <p:cTn id="351" presetID="1" presetClass="entr" presetSubtype="0" fill="hold" grpId="2" nodeType="clickEffect">
                                  <p:stCondLst>
                                    <p:cond delay="0"/>
                                  </p:stCondLst>
                                  <p:childTnLst>
                                    <p:set>
                                      <p:cBhvr>
                                        <p:cTn id="352" dur="1" fill="hold">
                                          <p:stCondLst>
                                            <p:cond delay="0"/>
                                          </p:stCondLst>
                                        </p:cTn>
                                        <p:tgtEl>
                                          <p:spTgt spid="65"/>
                                        </p:tgtEl>
                                        <p:attrNameLst>
                                          <p:attrName>style.visibility</p:attrName>
                                        </p:attrNameLst>
                                      </p:cBhvr>
                                      <p:to>
                                        <p:strVal val="visible"/>
                                      </p:to>
                                    </p:set>
                                  </p:childTnLst>
                                </p:cTn>
                              </p:par>
                              <p:par>
                                <p:cTn id="353" presetID="1" presetClass="exit" presetSubtype="0" fill="hold" grpId="3" nodeType="withEffect">
                                  <p:stCondLst>
                                    <p:cond delay="0"/>
                                  </p:stCondLst>
                                  <p:childTnLst>
                                    <p:set>
                                      <p:cBhvr>
                                        <p:cTn id="354" dur="1" fill="hold">
                                          <p:stCondLst>
                                            <p:cond delay="0"/>
                                          </p:stCondLst>
                                        </p:cTn>
                                        <p:tgtEl>
                                          <p:spTgt spid="87"/>
                                        </p:tgtEl>
                                        <p:attrNameLst>
                                          <p:attrName>style.visibility</p:attrName>
                                        </p:attrNameLst>
                                      </p:cBhvr>
                                      <p:to>
                                        <p:strVal val="hidden"/>
                                      </p:to>
                                    </p:set>
                                  </p:childTnLst>
                                </p:cTn>
                              </p:par>
                            </p:childTnLst>
                          </p:cTn>
                        </p:par>
                      </p:childTnLst>
                    </p:cTn>
                  </p:par>
                  <p:par>
                    <p:cTn id="355" fill="hold">
                      <p:stCondLst>
                        <p:cond delay="indefinite"/>
                      </p:stCondLst>
                      <p:childTnLst>
                        <p:par>
                          <p:cTn id="356" fill="hold">
                            <p:stCondLst>
                              <p:cond delay="0"/>
                            </p:stCondLst>
                            <p:childTnLst>
                              <p:par>
                                <p:cTn id="357" presetID="1" presetClass="emph" presetSubtype="1" nodeType="clickEffect">
                                  <p:stCondLst>
                                    <p:cond delay="0"/>
                                  </p:stCondLst>
                                  <p:childTnLst>
                                    <p:set>
                                      <p:cBhvr>
                                        <p:cTn id="358" dur="indefinite"/>
                                        <p:tgtEl>
                                          <p:spTgt spid="12"/>
                                        </p:tgtEl>
                                        <p:attrNameLst>
                                          <p:attrName>fillcolor</p:attrName>
                                        </p:attrNameLst>
                                      </p:cBhvr>
                                      <p:to>
                                        <p:clrVal>
                                          <a:srgbClr val="FFFFFF"/>
                                        </p:clrVal>
                                      </p:to>
                                    </p:set>
                                    <p:set>
                                      <p:cBhvr>
                                        <p:cTn id="359" dur="indefinite"/>
                                        <p:tgtEl>
                                          <p:spTgt spid="12"/>
                                        </p:tgtEl>
                                        <p:attrNameLst>
                                          <p:attrName>fill.type</p:attrName>
                                        </p:attrNameLst>
                                      </p:cBhvr>
                                      <p:to>
                                        <p:strVal val="solid"/>
                                      </p:to>
                                    </p:set>
                                    <p:set>
                                      <p:cBhvr>
                                        <p:cTn id="360" dur="indefinite"/>
                                        <p:tgtEl>
                                          <p:spTgt spid="12"/>
                                        </p:tgtEl>
                                        <p:attrNameLst>
                                          <p:attrName>fill.on</p:attrName>
                                        </p:attrNameLst>
                                      </p:cBhvr>
                                      <p:to>
                                        <p:strVal val="true"/>
                                      </p:to>
                                    </p:set>
                                  </p:childTnLst>
                                </p:cTn>
                              </p:par>
                              <p:par>
                                <p:cTn id="361" presetID="3" presetClass="emph" presetSubtype="1" grpId="4" nodeType="withEffect">
                                  <p:stCondLst>
                                    <p:cond delay="0"/>
                                  </p:stCondLst>
                                  <p:childTnLst>
                                    <p:set>
                                      <p:cBhvr override="childStyle">
                                        <p:cTn id="362" dur="indefinite"/>
                                        <p:tgtEl>
                                          <p:spTgt spid="5"/>
                                        </p:tgtEl>
                                        <p:attrNameLst>
                                          <p:attrName>style.color</p:attrName>
                                        </p:attrNameLst>
                                      </p:cBhvr>
                                      <p:to>
                                        <p:clrVal>
                                          <a:srgbClr val="000000"/>
                                        </p:clrVal>
                                      </p:to>
                                    </p:set>
                                  </p:childTnLst>
                                </p:cTn>
                              </p:par>
                              <p:par>
                                <p:cTn id="363" presetID="3" presetClass="emph" presetSubtype="1" grpId="4" nodeType="withEffect">
                                  <p:stCondLst>
                                    <p:cond delay="0"/>
                                  </p:stCondLst>
                                  <p:childTnLst>
                                    <p:set>
                                      <p:cBhvr override="childStyle">
                                        <p:cTn id="364" dur="indefinite"/>
                                        <p:tgtEl>
                                          <p:spTgt spid="44"/>
                                        </p:tgtEl>
                                        <p:attrNameLst>
                                          <p:attrName>style.color</p:attrName>
                                        </p:attrNameLst>
                                      </p:cBhvr>
                                      <p:to>
                                        <p:clrVal>
                                          <a:srgbClr val="000000"/>
                                        </p:clrVal>
                                      </p:to>
                                    </p:set>
                                  </p:childTnLst>
                                </p:cTn>
                              </p:par>
                              <p:par>
                                <p:cTn id="365" presetID="3" presetClass="emph" presetSubtype="1" grpId="5" nodeType="withEffect">
                                  <p:stCondLst>
                                    <p:cond delay="0"/>
                                  </p:stCondLst>
                                  <p:childTnLst>
                                    <p:set>
                                      <p:cBhvr override="childStyle">
                                        <p:cTn id="366" dur="indefinite"/>
                                        <p:tgtEl>
                                          <p:spTgt spid="46"/>
                                        </p:tgtEl>
                                        <p:attrNameLst>
                                          <p:attrName>style.color</p:attrName>
                                        </p:attrNameLst>
                                      </p:cBhvr>
                                      <p:to>
                                        <p:clrVal>
                                          <a:srgbClr val="000000"/>
                                        </p:clrVal>
                                      </p:to>
                                    </p:set>
                                  </p:childTnLst>
                                </p:cTn>
                              </p:par>
                            </p:childTnLst>
                          </p:cTn>
                        </p:par>
                      </p:childTnLst>
                    </p:cTn>
                  </p:par>
                  <p:par>
                    <p:cTn id="367" fill="hold">
                      <p:stCondLst>
                        <p:cond delay="indefinite"/>
                      </p:stCondLst>
                      <p:childTnLst>
                        <p:par>
                          <p:cTn id="368" fill="hold">
                            <p:stCondLst>
                              <p:cond delay="0"/>
                            </p:stCondLst>
                            <p:childTnLst>
                              <p:par>
                                <p:cTn id="369" presetID="1" presetClass="emph" presetSubtype="1" nodeType="clickEffect">
                                  <p:stCondLst>
                                    <p:cond delay="0"/>
                                  </p:stCondLst>
                                  <p:childTnLst>
                                    <p:set>
                                      <p:cBhvr>
                                        <p:cTn id="370" dur="indefinite"/>
                                        <p:tgtEl>
                                          <p:spTgt spid="14"/>
                                        </p:tgtEl>
                                        <p:attrNameLst>
                                          <p:attrName>fillcolor</p:attrName>
                                        </p:attrNameLst>
                                      </p:cBhvr>
                                      <p:to>
                                        <p:clrVal>
                                          <a:srgbClr val="FFFFFF"/>
                                        </p:clrVal>
                                      </p:to>
                                    </p:set>
                                    <p:set>
                                      <p:cBhvr>
                                        <p:cTn id="371" dur="indefinite"/>
                                        <p:tgtEl>
                                          <p:spTgt spid="14"/>
                                        </p:tgtEl>
                                        <p:attrNameLst>
                                          <p:attrName>fill.type</p:attrName>
                                        </p:attrNameLst>
                                      </p:cBhvr>
                                      <p:to>
                                        <p:strVal val="solid"/>
                                      </p:to>
                                    </p:set>
                                    <p:set>
                                      <p:cBhvr>
                                        <p:cTn id="372" dur="indefinite"/>
                                        <p:tgtEl>
                                          <p:spTgt spid="14"/>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0" grpId="1"/>
      <p:bldP spid="42" grpId="0"/>
      <p:bldP spid="42" grpId="1"/>
      <p:bldP spid="42" grpId="2"/>
      <p:bldP spid="44" grpId="0"/>
      <p:bldP spid="44" grpId="1"/>
      <p:bldP spid="44" grpId="2"/>
      <p:bldP spid="44" grpId="3"/>
      <p:bldP spid="44" grpId="4"/>
      <p:bldP spid="44" grpId="5"/>
      <p:bldP spid="46" grpId="0"/>
      <p:bldP spid="46" grpId="1"/>
      <p:bldP spid="46" grpId="2"/>
      <p:bldP spid="46" grpId="3"/>
      <p:bldP spid="46" grpId="4"/>
      <p:bldP spid="46" grpId="5"/>
      <p:bldP spid="48" grpId="0"/>
      <p:bldP spid="48" grpId="1"/>
      <p:bldP spid="48" grpId="2"/>
      <p:bldP spid="52" grpId="0"/>
      <p:bldP spid="52" grpId="1"/>
      <p:bldP spid="52" grpId="2"/>
      <p:bldP spid="52" grpId="3"/>
      <p:bldP spid="56" grpId="0"/>
      <p:bldP spid="56" grpId="1"/>
      <p:bldP spid="65" grpId="0" animBg="1"/>
      <p:bldP spid="65" grpId="1" animBg="1"/>
      <p:bldP spid="65" grpId="2" animBg="1"/>
      <p:bldP spid="87" grpId="0" animBg="1"/>
      <p:bldP spid="87" grpId="1" animBg="1"/>
      <p:bldP spid="87" grpId="2" animBg="1"/>
      <p:bldP spid="87" grpId="3" animBg="1"/>
      <p:bldP spid="89" grpId="0" animBg="1"/>
      <p:bldP spid="89" grpId="1" animBg="1"/>
      <p:bldP spid="89" grpId="2" animBg="1"/>
      <p:bldP spid="89" grpId="3" animBg="1"/>
      <p:bldP spid="91" grpId="0" animBg="1"/>
      <p:bldP spid="91" grpId="1" animBg="1"/>
      <p:bldP spid="91" grpId="2" animBg="1"/>
      <p:bldP spid="91" grpId="3" animBg="1"/>
      <p:bldP spid="93" grpId="0" animBg="1"/>
      <p:bldP spid="93" grpId="1" animBg="1"/>
      <p:bldP spid="93" grpId="2" animBg="1"/>
      <p:bldP spid="93" grpId="3" animBg="1"/>
      <p:bldP spid="95" grpId="0" animBg="1"/>
      <p:bldP spid="95" grpId="1" animBg="1"/>
      <p:bldP spid="95" grpId="2" animBg="1"/>
      <p:bldP spid="95" grpId="3" animBg="1"/>
      <p:bldP spid="97" grpId="0" animBg="1"/>
      <p:bldP spid="97" grpId="3" animBg="1"/>
      <p:bldP spid="103" grpId="0" animBg="1"/>
      <p:bldP spid="103" grpId="1" animBg="1"/>
      <p:bldP spid="117" grpId="0" animBg="1"/>
      <p:bldP spid="117" grpId="1" animBg="1"/>
      <p:bldP spid="119" grpId="0" animBg="1"/>
      <p:bldP spid="119" grpId="1" animBg="1"/>
      <p:bldP spid="121" grpId="0" animBg="1"/>
      <p:bldP spid="121" grpId="1" animBg="1"/>
      <p:bldP spid="123" grpId="0" animBg="1"/>
      <p:bldP spid="123" grpId="1" animBg="1"/>
      <p:bldP spid="125" grpId="0" animBg="1"/>
      <p:bldP spid="125" grpId="1" animBg="1"/>
      <p:bldP spid="127" grpId="0" animBg="1"/>
      <p:bldP spid="127" grpId="1" animBg="1"/>
      <p:bldP spid="129" grpId="0" animBg="1"/>
      <p:bldP spid="129" grpId="1" animBg="1"/>
      <p:bldP spid="131" grpId="0" animBg="1"/>
      <p:bldP spid="131" grpId="1" animBg="1"/>
      <p:bldP spid="133" grpId="0" animBg="1"/>
      <p:bldP spid="5" grpId="0"/>
      <p:bldP spid="5" grpId="1"/>
      <p:bldP spid="5" grpId="2"/>
      <p:bldP spid="5" grpId="3"/>
      <p:bldP spid="5" grpId="4"/>
      <p:bldP spid="5" grpId="5"/>
      <p:bldP spid="7" grpId="0"/>
      <p:bldP spid="7" grpId="1"/>
      <p:bldP spid="7" grpId="2"/>
      <p:bldP spid="7" grpId="3"/>
      <p:bldP spid="9" grpId="0"/>
      <p:bldP spid="9" grpId="1"/>
      <p:bldP spid="9" grpId="2"/>
      <p:bldP spid="9" grpId="3"/>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8D053AE-FF7B-4421-AA5E-9E4095DCEF4C}"/>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81656E8E-C77C-4C21-A2BF-6786ACA681BD}"/>
              </a:ext>
            </a:extLst>
          </p:cNvPr>
          <p:cNvSpPr>
            <a:spLocks noGrp="1"/>
          </p:cNvSpPr>
          <p:nvPr>
            <p:ph type="body" sz="quarter" idx="12"/>
          </p:nvPr>
        </p:nvSpPr>
        <p:spPr/>
        <p:txBody>
          <a:bodyPr/>
          <a:lstStyle/>
          <a:p>
            <a:pPr marL="0" marR="0" lvl="0" indent="0"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None/>
              <a:tabLst/>
              <a:defRPr/>
            </a:pPr>
            <a:r>
              <a:rPr kumimoji="0" lang="en-US" sz="3600" b="1" i="0" u="none" strike="noStrike" kern="1200" cap="small" spc="0" normalizeH="0" baseline="0" noProof="0" dirty="0">
                <a:ln>
                  <a:noFill/>
                </a:ln>
                <a:solidFill>
                  <a:prstClr val="black">
                    <a:lumMod val="85000"/>
                    <a:lumOff val="15000"/>
                  </a:prstClr>
                </a:solidFill>
                <a:effectLst/>
                <a:uLnTx/>
                <a:uFillTx/>
                <a:latin typeface="Corbel"/>
                <a:ea typeface="+mn-ea"/>
                <a:cs typeface="+mn-cs"/>
              </a:rPr>
              <a:t>L = {</a:t>
            </a:r>
            <a:r>
              <a:rPr kumimoji="0" lang="en-US" sz="3600" b="1" i="0" u="none" strike="noStrike" kern="1200" cap="none" spc="0" normalizeH="0" baseline="0" noProof="0" dirty="0">
                <a:ln>
                  <a:noFill/>
                </a:ln>
                <a:solidFill>
                  <a:prstClr val="black">
                    <a:lumMod val="85000"/>
                    <a:lumOff val="15000"/>
                  </a:prstClr>
                </a:solidFill>
                <a:effectLst/>
                <a:uLnTx/>
                <a:uFillTx/>
                <a:latin typeface="Corbel"/>
                <a:ea typeface="+mn-ea"/>
                <a:cs typeface="+mn-cs"/>
              </a:rPr>
              <a:t>w | w = </a:t>
            </a:r>
            <a:r>
              <a:rPr kumimoji="0" lang="en-US" sz="3600" b="1" i="1" u="none" strike="noStrike" kern="1200" cap="none" spc="0" normalizeH="0" baseline="0" noProof="0" dirty="0" err="1">
                <a:ln>
                  <a:noFill/>
                </a:ln>
                <a:solidFill>
                  <a:prstClr val="black">
                    <a:lumMod val="85000"/>
                    <a:lumOff val="15000"/>
                  </a:prstClr>
                </a:solidFill>
                <a:effectLst/>
                <a:uLnTx/>
                <a:uFillTx/>
                <a:latin typeface="Corbel"/>
                <a:ea typeface="+mn-ea"/>
                <a:cs typeface="+mn-cs"/>
              </a:rPr>
              <a:t>a</a:t>
            </a:r>
            <a:r>
              <a:rPr kumimoji="0" lang="en-US" sz="3600" b="1" i="0" u="none" strike="noStrike" kern="1200" cap="none" spc="0" normalizeH="0" baseline="30000" noProof="0" dirty="0" err="1">
                <a:ln>
                  <a:noFill/>
                </a:ln>
                <a:solidFill>
                  <a:prstClr val="black">
                    <a:lumMod val="85000"/>
                    <a:lumOff val="15000"/>
                  </a:prstClr>
                </a:solidFill>
                <a:effectLst/>
                <a:uLnTx/>
                <a:uFillTx/>
                <a:latin typeface="Corbel"/>
                <a:ea typeface="+mn-ea"/>
                <a:cs typeface="+mn-cs"/>
              </a:rPr>
              <a:t>M</a:t>
            </a:r>
            <a:r>
              <a:rPr kumimoji="0" lang="en-US" sz="3600" b="1" i="1" u="none" strike="noStrike" kern="1200" cap="none" spc="0" normalizeH="0" baseline="0" noProof="0" dirty="0" err="1">
                <a:ln>
                  <a:noFill/>
                </a:ln>
                <a:solidFill>
                  <a:prstClr val="black">
                    <a:lumMod val="85000"/>
                    <a:lumOff val="15000"/>
                  </a:prstClr>
                </a:solidFill>
                <a:effectLst/>
                <a:uLnTx/>
                <a:uFillTx/>
                <a:latin typeface="Corbel"/>
                <a:ea typeface="+mn-ea"/>
                <a:cs typeface="+mn-cs"/>
              </a:rPr>
              <a:t>b</a:t>
            </a:r>
            <a:r>
              <a:rPr kumimoji="0" lang="en-US" sz="3600" b="1" i="0" u="none" strike="noStrike" kern="1200" cap="none" spc="0" normalizeH="0" baseline="30000" noProof="0" dirty="0" err="1">
                <a:ln>
                  <a:noFill/>
                </a:ln>
                <a:solidFill>
                  <a:prstClr val="black">
                    <a:lumMod val="85000"/>
                    <a:lumOff val="15000"/>
                  </a:prstClr>
                </a:solidFill>
                <a:effectLst/>
                <a:uLnTx/>
                <a:uFillTx/>
                <a:latin typeface="Corbel"/>
                <a:ea typeface="+mn-ea"/>
                <a:cs typeface="+mn-cs"/>
              </a:rPr>
              <a:t>N</a:t>
            </a:r>
            <a:r>
              <a:rPr kumimoji="0" lang="en-US" sz="3600" b="1" i="0" u="none" strike="noStrike" kern="1200" cap="none" spc="0" normalizeH="0" baseline="0" noProof="0" dirty="0">
                <a:ln>
                  <a:noFill/>
                </a:ln>
                <a:solidFill>
                  <a:prstClr val="black">
                    <a:lumMod val="85000"/>
                    <a:lumOff val="15000"/>
                  </a:prstClr>
                </a:solidFill>
                <a:effectLst/>
                <a:uLnTx/>
                <a:uFillTx/>
                <a:latin typeface="Corbel"/>
                <a:ea typeface="+mn-ea"/>
                <a:cs typeface="+mn-cs"/>
              </a:rPr>
              <a:t> and M </a:t>
            </a:r>
            <a:r>
              <a:rPr kumimoji="0" lang="en-US" sz="3600" b="1" i="0" u="none" strike="noStrike" kern="1200" cap="none" spc="0" normalizeH="0" baseline="0" noProof="0" dirty="0">
                <a:ln>
                  <a:noFill/>
                </a:ln>
                <a:solidFill>
                  <a:prstClr val="black">
                    <a:lumMod val="85000"/>
                    <a:lumOff val="15000"/>
                  </a:prstClr>
                </a:solidFill>
                <a:effectLst/>
                <a:uLnTx/>
                <a:uFillTx/>
                <a:latin typeface="Corbel"/>
                <a:ea typeface="Cambria Math" panose="02040503050406030204" pitchFamily="18" charset="0"/>
                <a:cs typeface="+mn-cs"/>
              </a:rPr>
              <a:t>≤ 2N</a:t>
            </a:r>
            <a:r>
              <a:rPr kumimoji="0" lang="en-US" sz="3600" b="1" i="0" u="none" strike="noStrike" kern="1200" cap="small" spc="0" normalizeH="0" baseline="0" noProof="0" dirty="0">
                <a:ln>
                  <a:noFill/>
                </a:ln>
                <a:solidFill>
                  <a:prstClr val="black">
                    <a:lumMod val="85000"/>
                    <a:lumOff val="15000"/>
                  </a:prstClr>
                </a:solidFill>
                <a:effectLst/>
                <a:uLnTx/>
                <a:uFillTx/>
                <a:latin typeface="Corbel"/>
                <a:ea typeface="Cambria Math" panose="02040503050406030204" pitchFamily="18" charset="0"/>
                <a:cs typeface="+mn-cs"/>
              </a:rPr>
              <a:t>}</a:t>
            </a:r>
            <a:endParaRPr kumimoji="0" lang="en-US" sz="3600" b="1" i="0" u="none" strike="noStrike" kern="1200" cap="small" spc="0" normalizeH="0" baseline="0" noProof="0" dirty="0">
              <a:ln>
                <a:noFill/>
              </a:ln>
              <a:solidFill>
                <a:prstClr val="black">
                  <a:lumMod val="85000"/>
                  <a:lumOff val="15000"/>
                </a:prstClr>
              </a:solidFill>
              <a:effectLst/>
              <a:uLnTx/>
              <a:uFillTx/>
              <a:latin typeface="Corbel"/>
              <a:ea typeface="+mn-ea"/>
              <a:cs typeface="+mn-cs"/>
            </a:endParaRPr>
          </a:p>
        </p:txBody>
      </p:sp>
      <p:sp>
        <p:nvSpPr>
          <p:cNvPr id="4" name="Oval 3">
            <a:extLst>
              <a:ext uri="{FF2B5EF4-FFF2-40B4-BE49-F238E27FC236}">
                <a16:creationId xmlns:a16="http://schemas.microsoft.com/office/drawing/2014/main" id="{F98FD4EF-7752-4DE7-ACCE-E703B57355BF}"/>
              </a:ext>
            </a:extLst>
          </p:cNvPr>
          <p:cNvSpPr/>
          <p:nvPr/>
        </p:nvSpPr>
        <p:spPr>
          <a:xfrm>
            <a:off x="1436370" y="3311332"/>
            <a:ext cx="643890" cy="640080"/>
          </a:xfrm>
          <a:prstGeom prst="ellipse">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q1</a:t>
            </a:r>
          </a:p>
        </p:txBody>
      </p:sp>
      <p:sp>
        <p:nvSpPr>
          <p:cNvPr id="6" name="Oval 5">
            <a:extLst>
              <a:ext uri="{FF2B5EF4-FFF2-40B4-BE49-F238E27FC236}">
                <a16:creationId xmlns:a16="http://schemas.microsoft.com/office/drawing/2014/main" id="{1260C1E9-21D0-438B-AD1C-498A271882BF}"/>
              </a:ext>
            </a:extLst>
          </p:cNvPr>
          <p:cNvSpPr/>
          <p:nvPr/>
        </p:nvSpPr>
        <p:spPr>
          <a:xfrm>
            <a:off x="1436370" y="1783080"/>
            <a:ext cx="643890" cy="640080"/>
          </a:xfrm>
          <a:prstGeom prst="ellipse">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q2</a:t>
            </a:r>
          </a:p>
        </p:txBody>
      </p:sp>
      <p:sp>
        <p:nvSpPr>
          <p:cNvPr id="8" name="Oval 7">
            <a:extLst>
              <a:ext uri="{FF2B5EF4-FFF2-40B4-BE49-F238E27FC236}">
                <a16:creationId xmlns:a16="http://schemas.microsoft.com/office/drawing/2014/main" id="{7238BB07-4773-4C67-88D2-6ADF7CF099D5}"/>
              </a:ext>
            </a:extLst>
          </p:cNvPr>
          <p:cNvSpPr/>
          <p:nvPr/>
        </p:nvSpPr>
        <p:spPr>
          <a:xfrm>
            <a:off x="3589020" y="1783080"/>
            <a:ext cx="643890" cy="640080"/>
          </a:xfrm>
          <a:prstGeom prst="ellipse">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q3</a:t>
            </a:r>
          </a:p>
        </p:txBody>
      </p:sp>
      <p:sp>
        <p:nvSpPr>
          <p:cNvPr id="10" name="Oval 9">
            <a:extLst>
              <a:ext uri="{FF2B5EF4-FFF2-40B4-BE49-F238E27FC236}">
                <a16:creationId xmlns:a16="http://schemas.microsoft.com/office/drawing/2014/main" id="{67F166F1-0DD4-40A9-B512-880A44C654FB}"/>
              </a:ext>
            </a:extLst>
          </p:cNvPr>
          <p:cNvSpPr/>
          <p:nvPr/>
        </p:nvSpPr>
        <p:spPr>
          <a:xfrm>
            <a:off x="6799809" y="3444240"/>
            <a:ext cx="643890" cy="640080"/>
          </a:xfrm>
          <a:prstGeom prst="ellipse">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q5</a:t>
            </a:r>
          </a:p>
        </p:txBody>
      </p:sp>
      <p:sp>
        <p:nvSpPr>
          <p:cNvPr id="12" name="Oval 11">
            <a:extLst>
              <a:ext uri="{FF2B5EF4-FFF2-40B4-BE49-F238E27FC236}">
                <a16:creationId xmlns:a16="http://schemas.microsoft.com/office/drawing/2014/main" id="{A47DF0EA-71C3-47C3-96AB-662CC4D899ED}"/>
              </a:ext>
            </a:extLst>
          </p:cNvPr>
          <p:cNvSpPr/>
          <p:nvPr/>
        </p:nvSpPr>
        <p:spPr>
          <a:xfrm>
            <a:off x="5741670" y="1783080"/>
            <a:ext cx="643890" cy="640080"/>
          </a:xfrm>
          <a:prstGeom prst="ellipse">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q4</a:t>
            </a:r>
          </a:p>
        </p:txBody>
      </p:sp>
      <p:sp>
        <p:nvSpPr>
          <p:cNvPr id="14" name="Oval 13">
            <a:extLst>
              <a:ext uri="{FF2B5EF4-FFF2-40B4-BE49-F238E27FC236}">
                <a16:creationId xmlns:a16="http://schemas.microsoft.com/office/drawing/2014/main" id="{9F30B9AD-3479-44B2-842F-3DEA1A50A735}"/>
              </a:ext>
            </a:extLst>
          </p:cNvPr>
          <p:cNvSpPr/>
          <p:nvPr/>
        </p:nvSpPr>
        <p:spPr>
          <a:xfrm>
            <a:off x="7894320" y="1783080"/>
            <a:ext cx="643890" cy="640080"/>
          </a:xfrm>
          <a:prstGeom prst="ellipse">
            <a:avLst/>
          </a:prstGeom>
          <a:ln w="63500" cmpd="dbl">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q6</a:t>
            </a:r>
          </a:p>
        </p:txBody>
      </p:sp>
      <p:cxnSp>
        <p:nvCxnSpPr>
          <p:cNvPr id="16" name="Straight Arrow Connector 15">
            <a:extLst>
              <a:ext uri="{FF2B5EF4-FFF2-40B4-BE49-F238E27FC236}">
                <a16:creationId xmlns:a16="http://schemas.microsoft.com/office/drawing/2014/main" id="{EF5536D0-D832-4F65-BFE9-F04FFEBDCCDB}"/>
              </a:ext>
            </a:extLst>
          </p:cNvPr>
          <p:cNvCxnSpPr>
            <a:cxnSpLocks/>
            <a:endCxn id="4" idx="2"/>
          </p:cNvCxnSpPr>
          <p:nvPr/>
        </p:nvCxnSpPr>
        <p:spPr>
          <a:xfrm flipV="1">
            <a:off x="734449" y="3631372"/>
            <a:ext cx="701921" cy="8057"/>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18" name="Straight Arrow Connector 17">
            <a:extLst>
              <a:ext uri="{FF2B5EF4-FFF2-40B4-BE49-F238E27FC236}">
                <a16:creationId xmlns:a16="http://schemas.microsoft.com/office/drawing/2014/main" id="{06403CB9-C214-4052-A669-26DC52D190CD}"/>
              </a:ext>
            </a:extLst>
          </p:cNvPr>
          <p:cNvCxnSpPr>
            <a:cxnSpLocks/>
            <a:stCxn id="4" idx="0"/>
            <a:endCxn id="6" idx="4"/>
          </p:cNvCxnSpPr>
          <p:nvPr/>
        </p:nvCxnSpPr>
        <p:spPr>
          <a:xfrm flipV="1">
            <a:off x="1758315" y="2423160"/>
            <a:ext cx="0" cy="888172"/>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20" name="Straight Arrow Connector 19">
            <a:extLst>
              <a:ext uri="{FF2B5EF4-FFF2-40B4-BE49-F238E27FC236}">
                <a16:creationId xmlns:a16="http://schemas.microsoft.com/office/drawing/2014/main" id="{A960DF1C-D784-4757-9EF9-4F43E6537460}"/>
              </a:ext>
            </a:extLst>
          </p:cNvPr>
          <p:cNvCxnSpPr>
            <a:stCxn id="6" idx="6"/>
            <a:endCxn id="8" idx="2"/>
          </p:cNvCxnSpPr>
          <p:nvPr/>
        </p:nvCxnSpPr>
        <p:spPr>
          <a:xfrm>
            <a:off x="2080260" y="2103120"/>
            <a:ext cx="1508760" cy="0"/>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22" name="Straight Arrow Connector 21">
            <a:extLst>
              <a:ext uri="{FF2B5EF4-FFF2-40B4-BE49-F238E27FC236}">
                <a16:creationId xmlns:a16="http://schemas.microsoft.com/office/drawing/2014/main" id="{F8103D44-B49D-417D-8D6A-D7AFF0A8E11E}"/>
              </a:ext>
            </a:extLst>
          </p:cNvPr>
          <p:cNvCxnSpPr>
            <a:stCxn id="8" idx="6"/>
            <a:endCxn id="12" idx="2"/>
          </p:cNvCxnSpPr>
          <p:nvPr/>
        </p:nvCxnSpPr>
        <p:spPr>
          <a:xfrm>
            <a:off x="4232910" y="2103120"/>
            <a:ext cx="1508760" cy="0"/>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24" name="Straight Arrow Connector 23">
            <a:extLst>
              <a:ext uri="{FF2B5EF4-FFF2-40B4-BE49-F238E27FC236}">
                <a16:creationId xmlns:a16="http://schemas.microsoft.com/office/drawing/2014/main" id="{513E41DD-C57F-49D4-9579-6B8C66C7186A}"/>
              </a:ext>
            </a:extLst>
          </p:cNvPr>
          <p:cNvCxnSpPr>
            <a:stCxn id="12" idx="6"/>
            <a:endCxn id="14" idx="2"/>
          </p:cNvCxnSpPr>
          <p:nvPr/>
        </p:nvCxnSpPr>
        <p:spPr>
          <a:xfrm>
            <a:off x="6385560" y="2103120"/>
            <a:ext cx="1508760" cy="0"/>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26" name="Straight Arrow Connector 25">
            <a:extLst>
              <a:ext uri="{FF2B5EF4-FFF2-40B4-BE49-F238E27FC236}">
                <a16:creationId xmlns:a16="http://schemas.microsoft.com/office/drawing/2014/main" id="{D5ED4A63-A07A-455A-90E8-A0B777B8EB79}"/>
              </a:ext>
            </a:extLst>
          </p:cNvPr>
          <p:cNvCxnSpPr>
            <a:cxnSpLocks/>
            <a:stCxn id="10" idx="7"/>
            <a:endCxn id="14" idx="3"/>
          </p:cNvCxnSpPr>
          <p:nvPr/>
        </p:nvCxnSpPr>
        <p:spPr>
          <a:xfrm flipV="1">
            <a:off x="7349403" y="2329422"/>
            <a:ext cx="639213" cy="1208556"/>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30" name="Straight Arrow Connector 29">
            <a:extLst>
              <a:ext uri="{FF2B5EF4-FFF2-40B4-BE49-F238E27FC236}">
                <a16:creationId xmlns:a16="http://schemas.microsoft.com/office/drawing/2014/main" id="{3D2F07A5-D0B3-49AB-B394-7F0F6EB8F4BD}"/>
              </a:ext>
            </a:extLst>
          </p:cNvPr>
          <p:cNvCxnSpPr>
            <a:cxnSpLocks/>
            <a:stCxn id="10" idx="1"/>
            <a:endCxn id="12" idx="5"/>
          </p:cNvCxnSpPr>
          <p:nvPr/>
        </p:nvCxnSpPr>
        <p:spPr>
          <a:xfrm flipH="1" flipV="1">
            <a:off x="6291264" y="2329422"/>
            <a:ext cx="602841" cy="1208556"/>
          </a:xfrm>
          <a:prstGeom prst="straightConnector1">
            <a:avLst/>
          </a:prstGeom>
          <a:ln>
            <a:headEnd type="triangle" w="lg" len="lg"/>
            <a:tailEnd type="none"/>
          </a:ln>
        </p:spPr>
        <p:style>
          <a:lnRef idx="2">
            <a:schemeClr val="dk1"/>
          </a:lnRef>
          <a:fillRef idx="0">
            <a:schemeClr val="dk1"/>
          </a:fillRef>
          <a:effectRef idx="1">
            <a:schemeClr val="dk1"/>
          </a:effectRef>
          <a:fontRef idx="minor">
            <a:schemeClr val="tx1"/>
          </a:fontRef>
        </p:style>
      </p:cxnSp>
      <p:cxnSp>
        <p:nvCxnSpPr>
          <p:cNvPr id="33" name="Connector: Curved 32">
            <a:extLst>
              <a:ext uri="{FF2B5EF4-FFF2-40B4-BE49-F238E27FC236}">
                <a16:creationId xmlns:a16="http://schemas.microsoft.com/office/drawing/2014/main" id="{E4B08562-EB21-4A34-AE80-873C957C1D6C}"/>
              </a:ext>
            </a:extLst>
          </p:cNvPr>
          <p:cNvCxnSpPr>
            <a:stCxn id="12" idx="4"/>
            <a:endCxn id="10" idx="2"/>
          </p:cNvCxnSpPr>
          <p:nvPr/>
        </p:nvCxnSpPr>
        <p:spPr>
          <a:xfrm rot="16200000" flipH="1">
            <a:off x="5761152" y="2725623"/>
            <a:ext cx="1341120" cy="736194"/>
          </a:xfrm>
          <a:prstGeom prst="curvedConnector2">
            <a:avLst/>
          </a:prstGeom>
          <a:ln>
            <a:headEnd type="triangle" w="lg" len="lg"/>
            <a:tailEnd type="none"/>
          </a:ln>
        </p:spPr>
        <p:style>
          <a:lnRef idx="2">
            <a:schemeClr val="dk1"/>
          </a:lnRef>
          <a:fillRef idx="0">
            <a:schemeClr val="dk1"/>
          </a:fillRef>
          <a:effectRef idx="1">
            <a:schemeClr val="dk1"/>
          </a:effectRef>
          <a:fontRef idx="minor">
            <a:schemeClr val="tx1"/>
          </a:fontRef>
        </p:style>
      </p:cxnSp>
      <p:cxnSp>
        <p:nvCxnSpPr>
          <p:cNvPr id="35" name="Connector: Curved 34">
            <a:extLst>
              <a:ext uri="{FF2B5EF4-FFF2-40B4-BE49-F238E27FC236}">
                <a16:creationId xmlns:a16="http://schemas.microsoft.com/office/drawing/2014/main" id="{93CDF142-D270-4023-AF5B-D7A1C580396C}"/>
              </a:ext>
            </a:extLst>
          </p:cNvPr>
          <p:cNvCxnSpPr>
            <a:stCxn id="8" idx="1"/>
            <a:endCxn id="8" idx="7"/>
          </p:cNvCxnSpPr>
          <p:nvPr/>
        </p:nvCxnSpPr>
        <p:spPr>
          <a:xfrm rot="5400000" flipH="1" flipV="1">
            <a:off x="3910965" y="1649169"/>
            <a:ext cx="12700" cy="455298"/>
          </a:xfrm>
          <a:prstGeom prst="curvedConnector3">
            <a:avLst>
              <a:gd name="adj1" fmla="val 4218094"/>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38" name="Connector: Curved 37">
            <a:extLst>
              <a:ext uri="{FF2B5EF4-FFF2-40B4-BE49-F238E27FC236}">
                <a16:creationId xmlns:a16="http://schemas.microsoft.com/office/drawing/2014/main" id="{75642DA1-7CC8-4194-8747-38F1A459DF44}"/>
              </a:ext>
            </a:extLst>
          </p:cNvPr>
          <p:cNvCxnSpPr>
            <a:stCxn id="14" idx="1"/>
            <a:endCxn id="14" idx="7"/>
          </p:cNvCxnSpPr>
          <p:nvPr/>
        </p:nvCxnSpPr>
        <p:spPr>
          <a:xfrm rot="5400000" flipH="1" flipV="1">
            <a:off x="8216265" y="1649169"/>
            <a:ext cx="12700" cy="455298"/>
          </a:xfrm>
          <a:prstGeom prst="curvedConnector3">
            <a:avLst>
              <a:gd name="adj1" fmla="val 4458094"/>
            </a:avLst>
          </a:prstGeom>
          <a:ln>
            <a:tailEnd type="triangle" w="lg" len="lg"/>
          </a:ln>
        </p:spPr>
        <p:style>
          <a:lnRef idx="2">
            <a:schemeClr val="dk1"/>
          </a:lnRef>
          <a:fillRef idx="0">
            <a:schemeClr val="dk1"/>
          </a:fillRef>
          <a:effectRef idx="1">
            <a:schemeClr val="dk1"/>
          </a:effectRef>
          <a:fontRef idx="minor">
            <a:schemeClr val="tx1"/>
          </a:fontRef>
        </p:style>
      </p:cxnSp>
      <p:sp>
        <p:nvSpPr>
          <p:cNvPr id="40" name="Rectangle 39">
            <a:extLst>
              <a:ext uri="{FF2B5EF4-FFF2-40B4-BE49-F238E27FC236}">
                <a16:creationId xmlns:a16="http://schemas.microsoft.com/office/drawing/2014/main" id="{F96A16EB-A1D0-4CBF-BE54-CE7978ABED2E}"/>
              </a:ext>
            </a:extLst>
          </p:cNvPr>
          <p:cNvSpPr/>
          <p:nvPr/>
        </p:nvSpPr>
        <p:spPr>
          <a:xfrm>
            <a:off x="2133600" y="1706880"/>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rPr>
              <a:t>a, </a:t>
            </a:r>
            <a:r>
              <a:rPr lang="el-GR" sz="2000" b="1" i="1" dirty="0">
                <a:latin typeface="+mj-lt"/>
                <a:ea typeface="Cambria Math" panose="02040503050406030204" pitchFamily="18" charset="0"/>
              </a:rPr>
              <a:t>ε</a:t>
            </a:r>
            <a:r>
              <a:rPr lang="en-US" sz="2000" b="1" i="1" dirty="0">
                <a:latin typeface="+mj-lt"/>
                <a:ea typeface="Cambria Math" panose="02040503050406030204" pitchFamily="18" charset="0"/>
              </a:rPr>
              <a:t>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a:t>
            </a:r>
            <a:endParaRPr lang="en-US" b="1" i="1" dirty="0">
              <a:latin typeface="+mj-lt"/>
            </a:endParaRPr>
          </a:p>
        </p:txBody>
      </p:sp>
      <p:sp>
        <p:nvSpPr>
          <p:cNvPr id="42" name="Rectangle 41">
            <a:extLst>
              <a:ext uri="{FF2B5EF4-FFF2-40B4-BE49-F238E27FC236}">
                <a16:creationId xmlns:a16="http://schemas.microsoft.com/office/drawing/2014/main" id="{B1FF704C-F400-4936-9578-2E7DA47B517E}"/>
              </a:ext>
            </a:extLst>
          </p:cNvPr>
          <p:cNvSpPr/>
          <p:nvPr/>
        </p:nvSpPr>
        <p:spPr>
          <a:xfrm>
            <a:off x="4236404" y="1709419"/>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rPr>
              <a:t>b, </a:t>
            </a:r>
            <a:r>
              <a:rPr lang="en-US" sz="2000" b="1" i="1" dirty="0">
                <a:latin typeface="+mj-lt"/>
                <a:ea typeface="Cambria Math" panose="02040503050406030204" pitchFamily="18" charset="0"/>
              </a:rPr>
              <a:t>a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b="1" i="1" dirty="0">
              <a:latin typeface="+mj-lt"/>
            </a:endParaRPr>
          </a:p>
        </p:txBody>
      </p:sp>
      <p:sp>
        <p:nvSpPr>
          <p:cNvPr id="48" name="Rectangle 47">
            <a:extLst>
              <a:ext uri="{FF2B5EF4-FFF2-40B4-BE49-F238E27FC236}">
                <a16:creationId xmlns:a16="http://schemas.microsoft.com/office/drawing/2014/main" id="{FDD9627C-5FC3-4610-85DD-D56D8D2DC054}"/>
              </a:ext>
            </a:extLst>
          </p:cNvPr>
          <p:cNvSpPr/>
          <p:nvPr/>
        </p:nvSpPr>
        <p:spPr>
          <a:xfrm>
            <a:off x="3257708" y="863776"/>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rPr>
              <a:t>a, </a:t>
            </a:r>
            <a:r>
              <a:rPr lang="el-GR" sz="2000" b="1" i="1" dirty="0">
                <a:latin typeface="+mj-lt"/>
                <a:ea typeface="Cambria Math" panose="02040503050406030204" pitchFamily="18" charset="0"/>
              </a:rPr>
              <a:t>ε</a:t>
            </a:r>
            <a:r>
              <a:rPr lang="en-US" sz="2000" b="1" i="1" dirty="0">
                <a:latin typeface="+mj-lt"/>
                <a:ea typeface="Cambria Math" panose="02040503050406030204" pitchFamily="18" charset="0"/>
              </a:rPr>
              <a:t>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a:t>
            </a:r>
            <a:endParaRPr lang="en-US" b="1" i="1" dirty="0">
              <a:latin typeface="+mj-lt"/>
            </a:endParaRPr>
          </a:p>
        </p:txBody>
      </p:sp>
      <p:sp>
        <p:nvSpPr>
          <p:cNvPr id="50" name="Rectangle 49">
            <a:extLst>
              <a:ext uri="{FF2B5EF4-FFF2-40B4-BE49-F238E27FC236}">
                <a16:creationId xmlns:a16="http://schemas.microsoft.com/office/drawing/2014/main" id="{75BEED41-220A-4D30-82B3-3E6897ACD140}"/>
              </a:ext>
            </a:extLst>
          </p:cNvPr>
          <p:cNvSpPr/>
          <p:nvPr/>
        </p:nvSpPr>
        <p:spPr>
          <a:xfrm>
            <a:off x="7663294" y="938157"/>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rPr>
              <a:t>b, </a:t>
            </a:r>
            <a:r>
              <a:rPr lang="el-GR" sz="2000" b="1" i="1" dirty="0">
                <a:latin typeface="+mj-lt"/>
                <a:ea typeface="Cambria Math" panose="02040503050406030204" pitchFamily="18" charset="0"/>
              </a:rPr>
              <a:t>ε</a:t>
            </a:r>
            <a:r>
              <a:rPr lang="en-US" sz="2000" b="1" i="1" dirty="0">
                <a:latin typeface="+mj-lt"/>
                <a:ea typeface="Cambria Math" panose="02040503050406030204" pitchFamily="18" charset="0"/>
              </a:rPr>
              <a:t>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b="1" i="1" dirty="0">
              <a:latin typeface="+mj-lt"/>
            </a:endParaRPr>
          </a:p>
        </p:txBody>
      </p:sp>
      <p:sp>
        <p:nvSpPr>
          <p:cNvPr id="56" name="Rectangle 55">
            <a:extLst>
              <a:ext uri="{FF2B5EF4-FFF2-40B4-BE49-F238E27FC236}">
                <a16:creationId xmlns:a16="http://schemas.microsoft.com/office/drawing/2014/main" id="{E1177D29-FE29-42A2-BE9E-9B1BB5D97EA8}"/>
              </a:ext>
            </a:extLst>
          </p:cNvPr>
          <p:cNvSpPr/>
          <p:nvPr/>
        </p:nvSpPr>
        <p:spPr>
          <a:xfrm>
            <a:off x="1578768" y="2610531"/>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l-GR" sz="2000" b="1" i="1" dirty="0">
                <a:latin typeface="+mj-lt"/>
                <a:ea typeface="Cambria Math" panose="02040503050406030204" pitchFamily="18" charset="0"/>
              </a:rPr>
              <a:t>ε</a:t>
            </a:r>
            <a:r>
              <a:rPr lang="en-US" sz="2000" b="1" i="1" dirty="0">
                <a:latin typeface="+mj-lt"/>
              </a:rPr>
              <a:t>, </a:t>
            </a:r>
            <a:r>
              <a:rPr lang="el-GR" sz="2000" b="1" i="1" dirty="0">
                <a:latin typeface="+mj-lt"/>
                <a:ea typeface="Cambria Math" panose="02040503050406030204" pitchFamily="18" charset="0"/>
              </a:rPr>
              <a:t>ε</a:t>
            </a:r>
            <a:r>
              <a:rPr lang="en-US" sz="2000" b="1" i="1" dirty="0">
                <a:latin typeface="+mj-lt"/>
                <a:ea typeface="Cambria Math" panose="02040503050406030204" pitchFamily="18" charset="0"/>
              </a:rPr>
              <a:t>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t>
            </a:r>
            <a:endParaRPr lang="en-US" b="1" i="1" dirty="0">
              <a:latin typeface="+mj-lt"/>
            </a:endParaRPr>
          </a:p>
        </p:txBody>
      </p:sp>
      <p:sp>
        <p:nvSpPr>
          <p:cNvPr id="65" name="Rectangle 64">
            <a:extLst>
              <a:ext uri="{FF2B5EF4-FFF2-40B4-BE49-F238E27FC236}">
                <a16:creationId xmlns:a16="http://schemas.microsoft.com/office/drawing/2014/main" id="{030F48D3-6C3D-425A-B964-05FBD4E1DB4B}"/>
              </a:ext>
            </a:extLst>
          </p:cNvPr>
          <p:cNvSpPr/>
          <p:nvPr/>
        </p:nvSpPr>
        <p:spPr>
          <a:xfrm>
            <a:off x="5486400" y="5486400"/>
            <a:ext cx="173736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endParaRPr lang="en-US" sz="2000" b="1" i="1" dirty="0">
              <a:latin typeface="+mj-lt"/>
            </a:endParaRPr>
          </a:p>
        </p:txBody>
      </p:sp>
      <p:sp>
        <p:nvSpPr>
          <p:cNvPr id="87" name="Rectangle 86">
            <a:extLst>
              <a:ext uri="{FF2B5EF4-FFF2-40B4-BE49-F238E27FC236}">
                <a16:creationId xmlns:a16="http://schemas.microsoft.com/office/drawing/2014/main" id="{A5F2315A-D0DB-4F2F-8986-61DB13EAD446}"/>
              </a:ext>
            </a:extLst>
          </p:cNvPr>
          <p:cNvSpPr/>
          <p:nvPr/>
        </p:nvSpPr>
        <p:spPr>
          <a:xfrm>
            <a:off x="5486400" y="5486400"/>
            <a:ext cx="173736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a:solidFill>
                  <a:srgbClr val="FF0000"/>
                </a:solidFill>
                <a:latin typeface="+mj-lt"/>
              </a:rPr>
              <a:t>$</a:t>
            </a:r>
          </a:p>
        </p:txBody>
      </p:sp>
      <p:sp>
        <p:nvSpPr>
          <p:cNvPr id="89" name="Rectangle 88">
            <a:extLst>
              <a:ext uri="{FF2B5EF4-FFF2-40B4-BE49-F238E27FC236}">
                <a16:creationId xmlns:a16="http://schemas.microsoft.com/office/drawing/2014/main" id="{44B3FE84-1F78-4983-98C2-98E361A0A2C3}"/>
              </a:ext>
            </a:extLst>
          </p:cNvPr>
          <p:cNvSpPr/>
          <p:nvPr/>
        </p:nvSpPr>
        <p:spPr>
          <a:xfrm>
            <a:off x="5486400" y="5486400"/>
            <a:ext cx="173736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a:latin typeface="+mj-lt"/>
              </a:rPr>
              <a:t>$</a:t>
            </a:r>
            <a:r>
              <a:rPr lang="en-US" sz="2000" b="1" i="1" dirty="0">
                <a:solidFill>
                  <a:srgbClr val="FF0000"/>
                </a:solidFill>
                <a:latin typeface="+mj-lt"/>
              </a:rPr>
              <a:t>a</a:t>
            </a:r>
          </a:p>
        </p:txBody>
      </p:sp>
      <p:sp>
        <p:nvSpPr>
          <p:cNvPr id="91" name="Rectangle 90">
            <a:extLst>
              <a:ext uri="{FF2B5EF4-FFF2-40B4-BE49-F238E27FC236}">
                <a16:creationId xmlns:a16="http://schemas.microsoft.com/office/drawing/2014/main" id="{5E97C0ED-168B-4669-96FE-F949F92F362A}"/>
              </a:ext>
            </a:extLst>
          </p:cNvPr>
          <p:cNvSpPr/>
          <p:nvPr/>
        </p:nvSpPr>
        <p:spPr>
          <a:xfrm>
            <a:off x="5486400" y="5486400"/>
            <a:ext cx="173736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a:latin typeface="+mj-lt"/>
              </a:rPr>
              <a:t>$a</a:t>
            </a:r>
            <a:r>
              <a:rPr lang="en-US" sz="2000" b="1" i="1" dirty="0">
                <a:solidFill>
                  <a:srgbClr val="FF0000"/>
                </a:solidFill>
                <a:latin typeface="+mj-lt"/>
              </a:rPr>
              <a:t>a</a:t>
            </a:r>
          </a:p>
        </p:txBody>
      </p:sp>
      <p:sp>
        <p:nvSpPr>
          <p:cNvPr id="93" name="Rectangle 92">
            <a:extLst>
              <a:ext uri="{FF2B5EF4-FFF2-40B4-BE49-F238E27FC236}">
                <a16:creationId xmlns:a16="http://schemas.microsoft.com/office/drawing/2014/main" id="{534E6F1A-413F-4C45-8014-1A975FB6838D}"/>
              </a:ext>
            </a:extLst>
          </p:cNvPr>
          <p:cNvSpPr/>
          <p:nvPr/>
        </p:nvSpPr>
        <p:spPr>
          <a:xfrm>
            <a:off x="5486400" y="5486400"/>
            <a:ext cx="173736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a:latin typeface="+mj-lt"/>
              </a:rPr>
              <a:t>$</a:t>
            </a:r>
            <a:r>
              <a:rPr lang="en-US" sz="2000" b="1" i="1" dirty="0" err="1">
                <a:latin typeface="+mj-lt"/>
              </a:rPr>
              <a:t>aa</a:t>
            </a:r>
            <a:r>
              <a:rPr lang="en-US" sz="2000" b="1" i="1" dirty="0" err="1">
                <a:solidFill>
                  <a:srgbClr val="FF0000"/>
                </a:solidFill>
                <a:latin typeface="+mj-lt"/>
              </a:rPr>
              <a:t>a</a:t>
            </a:r>
            <a:endParaRPr lang="en-US" sz="2000" b="1" i="1" dirty="0">
              <a:solidFill>
                <a:srgbClr val="FF0000"/>
              </a:solidFill>
              <a:latin typeface="+mj-lt"/>
            </a:endParaRPr>
          </a:p>
        </p:txBody>
      </p:sp>
      <p:sp>
        <p:nvSpPr>
          <p:cNvPr id="105" name="Rectangle 104">
            <a:extLst>
              <a:ext uri="{FF2B5EF4-FFF2-40B4-BE49-F238E27FC236}">
                <a16:creationId xmlns:a16="http://schemas.microsoft.com/office/drawing/2014/main" id="{D8C7A618-BA40-44FC-81C3-215B5A050DE0}"/>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aaabbbb</a:t>
            </a:r>
            <a:endParaRPr lang="en-US" sz="2000" b="1" i="1" dirty="0">
              <a:latin typeface="+mj-lt"/>
            </a:endParaRPr>
          </a:p>
        </p:txBody>
      </p:sp>
      <p:sp>
        <p:nvSpPr>
          <p:cNvPr id="135" name="Rectangle 134">
            <a:extLst>
              <a:ext uri="{FF2B5EF4-FFF2-40B4-BE49-F238E27FC236}">
                <a16:creationId xmlns:a16="http://schemas.microsoft.com/office/drawing/2014/main" id="{C8EC5CA1-5EC8-444D-AD64-86C0E34DB630}"/>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solidFill>
                  <a:srgbClr val="FF0000"/>
                </a:solidFill>
                <a:latin typeface="+mj-lt"/>
              </a:rPr>
              <a:t>a</a:t>
            </a:r>
            <a:r>
              <a:rPr lang="en-US" sz="2000" b="1" i="1" dirty="0" err="1">
                <a:latin typeface="+mj-lt"/>
              </a:rPr>
              <a:t>aabbbb</a:t>
            </a:r>
            <a:endParaRPr lang="en-US" sz="2000" b="1" i="1" dirty="0">
              <a:latin typeface="+mj-lt"/>
            </a:endParaRPr>
          </a:p>
        </p:txBody>
      </p:sp>
      <p:sp>
        <p:nvSpPr>
          <p:cNvPr id="137" name="Rectangle 136">
            <a:extLst>
              <a:ext uri="{FF2B5EF4-FFF2-40B4-BE49-F238E27FC236}">
                <a16:creationId xmlns:a16="http://schemas.microsoft.com/office/drawing/2014/main" id="{7BF3DC0B-3518-4C76-A11F-C906F5104AF8}"/>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t>
            </a:r>
            <a:r>
              <a:rPr lang="en-US" sz="2000" b="1" i="1" dirty="0" err="1">
                <a:solidFill>
                  <a:srgbClr val="FF0000"/>
                </a:solidFill>
                <a:latin typeface="+mj-lt"/>
              </a:rPr>
              <a:t>a</a:t>
            </a:r>
            <a:r>
              <a:rPr lang="en-US" sz="2000" b="1" i="1" dirty="0" err="1">
                <a:latin typeface="+mj-lt"/>
              </a:rPr>
              <a:t>abbbb</a:t>
            </a:r>
            <a:endParaRPr lang="en-US" sz="2000" b="1" i="1" dirty="0">
              <a:latin typeface="+mj-lt"/>
            </a:endParaRPr>
          </a:p>
        </p:txBody>
      </p:sp>
      <p:sp>
        <p:nvSpPr>
          <p:cNvPr id="139" name="Rectangle 138">
            <a:extLst>
              <a:ext uri="{FF2B5EF4-FFF2-40B4-BE49-F238E27FC236}">
                <a16:creationId xmlns:a16="http://schemas.microsoft.com/office/drawing/2014/main" id="{D3C766B9-5C82-4275-9A0C-855F57D6B8BA}"/>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t>
            </a:r>
            <a:r>
              <a:rPr lang="en-US" sz="2000" b="1" i="1" dirty="0" err="1">
                <a:solidFill>
                  <a:srgbClr val="FF0000"/>
                </a:solidFill>
                <a:latin typeface="+mj-lt"/>
              </a:rPr>
              <a:t>a</a:t>
            </a:r>
            <a:r>
              <a:rPr lang="en-US" sz="2000" b="1" i="1" dirty="0" err="1">
                <a:latin typeface="+mj-lt"/>
              </a:rPr>
              <a:t>bbbb</a:t>
            </a:r>
            <a:endParaRPr lang="en-US" sz="2000" b="1" i="1" dirty="0">
              <a:latin typeface="+mj-lt"/>
            </a:endParaRPr>
          </a:p>
        </p:txBody>
      </p:sp>
      <p:sp>
        <p:nvSpPr>
          <p:cNvPr id="141" name="Rectangle 140">
            <a:extLst>
              <a:ext uri="{FF2B5EF4-FFF2-40B4-BE49-F238E27FC236}">
                <a16:creationId xmlns:a16="http://schemas.microsoft.com/office/drawing/2014/main" id="{D45D65A5-7135-482B-8955-70A080AB8C15}"/>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a:t>
            </a:r>
            <a:r>
              <a:rPr lang="en-US" sz="2000" b="1" i="1" dirty="0" err="1">
                <a:solidFill>
                  <a:srgbClr val="FF0000"/>
                </a:solidFill>
                <a:latin typeface="+mj-lt"/>
              </a:rPr>
              <a:t>b</a:t>
            </a:r>
            <a:r>
              <a:rPr lang="en-US" sz="2000" b="1" i="1" dirty="0" err="1">
                <a:latin typeface="+mj-lt"/>
              </a:rPr>
              <a:t>bbb</a:t>
            </a:r>
            <a:endParaRPr lang="en-US" sz="2000" b="1" i="1" dirty="0">
              <a:latin typeface="+mj-lt"/>
            </a:endParaRPr>
          </a:p>
        </p:txBody>
      </p:sp>
      <p:sp>
        <p:nvSpPr>
          <p:cNvPr id="143" name="Rectangle 142">
            <a:extLst>
              <a:ext uri="{FF2B5EF4-FFF2-40B4-BE49-F238E27FC236}">
                <a16:creationId xmlns:a16="http://schemas.microsoft.com/office/drawing/2014/main" id="{E76D08AF-5D95-4390-B7E0-3D06A508128F}"/>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aaab</a:t>
            </a:r>
            <a:r>
              <a:rPr lang="en-US" sz="2000" b="1" i="1" dirty="0" err="1">
                <a:solidFill>
                  <a:srgbClr val="FF0000"/>
                </a:solidFill>
                <a:latin typeface="+mj-lt"/>
              </a:rPr>
              <a:t>b</a:t>
            </a:r>
            <a:r>
              <a:rPr lang="en-US" sz="2000" b="1" i="1" dirty="0" err="1">
                <a:latin typeface="+mj-lt"/>
              </a:rPr>
              <a:t>bb</a:t>
            </a:r>
            <a:endParaRPr lang="en-US" sz="2000" b="1" i="1" dirty="0">
              <a:latin typeface="+mj-lt"/>
            </a:endParaRPr>
          </a:p>
        </p:txBody>
      </p:sp>
      <p:sp>
        <p:nvSpPr>
          <p:cNvPr id="145" name="Rectangle 144">
            <a:extLst>
              <a:ext uri="{FF2B5EF4-FFF2-40B4-BE49-F238E27FC236}">
                <a16:creationId xmlns:a16="http://schemas.microsoft.com/office/drawing/2014/main" id="{8495CF2E-C395-4B25-836F-3742FD4600FE}"/>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aaabb</a:t>
            </a:r>
            <a:r>
              <a:rPr lang="en-US" sz="2000" b="1" i="1" dirty="0" err="1">
                <a:solidFill>
                  <a:srgbClr val="FF0000"/>
                </a:solidFill>
                <a:latin typeface="+mj-lt"/>
              </a:rPr>
              <a:t>b</a:t>
            </a:r>
            <a:r>
              <a:rPr lang="en-US" sz="2000" b="1" i="1" dirty="0" err="1">
                <a:latin typeface="+mj-lt"/>
              </a:rPr>
              <a:t>b</a:t>
            </a:r>
            <a:endParaRPr lang="en-US" sz="2000" b="1" i="1" dirty="0">
              <a:latin typeface="+mj-lt"/>
            </a:endParaRPr>
          </a:p>
        </p:txBody>
      </p:sp>
      <p:sp>
        <p:nvSpPr>
          <p:cNvPr id="147" name="Rectangle 146">
            <a:extLst>
              <a:ext uri="{FF2B5EF4-FFF2-40B4-BE49-F238E27FC236}">
                <a16:creationId xmlns:a16="http://schemas.microsoft.com/office/drawing/2014/main" id="{164B8574-B202-4E86-9B0A-5AFFF7222E2B}"/>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aaabbb</a:t>
            </a:r>
            <a:r>
              <a:rPr lang="en-US" sz="2000" b="1" i="1" dirty="0" err="1">
                <a:solidFill>
                  <a:srgbClr val="FF0000"/>
                </a:solidFill>
                <a:latin typeface="+mj-lt"/>
              </a:rPr>
              <a:t>b</a:t>
            </a:r>
            <a:endParaRPr lang="en-US" sz="2000" b="1" i="1" dirty="0">
              <a:solidFill>
                <a:srgbClr val="FF0000"/>
              </a:solidFill>
              <a:latin typeface="+mj-lt"/>
            </a:endParaRPr>
          </a:p>
        </p:txBody>
      </p:sp>
      <p:sp>
        <p:nvSpPr>
          <p:cNvPr id="149" name="Rectangle 148">
            <a:extLst>
              <a:ext uri="{FF2B5EF4-FFF2-40B4-BE49-F238E27FC236}">
                <a16:creationId xmlns:a16="http://schemas.microsoft.com/office/drawing/2014/main" id="{4D0A3974-2CAF-459B-9A89-36501DC3AB03}"/>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aaabbbb</a:t>
            </a:r>
            <a:r>
              <a:rPr lang="en-US" sz="2000" b="1" i="1" dirty="0">
                <a:solidFill>
                  <a:srgbClr val="FF0000"/>
                </a:solidFill>
                <a:latin typeface="+mj-lt"/>
                <a:ea typeface="Cambria Math" panose="02040503050406030204" pitchFamily="18" charset="0"/>
              </a:rPr>
              <a:t>∅</a:t>
            </a:r>
            <a:endParaRPr lang="en-US" sz="2000" b="1" i="1" dirty="0">
              <a:latin typeface="+mj-lt"/>
            </a:endParaRPr>
          </a:p>
        </p:txBody>
      </p:sp>
      <p:sp>
        <p:nvSpPr>
          <p:cNvPr id="55" name="Rectangle 54">
            <a:extLst>
              <a:ext uri="{FF2B5EF4-FFF2-40B4-BE49-F238E27FC236}">
                <a16:creationId xmlns:a16="http://schemas.microsoft.com/office/drawing/2014/main" id="{E820FE5E-0EB2-4097-B4E1-E21D764EC52F}"/>
              </a:ext>
            </a:extLst>
          </p:cNvPr>
          <p:cNvSpPr/>
          <p:nvPr/>
        </p:nvSpPr>
        <p:spPr>
          <a:xfrm>
            <a:off x="1828800" y="4815840"/>
            <a:ext cx="1760220" cy="389580"/>
          </a:xfrm>
          <a:prstGeom prst="rect">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latin typeface="Arial Black" panose="020B0A04020102020204" pitchFamily="34" charset="0"/>
              </a:rPr>
              <a:t>Input</a:t>
            </a:r>
          </a:p>
        </p:txBody>
      </p:sp>
      <p:sp>
        <p:nvSpPr>
          <p:cNvPr id="57" name="Rectangle 56">
            <a:extLst>
              <a:ext uri="{FF2B5EF4-FFF2-40B4-BE49-F238E27FC236}">
                <a16:creationId xmlns:a16="http://schemas.microsoft.com/office/drawing/2014/main" id="{D5D63E65-23BE-460C-9C4F-6982CDBFB8EA}"/>
              </a:ext>
            </a:extLst>
          </p:cNvPr>
          <p:cNvSpPr/>
          <p:nvPr/>
        </p:nvSpPr>
        <p:spPr>
          <a:xfrm>
            <a:off x="5486400" y="4815840"/>
            <a:ext cx="1760220" cy="389580"/>
          </a:xfrm>
          <a:prstGeom prst="rect">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latin typeface="Arial Black" panose="020B0A04020102020204" pitchFamily="34" charset="0"/>
              </a:rPr>
              <a:t>Stack</a:t>
            </a:r>
          </a:p>
        </p:txBody>
      </p:sp>
      <p:sp>
        <p:nvSpPr>
          <p:cNvPr id="53" name="Rectangle 52">
            <a:extLst>
              <a:ext uri="{FF2B5EF4-FFF2-40B4-BE49-F238E27FC236}">
                <a16:creationId xmlns:a16="http://schemas.microsoft.com/office/drawing/2014/main" id="{33DAACCD-EB76-49D4-991C-A40CCF1F9066}"/>
              </a:ext>
            </a:extLst>
          </p:cNvPr>
          <p:cNvSpPr/>
          <p:nvPr/>
        </p:nvSpPr>
        <p:spPr>
          <a:xfrm>
            <a:off x="6400958" y="1322729"/>
            <a:ext cx="1306514" cy="45901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l-GR" sz="2000" b="1" i="1" dirty="0">
                <a:latin typeface="+mj-lt"/>
                <a:ea typeface="Cambria Math" panose="02040503050406030204" pitchFamily="18" charset="0"/>
              </a:rPr>
              <a:t>ε</a:t>
            </a:r>
            <a:r>
              <a:rPr lang="en-US" sz="2000" b="1" i="1" dirty="0">
                <a:latin typeface="+mj-lt"/>
              </a:rPr>
              <a:t>, </a:t>
            </a:r>
            <a:r>
              <a:rPr lang="en-US" sz="2000" b="1" i="1" dirty="0">
                <a:latin typeface="+mj-lt"/>
                <a:ea typeface="Cambria Math" panose="02040503050406030204" pitchFamily="18" charset="0"/>
              </a:rPr>
              <a:t>$ </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sz="2000" b="1" i="1" dirty="0">
              <a:latin typeface="+mj-lt"/>
              <a:ea typeface="Cambria Math" panose="02040503050406030204" pitchFamily="18" charset="0"/>
            </a:endParaRPr>
          </a:p>
        </p:txBody>
      </p:sp>
      <p:sp>
        <p:nvSpPr>
          <p:cNvPr id="58" name="Rectangle 57">
            <a:extLst>
              <a:ext uri="{FF2B5EF4-FFF2-40B4-BE49-F238E27FC236}">
                <a16:creationId xmlns:a16="http://schemas.microsoft.com/office/drawing/2014/main" id="{216753AF-C1BA-4717-B7AF-47A231D074E5}"/>
              </a:ext>
            </a:extLst>
          </p:cNvPr>
          <p:cNvSpPr/>
          <p:nvPr/>
        </p:nvSpPr>
        <p:spPr>
          <a:xfrm rot="3794324">
            <a:off x="6088627" y="2566757"/>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l-GR" sz="2000" b="1" i="1" dirty="0">
                <a:latin typeface="+mj-lt"/>
                <a:ea typeface="Cambria Math" panose="02040503050406030204" pitchFamily="18" charset="0"/>
              </a:rPr>
              <a:t>ε</a:t>
            </a:r>
            <a:r>
              <a:rPr lang="en-US" sz="2000" b="1" i="1" dirty="0">
                <a:latin typeface="+mj-lt"/>
              </a:rPr>
              <a:t>, </a:t>
            </a:r>
            <a:r>
              <a:rPr lang="en-US" sz="2000" b="1" i="1" dirty="0">
                <a:latin typeface="+mj-lt"/>
                <a:ea typeface="Cambria Math" panose="02040503050406030204" pitchFamily="18" charset="0"/>
              </a:rPr>
              <a:t>a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b="1" i="1" dirty="0">
              <a:latin typeface="+mj-lt"/>
            </a:endParaRPr>
          </a:p>
        </p:txBody>
      </p:sp>
      <p:sp>
        <p:nvSpPr>
          <p:cNvPr id="59" name="Rectangle 58">
            <a:extLst>
              <a:ext uri="{FF2B5EF4-FFF2-40B4-BE49-F238E27FC236}">
                <a16:creationId xmlns:a16="http://schemas.microsoft.com/office/drawing/2014/main" id="{7B3FB28F-9EA7-4FFA-9C2A-C4F6469F0969}"/>
              </a:ext>
            </a:extLst>
          </p:cNvPr>
          <p:cNvSpPr/>
          <p:nvPr/>
        </p:nvSpPr>
        <p:spPr>
          <a:xfrm>
            <a:off x="4981719" y="2933700"/>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rPr>
              <a:t>b, </a:t>
            </a:r>
            <a:r>
              <a:rPr lang="en-US" sz="2000" b="1" i="1" dirty="0">
                <a:latin typeface="+mj-lt"/>
                <a:ea typeface="Cambria Math" panose="02040503050406030204" pitchFamily="18" charset="0"/>
              </a:rPr>
              <a:t>a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b="1" i="1" dirty="0">
              <a:latin typeface="+mj-lt"/>
            </a:endParaRPr>
          </a:p>
        </p:txBody>
      </p:sp>
      <p:sp>
        <p:nvSpPr>
          <p:cNvPr id="60" name="Rectangle 59">
            <a:extLst>
              <a:ext uri="{FF2B5EF4-FFF2-40B4-BE49-F238E27FC236}">
                <a16:creationId xmlns:a16="http://schemas.microsoft.com/office/drawing/2014/main" id="{7F6B1403-3BB6-4F8C-A6BD-84A99A50D56F}"/>
              </a:ext>
            </a:extLst>
          </p:cNvPr>
          <p:cNvSpPr/>
          <p:nvPr/>
        </p:nvSpPr>
        <p:spPr>
          <a:xfrm>
            <a:off x="6400958" y="1659506"/>
            <a:ext cx="1306514" cy="425984"/>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ea typeface="Cambria Math" panose="02040503050406030204" pitchFamily="18" charset="0"/>
              </a:rPr>
              <a:t>∅, $ </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sz="2000" b="1" i="1" dirty="0">
              <a:latin typeface="+mj-lt"/>
            </a:endParaRPr>
          </a:p>
        </p:txBody>
      </p:sp>
      <p:sp>
        <p:nvSpPr>
          <p:cNvPr id="61" name="Rectangle 60">
            <a:extLst>
              <a:ext uri="{FF2B5EF4-FFF2-40B4-BE49-F238E27FC236}">
                <a16:creationId xmlns:a16="http://schemas.microsoft.com/office/drawing/2014/main" id="{C244E57D-D834-42DD-A524-7B512C7023D1}"/>
              </a:ext>
            </a:extLst>
          </p:cNvPr>
          <p:cNvSpPr/>
          <p:nvPr/>
        </p:nvSpPr>
        <p:spPr>
          <a:xfrm>
            <a:off x="7610731" y="2603049"/>
            <a:ext cx="1306514" cy="45901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l-GR" sz="2000" b="1" i="1" dirty="0">
                <a:latin typeface="+mj-lt"/>
                <a:ea typeface="Cambria Math" panose="02040503050406030204" pitchFamily="18" charset="0"/>
              </a:rPr>
              <a:t>ε</a:t>
            </a:r>
            <a:r>
              <a:rPr lang="en-US" sz="2000" b="1" i="1" dirty="0">
                <a:latin typeface="+mj-lt"/>
              </a:rPr>
              <a:t>, </a:t>
            </a:r>
            <a:r>
              <a:rPr lang="en-US" sz="2000" b="1" i="1" dirty="0">
                <a:latin typeface="+mj-lt"/>
                <a:ea typeface="Cambria Math" panose="02040503050406030204" pitchFamily="18" charset="0"/>
              </a:rPr>
              <a:t>$ </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sz="2000" b="1" i="1" dirty="0">
              <a:latin typeface="+mj-lt"/>
              <a:ea typeface="Cambria Math" panose="02040503050406030204" pitchFamily="18" charset="0"/>
            </a:endParaRPr>
          </a:p>
        </p:txBody>
      </p:sp>
      <p:sp>
        <p:nvSpPr>
          <p:cNvPr id="62" name="Rectangle 61">
            <a:extLst>
              <a:ext uri="{FF2B5EF4-FFF2-40B4-BE49-F238E27FC236}">
                <a16:creationId xmlns:a16="http://schemas.microsoft.com/office/drawing/2014/main" id="{A103C7FF-8496-4E82-AC64-D6EB2FBD5087}"/>
              </a:ext>
            </a:extLst>
          </p:cNvPr>
          <p:cNvSpPr/>
          <p:nvPr/>
        </p:nvSpPr>
        <p:spPr>
          <a:xfrm>
            <a:off x="7473571" y="2939826"/>
            <a:ext cx="1306514" cy="425984"/>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ea typeface="Cambria Math" panose="02040503050406030204" pitchFamily="18" charset="0"/>
              </a:rPr>
              <a:t>∅, $ </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sz="2000" b="1" i="1" dirty="0">
              <a:latin typeface="+mj-lt"/>
            </a:endParaRPr>
          </a:p>
        </p:txBody>
      </p:sp>
    </p:spTree>
    <p:extLst>
      <p:ext uri="{BB962C8B-B14F-4D97-AF65-F5344CB8AC3E}">
        <p14:creationId xmlns:p14="http://schemas.microsoft.com/office/powerpoint/2010/main" val="371022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mph" presetSubtype="1" grpId="0" nodeType="clickEffect">
                                  <p:stCondLst>
                                    <p:cond delay="0"/>
                                  </p:stCondLst>
                                  <p:childTnLst>
                                    <p:set>
                                      <p:cBhvr>
                                        <p:cTn id="10" dur="indefinite"/>
                                        <p:tgtEl>
                                          <p:spTgt spid="4"/>
                                        </p:tgtEl>
                                        <p:attrNameLst>
                                          <p:attrName>fillcolor</p:attrName>
                                        </p:attrNameLst>
                                      </p:cBhvr>
                                      <p:to>
                                        <p:clrVal>
                                          <a:srgbClr val="00B050"/>
                                        </p:clrVal>
                                      </p:to>
                                    </p:set>
                                    <p:set>
                                      <p:cBhvr>
                                        <p:cTn id="11" dur="indefinite"/>
                                        <p:tgtEl>
                                          <p:spTgt spid="4"/>
                                        </p:tgtEl>
                                        <p:attrNameLst>
                                          <p:attrName>fill.type</p:attrName>
                                        </p:attrNameLst>
                                      </p:cBhvr>
                                      <p:to>
                                        <p:strVal val="solid"/>
                                      </p:to>
                                    </p:set>
                                    <p:set>
                                      <p:cBhvr>
                                        <p:cTn id="12" dur="indefinite"/>
                                        <p:tgtEl>
                                          <p:spTgt spid="4"/>
                                        </p:tgtEl>
                                        <p:attrNameLst>
                                          <p:attrName>fill.on</p:attrName>
                                        </p:attrNameLst>
                                      </p:cBhvr>
                                      <p:to>
                                        <p:strVal val="tru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mph" presetSubtype="1" grpId="1" nodeType="clickEffect">
                                  <p:stCondLst>
                                    <p:cond delay="0"/>
                                  </p:stCondLst>
                                  <p:childTnLst>
                                    <p:set>
                                      <p:cBhvr>
                                        <p:cTn id="20" dur="indefinite"/>
                                        <p:tgtEl>
                                          <p:spTgt spid="4"/>
                                        </p:tgtEl>
                                        <p:attrNameLst>
                                          <p:attrName>fillcolor</p:attrName>
                                        </p:attrNameLst>
                                      </p:cBhvr>
                                      <p:to>
                                        <p:clrVal>
                                          <a:srgbClr val="0E57C4"/>
                                        </p:clrVal>
                                      </p:to>
                                    </p:set>
                                    <p:set>
                                      <p:cBhvr>
                                        <p:cTn id="21" dur="indefinite"/>
                                        <p:tgtEl>
                                          <p:spTgt spid="4"/>
                                        </p:tgtEl>
                                        <p:attrNameLst>
                                          <p:attrName>fill.type</p:attrName>
                                        </p:attrNameLst>
                                      </p:cBhvr>
                                      <p:to>
                                        <p:strVal val="solid"/>
                                      </p:to>
                                    </p:set>
                                    <p:set>
                                      <p:cBhvr>
                                        <p:cTn id="22" dur="indefinite"/>
                                        <p:tgtEl>
                                          <p:spTgt spid="4"/>
                                        </p:tgtEl>
                                        <p:attrNameLst>
                                          <p:attrName>fill.on</p:attrName>
                                        </p:attrNameLst>
                                      </p:cBhvr>
                                      <p:to>
                                        <p:strVal val="true"/>
                                      </p:to>
                                    </p:set>
                                  </p:childTnLst>
                                </p:cTn>
                              </p:par>
                              <p:par>
                                <p:cTn id="23" presetID="1" presetClass="emph" presetSubtype="1" grpId="0" nodeType="withEffect">
                                  <p:stCondLst>
                                    <p:cond delay="0"/>
                                  </p:stCondLst>
                                  <p:childTnLst>
                                    <p:set>
                                      <p:cBhvr>
                                        <p:cTn id="24" dur="indefinite"/>
                                        <p:tgtEl>
                                          <p:spTgt spid="6"/>
                                        </p:tgtEl>
                                        <p:attrNameLst>
                                          <p:attrName>fillcolor</p:attrName>
                                        </p:attrNameLst>
                                      </p:cBhvr>
                                      <p:to>
                                        <p:clrVal>
                                          <a:srgbClr val="00B050"/>
                                        </p:clrVal>
                                      </p:to>
                                    </p:set>
                                    <p:set>
                                      <p:cBhvr>
                                        <p:cTn id="25" dur="indefinite"/>
                                        <p:tgtEl>
                                          <p:spTgt spid="6"/>
                                        </p:tgtEl>
                                        <p:attrNameLst>
                                          <p:attrName>fill.type</p:attrName>
                                        </p:attrNameLst>
                                      </p:cBhvr>
                                      <p:to>
                                        <p:strVal val="solid"/>
                                      </p:to>
                                    </p:set>
                                    <p:set>
                                      <p:cBhvr>
                                        <p:cTn id="26" dur="indefinite"/>
                                        <p:tgtEl>
                                          <p:spTgt spid="6"/>
                                        </p:tgtEl>
                                        <p:attrNameLst>
                                          <p:attrName>fill.on</p:attrName>
                                        </p:attrNameLst>
                                      </p:cBhvr>
                                      <p:to>
                                        <p:strVal val="true"/>
                                      </p:to>
                                    </p:set>
                                  </p:childTnLst>
                                </p:cTn>
                              </p:par>
                              <p:par>
                                <p:cTn id="27" presetID="3" presetClass="emph" presetSubtype="1" grpId="0" nodeType="withEffect">
                                  <p:stCondLst>
                                    <p:cond delay="0"/>
                                  </p:stCondLst>
                                  <p:childTnLst>
                                    <p:set>
                                      <p:cBhvr override="childStyle">
                                        <p:cTn id="28" dur="indefinite"/>
                                        <p:tgtEl>
                                          <p:spTgt spid="56"/>
                                        </p:tgtEl>
                                        <p:attrNameLst>
                                          <p:attrName>style.color</p:attrName>
                                        </p:attrNameLst>
                                      </p:cBhvr>
                                      <p:to>
                                        <p:clrVal>
                                          <a:srgbClr val="00B050"/>
                                        </p:clrVal>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7"/>
                                        </p:tgtEl>
                                        <p:attrNameLst>
                                          <p:attrName>style.visibility</p:attrName>
                                        </p:attrNameLst>
                                      </p:cBhvr>
                                      <p:to>
                                        <p:strVal val="visible"/>
                                      </p:to>
                                    </p:set>
                                  </p:childTnLst>
                                </p:cTn>
                              </p:par>
                              <p:par>
                                <p:cTn id="33" presetID="1" presetClass="exit" presetSubtype="0" fill="hold" grpId="1" nodeType="withEffect">
                                  <p:stCondLst>
                                    <p:cond delay="0"/>
                                  </p:stCondLst>
                                  <p:childTnLst>
                                    <p:set>
                                      <p:cBhvr>
                                        <p:cTn id="34" dur="1" fill="hold">
                                          <p:stCondLst>
                                            <p:cond delay="0"/>
                                          </p:stCondLst>
                                        </p:cTn>
                                        <p:tgtEl>
                                          <p:spTgt spid="65"/>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mph" presetSubtype="1" grpId="2" nodeType="clickEffect">
                                  <p:stCondLst>
                                    <p:cond delay="0"/>
                                  </p:stCondLst>
                                  <p:childTnLst>
                                    <p:set>
                                      <p:cBhvr>
                                        <p:cTn id="38" dur="indefinite"/>
                                        <p:tgtEl>
                                          <p:spTgt spid="4"/>
                                        </p:tgtEl>
                                        <p:attrNameLst>
                                          <p:attrName>fillcolor</p:attrName>
                                        </p:attrNameLst>
                                      </p:cBhvr>
                                      <p:to>
                                        <p:clrVal>
                                          <a:srgbClr val="FFFFFF"/>
                                        </p:clrVal>
                                      </p:to>
                                    </p:set>
                                    <p:set>
                                      <p:cBhvr>
                                        <p:cTn id="39" dur="indefinite"/>
                                        <p:tgtEl>
                                          <p:spTgt spid="4"/>
                                        </p:tgtEl>
                                        <p:attrNameLst>
                                          <p:attrName>fill.type</p:attrName>
                                        </p:attrNameLst>
                                      </p:cBhvr>
                                      <p:to>
                                        <p:strVal val="solid"/>
                                      </p:to>
                                    </p:set>
                                    <p:set>
                                      <p:cBhvr>
                                        <p:cTn id="40" dur="indefinite"/>
                                        <p:tgtEl>
                                          <p:spTgt spid="4"/>
                                        </p:tgtEl>
                                        <p:attrNameLst>
                                          <p:attrName>fill.on</p:attrName>
                                        </p:attrNameLst>
                                      </p:cBhvr>
                                      <p:to>
                                        <p:strVal val="true"/>
                                      </p:to>
                                    </p:set>
                                  </p:childTnLst>
                                </p:cTn>
                              </p:par>
                              <p:par>
                                <p:cTn id="41" presetID="3" presetClass="emph" presetSubtype="1" grpId="2" nodeType="withEffect">
                                  <p:stCondLst>
                                    <p:cond delay="0"/>
                                  </p:stCondLst>
                                  <p:childTnLst>
                                    <p:set>
                                      <p:cBhvr override="childStyle">
                                        <p:cTn id="42" dur="indefinite"/>
                                        <p:tgtEl>
                                          <p:spTgt spid="56"/>
                                        </p:tgtEl>
                                        <p:attrNameLst>
                                          <p:attrName>style.color</p:attrName>
                                        </p:attrNameLst>
                                      </p:cBhvr>
                                      <p:to>
                                        <p:clrVal>
                                          <a:srgbClr val="000000"/>
                                        </p:clrVal>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35"/>
                                        </p:tgtEl>
                                        <p:attrNameLst>
                                          <p:attrName>style.visibility</p:attrName>
                                        </p:attrNameLst>
                                      </p:cBhvr>
                                      <p:to>
                                        <p:strVal val="visible"/>
                                      </p:to>
                                    </p:set>
                                  </p:childTnLst>
                                </p:cTn>
                              </p:par>
                              <p:par>
                                <p:cTn id="47" presetID="1" presetClass="exit" presetSubtype="0" fill="hold" grpId="1" nodeType="withEffect">
                                  <p:stCondLst>
                                    <p:cond delay="0"/>
                                  </p:stCondLst>
                                  <p:childTnLst>
                                    <p:set>
                                      <p:cBhvr>
                                        <p:cTn id="48" dur="1" fill="hold">
                                          <p:stCondLst>
                                            <p:cond delay="0"/>
                                          </p:stCondLst>
                                        </p:cTn>
                                        <p:tgtEl>
                                          <p:spTgt spid="105"/>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3" presetClass="emph" presetSubtype="1" grpId="0" nodeType="clickEffect">
                                  <p:stCondLst>
                                    <p:cond delay="0"/>
                                  </p:stCondLst>
                                  <p:childTnLst>
                                    <p:set>
                                      <p:cBhvr override="childStyle">
                                        <p:cTn id="52" dur="indefinite"/>
                                        <p:tgtEl>
                                          <p:spTgt spid="40"/>
                                        </p:tgtEl>
                                        <p:attrNameLst>
                                          <p:attrName>style.color</p:attrName>
                                        </p:attrNameLst>
                                      </p:cBhvr>
                                      <p:to>
                                        <p:clrVal>
                                          <a:srgbClr val="00B050"/>
                                        </p:clrVal>
                                      </p:to>
                                    </p:set>
                                  </p:childTnLst>
                                </p:cTn>
                              </p:par>
                            </p:childTnLst>
                          </p:cTn>
                        </p:par>
                      </p:childTnLst>
                    </p:cTn>
                  </p:par>
                  <p:par>
                    <p:cTn id="53" fill="hold">
                      <p:stCondLst>
                        <p:cond delay="indefinite"/>
                      </p:stCondLst>
                      <p:childTnLst>
                        <p:par>
                          <p:cTn id="54" fill="hold">
                            <p:stCondLst>
                              <p:cond delay="0"/>
                            </p:stCondLst>
                            <p:childTnLst>
                              <p:par>
                                <p:cTn id="55" presetID="1" presetClass="emph" presetSubtype="1" grpId="1" nodeType="clickEffect">
                                  <p:stCondLst>
                                    <p:cond delay="0"/>
                                  </p:stCondLst>
                                  <p:childTnLst>
                                    <p:set>
                                      <p:cBhvr>
                                        <p:cTn id="56" dur="indefinite"/>
                                        <p:tgtEl>
                                          <p:spTgt spid="6"/>
                                        </p:tgtEl>
                                        <p:attrNameLst>
                                          <p:attrName>fillcolor</p:attrName>
                                        </p:attrNameLst>
                                      </p:cBhvr>
                                      <p:to>
                                        <p:clrVal>
                                          <a:srgbClr val="0E57C4"/>
                                        </p:clrVal>
                                      </p:to>
                                    </p:set>
                                    <p:set>
                                      <p:cBhvr>
                                        <p:cTn id="57" dur="indefinite"/>
                                        <p:tgtEl>
                                          <p:spTgt spid="6"/>
                                        </p:tgtEl>
                                        <p:attrNameLst>
                                          <p:attrName>fill.type</p:attrName>
                                        </p:attrNameLst>
                                      </p:cBhvr>
                                      <p:to>
                                        <p:strVal val="solid"/>
                                      </p:to>
                                    </p:set>
                                    <p:set>
                                      <p:cBhvr>
                                        <p:cTn id="58" dur="indefinite"/>
                                        <p:tgtEl>
                                          <p:spTgt spid="6"/>
                                        </p:tgtEl>
                                        <p:attrNameLst>
                                          <p:attrName>fill.on</p:attrName>
                                        </p:attrNameLst>
                                      </p:cBhvr>
                                      <p:to>
                                        <p:strVal val="true"/>
                                      </p:to>
                                    </p:set>
                                  </p:childTnLst>
                                </p:cTn>
                              </p:par>
                              <p:par>
                                <p:cTn id="59" presetID="1" presetClass="emph" presetSubtype="1" grpId="0" nodeType="withEffect">
                                  <p:stCondLst>
                                    <p:cond delay="0"/>
                                  </p:stCondLst>
                                  <p:childTnLst>
                                    <p:set>
                                      <p:cBhvr>
                                        <p:cTn id="60" dur="indefinite"/>
                                        <p:tgtEl>
                                          <p:spTgt spid="8"/>
                                        </p:tgtEl>
                                        <p:attrNameLst>
                                          <p:attrName>fillcolor</p:attrName>
                                        </p:attrNameLst>
                                      </p:cBhvr>
                                      <p:to>
                                        <p:clrVal>
                                          <a:srgbClr val="00B050"/>
                                        </p:clrVal>
                                      </p:to>
                                    </p:set>
                                    <p:set>
                                      <p:cBhvr>
                                        <p:cTn id="61" dur="indefinite"/>
                                        <p:tgtEl>
                                          <p:spTgt spid="8"/>
                                        </p:tgtEl>
                                        <p:attrNameLst>
                                          <p:attrName>fill.type</p:attrName>
                                        </p:attrNameLst>
                                      </p:cBhvr>
                                      <p:to>
                                        <p:strVal val="solid"/>
                                      </p:to>
                                    </p:set>
                                    <p:set>
                                      <p:cBhvr>
                                        <p:cTn id="62" dur="indefinite"/>
                                        <p:tgtEl>
                                          <p:spTgt spid="8"/>
                                        </p:tgtEl>
                                        <p:attrNameLst>
                                          <p:attrName>fill.on</p:attrName>
                                        </p:attrNameLst>
                                      </p:cBhvr>
                                      <p:to>
                                        <p:strVal val="tru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89"/>
                                        </p:tgtEl>
                                        <p:attrNameLst>
                                          <p:attrName>style.visibility</p:attrName>
                                        </p:attrNameLst>
                                      </p:cBhvr>
                                      <p:to>
                                        <p:strVal val="visible"/>
                                      </p:to>
                                    </p:set>
                                  </p:childTnLst>
                                </p:cTn>
                              </p:par>
                              <p:par>
                                <p:cTn id="67" presetID="1" presetClass="exit" presetSubtype="0" fill="hold" grpId="1" nodeType="withEffect">
                                  <p:stCondLst>
                                    <p:cond delay="0"/>
                                  </p:stCondLst>
                                  <p:childTnLst>
                                    <p:set>
                                      <p:cBhvr>
                                        <p:cTn id="68" dur="1" fill="hold">
                                          <p:stCondLst>
                                            <p:cond delay="0"/>
                                          </p:stCondLst>
                                        </p:cTn>
                                        <p:tgtEl>
                                          <p:spTgt spid="87"/>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mph" presetSubtype="1" grpId="2" nodeType="clickEffect">
                                  <p:stCondLst>
                                    <p:cond delay="0"/>
                                  </p:stCondLst>
                                  <p:childTnLst>
                                    <p:set>
                                      <p:cBhvr>
                                        <p:cTn id="72" dur="indefinite"/>
                                        <p:tgtEl>
                                          <p:spTgt spid="6"/>
                                        </p:tgtEl>
                                        <p:attrNameLst>
                                          <p:attrName>fillcolor</p:attrName>
                                        </p:attrNameLst>
                                      </p:cBhvr>
                                      <p:to>
                                        <p:clrVal>
                                          <a:srgbClr val="FFFFFF"/>
                                        </p:clrVal>
                                      </p:to>
                                    </p:set>
                                    <p:set>
                                      <p:cBhvr>
                                        <p:cTn id="73" dur="indefinite"/>
                                        <p:tgtEl>
                                          <p:spTgt spid="6"/>
                                        </p:tgtEl>
                                        <p:attrNameLst>
                                          <p:attrName>fill.type</p:attrName>
                                        </p:attrNameLst>
                                      </p:cBhvr>
                                      <p:to>
                                        <p:strVal val="solid"/>
                                      </p:to>
                                    </p:set>
                                    <p:set>
                                      <p:cBhvr>
                                        <p:cTn id="74" dur="indefinite"/>
                                        <p:tgtEl>
                                          <p:spTgt spid="6"/>
                                        </p:tgtEl>
                                        <p:attrNameLst>
                                          <p:attrName>fill.on</p:attrName>
                                        </p:attrNameLst>
                                      </p:cBhvr>
                                      <p:to>
                                        <p:strVal val="true"/>
                                      </p:to>
                                    </p:set>
                                  </p:childTnLst>
                                </p:cTn>
                              </p:par>
                              <p:par>
                                <p:cTn id="75" presetID="3" presetClass="emph" presetSubtype="1" grpId="1" nodeType="withEffect">
                                  <p:stCondLst>
                                    <p:cond delay="0"/>
                                  </p:stCondLst>
                                  <p:childTnLst>
                                    <p:set>
                                      <p:cBhvr override="childStyle">
                                        <p:cTn id="76" dur="indefinite"/>
                                        <p:tgtEl>
                                          <p:spTgt spid="40"/>
                                        </p:tgtEl>
                                        <p:attrNameLst>
                                          <p:attrName>style.color</p:attrName>
                                        </p:attrNameLst>
                                      </p:cBhvr>
                                      <p:to>
                                        <p:clrVal>
                                          <a:srgbClr val="000000"/>
                                        </p:clrVal>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137"/>
                                        </p:tgtEl>
                                        <p:attrNameLst>
                                          <p:attrName>style.visibility</p:attrName>
                                        </p:attrNameLst>
                                      </p:cBhvr>
                                      <p:to>
                                        <p:strVal val="visible"/>
                                      </p:to>
                                    </p:set>
                                  </p:childTnLst>
                                </p:cTn>
                              </p:par>
                              <p:par>
                                <p:cTn id="81" presetID="1" presetClass="exit" presetSubtype="0" fill="hold" grpId="1" nodeType="withEffect">
                                  <p:stCondLst>
                                    <p:cond delay="0"/>
                                  </p:stCondLst>
                                  <p:childTnLst>
                                    <p:set>
                                      <p:cBhvr>
                                        <p:cTn id="82" dur="1" fill="hold">
                                          <p:stCondLst>
                                            <p:cond delay="0"/>
                                          </p:stCondLst>
                                        </p:cTn>
                                        <p:tgtEl>
                                          <p:spTgt spid="135"/>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3" presetClass="emph" presetSubtype="1" grpId="0" nodeType="clickEffect">
                                  <p:stCondLst>
                                    <p:cond delay="0"/>
                                  </p:stCondLst>
                                  <p:childTnLst>
                                    <p:set>
                                      <p:cBhvr override="childStyle">
                                        <p:cTn id="86" dur="indefinite"/>
                                        <p:tgtEl>
                                          <p:spTgt spid="48"/>
                                        </p:tgtEl>
                                        <p:attrNameLst>
                                          <p:attrName>style.color</p:attrName>
                                        </p:attrNameLst>
                                      </p:cBhvr>
                                      <p:to>
                                        <p:clrVal>
                                          <a:srgbClr val="00B050"/>
                                        </p:clrVal>
                                      </p:to>
                                    </p:set>
                                  </p:childTnLst>
                                </p:cTn>
                              </p:par>
                              <p:par>
                                <p:cTn id="87" presetID="3" presetClass="emph" presetSubtype="1" grpId="0" nodeType="withEffect">
                                  <p:stCondLst>
                                    <p:cond delay="0"/>
                                  </p:stCondLst>
                                  <p:childTnLst>
                                    <p:set>
                                      <p:cBhvr override="childStyle">
                                        <p:cTn id="88" dur="indefinite"/>
                                        <p:tgtEl>
                                          <p:spTgt spid="42"/>
                                        </p:tgtEl>
                                        <p:attrNameLst>
                                          <p:attrName>style.color</p:attrName>
                                        </p:attrNameLst>
                                      </p:cBhvr>
                                      <p:to>
                                        <p:clrVal>
                                          <a:srgbClr val="0E57C4"/>
                                        </p:clrVal>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91"/>
                                        </p:tgtEl>
                                        <p:attrNameLst>
                                          <p:attrName>style.visibility</p:attrName>
                                        </p:attrNameLst>
                                      </p:cBhvr>
                                      <p:to>
                                        <p:strVal val="visible"/>
                                      </p:to>
                                    </p:set>
                                  </p:childTnLst>
                                </p:cTn>
                              </p:par>
                              <p:par>
                                <p:cTn id="93" presetID="1" presetClass="exit" presetSubtype="0" fill="hold" grpId="1" nodeType="withEffect">
                                  <p:stCondLst>
                                    <p:cond delay="0"/>
                                  </p:stCondLst>
                                  <p:childTnLst>
                                    <p:set>
                                      <p:cBhvr>
                                        <p:cTn id="94" dur="1" fill="hold">
                                          <p:stCondLst>
                                            <p:cond delay="0"/>
                                          </p:stCondLst>
                                        </p:cTn>
                                        <p:tgtEl>
                                          <p:spTgt spid="89"/>
                                        </p:tgtEl>
                                        <p:attrNameLst>
                                          <p:attrName>style.visibility</p:attrName>
                                        </p:attrNameLst>
                                      </p:cBhvr>
                                      <p:to>
                                        <p:strVal val="hidden"/>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139"/>
                                        </p:tgtEl>
                                        <p:attrNameLst>
                                          <p:attrName>style.visibility</p:attrName>
                                        </p:attrNameLst>
                                      </p:cBhvr>
                                      <p:to>
                                        <p:strVal val="visible"/>
                                      </p:to>
                                    </p:set>
                                  </p:childTnLst>
                                </p:cTn>
                              </p:par>
                              <p:par>
                                <p:cTn id="99" presetID="1" presetClass="exit" presetSubtype="0" fill="hold" grpId="1" nodeType="withEffect">
                                  <p:stCondLst>
                                    <p:cond delay="0"/>
                                  </p:stCondLst>
                                  <p:childTnLst>
                                    <p:set>
                                      <p:cBhvr>
                                        <p:cTn id="100" dur="1" fill="hold">
                                          <p:stCondLst>
                                            <p:cond delay="0"/>
                                          </p:stCondLst>
                                        </p:cTn>
                                        <p:tgtEl>
                                          <p:spTgt spid="137"/>
                                        </p:tgtEl>
                                        <p:attrNameLst>
                                          <p:attrName>style.visibility</p:attrName>
                                        </p:attrNameLst>
                                      </p:cBhvr>
                                      <p:to>
                                        <p:strVal val="hidden"/>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93"/>
                                        </p:tgtEl>
                                        <p:attrNameLst>
                                          <p:attrName>style.visibility</p:attrName>
                                        </p:attrNameLst>
                                      </p:cBhvr>
                                      <p:to>
                                        <p:strVal val="visible"/>
                                      </p:to>
                                    </p:set>
                                  </p:childTnLst>
                                </p:cTn>
                              </p:par>
                              <p:par>
                                <p:cTn id="105" presetID="1" presetClass="exit" presetSubtype="0" fill="hold" grpId="1" nodeType="withEffect">
                                  <p:stCondLst>
                                    <p:cond delay="0"/>
                                  </p:stCondLst>
                                  <p:childTnLst>
                                    <p:set>
                                      <p:cBhvr>
                                        <p:cTn id="106" dur="1" fill="hold">
                                          <p:stCondLst>
                                            <p:cond delay="0"/>
                                          </p:stCondLst>
                                        </p:cTn>
                                        <p:tgtEl>
                                          <p:spTgt spid="91"/>
                                        </p:tgtEl>
                                        <p:attrNameLst>
                                          <p:attrName>style.visibility</p:attrName>
                                        </p:attrNameLst>
                                      </p:cBhvr>
                                      <p:to>
                                        <p:strVal val="hidden"/>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141"/>
                                        </p:tgtEl>
                                        <p:attrNameLst>
                                          <p:attrName>style.visibility</p:attrName>
                                        </p:attrNameLst>
                                      </p:cBhvr>
                                      <p:to>
                                        <p:strVal val="visible"/>
                                      </p:to>
                                    </p:set>
                                  </p:childTnLst>
                                </p:cTn>
                              </p:par>
                              <p:par>
                                <p:cTn id="111" presetID="1" presetClass="exit" presetSubtype="0" fill="hold" grpId="1" nodeType="withEffect">
                                  <p:stCondLst>
                                    <p:cond delay="0"/>
                                  </p:stCondLst>
                                  <p:childTnLst>
                                    <p:set>
                                      <p:cBhvr>
                                        <p:cTn id="112" dur="1" fill="hold">
                                          <p:stCondLst>
                                            <p:cond delay="0"/>
                                          </p:stCondLst>
                                        </p:cTn>
                                        <p:tgtEl>
                                          <p:spTgt spid="139"/>
                                        </p:tgtEl>
                                        <p:attrNameLst>
                                          <p:attrName>style.visibility</p:attrName>
                                        </p:attrNameLst>
                                      </p:cBhvr>
                                      <p:to>
                                        <p:strVal val="hidden"/>
                                      </p:to>
                                    </p:set>
                                  </p:childTnLst>
                                </p:cTn>
                              </p:par>
                            </p:childTnLst>
                          </p:cTn>
                        </p:par>
                      </p:childTnLst>
                    </p:cTn>
                  </p:par>
                  <p:par>
                    <p:cTn id="113" fill="hold">
                      <p:stCondLst>
                        <p:cond delay="indefinite"/>
                      </p:stCondLst>
                      <p:childTnLst>
                        <p:par>
                          <p:cTn id="114" fill="hold">
                            <p:stCondLst>
                              <p:cond delay="0"/>
                            </p:stCondLst>
                            <p:childTnLst>
                              <p:par>
                                <p:cTn id="115" presetID="3" presetClass="emph" presetSubtype="1" grpId="1" nodeType="clickEffect">
                                  <p:stCondLst>
                                    <p:cond delay="0"/>
                                  </p:stCondLst>
                                  <p:childTnLst>
                                    <p:set>
                                      <p:cBhvr override="childStyle">
                                        <p:cTn id="116" dur="indefinite"/>
                                        <p:tgtEl>
                                          <p:spTgt spid="48"/>
                                        </p:tgtEl>
                                        <p:attrNameLst>
                                          <p:attrName>style.color</p:attrName>
                                        </p:attrNameLst>
                                      </p:cBhvr>
                                      <p:to>
                                        <p:clrVal>
                                          <a:srgbClr val="0E57C4"/>
                                        </p:clrVal>
                                      </p:to>
                                    </p:set>
                                  </p:childTnLst>
                                </p:cTn>
                              </p:par>
                              <p:par>
                                <p:cTn id="117" presetID="3" presetClass="emph" presetSubtype="1" grpId="1" nodeType="withEffect">
                                  <p:stCondLst>
                                    <p:cond delay="0"/>
                                  </p:stCondLst>
                                  <p:childTnLst>
                                    <p:set>
                                      <p:cBhvr override="childStyle">
                                        <p:cTn id="118" dur="indefinite"/>
                                        <p:tgtEl>
                                          <p:spTgt spid="42"/>
                                        </p:tgtEl>
                                        <p:attrNameLst>
                                          <p:attrName>style.color</p:attrName>
                                        </p:attrNameLst>
                                      </p:cBhvr>
                                      <p:to>
                                        <p:clrVal>
                                          <a:srgbClr val="00B050"/>
                                        </p:clrVal>
                                      </p:to>
                                    </p:set>
                                  </p:childTnLst>
                                </p:cTn>
                              </p:par>
                            </p:childTnLst>
                          </p:cTn>
                        </p:par>
                      </p:childTnLst>
                    </p:cTn>
                  </p:par>
                  <p:par>
                    <p:cTn id="119" fill="hold">
                      <p:stCondLst>
                        <p:cond delay="indefinite"/>
                      </p:stCondLst>
                      <p:childTnLst>
                        <p:par>
                          <p:cTn id="120" fill="hold">
                            <p:stCondLst>
                              <p:cond delay="0"/>
                            </p:stCondLst>
                            <p:childTnLst>
                              <p:par>
                                <p:cTn id="121" presetID="1" presetClass="emph" presetSubtype="1" grpId="2" nodeType="clickEffect">
                                  <p:stCondLst>
                                    <p:cond delay="0"/>
                                  </p:stCondLst>
                                  <p:childTnLst>
                                    <p:set>
                                      <p:cBhvr>
                                        <p:cTn id="122" dur="indefinite"/>
                                        <p:tgtEl>
                                          <p:spTgt spid="8"/>
                                        </p:tgtEl>
                                        <p:attrNameLst>
                                          <p:attrName>fillcolor</p:attrName>
                                        </p:attrNameLst>
                                      </p:cBhvr>
                                      <p:to>
                                        <p:clrVal>
                                          <a:srgbClr val="0E57C4"/>
                                        </p:clrVal>
                                      </p:to>
                                    </p:set>
                                    <p:set>
                                      <p:cBhvr>
                                        <p:cTn id="123" dur="indefinite"/>
                                        <p:tgtEl>
                                          <p:spTgt spid="8"/>
                                        </p:tgtEl>
                                        <p:attrNameLst>
                                          <p:attrName>fill.type</p:attrName>
                                        </p:attrNameLst>
                                      </p:cBhvr>
                                      <p:to>
                                        <p:strVal val="solid"/>
                                      </p:to>
                                    </p:set>
                                    <p:set>
                                      <p:cBhvr>
                                        <p:cTn id="124" dur="indefinite"/>
                                        <p:tgtEl>
                                          <p:spTgt spid="8"/>
                                        </p:tgtEl>
                                        <p:attrNameLst>
                                          <p:attrName>fill.on</p:attrName>
                                        </p:attrNameLst>
                                      </p:cBhvr>
                                      <p:to>
                                        <p:strVal val="true"/>
                                      </p:to>
                                    </p:set>
                                  </p:childTnLst>
                                </p:cTn>
                              </p:par>
                              <p:par>
                                <p:cTn id="125" presetID="1" presetClass="emph" presetSubtype="1" grpId="0" nodeType="withEffect">
                                  <p:stCondLst>
                                    <p:cond delay="0"/>
                                  </p:stCondLst>
                                  <p:childTnLst>
                                    <p:set>
                                      <p:cBhvr>
                                        <p:cTn id="126" dur="indefinite"/>
                                        <p:tgtEl>
                                          <p:spTgt spid="12"/>
                                        </p:tgtEl>
                                        <p:attrNameLst>
                                          <p:attrName>fillcolor</p:attrName>
                                        </p:attrNameLst>
                                      </p:cBhvr>
                                      <p:to>
                                        <p:clrVal>
                                          <a:srgbClr val="00B050"/>
                                        </p:clrVal>
                                      </p:to>
                                    </p:set>
                                    <p:set>
                                      <p:cBhvr>
                                        <p:cTn id="127" dur="indefinite"/>
                                        <p:tgtEl>
                                          <p:spTgt spid="12"/>
                                        </p:tgtEl>
                                        <p:attrNameLst>
                                          <p:attrName>fill.type</p:attrName>
                                        </p:attrNameLst>
                                      </p:cBhvr>
                                      <p:to>
                                        <p:strVal val="solid"/>
                                      </p:to>
                                    </p:set>
                                    <p:set>
                                      <p:cBhvr>
                                        <p:cTn id="128" dur="indefinite"/>
                                        <p:tgtEl>
                                          <p:spTgt spid="12"/>
                                        </p:tgtEl>
                                        <p:attrNameLst>
                                          <p:attrName>fill.on</p:attrName>
                                        </p:attrNameLst>
                                      </p:cBhvr>
                                      <p:to>
                                        <p:strVal val="true"/>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grpId="2" nodeType="clickEffect">
                                  <p:stCondLst>
                                    <p:cond delay="0"/>
                                  </p:stCondLst>
                                  <p:childTnLst>
                                    <p:set>
                                      <p:cBhvr>
                                        <p:cTn id="132" dur="1" fill="hold">
                                          <p:stCondLst>
                                            <p:cond delay="0"/>
                                          </p:stCondLst>
                                        </p:cTn>
                                        <p:tgtEl>
                                          <p:spTgt spid="91"/>
                                        </p:tgtEl>
                                        <p:attrNameLst>
                                          <p:attrName>style.visibility</p:attrName>
                                        </p:attrNameLst>
                                      </p:cBhvr>
                                      <p:to>
                                        <p:strVal val="visible"/>
                                      </p:to>
                                    </p:set>
                                  </p:childTnLst>
                                </p:cTn>
                              </p:par>
                              <p:par>
                                <p:cTn id="133" presetID="1" presetClass="exit" presetSubtype="0" fill="hold" grpId="3" nodeType="withEffect">
                                  <p:stCondLst>
                                    <p:cond delay="0"/>
                                  </p:stCondLst>
                                  <p:childTnLst>
                                    <p:set>
                                      <p:cBhvr>
                                        <p:cTn id="134" dur="1" fill="hold">
                                          <p:stCondLst>
                                            <p:cond delay="0"/>
                                          </p:stCondLst>
                                        </p:cTn>
                                        <p:tgtEl>
                                          <p:spTgt spid="93"/>
                                        </p:tgtEl>
                                        <p:attrNameLst>
                                          <p:attrName>style.visibility</p:attrName>
                                        </p:attrNameLst>
                                      </p:cBhvr>
                                      <p:to>
                                        <p:strVal val="hidden"/>
                                      </p:to>
                                    </p:set>
                                  </p:childTnLst>
                                </p:cTn>
                              </p:par>
                            </p:childTnLst>
                          </p:cTn>
                        </p:par>
                      </p:childTnLst>
                    </p:cTn>
                  </p:par>
                  <p:par>
                    <p:cTn id="135" fill="hold">
                      <p:stCondLst>
                        <p:cond delay="indefinite"/>
                      </p:stCondLst>
                      <p:childTnLst>
                        <p:par>
                          <p:cTn id="136" fill="hold">
                            <p:stCondLst>
                              <p:cond delay="0"/>
                            </p:stCondLst>
                            <p:childTnLst>
                              <p:par>
                                <p:cTn id="137" presetID="1" presetClass="emph" presetSubtype="1" grpId="1" nodeType="clickEffect">
                                  <p:stCondLst>
                                    <p:cond delay="0"/>
                                  </p:stCondLst>
                                  <p:childTnLst>
                                    <p:set>
                                      <p:cBhvr>
                                        <p:cTn id="138" dur="indefinite"/>
                                        <p:tgtEl>
                                          <p:spTgt spid="8"/>
                                        </p:tgtEl>
                                        <p:attrNameLst>
                                          <p:attrName>fillcolor</p:attrName>
                                        </p:attrNameLst>
                                      </p:cBhvr>
                                      <p:to>
                                        <p:clrVal>
                                          <a:srgbClr val="FFFFFF"/>
                                        </p:clrVal>
                                      </p:to>
                                    </p:set>
                                    <p:set>
                                      <p:cBhvr>
                                        <p:cTn id="139" dur="indefinite"/>
                                        <p:tgtEl>
                                          <p:spTgt spid="8"/>
                                        </p:tgtEl>
                                        <p:attrNameLst>
                                          <p:attrName>fill.type</p:attrName>
                                        </p:attrNameLst>
                                      </p:cBhvr>
                                      <p:to>
                                        <p:strVal val="solid"/>
                                      </p:to>
                                    </p:set>
                                    <p:set>
                                      <p:cBhvr>
                                        <p:cTn id="140" dur="indefinite"/>
                                        <p:tgtEl>
                                          <p:spTgt spid="8"/>
                                        </p:tgtEl>
                                        <p:attrNameLst>
                                          <p:attrName>fill.on</p:attrName>
                                        </p:attrNameLst>
                                      </p:cBhvr>
                                      <p:to>
                                        <p:strVal val="true"/>
                                      </p:to>
                                    </p:set>
                                  </p:childTnLst>
                                </p:cTn>
                              </p:par>
                              <p:par>
                                <p:cTn id="141" presetID="3" presetClass="emph" presetSubtype="1" grpId="2" nodeType="withEffect">
                                  <p:stCondLst>
                                    <p:cond delay="0"/>
                                  </p:stCondLst>
                                  <p:childTnLst>
                                    <p:set>
                                      <p:cBhvr override="childStyle">
                                        <p:cTn id="142" dur="indefinite"/>
                                        <p:tgtEl>
                                          <p:spTgt spid="48"/>
                                        </p:tgtEl>
                                        <p:attrNameLst>
                                          <p:attrName>style.color</p:attrName>
                                        </p:attrNameLst>
                                      </p:cBhvr>
                                      <p:to>
                                        <p:clrVal>
                                          <a:srgbClr val="000000"/>
                                        </p:clrVal>
                                      </p:to>
                                    </p:set>
                                  </p:childTnLst>
                                </p:cTn>
                              </p:par>
                              <p:par>
                                <p:cTn id="143" presetID="3" presetClass="emph" presetSubtype="1" grpId="2" nodeType="withEffect">
                                  <p:stCondLst>
                                    <p:cond delay="0"/>
                                  </p:stCondLst>
                                  <p:childTnLst>
                                    <p:set>
                                      <p:cBhvr override="childStyle">
                                        <p:cTn id="144" dur="indefinite"/>
                                        <p:tgtEl>
                                          <p:spTgt spid="42"/>
                                        </p:tgtEl>
                                        <p:attrNameLst>
                                          <p:attrName>style.color</p:attrName>
                                        </p:attrNameLst>
                                      </p:cBhvr>
                                      <p:to>
                                        <p:clrVal>
                                          <a:srgbClr val="000000"/>
                                        </p:clrVal>
                                      </p:to>
                                    </p:set>
                                  </p:childTnLst>
                                </p:cTn>
                              </p:par>
                            </p:childTnLst>
                          </p:cTn>
                        </p:par>
                      </p:childTnLst>
                    </p:cTn>
                  </p:par>
                  <p:par>
                    <p:cTn id="145" fill="hold">
                      <p:stCondLst>
                        <p:cond delay="indefinite"/>
                      </p:stCondLst>
                      <p:childTnLst>
                        <p:par>
                          <p:cTn id="146" fill="hold">
                            <p:stCondLst>
                              <p:cond delay="0"/>
                            </p:stCondLst>
                            <p:childTnLst>
                              <p:par>
                                <p:cTn id="147" presetID="1" presetClass="entr" presetSubtype="0" fill="hold" grpId="0" nodeType="clickEffect">
                                  <p:stCondLst>
                                    <p:cond delay="0"/>
                                  </p:stCondLst>
                                  <p:childTnLst>
                                    <p:set>
                                      <p:cBhvr>
                                        <p:cTn id="148" dur="1" fill="hold">
                                          <p:stCondLst>
                                            <p:cond delay="0"/>
                                          </p:stCondLst>
                                        </p:cTn>
                                        <p:tgtEl>
                                          <p:spTgt spid="143"/>
                                        </p:tgtEl>
                                        <p:attrNameLst>
                                          <p:attrName>style.visibility</p:attrName>
                                        </p:attrNameLst>
                                      </p:cBhvr>
                                      <p:to>
                                        <p:strVal val="visible"/>
                                      </p:to>
                                    </p:set>
                                  </p:childTnLst>
                                </p:cTn>
                              </p:par>
                              <p:par>
                                <p:cTn id="149" presetID="1" presetClass="exit" presetSubtype="0" fill="hold" grpId="1" nodeType="withEffect">
                                  <p:stCondLst>
                                    <p:cond delay="0"/>
                                  </p:stCondLst>
                                  <p:childTnLst>
                                    <p:set>
                                      <p:cBhvr>
                                        <p:cTn id="150" dur="1" fill="hold">
                                          <p:stCondLst>
                                            <p:cond delay="0"/>
                                          </p:stCondLst>
                                        </p:cTn>
                                        <p:tgtEl>
                                          <p:spTgt spid="141"/>
                                        </p:tgtEl>
                                        <p:attrNameLst>
                                          <p:attrName>style.visibility</p:attrName>
                                        </p:attrNameLst>
                                      </p:cBhvr>
                                      <p:to>
                                        <p:strVal val="hidden"/>
                                      </p:to>
                                    </p:set>
                                  </p:childTnLst>
                                </p:cTn>
                              </p:par>
                            </p:childTnLst>
                          </p:cTn>
                        </p:par>
                      </p:childTnLst>
                    </p:cTn>
                  </p:par>
                  <p:par>
                    <p:cTn id="151" fill="hold">
                      <p:stCondLst>
                        <p:cond delay="indefinite"/>
                      </p:stCondLst>
                      <p:childTnLst>
                        <p:par>
                          <p:cTn id="152" fill="hold">
                            <p:stCondLst>
                              <p:cond delay="0"/>
                            </p:stCondLst>
                            <p:childTnLst>
                              <p:par>
                                <p:cTn id="153" presetID="3" presetClass="emph" presetSubtype="1" grpId="0" nodeType="clickEffect">
                                  <p:stCondLst>
                                    <p:cond delay="0"/>
                                  </p:stCondLst>
                                  <p:childTnLst>
                                    <p:set>
                                      <p:cBhvr override="childStyle">
                                        <p:cTn id="154" dur="indefinite"/>
                                        <p:tgtEl>
                                          <p:spTgt spid="60"/>
                                        </p:tgtEl>
                                        <p:attrNameLst>
                                          <p:attrName>style.color</p:attrName>
                                        </p:attrNameLst>
                                      </p:cBhvr>
                                      <p:to>
                                        <p:clrVal>
                                          <a:srgbClr val="0E57C4"/>
                                        </p:clrVal>
                                      </p:to>
                                    </p:set>
                                  </p:childTnLst>
                                </p:cTn>
                              </p:par>
                              <p:par>
                                <p:cTn id="155" presetID="3" presetClass="emph" presetSubtype="1" grpId="0" nodeType="withEffect">
                                  <p:stCondLst>
                                    <p:cond delay="0"/>
                                  </p:stCondLst>
                                  <p:childTnLst>
                                    <p:set>
                                      <p:cBhvr override="childStyle">
                                        <p:cTn id="156" dur="indefinite"/>
                                        <p:tgtEl>
                                          <p:spTgt spid="53"/>
                                        </p:tgtEl>
                                        <p:attrNameLst>
                                          <p:attrName>style.color</p:attrName>
                                        </p:attrNameLst>
                                      </p:cBhvr>
                                      <p:to>
                                        <p:clrVal>
                                          <a:srgbClr val="0E57C4"/>
                                        </p:clrVal>
                                      </p:to>
                                    </p:set>
                                  </p:childTnLst>
                                </p:cTn>
                              </p:par>
                              <p:par>
                                <p:cTn id="157" presetID="3" presetClass="emph" presetSubtype="1" grpId="0" nodeType="withEffect">
                                  <p:stCondLst>
                                    <p:cond delay="0"/>
                                  </p:stCondLst>
                                  <p:childTnLst>
                                    <p:set>
                                      <p:cBhvr override="childStyle">
                                        <p:cTn id="158" dur="indefinite"/>
                                        <p:tgtEl>
                                          <p:spTgt spid="58"/>
                                        </p:tgtEl>
                                        <p:attrNameLst>
                                          <p:attrName>style.color</p:attrName>
                                        </p:attrNameLst>
                                      </p:cBhvr>
                                      <p:to>
                                        <p:clrVal>
                                          <a:srgbClr val="00B050"/>
                                        </p:clrVal>
                                      </p:to>
                                    </p:set>
                                  </p:childTnLst>
                                </p:cTn>
                              </p:par>
                            </p:childTnLst>
                          </p:cTn>
                        </p:par>
                      </p:childTnLst>
                    </p:cTn>
                  </p:par>
                  <p:par>
                    <p:cTn id="159" fill="hold">
                      <p:stCondLst>
                        <p:cond delay="indefinite"/>
                      </p:stCondLst>
                      <p:childTnLst>
                        <p:par>
                          <p:cTn id="160" fill="hold">
                            <p:stCondLst>
                              <p:cond delay="0"/>
                            </p:stCondLst>
                            <p:childTnLst>
                              <p:par>
                                <p:cTn id="161" presetID="1" presetClass="emph" presetSubtype="1" grpId="1" nodeType="clickEffect">
                                  <p:stCondLst>
                                    <p:cond delay="0"/>
                                  </p:stCondLst>
                                  <p:childTnLst>
                                    <p:set>
                                      <p:cBhvr>
                                        <p:cTn id="162" dur="indefinite"/>
                                        <p:tgtEl>
                                          <p:spTgt spid="12"/>
                                        </p:tgtEl>
                                        <p:attrNameLst>
                                          <p:attrName>fillcolor</p:attrName>
                                        </p:attrNameLst>
                                      </p:cBhvr>
                                      <p:to>
                                        <p:clrVal>
                                          <a:srgbClr val="0E57C4"/>
                                        </p:clrVal>
                                      </p:to>
                                    </p:set>
                                    <p:set>
                                      <p:cBhvr>
                                        <p:cTn id="163" dur="indefinite"/>
                                        <p:tgtEl>
                                          <p:spTgt spid="12"/>
                                        </p:tgtEl>
                                        <p:attrNameLst>
                                          <p:attrName>fill.type</p:attrName>
                                        </p:attrNameLst>
                                      </p:cBhvr>
                                      <p:to>
                                        <p:strVal val="solid"/>
                                      </p:to>
                                    </p:set>
                                    <p:set>
                                      <p:cBhvr>
                                        <p:cTn id="164" dur="indefinite"/>
                                        <p:tgtEl>
                                          <p:spTgt spid="12"/>
                                        </p:tgtEl>
                                        <p:attrNameLst>
                                          <p:attrName>fill.on</p:attrName>
                                        </p:attrNameLst>
                                      </p:cBhvr>
                                      <p:to>
                                        <p:strVal val="true"/>
                                      </p:to>
                                    </p:set>
                                  </p:childTnLst>
                                </p:cTn>
                              </p:par>
                              <p:par>
                                <p:cTn id="165" presetID="1" presetClass="emph" presetSubtype="1" grpId="0" nodeType="withEffect">
                                  <p:stCondLst>
                                    <p:cond delay="0"/>
                                  </p:stCondLst>
                                  <p:childTnLst>
                                    <p:set>
                                      <p:cBhvr>
                                        <p:cTn id="166" dur="indefinite"/>
                                        <p:tgtEl>
                                          <p:spTgt spid="10"/>
                                        </p:tgtEl>
                                        <p:attrNameLst>
                                          <p:attrName>fillcolor</p:attrName>
                                        </p:attrNameLst>
                                      </p:cBhvr>
                                      <p:to>
                                        <p:clrVal>
                                          <a:srgbClr val="00B050"/>
                                        </p:clrVal>
                                      </p:to>
                                    </p:set>
                                    <p:set>
                                      <p:cBhvr>
                                        <p:cTn id="167" dur="indefinite"/>
                                        <p:tgtEl>
                                          <p:spTgt spid="10"/>
                                        </p:tgtEl>
                                        <p:attrNameLst>
                                          <p:attrName>fill.type</p:attrName>
                                        </p:attrNameLst>
                                      </p:cBhvr>
                                      <p:to>
                                        <p:strVal val="solid"/>
                                      </p:to>
                                    </p:set>
                                    <p:set>
                                      <p:cBhvr>
                                        <p:cTn id="168" dur="indefinite"/>
                                        <p:tgtEl>
                                          <p:spTgt spid="10"/>
                                        </p:tgtEl>
                                        <p:attrNameLst>
                                          <p:attrName>fill.on</p:attrName>
                                        </p:attrNameLst>
                                      </p:cBhvr>
                                      <p:to>
                                        <p:strVal val="true"/>
                                      </p:to>
                                    </p:set>
                                  </p:childTnLst>
                                </p:cTn>
                              </p:par>
                            </p:childTnLst>
                          </p:cTn>
                        </p:par>
                      </p:childTnLst>
                    </p:cTn>
                  </p:par>
                  <p:par>
                    <p:cTn id="169" fill="hold">
                      <p:stCondLst>
                        <p:cond delay="indefinite"/>
                      </p:stCondLst>
                      <p:childTnLst>
                        <p:par>
                          <p:cTn id="170" fill="hold">
                            <p:stCondLst>
                              <p:cond delay="0"/>
                            </p:stCondLst>
                            <p:childTnLst>
                              <p:par>
                                <p:cTn id="171" presetID="1" presetClass="entr" presetSubtype="0" fill="hold" grpId="2" nodeType="clickEffect">
                                  <p:stCondLst>
                                    <p:cond delay="0"/>
                                  </p:stCondLst>
                                  <p:childTnLst>
                                    <p:set>
                                      <p:cBhvr>
                                        <p:cTn id="172" dur="1" fill="hold">
                                          <p:stCondLst>
                                            <p:cond delay="0"/>
                                          </p:stCondLst>
                                        </p:cTn>
                                        <p:tgtEl>
                                          <p:spTgt spid="89"/>
                                        </p:tgtEl>
                                        <p:attrNameLst>
                                          <p:attrName>style.visibility</p:attrName>
                                        </p:attrNameLst>
                                      </p:cBhvr>
                                      <p:to>
                                        <p:strVal val="visible"/>
                                      </p:to>
                                    </p:set>
                                  </p:childTnLst>
                                </p:cTn>
                              </p:par>
                              <p:par>
                                <p:cTn id="173" presetID="1" presetClass="exit" presetSubtype="0" fill="hold" grpId="3" nodeType="withEffect">
                                  <p:stCondLst>
                                    <p:cond delay="0"/>
                                  </p:stCondLst>
                                  <p:childTnLst>
                                    <p:set>
                                      <p:cBhvr>
                                        <p:cTn id="174" dur="1" fill="hold">
                                          <p:stCondLst>
                                            <p:cond delay="0"/>
                                          </p:stCondLst>
                                        </p:cTn>
                                        <p:tgtEl>
                                          <p:spTgt spid="91"/>
                                        </p:tgtEl>
                                        <p:attrNameLst>
                                          <p:attrName>style.visibility</p:attrName>
                                        </p:attrNameLst>
                                      </p:cBhvr>
                                      <p:to>
                                        <p:strVal val="hidden"/>
                                      </p:to>
                                    </p:set>
                                  </p:childTnLst>
                                </p:cTn>
                              </p:par>
                            </p:childTnLst>
                          </p:cTn>
                        </p:par>
                      </p:childTnLst>
                    </p:cTn>
                  </p:par>
                  <p:par>
                    <p:cTn id="175" fill="hold">
                      <p:stCondLst>
                        <p:cond delay="indefinite"/>
                      </p:stCondLst>
                      <p:childTnLst>
                        <p:par>
                          <p:cTn id="176" fill="hold">
                            <p:stCondLst>
                              <p:cond delay="0"/>
                            </p:stCondLst>
                            <p:childTnLst>
                              <p:par>
                                <p:cTn id="177" presetID="1" presetClass="emph" presetSubtype="1" grpId="2" nodeType="clickEffect">
                                  <p:stCondLst>
                                    <p:cond delay="0"/>
                                  </p:stCondLst>
                                  <p:childTnLst>
                                    <p:set>
                                      <p:cBhvr>
                                        <p:cTn id="178" dur="indefinite"/>
                                        <p:tgtEl>
                                          <p:spTgt spid="12"/>
                                        </p:tgtEl>
                                        <p:attrNameLst>
                                          <p:attrName>fillcolor</p:attrName>
                                        </p:attrNameLst>
                                      </p:cBhvr>
                                      <p:to>
                                        <p:clrVal>
                                          <a:srgbClr val="FFFFFF"/>
                                        </p:clrVal>
                                      </p:to>
                                    </p:set>
                                    <p:set>
                                      <p:cBhvr>
                                        <p:cTn id="179" dur="indefinite"/>
                                        <p:tgtEl>
                                          <p:spTgt spid="12"/>
                                        </p:tgtEl>
                                        <p:attrNameLst>
                                          <p:attrName>fill.type</p:attrName>
                                        </p:attrNameLst>
                                      </p:cBhvr>
                                      <p:to>
                                        <p:strVal val="solid"/>
                                      </p:to>
                                    </p:set>
                                    <p:set>
                                      <p:cBhvr>
                                        <p:cTn id="180" dur="indefinite"/>
                                        <p:tgtEl>
                                          <p:spTgt spid="12"/>
                                        </p:tgtEl>
                                        <p:attrNameLst>
                                          <p:attrName>fill.on</p:attrName>
                                        </p:attrNameLst>
                                      </p:cBhvr>
                                      <p:to>
                                        <p:strVal val="true"/>
                                      </p:to>
                                    </p:set>
                                  </p:childTnLst>
                                </p:cTn>
                              </p:par>
                              <p:par>
                                <p:cTn id="181" presetID="3" presetClass="emph" presetSubtype="1" grpId="1" nodeType="withEffect">
                                  <p:stCondLst>
                                    <p:cond delay="0"/>
                                  </p:stCondLst>
                                  <p:childTnLst>
                                    <p:set>
                                      <p:cBhvr override="childStyle">
                                        <p:cTn id="182" dur="indefinite"/>
                                        <p:tgtEl>
                                          <p:spTgt spid="58"/>
                                        </p:tgtEl>
                                        <p:attrNameLst>
                                          <p:attrName>style.color</p:attrName>
                                        </p:attrNameLst>
                                      </p:cBhvr>
                                      <p:to>
                                        <p:clrVal>
                                          <a:srgbClr val="000000"/>
                                        </p:clrVal>
                                      </p:to>
                                    </p:set>
                                  </p:childTnLst>
                                </p:cTn>
                              </p:par>
                              <p:par>
                                <p:cTn id="183" presetID="3" presetClass="emph" presetSubtype="1" grpId="5" nodeType="withEffect">
                                  <p:stCondLst>
                                    <p:cond delay="0"/>
                                  </p:stCondLst>
                                  <p:childTnLst>
                                    <p:set>
                                      <p:cBhvr override="childStyle">
                                        <p:cTn id="184" dur="indefinite"/>
                                        <p:tgtEl>
                                          <p:spTgt spid="60"/>
                                        </p:tgtEl>
                                        <p:attrNameLst>
                                          <p:attrName>style.color</p:attrName>
                                        </p:attrNameLst>
                                      </p:cBhvr>
                                      <p:to>
                                        <p:clrVal>
                                          <a:srgbClr val="000000"/>
                                        </p:clrVal>
                                      </p:to>
                                    </p:set>
                                  </p:childTnLst>
                                </p:cTn>
                              </p:par>
                              <p:par>
                                <p:cTn id="185" presetID="3" presetClass="emph" presetSubtype="1" grpId="5" nodeType="withEffect">
                                  <p:stCondLst>
                                    <p:cond delay="0"/>
                                  </p:stCondLst>
                                  <p:childTnLst>
                                    <p:set>
                                      <p:cBhvr override="childStyle">
                                        <p:cTn id="186" dur="indefinite"/>
                                        <p:tgtEl>
                                          <p:spTgt spid="53"/>
                                        </p:tgtEl>
                                        <p:attrNameLst>
                                          <p:attrName>style.color</p:attrName>
                                        </p:attrNameLst>
                                      </p:cBhvr>
                                      <p:to>
                                        <p:clrVal>
                                          <a:srgbClr val="000000"/>
                                        </p:clrVal>
                                      </p:to>
                                    </p:set>
                                  </p:childTnLst>
                                </p:cTn>
                              </p:par>
                            </p:childTnLst>
                          </p:cTn>
                        </p:par>
                      </p:childTnLst>
                    </p:cTn>
                  </p:par>
                  <p:par>
                    <p:cTn id="187" fill="hold">
                      <p:stCondLst>
                        <p:cond delay="indefinite"/>
                      </p:stCondLst>
                      <p:childTnLst>
                        <p:par>
                          <p:cTn id="188" fill="hold">
                            <p:stCondLst>
                              <p:cond delay="0"/>
                            </p:stCondLst>
                            <p:childTnLst>
                              <p:par>
                                <p:cTn id="189" presetID="3" presetClass="emph" presetSubtype="1" grpId="0" nodeType="clickEffect">
                                  <p:stCondLst>
                                    <p:cond delay="0"/>
                                  </p:stCondLst>
                                  <p:childTnLst>
                                    <p:set>
                                      <p:cBhvr override="childStyle">
                                        <p:cTn id="190" dur="indefinite"/>
                                        <p:tgtEl>
                                          <p:spTgt spid="59"/>
                                        </p:tgtEl>
                                        <p:attrNameLst>
                                          <p:attrName>style.color</p:attrName>
                                        </p:attrNameLst>
                                      </p:cBhvr>
                                      <p:to>
                                        <p:clrVal>
                                          <a:srgbClr val="00B050"/>
                                        </p:clrVal>
                                      </p:to>
                                    </p:set>
                                  </p:childTnLst>
                                </p:cTn>
                              </p:par>
                              <p:par>
                                <p:cTn id="191" presetID="3" presetClass="emph" presetSubtype="1" grpId="0" nodeType="withEffect">
                                  <p:stCondLst>
                                    <p:cond delay="0"/>
                                  </p:stCondLst>
                                  <p:childTnLst>
                                    <p:set>
                                      <p:cBhvr override="childStyle">
                                        <p:cTn id="192" dur="indefinite"/>
                                        <p:tgtEl>
                                          <p:spTgt spid="61"/>
                                        </p:tgtEl>
                                        <p:attrNameLst>
                                          <p:attrName>style.color</p:attrName>
                                        </p:attrNameLst>
                                      </p:cBhvr>
                                      <p:to>
                                        <p:clrVal>
                                          <a:srgbClr val="0E57C4"/>
                                        </p:clrVal>
                                      </p:to>
                                    </p:set>
                                  </p:childTnLst>
                                </p:cTn>
                              </p:par>
                              <p:par>
                                <p:cTn id="193" presetID="3" presetClass="emph" presetSubtype="1" grpId="0" nodeType="withEffect">
                                  <p:stCondLst>
                                    <p:cond delay="0"/>
                                  </p:stCondLst>
                                  <p:childTnLst>
                                    <p:set>
                                      <p:cBhvr override="childStyle">
                                        <p:cTn id="194" dur="indefinite"/>
                                        <p:tgtEl>
                                          <p:spTgt spid="62"/>
                                        </p:tgtEl>
                                        <p:attrNameLst>
                                          <p:attrName>style.color</p:attrName>
                                        </p:attrNameLst>
                                      </p:cBhvr>
                                      <p:to>
                                        <p:clrVal>
                                          <a:srgbClr val="0E57C4"/>
                                        </p:clrVal>
                                      </p:to>
                                    </p:set>
                                  </p:childTnLst>
                                </p:cTn>
                              </p:par>
                            </p:childTnLst>
                          </p:cTn>
                        </p:par>
                      </p:childTnLst>
                    </p:cTn>
                  </p:par>
                  <p:par>
                    <p:cTn id="195" fill="hold">
                      <p:stCondLst>
                        <p:cond delay="indefinite"/>
                      </p:stCondLst>
                      <p:childTnLst>
                        <p:par>
                          <p:cTn id="196" fill="hold">
                            <p:stCondLst>
                              <p:cond delay="0"/>
                            </p:stCondLst>
                            <p:childTnLst>
                              <p:par>
                                <p:cTn id="197" presetID="1" presetClass="emph" presetSubtype="1" grpId="1" nodeType="clickEffect">
                                  <p:stCondLst>
                                    <p:cond delay="0"/>
                                  </p:stCondLst>
                                  <p:childTnLst>
                                    <p:set>
                                      <p:cBhvr>
                                        <p:cTn id="198" dur="indefinite"/>
                                        <p:tgtEl>
                                          <p:spTgt spid="10"/>
                                        </p:tgtEl>
                                        <p:attrNameLst>
                                          <p:attrName>fillcolor</p:attrName>
                                        </p:attrNameLst>
                                      </p:cBhvr>
                                      <p:to>
                                        <p:clrVal>
                                          <a:srgbClr val="0E57C4"/>
                                        </p:clrVal>
                                      </p:to>
                                    </p:set>
                                    <p:set>
                                      <p:cBhvr>
                                        <p:cTn id="199" dur="indefinite"/>
                                        <p:tgtEl>
                                          <p:spTgt spid="10"/>
                                        </p:tgtEl>
                                        <p:attrNameLst>
                                          <p:attrName>fill.type</p:attrName>
                                        </p:attrNameLst>
                                      </p:cBhvr>
                                      <p:to>
                                        <p:strVal val="solid"/>
                                      </p:to>
                                    </p:set>
                                    <p:set>
                                      <p:cBhvr>
                                        <p:cTn id="200" dur="indefinite"/>
                                        <p:tgtEl>
                                          <p:spTgt spid="10"/>
                                        </p:tgtEl>
                                        <p:attrNameLst>
                                          <p:attrName>fill.on</p:attrName>
                                        </p:attrNameLst>
                                      </p:cBhvr>
                                      <p:to>
                                        <p:strVal val="true"/>
                                      </p:to>
                                    </p:set>
                                  </p:childTnLst>
                                </p:cTn>
                              </p:par>
                              <p:par>
                                <p:cTn id="201" presetID="1" presetClass="emph" presetSubtype="1" grpId="3" nodeType="withEffect">
                                  <p:stCondLst>
                                    <p:cond delay="0"/>
                                  </p:stCondLst>
                                  <p:childTnLst>
                                    <p:set>
                                      <p:cBhvr>
                                        <p:cTn id="202" dur="indefinite"/>
                                        <p:tgtEl>
                                          <p:spTgt spid="12"/>
                                        </p:tgtEl>
                                        <p:attrNameLst>
                                          <p:attrName>fillcolor</p:attrName>
                                        </p:attrNameLst>
                                      </p:cBhvr>
                                      <p:to>
                                        <p:clrVal>
                                          <a:srgbClr val="00B050"/>
                                        </p:clrVal>
                                      </p:to>
                                    </p:set>
                                    <p:set>
                                      <p:cBhvr>
                                        <p:cTn id="203" dur="indefinite"/>
                                        <p:tgtEl>
                                          <p:spTgt spid="12"/>
                                        </p:tgtEl>
                                        <p:attrNameLst>
                                          <p:attrName>fill.type</p:attrName>
                                        </p:attrNameLst>
                                      </p:cBhvr>
                                      <p:to>
                                        <p:strVal val="solid"/>
                                      </p:to>
                                    </p:set>
                                    <p:set>
                                      <p:cBhvr>
                                        <p:cTn id="204" dur="indefinite"/>
                                        <p:tgtEl>
                                          <p:spTgt spid="12"/>
                                        </p:tgtEl>
                                        <p:attrNameLst>
                                          <p:attrName>fill.on</p:attrName>
                                        </p:attrNameLst>
                                      </p:cBhvr>
                                      <p:to>
                                        <p:strVal val="true"/>
                                      </p:to>
                                    </p:set>
                                  </p:childTnLst>
                                </p:cTn>
                              </p:par>
                            </p:childTnLst>
                          </p:cTn>
                        </p:par>
                      </p:childTnLst>
                    </p:cTn>
                  </p:par>
                  <p:par>
                    <p:cTn id="205" fill="hold">
                      <p:stCondLst>
                        <p:cond delay="indefinite"/>
                      </p:stCondLst>
                      <p:childTnLst>
                        <p:par>
                          <p:cTn id="206" fill="hold">
                            <p:stCondLst>
                              <p:cond delay="0"/>
                            </p:stCondLst>
                            <p:childTnLst>
                              <p:par>
                                <p:cTn id="207" presetID="1" presetClass="entr" presetSubtype="0" fill="hold" grpId="2" nodeType="clickEffect">
                                  <p:stCondLst>
                                    <p:cond delay="0"/>
                                  </p:stCondLst>
                                  <p:childTnLst>
                                    <p:set>
                                      <p:cBhvr>
                                        <p:cTn id="208" dur="1" fill="hold">
                                          <p:stCondLst>
                                            <p:cond delay="0"/>
                                          </p:stCondLst>
                                        </p:cTn>
                                        <p:tgtEl>
                                          <p:spTgt spid="87"/>
                                        </p:tgtEl>
                                        <p:attrNameLst>
                                          <p:attrName>style.visibility</p:attrName>
                                        </p:attrNameLst>
                                      </p:cBhvr>
                                      <p:to>
                                        <p:strVal val="visible"/>
                                      </p:to>
                                    </p:set>
                                  </p:childTnLst>
                                </p:cTn>
                              </p:par>
                              <p:par>
                                <p:cTn id="209" presetID="1" presetClass="exit" presetSubtype="0" fill="hold" grpId="3" nodeType="withEffect">
                                  <p:stCondLst>
                                    <p:cond delay="0"/>
                                  </p:stCondLst>
                                  <p:childTnLst>
                                    <p:set>
                                      <p:cBhvr>
                                        <p:cTn id="210" dur="1" fill="hold">
                                          <p:stCondLst>
                                            <p:cond delay="0"/>
                                          </p:stCondLst>
                                        </p:cTn>
                                        <p:tgtEl>
                                          <p:spTgt spid="89"/>
                                        </p:tgtEl>
                                        <p:attrNameLst>
                                          <p:attrName>style.visibility</p:attrName>
                                        </p:attrNameLst>
                                      </p:cBhvr>
                                      <p:to>
                                        <p:strVal val="hidden"/>
                                      </p:to>
                                    </p:set>
                                  </p:childTnLst>
                                </p:cTn>
                              </p:par>
                            </p:childTnLst>
                          </p:cTn>
                        </p:par>
                      </p:childTnLst>
                    </p:cTn>
                  </p:par>
                  <p:par>
                    <p:cTn id="211" fill="hold">
                      <p:stCondLst>
                        <p:cond delay="indefinite"/>
                      </p:stCondLst>
                      <p:childTnLst>
                        <p:par>
                          <p:cTn id="212" fill="hold">
                            <p:stCondLst>
                              <p:cond delay="0"/>
                            </p:stCondLst>
                            <p:childTnLst>
                              <p:par>
                                <p:cTn id="213" presetID="1" presetClass="emph" presetSubtype="1" grpId="2" nodeType="clickEffect">
                                  <p:stCondLst>
                                    <p:cond delay="0"/>
                                  </p:stCondLst>
                                  <p:childTnLst>
                                    <p:set>
                                      <p:cBhvr>
                                        <p:cTn id="214" dur="indefinite"/>
                                        <p:tgtEl>
                                          <p:spTgt spid="10"/>
                                        </p:tgtEl>
                                        <p:attrNameLst>
                                          <p:attrName>fillcolor</p:attrName>
                                        </p:attrNameLst>
                                      </p:cBhvr>
                                      <p:to>
                                        <p:clrVal>
                                          <a:srgbClr val="FFFFFF"/>
                                        </p:clrVal>
                                      </p:to>
                                    </p:set>
                                    <p:set>
                                      <p:cBhvr>
                                        <p:cTn id="215" dur="indefinite"/>
                                        <p:tgtEl>
                                          <p:spTgt spid="10"/>
                                        </p:tgtEl>
                                        <p:attrNameLst>
                                          <p:attrName>fill.type</p:attrName>
                                        </p:attrNameLst>
                                      </p:cBhvr>
                                      <p:to>
                                        <p:strVal val="solid"/>
                                      </p:to>
                                    </p:set>
                                    <p:set>
                                      <p:cBhvr>
                                        <p:cTn id="216" dur="indefinite"/>
                                        <p:tgtEl>
                                          <p:spTgt spid="10"/>
                                        </p:tgtEl>
                                        <p:attrNameLst>
                                          <p:attrName>fill.on</p:attrName>
                                        </p:attrNameLst>
                                      </p:cBhvr>
                                      <p:to>
                                        <p:strVal val="true"/>
                                      </p:to>
                                    </p:set>
                                  </p:childTnLst>
                                </p:cTn>
                              </p:par>
                              <p:par>
                                <p:cTn id="217" presetID="3" presetClass="emph" presetSubtype="1" grpId="1" nodeType="withEffect">
                                  <p:stCondLst>
                                    <p:cond delay="0"/>
                                  </p:stCondLst>
                                  <p:childTnLst>
                                    <p:set>
                                      <p:cBhvr override="childStyle">
                                        <p:cTn id="218" dur="indefinite"/>
                                        <p:tgtEl>
                                          <p:spTgt spid="59"/>
                                        </p:tgtEl>
                                        <p:attrNameLst>
                                          <p:attrName>style.color</p:attrName>
                                        </p:attrNameLst>
                                      </p:cBhvr>
                                      <p:to>
                                        <p:clrVal>
                                          <a:srgbClr val="000000"/>
                                        </p:clrVal>
                                      </p:to>
                                    </p:set>
                                  </p:childTnLst>
                                </p:cTn>
                              </p:par>
                              <p:par>
                                <p:cTn id="219" presetID="3" presetClass="emph" presetSubtype="1" grpId="1" nodeType="withEffect">
                                  <p:stCondLst>
                                    <p:cond delay="0"/>
                                  </p:stCondLst>
                                  <p:childTnLst>
                                    <p:set>
                                      <p:cBhvr override="childStyle">
                                        <p:cTn id="220" dur="indefinite"/>
                                        <p:tgtEl>
                                          <p:spTgt spid="61"/>
                                        </p:tgtEl>
                                        <p:attrNameLst>
                                          <p:attrName>style.color</p:attrName>
                                        </p:attrNameLst>
                                      </p:cBhvr>
                                      <p:to>
                                        <p:clrVal>
                                          <a:srgbClr val="000000"/>
                                        </p:clrVal>
                                      </p:to>
                                    </p:set>
                                  </p:childTnLst>
                                </p:cTn>
                              </p:par>
                              <p:par>
                                <p:cTn id="221" presetID="3" presetClass="emph" presetSubtype="1" grpId="1" nodeType="withEffect">
                                  <p:stCondLst>
                                    <p:cond delay="0"/>
                                  </p:stCondLst>
                                  <p:childTnLst>
                                    <p:set>
                                      <p:cBhvr override="childStyle">
                                        <p:cTn id="222" dur="indefinite"/>
                                        <p:tgtEl>
                                          <p:spTgt spid="62"/>
                                        </p:tgtEl>
                                        <p:attrNameLst>
                                          <p:attrName>style.color</p:attrName>
                                        </p:attrNameLst>
                                      </p:cBhvr>
                                      <p:to>
                                        <p:clrVal>
                                          <a:srgbClr val="000000"/>
                                        </p:clrVal>
                                      </p:to>
                                    </p:set>
                                  </p:childTnLst>
                                </p:cTn>
                              </p:par>
                            </p:childTnLst>
                          </p:cTn>
                        </p:par>
                      </p:childTnLst>
                    </p:cTn>
                  </p:par>
                  <p:par>
                    <p:cTn id="223" fill="hold">
                      <p:stCondLst>
                        <p:cond delay="indefinite"/>
                      </p:stCondLst>
                      <p:childTnLst>
                        <p:par>
                          <p:cTn id="224" fill="hold">
                            <p:stCondLst>
                              <p:cond delay="0"/>
                            </p:stCondLst>
                            <p:childTnLst>
                              <p:par>
                                <p:cTn id="225" presetID="1" presetClass="entr" presetSubtype="0" fill="hold" grpId="0" nodeType="clickEffect">
                                  <p:stCondLst>
                                    <p:cond delay="0"/>
                                  </p:stCondLst>
                                  <p:childTnLst>
                                    <p:set>
                                      <p:cBhvr>
                                        <p:cTn id="226" dur="1" fill="hold">
                                          <p:stCondLst>
                                            <p:cond delay="0"/>
                                          </p:stCondLst>
                                        </p:cTn>
                                        <p:tgtEl>
                                          <p:spTgt spid="145"/>
                                        </p:tgtEl>
                                        <p:attrNameLst>
                                          <p:attrName>style.visibility</p:attrName>
                                        </p:attrNameLst>
                                      </p:cBhvr>
                                      <p:to>
                                        <p:strVal val="visible"/>
                                      </p:to>
                                    </p:set>
                                  </p:childTnLst>
                                </p:cTn>
                              </p:par>
                              <p:par>
                                <p:cTn id="227" presetID="1" presetClass="exit" presetSubtype="0" fill="hold" grpId="1" nodeType="withEffect">
                                  <p:stCondLst>
                                    <p:cond delay="0"/>
                                  </p:stCondLst>
                                  <p:childTnLst>
                                    <p:set>
                                      <p:cBhvr>
                                        <p:cTn id="228" dur="1" fill="hold">
                                          <p:stCondLst>
                                            <p:cond delay="0"/>
                                          </p:stCondLst>
                                        </p:cTn>
                                        <p:tgtEl>
                                          <p:spTgt spid="143"/>
                                        </p:tgtEl>
                                        <p:attrNameLst>
                                          <p:attrName>style.visibility</p:attrName>
                                        </p:attrNameLst>
                                      </p:cBhvr>
                                      <p:to>
                                        <p:strVal val="hidden"/>
                                      </p:to>
                                    </p:set>
                                  </p:childTnLst>
                                </p:cTn>
                              </p:par>
                            </p:childTnLst>
                          </p:cTn>
                        </p:par>
                      </p:childTnLst>
                    </p:cTn>
                  </p:par>
                  <p:par>
                    <p:cTn id="229" fill="hold">
                      <p:stCondLst>
                        <p:cond delay="indefinite"/>
                      </p:stCondLst>
                      <p:childTnLst>
                        <p:par>
                          <p:cTn id="230" fill="hold">
                            <p:stCondLst>
                              <p:cond delay="0"/>
                            </p:stCondLst>
                            <p:childTnLst>
                              <p:par>
                                <p:cTn id="231" presetID="3" presetClass="emph" presetSubtype="1" grpId="2" nodeType="clickEffect">
                                  <p:stCondLst>
                                    <p:cond delay="0"/>
                                  </p:stCondLst>
                                  <p:childTnLst>
                                    <p:set>
                                      <p:cBhvr override="childStyle">
                                        <p:cTn id="232" dur="indefinite"/>
                                        <p:tgtEl>
                                          <p:spTgt spid="58"/>
                                        </p:tgtEl>
                                        <p:attrNameLst>
                                          <p:attrName>style.color</p:attrName>
                                        </p:attrNameLst>
                                      </p:cBhvr>
                                      <p:to>
                                        <p:clrVal>
                                          <a:srgbClr val="0E57C4"/>
                                        </p:clrVal>
                                      </p:to>
                                    </p:set>
                                  </p:childTnLst>
                                </p:cTn>
                              </p:par>
                              <p:par>
                                <p:cTn id="233" presetID="3" presetClass="emph" presetSubtype="1" grpId="1" nodeType="withEffect">
                                  <p:stCondLst>
                                    <p:cond delay="0"/>
                                  </p:stCondLst>
                                  <p:childTnLst>
                                    <p:set>
                                      <p:cBhvr override="childStyle">
                                        <p:cTn id="234" dur="indefinite"/>
                                        <p:tgtEl>
                                          <p:spTgt spid="60"/>
                                        </p:tgtEl>
                                        <p:attrNameLst>
                                          <p:attrName>style.color</p:attrName>
                                        </p:attrNameLst>
                                      </p:cBhvr>
                                      <p:to>
                                        <p:clrVal>
                                          <a:srgbClr val="0E57C4"/>
                                        </p:clrVal>
                                      </p:to>
                                    </p:set>
                                  </p:childTnLst>
                                </p:cTn>
                              </p:par>
                              <p:par>
                                <p:cTn id="235" presetID="3" presetClass="emph" presetSubtype="1" grpId="1" nodeType="withEffect">
                                  <p:stCondLst>
                                    <p:cond delay="0"/>
                                  </p:stCondLst>
                                  <p:childTnLst>
                                    <p:set>
                                      <p:cBhvr override="childStyle">
                                        <p:cTn id="236" dur="indefinite"/>
                                        <p:tgtEl>
                                          <p:spTgt spid="53"/>
                                        </p:tgtEl>
                                        <p:attrNameLst>
                                          <p:attrName>style.color</p:attrName>
                                        </p:attrNameLst>
                                      </p:cBhvr>
                                      <p:to>
                                        <p:clrVal>
                                          <a:srgbClr val="00B050"/>
                                        </p:clrVal>
                                      </p:to>
                                    </p:set>
                                  </p:childTnLst>
                                </p:cTn>
                              </p:par>
                            </p:childTnLst>
                          </p:cTn>
                        </p:par>
                      </p:childTnLst>
                    </p:cTn>
                  </p:par>
                  <p:par>
                    <p:cTn id="237" fill="hold">
                      <p:stCondLst>
                        <p:cond delay="indefinite"/>
                      </p:stCondLst>
                      <p:childTnLst>
                        <p:par>
                          <p:cTn id="238" fill="hold">
                            <p:stCondLst>
                              <p:cond delay="0"/>
                            </p:stCondLst>
                            <p:childTnLst>
                              <p:par>
                                <p:cTn id="239" presetID="1" presetClass="emph" presetSubtype="1" grpId="4" nodeType="clickEffect">
                                  <p:stCondLst>
                                    <p:cond delay="0"/>
                                  </p:stCondLst>
                                  <p:childTnLst>
                                    <p:set>
                                      <p:cBhvr>
                                        <p:cTn id="240" dur="indefinite"/>
                                        <p:tgtEl>
                                          <p:spTgt spid="12"/>
                                        </p:tgtEl>
                                        <p:attrNameLst>
                                          <p:attrName>fillcolor</p:attrName>
                                        </p:attrNameLst>
                                      </p:cBhvr>
                                      <p:to>
                                        <p:clrVal>
                                          <a:srgbClr val="0E57C4"/>
                                        </p:clrVal>
                                      </p:to>
                                    </p:set>
                                    <p:set>
                                      <p:cBhvr>
                                        <p:cTn id="241" dur="indefinite"/>
                                        <p:tgtEl>
                                          <p:spTgt spid="12"/>
                                        </p:tgtEl>
                                        <p:attrNameLst>
                                          <p:attrName>fill.type</p:attrName>
                                        </p:attrNameLst>
                                      </p:cBhvr>
                                      <p:to>
                                        <p:strVal val="solid"/>
                                      </p:to>
                                    </p:set>
                                    <p:set>
                                      <p:cBhvr>
                                        <p:cTn id="242" dur="indefinite"/>
                                        <p:tgtEl>
                                          <p:spTgt spid="12"/>
                                        </p:tgtEl>
                                        <p:attrNameLst>
                                          <p:attrName>fill.on</p:attrName>
                                        </p:attrNameLst>
                                      </p:cBhvr>
                                      <p:to>
                                        <p:strVal val="true"/>
                                      </p:to>
                                    </p:set>
                                  </p:childTnLst>
                                </p:cTn>
                              </p:par>
                              <p:par>
                                <p:cTn id="243" presetID="1" presetClass="emph" presetSubtype="1" grpId="0" nodeType="withEffect">
                                  <p:stCondLst>
                                    <p:cond delay="0"/>
                                  </p:stCondLst>
                                  <p:childTnLst>
                                    <p:set>
                                      <p:cBhvr>
                                        <p:cTn id="244" dur="indefinite"/>
                                        <p:tgtEl>
                                          <p:spTgt spid="14"/>
                                        </p:tgtEl>
                                        <p:attrNameLst>
                                          <p:attrName>fillcolor</p:attrName>
                                        </p:attrNameLst>
                                      </p:cBhvr>
                                      <p:to>
                                        <p:clrVal>
                                          <a:srgbClr val="00B050"/>
                                        </p:clrVal>
                                      </p:to>
                                    </p:set>
                                    <p:set>
                                      <p:cBhvr>
                                        <p:cTn id="245" dur="indefinite"/>
                                        <p:tgtEl>
                                          <p:spTgt spid="14"/>
                                        </p:tgtEl>
                                        <p:attrNameLst>
                                          <p:attrName>fill.type</p:attrName>
                                        </p:attrNameLst>
                                      </p:cBhvr>
                                      <p:to>
                                        <p:strVal val="solid"/>
                                      </p:to>
                                    </p:set>
                                    <p:set>
                                      <p:cBhvr>
                                        <p:cTn id="246" dur="indefinite"/>
                                        <p:tgtEl>
                                          <p:spTgt spid="14"/>
                                        </p:tgtEl>
                                        <p:attrNameLst>
                                          <p:attrName>fill.on</p:attrName>
                                        </p:attrNameLst>
                                      </p:cBhvr>
                                      <p:to>
                                        <p:strVal val="true"/>
                                      </p:to>
                                    </p:set>
                                  </p:childTnLst>
                                </p:cTn>
                              </p:par>
                            </p:childTnLst>
                          </p:cTn>
                        </p:par>
                      </p:childTnLst>
                    </p:cTn>
                  </p:par>
                  <p:par>
                    <p:cTn id="247" fill="hold">
                      <p:stCondLst>
                        <p:cond delay="indefinite"/>
                      </p:stCondLst>
                      <p:childTnLst>
                        <p:par>
                          <p:cTn id="248" fill="hold">
                            <p:stCondLst>
                              <p:cond delay="0"/>
                            </p:stCondLst>
                            <p:childTnLst>
                              <p:par>
                                <p:cTn id="249" presetID="1" presetClass="entr" presetSubtype="0" fill="hold" grpId="2" nodeType="clickEffect">
                                  <p:stCondLst>
                                    <p:cond delay="0"/>
                                  </p:stCondLst>
                                  <p:childTnLst>
                                    <p:set>
                                      <p:cBhvr>
                                        <p:cTn id="250" dur="1" fill="hold">
                                          <p:stCondLst>
                                            <p:cond delay="0"/>
                                          </p:stCondLst>
                                        </p:cTn>
                                        <p:tgtEl>
                                          <p:spTgt spid="65"/>
                                        </p:tgtEl>
                                        <p:attrNameLst>
                                          <p:attrName>style.visibility</p:attrName>
                                        </p:attrNameLst>
                                      </p:cBhvr>
                                      <p:to>
                                        <p:strVal val="visible"/>
                                      </p:to>
                                    </p:set>
                                  </p:childTnLst>
                                </p:cTn>
                              </p:par>
                              <p:par>
                                <p:cTn id="251" presetID="1" presetClass="exit" presetSubtype="0" fill="hold" grpId="3" nodeType="withEffect">
                                  <p:stCondLst>
                                    <p:cond delay="0"/>
                                  </p:stCondLst>
                                  <p:childTnLst>
                                    <p:set>
                                      <p:cBhvr>
                                        <p:cTn id="252" dur="1" fill="hold">
                                          <p:stCondLst>
                                            <p:cond delay="0"/>
                                          </p:stCondLst>
                                        </p:cTn>
                                        <p:tgtEl>
                                          <p:spTgt spid="87"/>
                                        </p:tgtEl>
                                        <p:attrNameLst>
                                          <p:attrName>style.visibility</p:attrName>
                                        </p:attrNameLst>
                                      </p:cBhvr>
                                      <p:to>
                                        <p:strVal val="hidden"/>
                                      </p:to>
                                    </p:set>
                                  </p:childTnLst>
                                </p:cTn>
                              </p:par>
                            </p:childTnLst>
                          </p:cTn>
                        </p:par>
                      </p:childTnLst>
                    </p:cTn>
                  </p:par>
                  <p:par>
                    <p:cTn id="253" fill="hold">
                      <p:stCondLst>
                        <p:cond delay="indefinite"/>
                      </p:stCondLst>
                      <p:childTnLst>
                        <p:par>
                          <p:cTn id="254" fill="hold">
                            <p:stCondLst>
                              <p:cond delay="0"/>
                            </p:stCondLst>
                            <p:childTnLst>
                              <p:par>
                                <p:cTn id="255" presetID="1" presetClass="emph" presetSubtype="1" grpId="5" nodeType="clickEffect">
                                  <p:stCondLst>
                                    <p:cond delay="0"/>
                                  </p:stCondLst>
                                  <p:childTnLst>
                                    <p:set>
                                      <p:cBhvr>
                                        <p:cTn id="256" dur="indefinite"/>
                                        <p:tgtEl>
                                          <p:spTgt spid="12"/>
                                        </p:tgtEl>
                                        <p:attrNameLst>
                                          <p:attrName>fillcolor</p:attrName>
                                        </p:attrNameLst>
                                      </p:cBhvr>
                                      <p:to>
                                        <p:clrVal>
                                          <a:srgbClr val="FFFFFF"/>
                                        </p:clrVal>
                                      </p:to>
                                    </p:set>
                                    <p:set>
                                      <p:cBhvr>
                                        <p:cTn id="257" dur="indefinite"/>
                                        <p:tgtEl>
                                          <p:spTgt spid="12"/>
                                        </p:tgtEl>
                                        <p:attrNameLst>
                                          <p:attrName>fill.type</p:attrName>
                                        </p:attrNameLst>
                                      </p:cBhvr>
                                      <p:to>
                                        <p:strVal val="solid"/>
                                      </p:to>
                                    </p:set>
                                    <p:set>
                                      <p:cBhvr>
                                        <p:cTn id="258" dur="indefinite"/>
                                        <p:tgtEl>
                                          <p:spTgt spid="12"/>
                                        </p:tgtEl>
                                        <p:attrNameLst>
                                          <p:attrName>fill.on</p:attrName>
                                        </p:attrNameLst>
                                      </p:cBhvr>
                                      <p:to>
                                        <p:strVal val="true"/>
                                      </p:to>
                                    </p:set>
                                  </p:childTnLst>
                                </p:cTn>
                              </p:par>
                              <p:par>
                                <p:cTn id="259" presetID="3" presetClass="emph" presetSubtype="1" grpId="3" nodeType="withEffect">
                                  <p:stCondLst>
                                    <p:cond delay="0"/>
                                  </p:stCondLst>
                                  <p:childTnLst>
                                    <p:set>
                                      <p:cBhvr override="childStyle">
                                        <p:cTn id="260" dur="indefinite"/>
                                        <p:tgtEl>
                                          <p:spTgt spid="58"/>
                                        </p:tgtEl>
                                        <p:attrNameLst>
                                          <p:attrName>style.color</p:attrName>
                                        </p:attrNameLst>
                                      </p:cBhvr>
                                      <p:to>
                                        <p:clrVal>
                                          <a:srgbClr val="000000"/>
                                        </p:clrVal>
                                      </p:to>
                                    </p:set>
                                  </p:childTnLst>
                                </p:cTn>
                              </p:par>
                              <p:par>
                                <p:cTn id="261" presetID="3" presetClass="emph" presetSubtype="1" grpId="2" nodeType="withEffect">
                                  <p:stCondLst>
                                    <p:cond delay="0"/>
                                  </p:stCondLst>
                                  <p:childTnLst>
                                    <p:set>
                                      <p:cBhvr override="childStyle">
                                        <p:cTn id="262" dur="indefinite"/>
                                        <p:tgtEl>
                                          <p:spTgt spid="60"/>
                                        </p:tgtEl>
                                        <p:attrNameLst>
                                          <p:attrName>style.color</p:attrName>
                                        </p:attrNameLst>
                                      </p:cBhvr>
                                      <p:to>
                                        <p:clrVal>
                                          <a:srgbClr val="000000"/>
                                        </p:clrVal>
                                      </p:to>
                                    </p:set>
                                  </p:childTnLst>
                                </p:cTn>
                              </p:par>
                              <p:par>
                                <p:cTn id="263" presetID="3" presetClass="emph" presetSubtype="1" grpId="2" nodeType="withEffect">
                                  <p:stCondLst>
                                    <p:cond delay="0"/>
                                  </p:stCondLst>
                                  <p:childTnLst>
                                    <p:set>
                                      <p:cBhvr override="childStyle">
                                        <p:cTn id="264" dur="indefinite"/>
                                        <p:tgtEl>
                                          <p:spTgt spid="53"/>
                                        </p:tgtEl>
                                        <p:attrNameLst>
                                          <p:attrName>style.color</p:attrName>
                                        </p:attrNameLst>
                                      </p:cBhvr>
                                      <p:to>
                                        <p:clrVal>
                                          <a:srgbClr val="000000"/>
                                        </p:clrVal>
                                      </p:to>
                                    </p:set>
                                  </p:childTnLst>
                                </p:cTn>
                              </p:par>
                            </p:childTnLst>
                          </p:cTn>
                        </p:par>
                      </p:childTnLst>
                    </p:cTn>
                  </p:par>
                  <p:par>
                    <p:cTn id="265" fill="hold">
                      <p:stCondLst>
                        <p:cond delay="indefinite"/>
                      </p:stCondLst>
                      <p:childTnLst>
                        <p:par>
                          <p:cTn id="266" fill="hold">
                            <p:stCondLst>
                              <p:cond delay="0"/>
                            </p:stCondLst>
                            <p:childTnLst>
                              <p:par>
                                <p:cTn id="267" presetID="3" presetClass="emph" presetSubtype="1" grpId="0" nodeType="clickEffect">
                                  <p:stCondLst>
                                    <p:cond delay="0"/>
                                  </p:stCondLst>
                                  <p:childTnLst>
                                    <p:set>
                                      <p:cBhvr override="childStyle">
                                        <p:cTn id="268" dur="indefinite"/>
                                        <p:tgtEl>
                                          <p:spTgt spid="50"/>
                                        </p:tgtEl>
                                        <p:attrNameLst>
                                          <p:attrName>style.color</p:attrName>
                                        </p:attrNameLst>
                                      </p:cBhvr>
                                      <p:to>
                                        <p:clrVal>
                                          <a:srgbClr val="00B050"/>
                                        </p:clrVal>
                                      </p:to>
                                    </p:set>
                                  </p:childTnLst>
                                </p:cTn>
                              </p:par>
                            </p:childTnLst>
                          </p:cTn>
                        </p:par>
                      </p:childTnLst>
                    </p:cTn>
                  </p:par>
                  <p:par>
                    <p:cTn id="269" fill="hold">
                      <p:stCondLst>
                        <p:cond delay="indefinite"/>
                      </p:stCondLst>
                      <p:childTnLst>
                        <p:par>
                          <p:cTn id="270" fill="hold">
                            <p:stCondLst>
                              <p:cond delay="0"/>
                            </p:stCondLst>
                            <p:childTnLst>
                              <p:par>
                                <p:cTn id="271" presetID="1" presetClass="entr" presetSubtype="0" fill="hold" grpId="0" nodeType="clickEffect">
                                  <p:stCondLst>
                                    <p:cond delay="0"/>
                                  </p:stCondLst>
                                  <p:childTnLst>
                                    <p:set>
                                      <p:cBhvr>
                                        <p:cTn id="272" dur="1" fill="hold">
                                          <p:stCondLst>
                                            <p:cond delay="0"/>
                                          </p:stCondLst>
                                        </p:cTn>
                                        <p:tgtEl>
                                          <p:spTgt spid="147"/>
                                        </p:tgtEl>
                                        <p:attrNameLst>
                                          <p:attrName>style.visibility</p:attrName>
                                        </p:attrNameLst>
                                      </p:cBhvr>
                                      <p:to>
                                        <p:strVal val="visible"/>
                                      </p:to>
                                    </p:set>
                                  </p:childTnLst>
                                </p:cTn>
                              </p:par>
                              <p:par>
                                <p:cTn id="273" presetID="1" presetClass="exit" presetSubtype="0" fill="hold" grpId="1" nodeType="withEffect">
                                  <p:stCondLst>
                                    <p:cond delay="0"/>
                                  </p:stCondLst>
                                  <p:childTnLst>
                                    <p:set>
                                      <p:cBhvr>
                                        <p:cTn id="274" dur="1" fill="hold">
                                          <p:stCondLst>
                                            <p:cond delay="0"/>
                                          </p:stCondLst>
                                        </p:cTn>
                                        <p:tgtEl>
                                          <p:spTgt spid="145"/>
                                        </p:tgtEl>
                                        <p:attrNameLst>
                                          <p:attrName>style.visibility</p:attrName>
                                        </p:attrNameLst>
                                      </p:cBhvr>
                                      <p:to>
                                        <p:strVal val="hidden"/>
                                      </p:to>
                                    </p:set>
                                  </p:childTnLst>
                                </p:cTn>
                              </p:par>
                            </p:childTnLst>
                          </p:cTn>
                        </p:par>
                      </p:childTnLst>
                    </p:cTn>
                  </p:par>
                  <p:par>
                    <p:cTn id="275" fill="hold">
                      <p:stCondLst>
                        <p:cond delay="indefinite"/>
                      </p:stCondLst>
                      <p:childTnLst>
                        <p:par>
                          <p:cTn id="276" fill="hold">
                            <p:stCondLst>
                              <p:cond delay="0"/>
                            </p:stCondLst>
                            <p:childTnLst>
                              <p:par>
                                <p:cTn id="277" presetID="1" presetClass="entr" presetSubtype="0" fill="hold" grpId="0" nodeType="clickEffect">
                                  <p:stCondLst>
                                    <p:cond delay="0"/>
                                  </p:stCondLst>
                                  <p:childTnLst>
                                    <p:set>
                                      <p:cBhvr>
                                        <p:cTn id="278" dur="1" fill="hold">
                                          <p:stCondLst>
                                            <p:cond delay="0"/>
                                          </p:stCondLst>
                                        </p:cTn>
                                        <p:tgtEl>
                                          <p:spTgt spid="149"/>
                                        </p:tgtEl>
                                        <p:attrNameLst>
                                          <p:attrName>style.visibility</p:attrName>
                                        </p:attrNameLst>
                                      </p:cBhvr>
                                      <p:to>
                                        <p:strVal val="visible"/>
                                      </p:to>
                                    </p:set>
                                  </p:childTnLst>
                                </p:cTn>
                              </p:par>
                              <p:par>
                                <p:cTn id="279" presetID="1" presetClass="exit" presetSubtype="0" fill="hold" grpId="1" nodeType="withEffect">
                                  <p:stCondLst>
                                    <p:cond delay="0"/>
                                  </p:stCondLst>
                                  <p:childTnLst>
                                    <p:set>
                                      <p:cBhvr>
                                        <p:cTn id="280" dur="1" fill="hold">
                                          <p:stCondLst>
                                            <p:cond delay="0"/>
                                          </p:stCondLst>
                                        </p:cTn>
                                        <p:tgtEl>
                                          <p:spTgt spid="147"/>
                                        </p:tgtEl>
                                        <p:attrNameLst>
                                          <p:attrName>style.visibility</p:attrName>
                                        </p:attrNameLst>
                                      </p:cBhvr>
                                      <p:to>
                                        <p:strVal val="hidden"/>
                                      </p:to>
                                    </p:set>
                                  </p:childTnLst>
                                </p:cTn>
                              </p:par>
                            </p:childTnLst>
                          </p:cTn>
                        </p:par>
                      </p:childTnLst>
                    </p:cTn>
                  </p:par>
                  <p:par>
                    <p:cTn id="281" fill="hold">
                      <p:stCondLst>
                        <p:cond delay="indefinite"/>
                      </p:stCondLst>
                      <p:childTnLst>
                        <p:par>
                          <p:cTn id="282" fill="hold">
                            <p:stCondLst>
                              <p:cond delay="0"/>
                            </p:stCondLst>
                            <p:childTnLst>
                              <p:par>
                                <p:cTn id="283" presetID="3" presetClass="emph" presetSubtype="1" grpId="1" nodeType="clickEffect">
                                  <p:stCondLst>
                                    <p:cond delay="0"/>
                                  </p:stCondLst>
                                  <p:childTnLst>
                                    <p:set>
                                      <p:cBhvr override="childStyle">
                                        <p:cTn id="284" dur="indefinite"/>
                                        <p:tgtEl>
                                          <p:spTgt spid="50"/>
                                        </p:tgtEl>
                                        <p:attrNameLst>
                                          <p:attrName>style.color</p:attrName>
                                        </p:attrNameLst>
                                      </p:cBhvr>
                                      <p:to>
                                        <p:clrVal>
                                          <a:srgbClr val="000000"/>
                                        </p:clrVal>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4" grpId="2" animBg="1"/>
      <p:bldP spid="6" grpId="0" animBg="1"/>
      <p:bldP spid="6" grpId="1" animBg="1"/>
      <p:bldP spid="6" grpId="2" animBg="1"/>
      <p:bldP spid="8" grpId="0" animBg="1"/>
      <p:bldP spid="8" grpId="1" animBg="1"/>
      <p:bldP spid="8" grpId="2" animBg="1"/>
      <p:bldP spid="10" grpId="0" animBg="1"/>
      <p:bldP spid="10" grpId="1" animBg="1"/>
      <p:bldP spid="10" grpId="2" animBg="1"/>
      <p:bldP spid="12" grpId="0" animBg="1"/>
      <p:bldP spid="12" grpId="1" animBg="1"/>
      <p:bldP spid="12" grpId="2" animBg="1"/>
      <p:bldP spid="12" grpId="3" animBg="1"/>
      <p:bldP spid="12" grpId="4" animBg="1"/>
      <p:bldP spid="12" grpId="5" animBg="1"/>
      <p:bldP spid="14" grpId="0" animBg="1"/>
      <p:bldP spid="40" grpId="0"/>
      <p:bldP spid="40" grpId="1"/>
      <p:bldP spid="42" grpId="0"/>
      <p:bldP spid="42" grpId="1"/>
      <p:bldP spid="42" grpId="2"/>
      <p:bldP spid="48" grpId="0"/>
      <p:bldP spid="48" grpId="1"/>
      <p:bldP spid="48" grpId="2"/>
      <p:bldP spid="50" grpId="0"/>
      <p:bldP spid="50" grpId="1"/>
      <p:bldP spid="56" grpId="0"/>
      <p:bldP spid="56" grpId="2"/>
      <p:bldP spid="65" grpId="0" animBg="1"/>
      <p:bldP spid="65" grpId="1" animBg="1"/>
      <p:bldP spid="65" grpId="2" animBg="1"/>
      <p:bldP spid="87" grpId="0" animBg="1"/>
      <p:bldP spid="87" grpId="1" animBg="1"/>
      <p:bldP spid="87" grpId="2" animBg="1"/>
      <p:bldP spid="87" grpId="3" animBg="1"/>
      <p:bldP spid="89" grpId="0" animBg="1"/>
      <p:bldP spid="89" grpId="1" animBg="1"/>
      <p:bldP spid="89" grpId="2" animBg="1"/>
      <p:bldP spid="89" grpId="3" animBg="1"/>
      <p:bldP spid="91" grpId="0" animBg="1"/>
      <p:bldP spid="91" grpId="1" animBg="1"/>
      <p:bldP spid="91" grpId="2" animBg="1"/>
      <p:bldP spid="91" grpId="3" animBg="1"/>
      <p:bldP spid="93" grpId="0" animBg="1"/>
      <p:bldP spid="93" grpId="3" animBg="1"/>
      <p:bldP spid="105" grpId="0" animBg="1"/>
      <p:bldP spid="105" grpId="1" animBg="1"/>
      <p:bldP spid="135" grpId="0" animBg="1"/>
      <p:bldP spid="135" grpId="1" animBg="1"/>
      <p:bldP spid="137" grpId="0" animBg="1"/>
      <p:bldP spid="137" grpId="1" animBg="1"/>
      <p:bldP spid="139" grpId="0" animBg="1"/>
      <p:bldP spid="139" grpId="1" animBg="1"/>
      <p:bldP spid="141" grpId="0" animBg="1"/>
      <p:bldP spid="141" grpId="1" animBg="1"/>
      <p:bldP spid="143" grpId="0" animBg="1"/>
      <p:bldP spid="143" grpId="1" animBg="1"/>
      <p:bldP spid="145" grpId="0" animBg="1"/>
      <p:bldP spid="145" grpId="1" animBg="1"/>
      <p:bldP spid="147" grpId="0" animBg="1"/>
      <p:bldP spid="147" grpId="1" animBg="1"/>
      <p:bldP spid="149" grpId="0" animBg="1"/>
      <p:bldP spid="53" grpId="0"/>
      <p:bldP spid="53" grpId="1"/>
      <p:bldP spid="53" grpId="2"/>
      <p:bldP spid="53" grpId="5"/>
      <p:bldP spid="58" grpId="0"/>
      <p:bldP spid="58" grpId="1"/>
      <p:bldP spid="58" grpId="2"/>
      <p:bldP spid="58" grpId="3"/>
      <p:bldP spid="59" grpId="0"/>
      <p:bldP spid="59" grpId="1"/>
      <p:bldP spid="60" grpId="0"/>
      <p:bldP spid="60" grpId="1"/>
      <p:bldP spid="60" grpId="2"/>
      <p:bldP spid="60" grpId="5"/>
      <p:bldP spid="61" grpId="0"/>
      <p:bldP spid="61" grpId="1"/>
      <p:bldP spid="62" grpId="0"/>
      <p:bldP spid="62"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D5F8D30-0DE6-4EEF-86BE-FC1BE7B943CF}"/>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4DF04672-4796-4373-BFCD-E22079275657}"/>
              </a:ext>
            </a:extLst>
          </p:cNvPr>
          <p:cNvSpPr>
            <a:spLocks noGrp="1"/>
          </p:cNvSpPr>
          <p:nvPr>
            <p:ph type="body" sz="quarter" idx="12"/>
          </p:nvPr>
        </p:nvSpPr>
        <p:spPr/>
        <p:txBody>
          <a:bodyPr/>
          <a:lstStyle/>
          <a:p>
            <a:r>
              <a:rPr lang="en-US" dirty="0"/>
              <a:t>Non-Context Free Language</a:t>
            </a:r>
          </a:p>
        </p:txBody>
      </p:sp>
      <p:sp>
        <p:nvSpPr>
          <p:cNvPr id="4" name="Text Placeholder 3">
            <a:extLst>
              <a:ext uri="{FF2B5EF4-FFF2-40B4-BE49-F238E27FC236}">
                <a16:creationId xmlns:a16="http://schemas.microsoft.com/office/drawing/2014/main" id="{F8860BD9-6D82-49A9-9D35-02BA8675216D}"/>
              </a:ext>
            </a:extLst>
          </p:cNvPr>
          <p:cNvSpPr>
            <a:spLocks noGrp="1"/>
          </p:cNvSpPr>
          <p:nvPr>
            <p:ph type="body" sz="quarter" idx="13"/>
          </p:nvPr>
        </p:nvSpPr>
        <p:spPr/>
        <p:txBody>
          <a:bodyPr/>
          <a:lstStyle/>
          <a:p>
            <a:r>
              <a:rPr lang="en-US" dirty="0"/>
              <a:t>Consider the language, L = {</a:t>
            </a:r>
            <a:r>
              <a:rPr lang="en-US" dirty="0" err="1"/>
              <a:t>a</a:t>
            </a:r>
            <a:r>
              <a:rPr lang="en-US" baseline="30000" dirty="0" err="1"/>
              <a:t>n</a:t>
            </a:r>
            <a:r>
              <a:rPr lang="en-US" dirty="0" err="1"/>
              <a:t>b</a:t>
            </a:r>
            <a:r>
              <a:rPr lang="en-US" baseline="30000" dirty="0" err="1"/>
              <a:t>n</a:t>
            </a:r>
            <a:r>
              <a:rPr lang="en-US" dirty="0" err="1"/>
              <a:t>c</a:t>
            </a:r>
            <a:r>
              <a:rPr lang="en-US" baseline="30000" dirty="0" err="1"/>
              <a:t>n</a:t>
            </a:r>
            <a:r>
              <a:rPr lang="en-US" dirty="0"/>
              <a:t> | n </a:t>
            </a:r>
            <a:r>
              <a:rPr lang="en-US" dirty="0">
                <a:latin typeface="Cambria Math" panose="02040503050406030204" pitchFamily="18" charset="0"/>
                <a:ea typeface="Cambria Math" panose="02040503050406030204" pitchFamily="18" charset="0"/>
              </a:rPr>
              <a:t>≥</a:t>
            </a:r>
            <a:r>
              <a:rPr lang="en-US" dirty="0"/>
              <a:t> 0} for </a:t>
            </a:r>
            <a:r>
              <a:rPr lang="en-US" dirty="0">
                <a:latin typeface="Cambria Math" panose="02040503050406030204" pitchFamily="18" charset="0"/>
                <a:ea typeface="Cambria Math" panose="02040503050406030204" pitchFamily="18" charset="0"/>
              </a:rPr>
              <a:t>∑</a:t>
            </a:r>
            <a:r>
              <a:rPr lang="en-US" dirty="0"/>
              <a:t>={a, b, c}.</a:t>
            </a:r>
          </a:p>
          <a:p>
            <a:r>
              <a:rPr lang="en-US" dirty="0"/>
              <a:t>Neither a CFG nor a PDA can be constructed for this language L.</a:t>
            </a:r>
          </a:p>
          <a:p>
            <a:r>
              <a:rPr lang="en-US" dirty="0"/>
              <a:t>Such language cannot be represented using CFL.</a:t>
            </a:r>
          </a:p>
          <a:p>
            <a:r>
              <a:rPr lang="en-US" dirty="0"/>
              <a:t>A pumping lemma (</a:t>
            </a:r>
            <a:r>
              <a:rPr lang="en-US" dirty="0">
                <a:hlinkClick r:id="rId2" action="ppaction://hlinkfile"/>
              </a:rPr>
              <a:t>Theorem 2.34</a:t>
            </a:r>
            <a:r>
              <a:rPr lang="en-US" dirty="0"/>
              <a:t>) for CFL can be used to prove if a given language is context free. </a:t>
            </a:r>
          </a:p>
        </p:txBody>
      </p:sp>
    </p:spTree>
    <p:extLst>
      <p:ext uri="{BB962C8B-B14F-4D97-AF65-F5344CB8AC3E}">
        <p14:creationId xmlns:p14="http://schemas.microsoft.com/office/powerpoint/2010/main" val="6782064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04D592B-82C0-4F14-A853-CDD8DDBB93EB}"/>
              </a:ext>
            </a:extLst>
          </p:cNvPr>
          <p:cNvSpPr>
            <a:spLocks noGrp="1"/>
          </p:cNvSpPr>
          <p:nvPr>
            <p:ph type="ftr" sz="quarter" idx="11"/>
          </p:nvPr>
        </p:nvSpPr>
        <p:spPr/>
        <p:txBody>
          <a:bodyPr/>
          <a:lstStyle/>
          <a:p>
            <a:r>
              <a:rPr lang="en-US"/>
              <a:t>CSC3113: Theory of Computation</a:t>
            </a:r>
          </a:p>
        </p:txBody>
      </p:sp>
      <p:sp>
        <p:nvSpPr>
          <p:cNvPr id="3" name="Subtitle 2">
            <a:extLst>
              <a:ext uri="{FF2B5EF4-FFF2-40B4-BE49-F238E27FC236}">
                <a16:creationId xmlns:a16="http://schemas.microsoft.com/office/drawing/2014/main" id="{EB5F88F6-DDFD-4F4B-A46A-AAA1900C92B3}"/>
              </a:ext>
            </a:extLst>
          </p:cNvPr>
          <p:cNvSpPr>
            <a:spLocks noGrp="1"/>
          </p:cNvSpPr>
          <p:nvPr>
            <p:ph type="subTitle" idx="1"/>
          </p:nvPr>
        </p:nvSpPr>
        <p:spPr/>
        <p:txBody>
          <a:bodyPr/>
          <a:lstStyle/>
          <a:p>
            <a:r>
              <a:rPr lang="en-US" dirty="0"/>
              <a:t>Pushdown Automata</a:t>
            </a:r>
          </a:p>
        </p:txBody>
      </p:sp>
      <p:sp>
        <p:nvSpPr>
          <p:cNvPr id="4" name="Text Placeholder 3">
            <a:extLst>
              <a:ext uri="{FF2B5EF4-FFF2-40B4-BE49-F238E27FC236}">
                <a16:creationId xmlns:a16="http://schemas.microsoft.com/office/drawing/2014/main" id="{A23CB42B-CF30-4382-AE8D-B75B811C5B93}"/>
              </a:ext>
            </a:extLst>
          </p:cNvPr>
          <p:cNvSpPr>
            <a:spLocks noGrp="1"/>
          </p:cNvSpPr>
          <p:nvPr>
            <p:ph type="body" sz="quarter" idx="12"/>
          </p:nvPr>
        </p:nvSpPr>
        <p:spPr/>
        <p:txBody>
          <a:bodyPr/>
          <a:lstStyle/>
          <a:p>
            <a:r>
              <a:rPr lang="en-US" dirty="0"/>
              <a:t>Introduction to Theory of Computation, </a:t>
            </a:r>
            <a:r>
              <a:rPr lang="en-US" dirty="0" err="1"/>
              <a:t>Sipser</a:t>
            </a:r>
            <a:r>
              <a:rPr lang="en-US" dirty="0"/>
              <a:t>, (3</a:t>
            </a:r>
            <a:r>
              <a:rPr lang="en-US" baseline="30000" dirty="0"/>
              <a:t>rd</a:t>
            </a:r>
            <a:r>
              <a:rPr lang="en-US" dirty="0"/>
              <a:t> ed), </a:t>
            </a:r>
            <a:br>
              <a:rPr lang="en-US" dirty="0"/>
            </a:br>
            <a:r>
              <a:rPr lang="en-US" dirty="0">
                <a:hlinkClick r:id="rId2" action="ppaction://hlinkfile"/>
              </a:rPr>
              <a:t>CFL-2</a:t>
            </a:r>
            <a:r>
              <a:rPr lang="en-US" dirty="0"/>
              <a:t>; </a:t>
            </a:r>
            <a:r>
              <a:rPr lang="en-US" dirty="0">
                <a:hlinkClick r:id="rId3" action="ppaction://hlinkfile"/>
              </a:rPr>
              <a:t>All Exercises</a:t>
            </a:r>
            <a:r>
              <a:rPr lang="en-US" dirty="0"/>
              <a:t>.</a:t>
            </a:r>
          </a:p>
          <a:p>
            <a:r>
              <a:rPr lang="en-US" dirty="0"/>
              <a:t>Elements of the Theory of Computation, Papadimitriou (2</a:t>
            </a:r>
            <a:r>
              <a:rPr lang="en-US" baseline="30000" dirty="0"/>
              <a:t>nd</a:t>
            </a:r>
            <a:r>
              <a:rPr lang="en-US" dirty="0"/>
              <a:t> ed), </a:t>
            </a:r>
            <a:br>
              <a:rPr lang="en-US" dirty="0"/>
            </a:br>
            <a:r>
              <a:rPr lang="en-US" dirty="0">
                <a:hlinkClick r:id="rId4" action="ppaction://hlinkfile"/>
              </a:rPr>
              <a:t>CFL-2</a:t>
            </a:r>
            <a:r>
              <a:rPr lang="en-US" dirty="0"/>
              <a:t>.</a:t>
            </a:r>
          </a:p>
        </p:txBody>
      </p:sp>
    </p:spTree>
    <p:extLst>
      <p:ext uri="{BB962C8B-B14F-4D97-AF65-F5344CB8AC3E}">
        <p14:creationId xmlns:p14="http://schemas.microsoft.com/office/powerpoint/2010/main" val="1894328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5D449C3-B5F2-47E9-A4C9-274521D1EE87}"/>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3AD22FB-9572-43CA-ADDF-EB73E2AF7629}"/>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182D35BC-5B07-4B4B-8181-9F5A677C48A4}"/>
              </a:ext>
            </a:extLst>
          </p:cNvPr>
          <p:cNvSpPr>
            <a:spLocks noGrp="1"/>
          </p:cNvSpPr>
          <p:nvPr>
            <p:ph type="body" sz="quarter" idx="12"/>
          </p:nvPr>
        </p:nvSpPr>
        <p:spPr/>
        <p:txBody>
          <a:bodyPr/>
          <a:lstStyle/>
          <a:p>
            <a:pPr>
              <a:lnSpc>
                <a:spcPct val="80000"/>
              </a:lnSpc>
              <a:defRPr/>
            </a:pPr>
            <a:r>
              <a:rPr lang="en-US" dirty="0">
                <a:solidFill>
                  <a:schemeClr val="tx1">
                    <a:lumMod val="95000"/>
                    <a:lumOff val="5000"/>
                  </a:schemeClr>
                </a:solidFill>
              </a:rPr>
              <a:t>Recognizing CFL</a:t>
            </a:r>
          </a:p>
          <a:p>
            <a:pPr>
              <a:lnSpc>
                <a:spcPct val="80000"/>
              </a:lnSpc>
              <a:defRPr/>
            </a:pPr>
            <a:r>
              <a:rPr lang="en-US" dirty="0">
                <a:solidFill>
                  <a:schemeClr val="tx1">
                    <a:lumMod val="95000"/>
                    <a:lumOff val="5000"/>
                  </a:schemeClr>
                </a:solidFill>
              </a:rPr>
              <a:t>PDA –</a:t>
            </a:r>
            <a:r>
              <a:rPr lang="en-US" altLang="en-US" sz="2400" dirty="0"/>
              <a:t> Schematic, Formal Definition</a:t>
            </a:r>
          </a:p>
          <a:p>
            <a:pPr>
              <a:lnSpc>
                <a:spcPct val="80000"/>
              </a:lnSpc>
              <a:defRPr/>
            </a:pPr>
            <a:r>
              <a:rPr lang="en-US" altLang="en-US" dirty="0">
                <a:solidFill>
                  <a:schemeClr val="tx1">
                    <a:lumMod val="95000"/>
                    <a:lumOff val="5000"/>
                  </a:schemeClr>
                </a:solidFill>
              </a:rPr>
              <a:t>PDA – Example with State Diagram</a:t>
            </a:r>
            <a:endParaRPr lang="en-US" altLang="en-US" sz="2400" dirty="0">
              <a:solidFill>
                <a:schemeClr val="tx1">
                  <a:lumMod val="95000"/>
                  <a:lumOff val="5000"/>
                </a:schemeClr>
              </a:solidFill>
            </a:endParaRPr>
          </a:p>
          <a:p>
            <a:pPr>
              <a:lnSpc>
                <a:spcPct val="80000"/>
              </a:lnSpc>
              <a:defRPr/>
            </a:pPr>
            <a:endParaRPr lang="en-US" dirty="0">
              <a:solidFill>
                <a:schemeClr val="tx1">
                  <a:lumMod val="95000"/>
                  <a:lumOff val="5000"/>
                </a:schemeClr>
              </a:solidFill>
            </a:endParaRPr>
          </a:p>
          <a:p>
            <a:pPr lvl="1"/>
            <a:endParaRPr lang="en-US" dirty="0">
              <a:solidFill>
                <a:schemeClr val="tx1">
                  <a:lumMod val="95000"/>
                  <a:lumOff val="5000"/>
                </a:schemeClr>
              </a:solidFill>
            </a:endParaRPr>
          </a:p>
          <a:p>
            <a:endParaRPr lang="en-US" sz="2400" dirty="0">
              <a:solidFill>
                <a:schemeClr val="tx1">
                  <a:lumMod val="95000"/>
                  <a:lumOff val="5000"/>
                </a:schemeClr>
              </a:solidFill>
            </a:endParaRPr>
          </a:p>
          <a:p>
            <a:endParaRPr lang="en-US" sz="2400" dirty="0">
              <a:solidFill>
                <a:schemeClr val="tx1">
                  <a:lumMod val="95000"/>
                  <a:lumOff val="5000"/>
                </a:schemeClr>
              </a:solidFill>
            </a:endParaRPr>
          </a:p>
          <a:p>
            <a:endParaRPr lang="en-US" dirty="0"/>
          </a:p>
          <a:p>
            <a:endParaRPr lang="en-US" dirty="0"/>
          </a:p>
        </p:txBody>
      </p:sp>
    </p:spTree>
    <p:extLst>
      <p:ext uri="{BB962C8B-B14F-4D97-AF65-F5344CB8AC3E}">
        <p14:creationId xmlns:p14="http://schemas.microsoft.com/office/powerpoint/2010/main" val="4791669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186BC14-4F4A-42DD-8727-F9FA0B1D26EE}"/>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411696D-9FF9-4C39-9FB1-DD3661434219}"/>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DBA83E4F-7F22-4D31-90C1-08F4D9B0B002}"/>
              </a:ext>
            </a:extLst>
          </p:cNvPr>
          <p:cNvSpPr>
            <a:spLocks noGrp="1"/>
          </p:cNvSpPr>
          <p:nvPr>
            <p:ph type="body" sz="quarter" idx="12"/>
          </p:nvPr>
        </p:nvSpPr>
        <p:spPr/>
        <p:txBody>
          <a:bodyPr/>
          <a:lstStyle/>
          <a:p>
            <a:pPr>
              <a:lnSpc>
                <a:spcPct val="80000"/>
              </a:lnSpc>
              <a:defRPr/>
            </a:pPr>
            <a:r>
              <a:rPr lang="en-US" dirty="0"/>
              <a:t>Understanding the concept of PDA in terms of recognizing non-regular languages.</a:t>
            </a:r>
          </a:p>
          <a:p>
            <a:pPr>
              <a:lnSpc>
                <a:spcPct val="80000"/>
              </a:lnSpc>
              <a:defRPr/>
            </a:pPr>
            <a:r>
              <a:rPr lang="en-US" dirty="0"/>
              <a:t>PDA construction</a:t>
            </a:r>
          </a:p>
          <a:p>
            <a:pPr>
              <a:lnSpc>
                <a:spcPct val="80000"/>
              </a:lnSpc>
              <a:defRPr/>
            </a:pPr>
            <a:r>
              <a:rPr lang="en-US" dirty="0"/>
              <a:t>Equivalence of CFG with PDA.</a:t>
            </a:r>
          </a:p>
          <a:p>
            <a:pPr>
              <a:lnSpc>
                <a:spcPct val="80000"/>
              </a:lnSpc>
              <a:defRPr/>
            </a:pPr>
            <a:endParaRPr lang="en-US" dirty="0"/>
          </a:p>
        </p:txBody>
      </p:sp>
    </p:spTree>
    <p:extLst>
      <p:ext uri="{BB962C8B-B14F-4D97-AF65-F5344CB8AC3E}">
        <p14:creationId xmlns:p14="http://schemas.microsoft.com/office/powerpoint/2010/main" val="1008975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8810EDF-8BAD-430C-B55B-A2BC5FD61C2A}"/>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F1C383E6-1994-47BD-8D2A-374225D9B669}"/>
              </a:ext>
            </a:extLst>
          </p:cNvPr>
          <p:cNvSpPr>
            <a:spLocks noGrp="1"/>
          </p:cNvSpPr>
          <p:nvPr>
            <p:ph type="subTitle" idx="1"/>
          </p:nvPr>
        </p:nvSpPr>
        <p:spPr/>
        <p:txBody>
          <a:bodyPr/>
          <a:lstStyle/>
          <a:p>
            <a:r>
              <a:rPr lang="en-US" dirty="0"/>
              <a:t>All outcome are represented with examples</a:t>
            </a:r>
          </a:p>
        </p:txBody>
      </p:sp>
      <p:sp>
        <p:nvSpPr>
          <p:cNvPr id="3" name="Text Placeholder 2">
            <a:extLst>
              <a:ext uri="{FF2B5EF4-FFF2-40B4-BE49-F238E27FC236}">
                <a16:creationId xmlns:a16="http://schemas.microsoft.com/office/drawing/2014/main" id="{87461010-27AE-47B7-AE24-8B1B50A5414D}"/>
              </a:ext>
            </a:extLst>
          </p:cNvPr>
          <p:cNvSpPr>
            <a:spLocks noGrp="1"/>
          </p:cNvSpPr>
          <p:nvPr>
            <p:ph type="body" sz="quarter" idx="12"/>
          </p:nvPr>
        </p:nvSpPr>
        <p:spPr/>
        <p:txBody>
          <a:bodyPr>
            <a:normAutofit/>
          </a:bodyPr>
          <a:lstStyle/>
          <a:p>
            <a:pPr algn="just">
              <a:lnSpc>
                <a:spcPct val="80000"/>
              </a:lnSpc>
              <a:defRPr/>
            </a:pPr>
            <a:r>
              <a:rPr lang="en-US" dirty="0"/>
              <a:t>Understanding the concept of PDA</a:t>
            </a:r>
          </a:p>
          <a:p>
            <a:pPr algn="just">
              <a:lnSpc>
                <a:spcPct val="80000"/>
              </a:lnSpc>
              <a:defRPr/>
            </a:pPr>
            <a:r>
              <a:rPr lang="en-US" dirty="0"/>
              <a:t>Relationship among CFL, CFG, PDA, and non-regular languages</a:t>
            </a:r>
          </a:p>
          <a:p>
            <a:pPr algn="just">
              <a:lnSpc>
                <a:spcPct val="80000"/>
              </a:lnSpc>
              <a:defRPr/>
            </a:pPr>
            <a:r>
              <a:rPr lang="en-US" dirty="0"/>
              <a:t>Able to construct PDAs for given CFL</a:t>
            </a:r>
          </a:p>
        </p:txBody>
      </p:sp>
    </p:spTree>
    <p:extLst>
      <p:ext uri="{BB962C8B-B14F-4D97-AF65-F5344CB8AC3E}">
        <p14:creationId xmlns:p14="http://schemas.microsoft.com/office/powerpoint/2010/main" val="1537562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F77A8905-2481-476B-A62C-B4D98CDBF8A4}"/>
              </a:ext>
            </a:extLst>
          </p:cNvPr>
          <p:cNvSpPr>
            <a:spLocks noGrp="1"/>
          </p:cNvSpPr>
          <p:nvPr>
            <p:ph type="ftr" sz="quarter" idx="11"/>
          </p:nvPr>
        </p:nvSpPr>
        <p:spPr/>
        <p:txBody>
          <a:bodyPr/>
          <a:lstStyle/>
          <a:p>
            <a:r>
              <a:rPr lang="en-US"/>
              <a:t>CSC3113: Theory of Computation</a:t>
            </a:r>
          </a:p>
        </p:txBody>
      </p:sp>
      <p:sp>
        <p:nvSpPr>
          <p:cNvPr id="4" name="Text Placeholder 3">
            <a:extLst>
              <a:ext uri="{FF2B5EF4-FFF2-40B4-BE49-F238E27FC236}">
                <a16:creationId xmlns:a16="http://schemas.microsoft.com/office/drawing/2014/main" id="{E2A62484-5261-4E66-9826-AB335DB83346}"/>
              </a:ext>
            </a:extLst>
          </p:cNvPr>
          <p:cNvSpPr>
            <a:spLocks noGrp="1"/>
          </p:cNvSpPr>
          <p:nvPr>
            <p:ph type="body" sz="half" idx="2"/>
          </p:nvPr>
        </p:nvSpPr>
        <p:spPr/>
        <p:txBody>
          <a:bodyPr/>
          <a:lstStyle/>
          <a:p>
            <a:pPr algn="r"/>
            <a:r>
              <a:rPr lang="en-US" dirty="0"/>
              <a:t>Non-regular Languages</a:t>
            </a:r>
          </a:p>
        </p:txBody>
      </p:sp>
      <p:sp>
        <p:nvSpPr>
          <p:cNvPr id="5" name="Title 4">
            <a:extLst>
              <a:ext uri="{FF2B5EF4-FFF2-40B4-BE49-F238E27FC236}">
                <a16:creationId xmlns:a16="http://schemas.microsoft.com/office/drawing/2014/main" id="{F56C83D3-6E31-4B57-86FC-A39ECAF70F1F}"/>
              </a:ext>
            </a:extLst>
          </p:cNvPr>
          <p:cNvSpPr>
            <a:spLocks noGrp="1"/>
          </p:cNvSpPr>
          <p:nvPr>
            <p:ph type="title"/>
          </p:nvPr>
        </p:nvSpPr>
        <p:spPr/>
        <p:txBody>
          <a:bodyPr/>
          <a:lstStyle/>
          <a:p>
            <a:r>
              <a:rPr lang="en-US" dirty="0"/>
              <a:t>Pushdown Automata</a:t>
            </a:r>
          </a:p>
        </p:txBody>
      </p:sp>
      <p:pic>
        <p:nvPicPr>
          <p:cNvPr id="8" name="Picture Placeholder 7" descr="A screenshot of a cell phone&#10;&#10;Description automatically generated">
            <a:extLst>
              <a:ext uri="{FF2B5EF4-FFF2-40B4-BE49-F238E27FC236}">
                <a16:creationId xmlns:a16="http://schemas.microsoft.com/office/drawing/2014/main" id="{C8E58A6D-F484-4400-9CB2-43B90934B788}"/>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tretch/>
        </p:blipFill>
        <p:spPr>
          <a:xfrm>
            <a:off x="3869368" y="69584"/>
            <a:ext cx="4315025" cy="2800981"/>
          </a:xfrm>
        </p:spPr>
      </p:pic>
      <p:sp>
        <p:nvSpPr>
          <p:cNvPr id="2" name="Content Placeholder 1">
            <a:extLst>
              <a:ext uri="{FF2B5EF4-FFF2-40B4-BE49-F238E27FC236}">
                <a16:creationId xmlns:a16="http://schemas.microsoft.com/office/drawing/2014/main" id="{4921179A-67C7-41F2-A6AC-7F9981D96BC4}"/>
              </a:ext>
            </a:extLst>
          </p:cNvPr>
          <p:cNvSpPr>
            <a:spLocks noGrp="1"/>
          </p:cNvSpPr>
          <p:nvPr>
            <p:ph sz="quarter" idx="14"/>
          </p:nvPr>
        </p:nvSpPr>
        <p:spPr/>
        <p:txBody>
          <a:bodyPr>
            <a:normAutofit/>
          </a:bodyPr>
          <a:lstStyle/>
          <a:p>
            <a:pPr algn="just" eaLnBrk="1" hangingPunct="1">
              <a:lnSpc>
                <a:spcPct val="90000"/>
              </a:lnSpc>
            </a:pPr>
            <a:r>
              <a:rPr lang="en-US" altLang="en-US" sz="2000" dirty="0"/>
              <a:t>Have an extra component called stack.</a:t>
            </a:r>
          </a:p>
          <a:p>
            <a:pPr algn="just" eaLnBrk="1" hangingPunct="1">
              <a:lnSpc>
                <a:spcPct val="90000"/>
              </a:lnSpc>
            </a:pPr>
            <a:r>
              <a:rPr lang="en-US" altLang="en-US" sz="2000" dirty="0"/>
              <a:t>Stack provides additional memory beyond the finite amount available in the control.</a:t>
            </a:r>
          </a:p>
          <a:p>
            <a:pPr algn="just" eaLnBrk="1" hangingPunct="1">
              <a:lnSpc>
                <a:spcPct val="90000"/>
              </a:lnSpc>
            </a:pPr>
            <a:r>
              <a:rPr lang="en-US" altLang="en-US" sz="2000" dirty="0"/>
              <a:t>Schematic of a pushdown automaton</a:t>
            </a:r>
          </a:p>
          <a:p>
            <a:pPr lvl="1" eaLnBrk="1" hangingPunct="1">
              <a:lnSpc>
                <a:spcPct val="90000"/>
              </a:lnSpc>
            </a:pPr>
            <a:r>
              <a:rPr lang="en-US" altLang="en-US" sz="1800" dirty="0"/>
              <a:t>Control represents the states and transition function</a:t>
            </a:r>
          </a:p>
          <a:p>
            <a:pPr lvl="1" eaLnBrk="1" hangingPunct="1">
              <a:lnSpc>
                <a:spcPct val="90000"/>
              </a:lnSpc>
            </a:pPr>
            <a:r>
              <a:rPr lang="en-US" altLang="en-US" sz="1800" dirty="0"/>
              <a:t>The arrow on the tape, containing the input string, represents the input head, pointing at the next input symbol to be read.</a:t>
            </a:r>
          </a:p>
          <a:p>
            <a:pPr lvl="1" eaLnBrk="1" hangingPunct="1">
              <a:lnSpc>
                <a:spcPct val="90000"/>
              </a:lnSpc>
            </a:pPr>
            <a:r>
              <a:rPr lang="en-US" altLang="en-US" sz="1800" dirty="0"/>
              <a:t>The arrow on the stack points the top element.</a:t>
            </a:r>
          </a:p>
          <a:p>
            <a:pPr lvl="1" eaLnBrk="1" hangingPunct="1">
              <a:lnSpc>
                <a:spcPct val="90000"/>
              </a:lnSpc>
            </a:pPr>
            <a:r>
              <a:rPr lang="en-US" altLang="en-US" sz="1800" dirty="0"/>
              <a:t>Writing symbol on the stack is referred to as </a:t>
            </a:r>
            <a:r>
              <a:rPr lang="en-US" altLang="en-US" sz="1800" b="1" i="1" dirty="0"/>
              <a:t>pushing</a:t>
            </a:r>
            <a:r>
              <a:rPr lang="en-US" altLang="en-US" sz="1800" dirty="0"/>
              <a:t> down the symbols.</a:t>
            </a:r>
          </a:p>
          <a:p>
            <a:pPr lvl="1" eaLnBrk="1" hangingPunct="1">
              <a:lnSpc>
                <a:spcPct val="90000"/>
              </a:lnSpc>
            </a:pPr>
            <a:r>
              <a:rPr lang="en-US" altLang="en-US" sz="1800" dirty="0"/>
              <a:t>Removing a symbol is referred to as </a:t>
            </a:r>
            <a:r>
              <a:rPr lang="en-US" altLang="en-US" sz="1800" b="1" i="1" dirty="0"/>
              <a:t>popping</a:t>
            </a:r>
            <a:r>
              <a:rPr lang="en-US" altLang="en-US" sz="1800" dirty="0"/>
              <a:t> up.</a:t>
            </a:r>
          </a:p>
          <a:p>
            <a:pPr lvl="1" eaLnBrk="1" hangingPunct="1">
              <a:lnSpc>
                <a:spcPct val="90000"/>
              </a:lnSpc>
            </a:pPr>
            <a:r>
              <a:rPr lang="en-US" altLang="en-US" sz="1800" dirty="0"/>
              <a:t>The top symbol of the stack can be read and removed at any time.</a:t>
            </a:r>
          </a:p>
        </p:txBody>
      </p:sp>
    </p:spTree>
    <p:extLst>
      <p:ext uri="{BB962C8B-B14F-4D97-AF65-F5344CB8AC3E}">
        <p14:creationId xmlns:p14="http://schemas.microsoft.com/office/powerpoint/2010/main" val="23868313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877039C-8C05-4A55-9250-8132B1191060}"/>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E6376E46-4E7A-48EA-B69D-90E8278F11A2}"/>
              </a:ext>
            </a:extLst>
          </p:cNvPr>
          <p:cNvSpPr>
            <a:spLocks noGrp="1"/>
          </p:cNvSpPr>
          <p:nvPr>
            <p:ph type="body" sz="quarter" idx="12"/>
          </p:nvPr>
        </p:nvSpPr>
        <p:spPr/>
        <p:txBody>
          <a:bodyPr/>
          <a:lstStyle/>
          <a:p>
            <a:r>
              <a:rPr lang="en-US" altLang="en-US" dirty="0"/>
              <a:t>Formal Definition</a:t>
            </a:r>
            <a:endParaRPr lang="en-US" dirty="0"/>
          </a:p>
        </p:txBody>
      </p:sp>
      <p:sp>
        <p:nvSpPr>
          <p:cNvPr id="4" name="Text Placeholder 3">
            <a:extLst>
              <a:ext uri="{FF2B5EF4-FFF2-40B4-BE49-F238E27FC236}">
                <a16:creationId xmlns:a16="http://schemas.microsoft.com/office/drawing/2014/main" id="{D8AC3907-EBF2-4D34-A331-8EB836DCC74F}"/>
              </a:ext>
            </a:extLst>
          </p:cNvPr>
          <p:cNvSpPr>
            <a:spLocks noGrp="1"/>
          </p:cNvSpPr>
          <p:nvPr>
            <p:ph type="body" sz="quarter" idx="13"/>
          </p:nvPr>
        </p:nvSpPr>
        <p:spPr/>
        <p:txBody>
          <a:bodyPr>
            <a:normAutofit fontScale="92500" lnSpcReduction="10000"/>
          </a:bodyPr>
          <a:lstStyle/>
          <a:p>
            <a:pPr algn="just" eaLnBrk="1" hangingPunct="1"/>
            <a:r>
              <a:rPr lang="en-US" altLang="en-US" sz="2800" dirty="0"/>
              <a:t>A pushdown automaton is a 6-touple (Q, </a:t>
            </a:r>
            <a:r>
              <a:rPr lang="el-GR" altLang="en-US" sz="2800" dirty="0">
                <a:cs typeface="Arial" panose="020B0604020202020204" pitchFamily="34" charset="0"/>
              </a:rPr>
              <a:t>Σ</a:t>
            </a:r>
            <a:r>
              <a:rPr lang="en-US" altLang="en-US" sz="2800" dirty="0">
                <a:cs typeface="Arial" panose="020B0604020202020204" pitchFamily="34" charset="0"/>
              </a:rPr>
              <a:t>, </a:t>
            </a:r>
            <a:r>
              <a:rPr lang="el-GR" altLang="en-US" sz="2800" dirty="0">
                <a:cs typeface="Arial" panose="020B0604020202020204" pitchFamily="34" charset="0"/>
                <a:sym typeface="Symbol" panose="05050102010706020507" pitchFamily="18" charset="2"/>
              </a:rPr>
              <a:t></a:t>
            </a:r>
            <a:r>
              <a:rPr lang="en-US" altLang="en-US" sz="2800" dirty="0">
                <a:cs typeface="Arial" panose="020B0604020202020204" pitchFamily="34" charset="0"/>
                <a:sym typeface="Symbol" panose="05050102010706020507" pitchFamily="18" charset="2"/>
              </a:rPr>
              <a:t>, </a:t>
            </a:r>
            <a:r>
              <a:rPr lang="el-GR" altLang="en-US" sz="2800" dirty="0">
                <a:cs typeface="Arial" panose="020B0604020202020204" pitchFamily="34" charset="0"/>
                <a:sym typeface="Symbol" panose="05050102010706020507" pitchFamily="18" charset="2"/>
              </a:rPr>
              <a:t></a:t>
            </a:r>
            <a:r>
              <a:rPr lang="en-US" altLang="en-US" sz="2800" dirty="0">
                <a:cs typeface="Arial" panose="020B0604020202020204" pitchFamily="34" charset="0"/>
                <a:sym typeface="Symbol" panose="05050102010706020507" pitchFamily="18" charset="2"/>
              </a:rPr>
              <a:t>, q</a:t>
            </a:r>
            <a:r>
              <a:rPr lang="en-US" altLang="en-US" sz="2800" baseline="-25000" dirty="0">
                <a:cs typeface="Arial" panose="020B0604020202020204" pitchFamily="34" charset="0"/>
                <a:sym typeface="Symbol" panose="05050102010706020507" pitchFamily="18" charset="2"/>
              </a:rPr>
              <a:t>0</a:t>
            </a:r>
            <a:r>
              <a:rPr lang="en-US" altLang="en-US" sz="2800" dirty="0">
                <a:cs typeface="Arial" panose="020B0604020202020204" pitchFamily="34" charset="0"/>
                <a:sym typeface="Symbol" panose="05050102010706020507" pitchFamily="18" charset="2"/>
              </a:rPr>
              <a:t>, F</a:t>
            </a:r>
            <a:r>
              <a:rPr lang="en-US" altLang="en-US" sz="2800" dirty="0"/>
              <a:t>), where Q, </a:t>
            </a:r>
            <a:r>
              <a:rPr lang="el-GR" altLang="en-US" sz="2800" dirty="0">
                <a:cs typeface="Arial" panose="020B0604020202020204" pitchFamily="34" charset="0"/>
              </a:rPr>
              <a:t>Σ</a:t>
            </a:r>
            <a:r>
              <a:rPr lang="en-US" altLang="en-US" sz="2800" dirty="0">
                <a:cs typeface="Arial" panose="020B0604020202020204" pitchFamily="34" charset="0"/>
              </a:rPr>
              <a:t>, </a:t>
            </a:r>
            <a:r>
              <a:rPr lang="el-GR" altLang="en-US" sz="2800" dirty="0">
                <a:cs typeface="Arial" panose="020B0604020202020204" pitchFamily="34" charset="0"/>
                <a:sym typeface="Symbol" panose="05050102010706020507" pitchFamily="18" charset="2"/>
              </a:rPr>
              <a:t></a:t>
            </a:r>
            <a:r>
              <a:rPr lang="en-US" altLang="en-US" sz="2800" dirty="0">
                <a:cs typeface="Arial" panose="020B0604020202020204" pitchFamily="34" charset="0"/>
                <a:sym typeface="Symbol" panose="05050102010706020507" pitchFamily="18" charset="2"/>
              </a:rPr>
              <a:t>, and F are all finite sets and</a:t>
            </a:r>
          </a:p>
          <a:p>
            <a:pPr lvl="1" algn="just" eaLnBrk="1" hangingPunct="1"/>
            <a:r>
              <a:rPr lang="en-US" altLang="en-US" dirty="0">
                <a:cs typeface="Arial" panose="020B0604020202020204" pitchFamily="34" charset="0"/>
              </a:rPr>
              <a:t>Q is the set of states,</a:t>
            </a:r>
          </a:p>
          <a:p>
            <a:pPr lvl="1" algn="just" eaLnBrk="1" hangingPunct="1"/>
            <a:r>
              <a:rPr lang="el-GR" altLang="en-US" dirty="0">
                <a:cs typeface="Arial" panose="020B0604020202020204" pitchFamily="34" charset="0"/>
              </a:rPr>
              <a:t>Σ</a:t>
            </a:r>
            <a:r>
              <a:rPr lang="en-US" altLang="en-US" dirty="0">
                <a:cs typeface="Arial" panose="020B0604020202020204" pitchFamily="34" charset="0"/>
              </a:rPr>
              <a:t> is the set of alphabet,</a:t>
            </a:r>
          </a:p>
          <a:p>
            <a:pPr lvl="2" algn="just" eaLnBrk="1" hangingPunct="1"/>
            <a:r>
              <a:rPr lang="el-GR" altLang="en-US" sz="2400" dirty="0">
                <a:cs typeface="Arial" panose="020B0604020202020204" pitchFamily="34" charset="0"/>
              </a:rPr>
              <a:t>Σ</a:t>
            </a:r>
            <a:r>
              <a:rPr lang="el-GR" altLang="en-US" sz="2400" baseline="-25000" dirty="0">
                <a:cs typeface="Arial" panose="020B0604020202020204" pitchFamily="34" charset="0"/>
                <a:sym typeface="Symbol" panose="05050102010706020507" pitchFamily="18" charset="2"/>
              </a:rPr>
              <a:t></a:t>
            </a:r>
            <a:r>
              <a:rPr lang="en-US" altLang="en-US" sz="2400" dirty="0">
                <a:cs typeface="Arial" panose="020B0604020202020204" pitchFamily="34" charset="0"/>
                <a:sym typeface="Symbol" panose="05050102010706020507" pitchFamily="18" charset="2"/>
              </a:rPr>
              <a:t>= </a:t>
            </a:r>
            <a:r>
              <a:rPr lang="el-GR" altLang="en-US" sz="2400" dirty="0">
                <a:cs typeface="Arial" panose="020B0604020202020204" pitchFamily="34" charset="0"/>
              </a:rPr>
              <a:t>Σ</a:t>
            </a:r>
            <a:r>
              <a:rPr lang="en-US" altLang="en-US" sz="2400" dirty="0">
                <a:cs typeface="Arial" panose="020B0604020202020204" pitchFamily="34" charset="0"/>
              </a:rPr>
              <a:t> </a:t>
            </a:r>
            <a:r>
              <a:rPr lang="el-GR" altLang="en-US" sz="2400" dirty="0">
                <a:cs typeface="Arial" panose="020B0604020202020204" pitchFamily="34" charset="0"/>
                <a:sym typeface="Symbol" panose="05050102010706020507" pitchFamily="18" charset="2"/>
              </a:rPr>
              <a:t></a:t>
            </a:r>
            <a:r>
              <a:rPr lang="en-US" altLang="en-US" sz="2400" dirty="0">
                <a:cs typeface="Arial" panose="020B0604020202020204" pitchFamily="34" charset="0"/>
                <a:sym typeface="Symbol" panose="05050102010706020507" pitchFamily="18" charset="2"/>
              </a:rPr>
              <a:t> {</a:t>
            </a:r>
            <a:r>
              <a:rPr lang="el-GR" altLang="en-US" sz="2400" dirty="0">
                <a:cs typeface="Arial" panose="020B0604020202020204" pitchFamily="34" charset="0"/>
                <a:sym typeface="Symbol" panose="05050102010706020507" pitchFamily="18" charset="2"/>
              </a:rPr>
              <a:t></a:t>
            </a:r>
            <a:r>
              <a:rPr lang="en-US" altLang="en-US" sz="2400" dirty="0">
                <a:cs typeface="Arial" panose="020B0604020202020204" pitchFamily="34" charset="0"/>
                <a:sym typeface="Symbol" panose="05050102010706020507" pitchFamily="18" charset="2"/>
              </a:rPr>
              <a:t>}</a:t>
            </a:r>
            <a:endParaRPr lang="el-GR" altLang="en-US" sz="2400" dirty="0">
              <a:cs typeface="Arial" panose="020B0604020202020204" pitchFamily="34" charset="0"/>
              <a:sym typeface="Symbol" panose="05050102010706020507" pitchFamily="18" charset="2"/>
            </a:endParaRPr>
          </a:p>
          <a:p>
            <a:pPr lvl="1" algn="just" eaLnBrk="1" hangingPunct="1"/>
            <a:r>
              <a:rPr lang="el-GR" altLang="en-US" dirty="0">
                <a:cs typeface="Arial" panose="020B0604020202020204" pitchFamily="34" charset="0"/>
                <a:sym typeface="Symbol" panose="05050102010706020507" pitchFamily="18" charset="2"/>
              </a:rPr>
              <a:t></a:t>
            </a:r>
            <a:r>
              <a:rPr lang="en-US" altLang="en-US" dirty="0">
                <a:cs typeface="Arial" panose="020B0604020202020204" pitchFamily="34" charset="0"/>
                <a:sym typeface="Symbol" panose="05050102010706020507" pitchFamily="18" charset="2"/>
              </a:rPr>
              <a:t> is the stack alphabet,</a:t>
            </a:r>
          </a:p>
          <a:p>
            <a:pPr lvl="2" algn="just" eaLnBrk="1" hangingPunct="1"/>
            <a:r>
              <a:rPr lang="el-GR" altLang="en-US" sz="2400" dirty="0">
                <a:cs typeface="Arial" panose="020B0604020202020204" pitchFamily="34" charset="0"/>
                <a:sym typeface="Symbol" panose="05050102010706020507" pitchFamily="18" charset="2"/>
              </a:rPr>
              <a:t></a:t>
            </a:r>
            <a:r>
              <a:rPr lang="el-GR" altLang="en-US" sz="2400" baseline="-25000" dirty="0">
                <a:cs typeface="Arial" panose="020B0604020202020204" pitchFamily="34" charset="0"/>
                <a:sym typeface="Symbol" panose="05050102010706020507" pitchFamily="18" charset="2"/>
              </a:rPr>
              <a:t></a:t>
            </a:r>
            <a:r>
              <a:rPr lang="en-US" altLang="en-US" sz="2400" dirty="0">
                <a:cs typeface="Arial" panose="020B0604020202020204" pitchFamily="34" charset="0"/>
                <a:sym typeface="Symbol" panose="05050102010706020507" pitchFamily="18" charset="2"/>
              </a:rPr>
              <a:t>= </a:t>
            </a:r>
            <a:r>
              <a:rPr lang="el-GR" altLang="en-US" sz="2400" dirty="0">
                <a:cs typeface="Arial" panose="020B0604020202020204" pitchFamily="34" charset="0"/>
                <a:sym typeface="Symbol" panose="05050102010706020507" pitchFamily="18" charset="2"/>
              </a:rPr>
              <a:t></a:t>
            </a:r>
            <a:r>
              <a:rPr lang="en-US" altLang="en-US" sz="2400" dirty="0">
                <a:cs typeface="Arial" panose="020B0604020202020204" pitchFamily="34" charset="0"/>
              </a:rPr>
              <a:t> </a:t>
            </a:r>
            <a:r>
              <a:rPr lang="el-GR" altLang="en-US" sz="2400" dirty="0">
                <a:cs typeface="Arial" panose="020B0604020202020204" pitchFamily="34" charset="0"/>
                <a:sym typeface="Symbol" panose="05050102010706020507" pitchFamily="18" charset="2"/>
              </a:rPr>
              <a:t></a:t>
            </a:r>
            <a:r>
              <a:rPr lang="en-US" altLang="en-US" sz="2400" dirty="0">
                <a:cs typeface="Arial" panose="020B0604020202020204" pitchFamily="34" charset="0"/>
                <a:sym typeface="Symbol" panose="05050102010706020507" pitchFamily="18" charset="2"/>
              </a:rPr>
              <a:t> {</a:t>
            </a:r>
            <a:r>
              <a:rPr lang="el-GR" altLang="en-US" sz="2400" dirty="0">
                <a:cs typeface="Arial" panose="020B0604020202020204" pitchFamily="34" charset="0"/>
                <a:sym typeface="Symbol" panose="05050102010706020507" pitchFamily="18" charset="2"/>
              </a:rPr>
              <a:t></a:t>
            </a:r>
            <a:r>
              <a:rPr lang="en-US" altLang="en-US" sz="2400" dirty="0">
                <a:cs typeface="Arial" panose="020B0604020202020204" pitchFamily="34" charset="0"/>
                <a:sym typeface="Symbol" panose="05050102010706020507" pitchFamily="18" charset="2"/>
              </a:rPr>
              <a:t>}</a:t>
            </a:r>
          </a:p>
          <a:p>
            <a:pPr lvl="1" algn="just" eaLnBrk="1" hangingPunct="1"/>
            <a:r>
              <a:rPr lang="el-GR" altLang="en-US" i="1" dirty="0">
                <a:cs typeface="Arial" panose="020B0604020202020204" pitchFamily="34" charset="0"/>
                <a:sym typeface="Symbol" panose="05050102010706020507" pitchFamily="18" charset="2"/>
              </a:rPr>
              <a:t></a:t>
            </a:r>
            <a:r>
              <a:rPr lang="en-US" altLang="en-US" dirty="0">
                <a:cs typeface="Arial" panose="020B0604020202020204" pitchFamily="34" charset="0"/>
                <a:sym typeface="Symbol" panose="05050102010706020507" pitchFamily="18" charset="2"/>
              </a:rPr>
              <a:t> : Q </a:t>
            </a:r>
            <a:r>
              <a:rPr lang="el-GR" altLang="en-US" dirty="0">
                <a:cs typeface="Arial" panose="020B0604020202020204" pitchFamily="34" charset="0"/>
                <a:sym typeface="Symbol" panose="05050102010706020507" pitchFamily="18" charset="2"/>
              </a:rPr>
              <a:t></a:t>
            </a:r>
            <a:r>
              <a:rPr lang="en-US" altLang="en-US" dirty="0">
                <a:cs typeface="Arial" panose="020B0604020202020204" pitchFamily="34" charset="0"/>
                <a:sym typeface="Symbol" panose="05050102010706020507" pitchFamily="18" charset="2"/>
              </a:rPr>
              <a:t> </a:t>
            </a:r>
            <a:r>
              <a:rPr lang="el-GR" altLang="en-US" dirty="0">
                <a:cs typeface="Arial" panose="020B0604020202020204" pitchFamily="34" charset="0"/>
              </a:rPr>
              <a:t>Σ</a:t>
            </a:r>
            <a:r>
              <a:rPr lang="el-GR" altLang="en-US" baseline="-25000" dirty="0">
                <a:cs typeface="Arial" panose="020B0604020202020204" pitchFamily="34" charset="0"/>
                <a:sym typeface="Symbol" panose="05050102010706020507" pitchFamily="18" charset="2"/>
              </a:rPr>
              <a:t></a:t>
            </a:r>
            <a:r>
              <a:rPr lang="en-US" altLang="en-US" dirty="0">
                <a:cs typeface="Arial" panose="020B0604020202020204" pitchFamily="34" charset="0"/>
              </a:rPr>
              <a:t> </a:t>
            </a:r>
            <a:r>
              <a:rPr lang="el-GR" altLang="en-US" dirty="0">
                <a:cs typeface="Arial" panose="020B0604020202020204" pitchFamily="34" charset="0"/>
                <a:sym typeface="Symbol" panose="05050102010706020507" pitchFamily="18" charset="2"/>
              </a:rPr>
              <a:t></a:t>
            </a:r>
            <a:r>
              <a:rPr lang="en-US" altLang="en-US" dirty="0">
                <a:cs typeface="Arial" panose="020B0604020202020204" pitchFamily="34" charset="0"/>
                <a:sym typeface="Symbol" panose="05050102010706020507" pitchFamily="18" charset="2"/>
              </a:rPr>
              <a:t> </a:t>
            </a:r>
            <a:r>
              <a:rPr lang="el-GR" altLang="en-US" dirty="0">
                <a:cs typeface="Arial" panose="020B0604020202020204" pitchFamily="34" charset="0"/>
                <a:sym typeface="Symbol" panose="05050102010706020507" pitchFamily="18" charset="2"/>
              </a:rPr>
              <a:t></a:t>
            </a:r>
            <a:r>
              <a:rPr lang="el-GR" altLang="en-US" baseline="-25000" dirty="0">
                <a:cs typeface="Arial" panose="020B0604020202020204" pitchFamily="34" charset="0"/>
                <a:sym typeface="Symbol" panose="05050102010706020507" pitchFamily="18" charset="2"/>
              </a:rPr>
              <a:t></a:t>
            </a:r>
            <a:r>
              <a:rPr lang="en-US" altLang="en-US" dirty="0">
                <a:cs typeface="Arial" panose="020B0604020202020204" pitchFamily="34" charset="0"/>
                <a:sym typeface="Symbol" panose="05050102010706020507" pitchFamily="18" charset="2"/>
              </a:rPr>
              <a:t> </a:t>
            </a:r>
            <a:r>
              <a:rPr lang="el-GR" altLang="en-US" dirty="0">
                <a:cs typeface="Arial" panose="020B0604020202020204" pitchFamily="34" charset="0"/>
                <a:sym typeface="Symbol" panose="05050102010706020507" pitchFamily="18" charset="2"/>
              </a:rPr>
              <a:t></a:t>
            </a:r>
            <a:r>
              <a:rPr lang="en-US" altLang="en-US" dirty="0">
                <a:cs typeface="Arial" panose="020B0604020202020204" pitchFamily="34" charset="0"/>
                <a:sym typeface="Symbol" panose="05050102010706020507" pitchFamily="18" charset="2"/>
              </a:rPr>
              <a:t> </a:t>
            </a:r>
            <a:r>
              <a:rPr lang="en-US" altLang="en-US" sz="2800" dirty="0">
                <a:latin typeface="Monotype Corsiva" panose="03010101010201010101" pitchFamily="66" charset="0"/>
                <a:cs typeface="Arial" panose="020B0604020202020204" pitchFamily="34" charset="0"/>
                <a:sym typeface="Symbol" panose="05050102010706020507" pitchFamily="18" charset="2"/>
              </a:rPr>
              <a:t>P</a:t>
            </a:r>
            <a:r>
              <a:rPr lang="en-US" altLang="en-US" dirty="0">
                <a:cs typeface="Arial" panose="020B0604020202020204" pitchFamily="34" charset="0"/>
                <a:sym typeface="Symbol" panose="05050102010706020507" pitchFamily="18" charset="2"/>
              </a:rPr>
              <a:t>(Q </a:t>
            </a:r>
            <a:r>
              <a:rPr lang="el-GR" altLang="en-US" dirty="0">
                <a:cs typeface="Arial" panose="020B0604020202020204" pitchFamily="34" charset="0"/>
                <a:sym typeface="Symbol" panose="05050102010706020507" pitchFamily="18" charset="2"/>
              </a:rPr>
              <a:t> </a:t>
            </a:r>
            <a:r>
              <a:rPr lang="el-GR" altLang="en-US" baseline="-25000" dirty="0">
                <a:cs typeface="Arial" panose="020B0604020202020204" pitchFamily="34" charset="0"/>
                <a:sym typeface="Symbol" panose="05050102010706020507" pitchFamily="18" charset="2"/>
              </a:rPr>
              <a:t></a:t>
            </a:r>
            <a:r>
              <a:rPr lang="en-US" altLang="en-US" dirty="0">
                <a:cs typeface="Arial" panose="020B0604020202020204" pitchFamily="34" charset="0"/>
                <a:sym typeface="Symbol" panose="05050102010706020507" pitchFamily="18" charset="2"/>
              </a:rPr>
              <a:t>)</a:t>
            </a:r>
          </a:p>
          <a:p>
            <a:pPr lvl="2" algn="just" eaLnBrk="1" hangingPunct="1"/>
            <a:r>
              <a:rPr lang="en-US" altLang="en-US" sz="2400" dirty="0">
                <a:cs typeface="Arial" panose="020B0604020202020204" pitchFamily="34" charset="0"/>
                <a:sym typeface="Symbol" panose="05050102010706020507" pitchFamily="18" charset="2"/>
              </a:rPr>
              <a:t>Domain of the transition function is the current state, next input symbol read, and top symbol of the stack.</a:t>
            </a:r>
          </a:p>
          <a:p>
            <a:pPr lvl="2" algn="just" eaLnBrk="1" hangingPunct="1"/>
            <a:r>
              <a:rPr lang="en-US" altLang="en-US" sz="2400" dirty="0">
                <a:cs typeface="Arial" panose="020B0604020202020204" pitchFamily="34" charset="0"/>
                <a:sym typeface="Symbol" panose="05050102010706020507" pitchFamily="18" charset="2"/>
              </a:rPr>
              <a:t>Because of the nondeterminism, i.e. several legal next moves, </a:t>
            </a:r>
            <a:r>
              <a:rPr lang="el-GR" altLang="en-US" sz="2400" i="1" dirty="0">
                <a:cs typeface="Arial" panose="020B0604020202020204" pitchFamily="34" charset="0"/>
                <a:sym typeface="Symbol" panose="05050102010706020507" pitchFamily="18" charset="2"/>
              </a:rPr>
              <a:t></a:t>
            </a:r>
            <a:r>
              <a:rPr lang="en-US" altLang="en-US" sz="2400" dirty="0">
                <a:cs typeface="Arial" panose="020B0604020202020204" pitchFamily="34" charset="0"/>
                <a:sym typeface="Symbol" panose="05050102010706020507" pitchFamily="18" charset="2"/>
              </a:rPr>
              <a:t> returns a set of members, each containing the next state and the next stack symbol.</a:t>
            </a:r>
          </a:p>
          <a:p>
            <a:pPr lvl="1" algn="just" eaLnBrk="1" hangingPunct="1"/>
            <a:r>
              <a:rPr lang="en-US" altLang="en-US" dirty="0">
                <a:cs typeface="Arial" panose="020B0604020202020204" pitchFamily="34" charset="0"/>
              </a:rPr>
              <a:t>q</a:t>
            </a:r>
            <a:r>
              <a:rPr lang="en-US" altLang="en-US" baseline="-25000" dirty="0">
                <a:cs typeface="Arial" panose="020B0604020202020204" pitchFamily="34" charset="0"/>
              </a:rPr>
              <a:t>0</a:t>
            </a:r>
            <a:r>
              <a:rPr lang="el-GR" altLang="en-US" dirty="0">
                <a:cs typeface="Arial" panose="020B0604020202020204" pitchFamily="34" charset="0"/>
                <a:sym typeface="Symbol" panose="05050102010706020507" pitchFamily="18" charset="2"/>
              </a:rPr>
              <a:t></a:t>
            </a:r>
            <a:r>
              <a:rPr lang="en-US" altLang="en-US" dirty="0">
                <a:cs typeface="Arial" panose="020B0604020202020204" pitchFamily="34" charset="0"/>
                <a:sym typeface="Symbol" panose="05050102010706020507" pitchFamily="18" charset="2"/>
              </a:rPr>
              <a:t>Q is the start state, and</a:t>
            </a:r>
          </a:p>
          <a:p>
            <a:pPr lvl="1" algn="just" eaLnBrk="1" hangingPunct="1"/>
            <a:r>
              <a:rPr lang="en-US" altLang="en-US" dirty="0">
                <a:cs typeface="Arial" panose="020B0604020202020204" pitchFamily="34" charset="0"/>
              </a:rPr>
              <a:t>F </a:t>
            </a:r>
            <a:r>
              <a:rPr lang="en-US" altLang="en-US" dirty="0">
                <a:cs typeface="Arial" panose="020B0604020202020204" pitchFamily="34" charset="0"/>
                <a:sym typeface="Symbol" panose="05050102010706020507" pitchFamily="18" charset="2"/>
              </a:rPr>
              <a:t> Q is the set of accept states</a:t>
            </a:r>
            <a:endParaRPr lang="el-GR" altLang="en-US" dirty="0">
              <a:cs typeface="Arial" panose="020B0604020202020204" pitchFamily="34" charset="0"/>
              <a:sym typeface="Symbol" panose="05050102010706020507" pitchFamily="18" charset="2"/>
            </a:endParaRPr>
          </a:p>
        </p:txBody>
      </p:sp>
    </p:spTree>
    <p:extLst>
      <p:ext uri="{BB962C8B-B14F-4D97-AF65-F5344CB8AC3E}">
        <p14:creationId xmlns:p14="http://schemas.microsoft.com/office/powerpoint/2010/main" val="36419353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C83ACA3-8BA3-4E35-A0B8-F8B79A0EE574}"/>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969F60CC-3D59-4F47-BA3D-D906C04C614F}"/>
              </a:ext>
            </a:extLst>
          </p:cNvPr>
          <p:cNvSpPr>
            <a:spLocks noGrp="1"/>
          </p:cNvSpPr>
          <p:nvPr>
            <p:ph type="body" sz="quarter" idx="12"/>
          </p:nvPr>
        </p:nvSpPr>
        <p:spPr/>
        <p:txBody>
          <a:bodyPr/>
          <a:lstStyle/>
          <a:p>
            <a:r>
              <a:rPr lang="en-US" dirty="0"/>
              <a:t>Design Using PDA</a:t>
            </a:r>
          </a:p>
        </p:txBody>
      </p:sp>
      <p:sp>
        <p:nvSpPr>
          <p:cNvPr id="4" name="Text Placeholder 3">
            <a:extLst>
              <a:ext uri="{FF2B5EF4-FFF2-40B4-BE49-F238E27FC236}">
                <a16:creationId xmlns:a16="http://schemas.microsoft.com/office/drawing/2014/main" id="{3ED76B4B-54F8-4B52-B265-312977D9B8E4}"/>
              </a:ext>
            </a:extLst>
          </p:cNvPr>
          <p:cNvSpPr>
            <a:spLocks noGrp="1"/>
          </p:cNvSpPr>
          <p:nvPr>
            <p:ph type="body" sz="quarter" idx="13"/>
          </p:nvPr>
        </p:nvSpPr>
        <p:spPr/>
        <p:txBody>
          <a:bodyPr/>
          <a:lstStyle/>
          <a:p>
            <a:pPr marL="0" marR="0">
              <a:spcBef>
                <a:spcPts val="0"/>
              </a:spcBef>
            </a:pPr>
            <a:r>
              <a:rPr lang="en-US" b="1" dirty="0">
                <a:effectLst/>
                <a:ea typeface="Calibri" panose="020F0502020204030204" pitchFamily="34" charset="0"/>
                <a:cs typeface="Times New Roman" panose="02020603050405020304" pitchFamily="18" charset="0"/>
              </a:rPr>
              <a:t>Label</a:t>
            </a:r>
            <a:r>
              <a:rPr lang="en-US" dirty="0">
                <a:effectLst/>
                <a:ea typeface="Calibri" panose="020F0502020204030204" pitchFamily="34" charset="0"/>
                <a:cs typeface="Times New Roman" panose="02020603050405020304" pitchFamily="18" charset="0"/>
              </a:rPr>
              <a:t> </a:t>
            </a:r>
            <a:r>
              <a:rPr lang="en-US" b="1" dirty="0">
                <a:effectLst/>
                <a:ea typeface="Calibri" panose="020F0502020204030204" pitchFamily="34" charset="0"/>
                <a:cs typeface="Times New Roman" panose="02020603050405020304" pitchFamily="18" charset="0"/>
              </a:rPr>
              <a:t>description</a:t>
            </a:r>
            <a:r>
              <a:rPr lang="en-US" dirty="0">
                <a:effectLst/>
                <a:ea typeface="Calibri" panose="020F0502020204030204" pitchFamily="34" charset="0"/>
                <a:cs typeface="Times New Roman" panose="02020603050405020304" pitchFamily="18" charset="0"/>
              </a:rPr>
              <a:t>:</a:t>
            </a:r>
          </a:p>
          <a:p>
            <a:pPr marL="0" marR="0">
              <a:spcBef>
                <a:spcPts val="0"/>
              </a:spcBef>
            </a:pPr>
            <a:r>
              <a:rPr lang="en-US" b="1" i="1" dirty="0">
                <a:effectLst/>
                <a:ea typeface="Calibri" panose="020F0502020204030204" pitchFamily="34" charset="0"/>
                <a:cs typeface="Times New Roman" panose="02020603050405020304" pitchFamily="18" charset="0"/>
              </a:rPr>
              <a:t>x</a:t>
            </a:r>
            <a:r>
              <a:rPr lang="en-US" dirty="0">
                <a:effectLst/>
                <a:ea typeface="Calibri" panose="020F0502020204030204" pitchFamily="34" charset="0"/>
                <a:cs typeface="Times New Roman" panose="02020603050405020304" pitchFamily="18" charset="0"/>
              </a:rPr>
              <a:t>, </a:t>
            </a:r>
            <a:r>
              <a:rPr lang="en-US" b="1" i="1" dirty="0">
                <a:effectLst/>
                <a:ea typeface="Calibri" panose="020F0502020204030204" pitchFamily="34" charset="0"/>
                <a:cs typeface="Times New Roman" panose="02020603050405020304" pitchFamily="18" charset="0"/>
              </a:rPr>
              <a:t>y</a:t>
            </a:r>
            <a:r>
              <a:rPr lang="en-US" dirty="0">
                <a:effectLst/>
                <a:ea typeface="Calibri" panose="020F0502020204030204" pitchFamily="34" charset="0"/>
                <a:cs typeface="Times New Roman" panose="02020603050405020304" pitchFamily="18" charset="0"/>
              </a:rPr>
              <a:t> </a:t>
            </a:r>
            <a:r>
              <a:rPr lang="en-US" dirty="0">
                <a:effectLst/>
                <a:ea typeface="Calibri" panose="020F0502020204030204" pitchFamily="34" charset="0"/>
                <a:cs typeface="Times New Roman" panose="02020603050405020304" pitchFamily="18" charset="0"/>
                <a:sym typeface="Wingdings" panose="05000000000000000000" pitchFamily="2" charset="2"/>
              </a:rPr>
              <a:t></a:t>
            </a:r>
            <a:r>
              <a:rPr lang="en-US" dirty="0">
                <a:effectLst/>
                <a:ea typeface="Calibri" panose="020F0502020204030204" pitchFamily="34" charset="0"/>
                <a:cs typeface="Times New Roman" panose="02020603050405020304" pitchFamily="18" charset="0"/>
              </a:rPr>
              <a:t> </a:t>
            </a:r>
            <a:r>
              <a:rPr lang="en-US" b="1" i="1" dirty="0">
                <a:effectLst/>
                <a:ea typeface="Calibri" panose="020F0502020204030204" pitchFamily="34" charset="0"/>
                <a:cs typeface="Times New Roman" panose="02020603050405020304" pitchFamily="18" charset="0"/>
              </a:rPr>
              <a:t>z</a:t>
            </a:r>
            <a:r>
              <a:rPr lang="en-US" dirty="0">
                <a:effectLst/>
                <a:ea typeface="Calibri" panose="020F0502020204030204" pitchFamily="34" charset="0"/>
                <a:cs typeface="Times New Roman" panose="02020603050405020304" pitchFamily="18" charset="0"/>
              </a:rPr>
              <a:t> </a:t>
            </a:r>
          </a:p>
          <a:p>
            <a:pPr marL="579438" lvl="1" indent="-290513">
              <a:lnSpc>
                <a:spcPct val="150000"/>
              </a:lnSpc>
              <a:spcBef>
                <a:spcPts val="0"/>
              </a:spcBef>
            </a:pPr>
            <a:r>
              <a:rPr lang="en-US" sz="2200" b="1" i="1" dirty="0">
                <a:effectLst/>
                <a:ea typeface="Calibri" panose="020F0502020204030204" pitchFamily="34" charset="0"/>
                <a:cs typeface="Times New Roman" panose="02020603050405020304" pitchFamily="18" charset="0"/>
              </a:rPr>
              <a:t>x</a:t>
            </a:r>
            <a:r>
              <a:rPr lang="en-US" sz="2200" dirty="0">
                <a:effectLst/>
                <a:ea typeface="Calibri" panose="020F0502020204030204" pitchFamily="34" charset="0"/>
                <a:cs typeface="Times New Roman" panose="02020603050405020304" pitchFamily="18" charset="0"/>
              </a:rPr>
              <a:t>: input alphabet from </a:t>
            </a:r>
            <a:r>
              <a:rPr lang="en-US" sz="2200" b="1" dirty="0">
                <a:effectLst/>
                <a:ea typeface="Calibri" panose="020F0502020204030204" pitchFamily="34" charset="0"/>
                <a:cs typeface="Times New Roman" panose="02020603050405020304" pitchFamily="18" charset="0"/>
              </a:rPr>
              <a:t>∑</a:t>
            </a:r>
            <a:r>
              <a:rPr lang="en-US" sz="2200" dirty="0">
                <a:effectLst/>
                <a:ea typeface="Calibri" panose="020F0502020204030204" pitchFamily="34" charset="0"/>
                <a:cs typeface="Times New Roman" panose="02020603050405020304" pitchFamily="18" charset="0"/>
              </a:rPr>
              <a:t>; </a:t>
            </a:r>
            <a:r>
              <a:rPr lang="en-US" sz="2200" b="1" dirty="0">
                <a:effectLst/>
                <a:ea typeface="Calibri" panose="020F0502020204030204" pitchFamily="34" charset="0"/>
                <a:cs typeface="Times New Roman" panose="02020603050405020304" pitchFamily="18" charset="0"/>
                <a:sym typeface="Symbol" panose="05050102010706020507" pitchFamily="18" charset="2"/>
              </a:rPr>
              <a:t></a:t>
            </a:r>
            <a:r>
              <a:rPr lang="en-US" sz="2200" dirty="0">
                <a:effectLst/>
                <a:ea typeface="Calibri" panose="020F0502020204030204" pitchFamily="34" charset="0"/>
                <a:cs typeface="Times New Roman" panose="02020603050405020304" pitchFamily="18" charset="0"/>
              </a:rPr>
              <a:t> if no input is read; </a:t>
            </a:r>
            <a:r>
              <a:rPr lang="en-US" sz="2200" b="1" dirty="0">
                <a:effectLst/>
                <a:ea typeface="Calibri" panose="020F0502020204030204" pitchFamily="34" charset="0"/>
                <a:cs typeface="Times New Roman" panose="02020603050405020304" pitchFamily="18" charset="0"/>
                <a:sym typeface="Symbol" panose="05050102010706020507" pitchFamily="18" charset="2"/>
              </a:rPr>
              <a:t></a:t>
            </a:r>
            <a:r>
              <a:rPr lang="en-US" sz="2200" dirty="0">
                <a:effectLst/>
                <a:ea typeface="Calibri" panose="020F0502020204030204" pitchFamily="34" charset="0"/>
                <a:cs typeface="Times New Roman" panose="02020603050405020304" pitchFamily="18" charset="0"/>
              </a:rPr>
              <a:t> if end of input.</a:t>
            </a:r>
          </a:p>
          <a:p>
            <a:pPr marL="579438" lvl="1" indent="-290513">
              <a:lnSpc>
                <a:spcPct val="150000"/>
              </a:lnSpc>
              <a:spcBef>
                <a:spcPts val="0"/>
              </a:spcBef>
            </a:pPr>
            <a:r>
              <a:rPr lang="en-US" sz="2200" b="1" i="1" dirty="0">
                <a:effectLst/>
                <a:ea typeface="Calibri" panose="020F0502020204030204" pitchFamily="34" charset="0"/>
                <a:cs typeface="Times New Roman" panose="02020603050405020304" pitchFamily="18" charset="0"/>
              </a:rPr>
              <a:t>y</a:t>
            </a:r>
            <a:r>
              <a:rPr lang="en-US" sz="2200" dirty="0">
                <a:effectLst/>
                <a:ea typeface="Calibri" panose="020F0502020204030204" pitchFamily="34" charset="0"/>
                <a:cs typeface="Times New Roman" panose="02020603050405020304" pitchFamily="18" charset="0"/>
              </a:rPr>
              <a:t>: stack top symbol from </a:t>
            </a:r>
            <a:r>
              <a:rPr lang="en-US" sz="2200" dirty="0">
                <a:effectLst/>
                <a:ea typeface="Calibri" panose="020F0502020204030204" pitchFamily="34" charset="0"/>
                <a:cs typeface="Times New Roman" panose="02020603050405020304" pitchFamily="18" charset="0"/>
                <a:sym typeface="Symbol" panose="05050102010706020507" pitchFamily="18" charset="2"/>
              </a:rPr>
              <a:t></a:t>
            </a:r>
            <a:r>
              <a:rPr lang="en-US" sz="2200" b="1" dirty="0">
                <a:effectLst/>
                <a:ea typeface="Calibri" panose="020F0502020204030204" pitchFamily="34" charset="0"/>
                <a:cs typeface="Times New Roman" panose="02020603050405020304" pitchFamily="18" charset="0"/>
                <a:sym typeface="Symbol" panose="05050102010706020507" pitchFamily="18" charset="2"/>
              </a:rPr>
              <a:t></a:t>
            </a:r>
            <a:r>
              <a:rPr lang="en-US" sz="2200" dirty="0">
                <a:effectLst/>
                <a:ea typeface="Calibri" panose="020F0502020204030204" pitchFamily="34" charset="0"/>
                <a:cs typeface="Times New Roman" panose="02020603050405020304" pitchFamily="18" charset="0"/>
              </a:rPr>
              <a:t> to be popped; </a:t>
            </a:r>
            <a:r>
              <a:rPr lang="en-US" sz="2200" b="1" dirty="0">
                <a:effectLst/>
                <a:ea typeface="Calibri" panose="020F0502020204030204" pitchFamily="34" charset="0"/>
                <a:cs typeface="Times New Roman" panose="02020603050405020304" pitchFamily="18" charset="0"/>
                <a:sym typeface="Symbol" panose="05050102010706020507" pitchFamily="18" charset="2"/>
              </a:rPr>
              <a:t></a:t>
            </a:r>
            <a:r>
              <a:rPr lang="en-US" sz="2200" dirty="0">
                <a:effectLst/>
                <a:ea typeface="Calibri" panose="020F0502020204030204" pitchFamily="34" charset="0"/>
                <a:cs typeface="Times New Roman" panose="02020603050405020304" pitchFamily="18" charset="0"/>
              </a:rPr>
              <a:t> if no pop; </a:t>
            </a:r>
          </a:p>
          <a:p>
            <a:pPr marL="579438" lvl="1" indent="-322263">
              <a:lnSpc>
                <a:spcPct val="150000"/>
              </a:lnSpc>
              <a:spcBef>
                <a:spcPts val="0"/>
              </a:spcBef>
            </a:pPr>
            <a:r>
              <a:rPr lang="en-US" sz="2200" b="1" i="1" dirty="0">
                <a:effectLst/>
                <a:ea typeface="Calibri" panose="020F0502020204030204" pitchFamily="34" charset="0"/>
              </a:rPr>
              <a:t>z</a:t>
            </a:r>
            <a:r>
              <a:rPr lang="en-US" sz="2200" dirty="0">
                <a:effectLst/>
                <a:ea typeface="Calibri" panose="020F0502020204030204" pitchFamily="34" charset="0"/>
              </a:rPr>
              <a:t>: symbol from </a:t>
            </a:r>
            <a:r>
              <a:rPr lang="en-US" sz="2200" b="1" dirty="0">
                <a:effectLst/>
                <a:ea typeface="Calibri" panose="020F0502020204030204" pitchFamily="34" charset="0"/>
                <a:cs typeface="Times New Roman" panose="02020603050405020304" pitchFamily="18" charset="0"/>
                <a:sym typeface="Symbol" panose="05050102010706020507" pitchFamily="18" charset="2"/>
              </a:rPr>
              <a:t></a:t>
            </a:r>
            <a:r>
              <a:rPr lang="en-US" sz="2200" dirty="0">
                <a:effectLst/>
                <a:ea typeface="Calibri" panose="020F0502020204030204" pitchFamily="34" charset="0"/>
              </a:rPr>
              <a:t> to be pushed; </a:t>
            </a:r>
            <a:r>
              <a:rPr lang="en-US" sz="2200" b="1" dirty="0">
                <a:effectLst/>
                <a:ea typeface="Calibri" panose="020F0502020204030204" pitchFamily="34" charset="0"/>
                <a:cs typeface="Times New Roman" panose="02020603050405020304" pitchFamily="18" charset="0"/>
                <a:sym typeface="Symbol" panose="05050102010706020507" pitchFamily="18" charset="2"/>
              </a:rPr>
              <a:t></a:t>
            </a:r>
            <a:r>
              <a:rPr lang="en-US" sz="2200" dirty="0">
                <a:effectLst/>
                <a:ea typeface="Calibri" panose="020F0502020204030204" pitchFamily="34" charset="0"/>
              </a:rPr>
              <a:t> if no push;</a:t>
            </a:r>
          </a:p>
          <a:p>
            <a:pPr marL="0" marR="0">
              <a:lnSpc>
                <a:spcPct val="107000"/>
              </a:lnSpc>
              <a:spcBef>
                <a:spcPts val="0"/>
              </a:spcBef>
              <a:spcAft>
                <a:spcPts val="600"/>
              </a:spcAft>
            </a:pPr>
            <a:endParaRPr lang="en-US" sz="1800" b="1" dirty="0">
              <a:effectLst/>
              <a:ea typeface="Calibri" panose="020F0502020204030204" pitchFamily="34" charset="0"/>
              <a:cs typeface="Times New Roman" panose="02020603050405020304" pitchFamily="18" charset="0"/>
            </a:endParaRPr>
          </a:p>
          <a:p>
            <a:pPr marL="0" marR="0">
              <a:spcBef>
                <a:spcPts val="0"/>
              </a:spcBef>
            </a:pPr>
            <a:r>
              <a:rPr lang="en-US" b="1" dirty="0">
                <a:effectLst/>
                <a:ea typeface="Calibri" panose="020F0502020204030204" pitchFamily="34" charset="0"/>
                <a:cs typeface="Times New Roman" panose="02020603050405020304" pitchFamily="18" charset="0"/>
              </a:rPr>
              <a:t>Operations</a:t>
            </a:r>
            <a:r>
              <a:rPr lang="en-US" dirty="0">
                <a:effectLst/>
                <a:ea typeface="Calibri" panose="020F0502020204030204" pitchFamily="34" charset="0"/>
                <a:cs typeface="Times New Roman" panose="02020603050405020304" pitchFamily="18" charset="0"/>
              </a:rPr>
              <a:t>:</a:t>
            </a:r>
          </a:p>
          <a:p>
            <a:pPr marL="579438" lvl="1" indent="-290513">
              <a:lnSpc>
                <a:spcPct val="150000"/>
              </a:lnSpc>
              <a:spcBef>
                <a:spcPts val="0"/>
              </a:spcBef>
            </a:pPr>
            <a:r>
              <a:rPr lang="en-US" sz="2200" dirty="0">
                <a:effectLst/>
                <a:ea typeface="Calibri" panose="020F0502020204030204" pitchFamily="34" charset="0"/>
                <a:cs typeface="Times New Roman" panose="02020603050405020304" pitchFamily="18" charset="0"/>
              </a:rPr>
              <a:t>No pop/push : </a:t>
            </a:r>
            <a:r>
              <a:rPr lang="en-US" sz="2200" b="1" i="1" dirty="0">
                <a:effectLst/>
                <a:ea typeface="Calibri" panose="020F0502020204030204" pitchFamily="34" charset="0"/>
                <a:cs typeface="Times New Roman" panose="02020603050405020304" pitchFamily="18" charset="0"/>
              </a:rPr>
              <a:t>x</a:t>
            </a:r>
            <a:r>
              <a:rPr lang="en-US" sz="2200" dirty="0">
                <a:effectLst/>
                <a:ea typeface="Calibri" panose="020F0502020204030204" pitchFamily="34" charset="0"/>
                <a:cs typeface="Times New Roman" panose="02020603050405020304" pitchFamily="18" charset="0"/>
              </a:rPr>
              <a:t>, </a:t>
            </a:r>
            <a:r>
              <a:rPr lang="en-US" sz="2200" b="1" dirty="0">
                <a:effectLst/>
                <a:ea typeface="Calibri" panose="020F0502020204030204" pitchFamily="34" charset="0"/>
                <a:cs typeface="Times New Roman" panose="02020603050405020304" pitchFamily="18" charset="0"/>
                <a:sym typeface="Symbol" panose="05050102010706020507" pitchFamily="18" charset="2"/>
              </a:rPr>
              <a:t></a:t>
            </a:r>
            <a:r>
              <a:rPr lang="en-US" sz="2200" b="1" dirty="0">
                <a:effectLst/>
                <a:ea typeface="Calibri" panose="020F0502020204030204" pitchFamily="34" charset="0"/>
                <a:cs typeface="Times New Roman" panose="02020603050405020304" pitchFamily="18" charset="0"/>
              </a:rPr>
              <a:t> </a:t>
            </a:r>
            <a:r>
              <a:rPr lang="en-US" sz="2200" b="1" dirty="0">
                <a:effectLst/>
                <a:ea typeface="Calibri" panose="020F0502020204030204" pitchFamily="34" charset="0"/>
                <a:cs typeface="Times New Roman" panose="02020603050405020304" pitchFamily="18" charset="0"/>
                <a:sym typeface="Wingdings" panose="05000000000000000000" pitchFamily="2" charset="2"/>
              </a:rPr>
              <a:t></a:t>
            </a:r>
            <a:r>
              <a:rPr lang="en-US" sz="2200" b="1" dirty="0">
                <a:effectLst/>
                <a:ea typeface="Calibri" panose="020F0502020204030204" pitchFamily="34" charset="0"/>
                <a:cs typeface="Times New Roman" panose="02020603050405020304" pitchFamily="18" charset="0"/>
              </a:rPr>
              <a:t> </a:t>
            </a:r>
            <a:r>
              <a:rPr lang="en-US" sz="2200" b="1" dirty="0">
                <a:effectLst/>
                <a:ea typeface="Calibri" panose="020F0502020204030204" pitchFamily="34" charset="0"/>
                <a:cs typeface="Times New Roman" panose="02020603050405020304" pitchFamily="18" charset="0"/>
                <a:sym typeface="Symbol" panose="05050102010706020507" pitchFamily="18" charset="2"/>
              </a:rPr>
              <a:t></a:t>
            </a:r>
            <a:endParaRPr lang="en-US" sz="2200" dirty="0">
              <a:effectLst/>
              <a:ea typeface="Calibri" panose="020F0502020204030204" pitchFamily="34" charset="0"/>
              <a:cs typeface="Times New Roman" panose="02020603050405020304" pitchFamily="18" charset="0"/>
            </a:endParaRPr>
          </a:p>
          <a:p>
            <a:pPr marL="579438" lvl="1" indent="-290513">
              <a:lnSpc>
                <a:spcPct val="150000"/>
              </a:lnSpc>
              <a:spcBef>
                <a:spcPts val="0"/>
              </a:spcBef>
            </a:pPr>
            <a:r>
              <a:rPr lang="en-US" sz="2200" dirty="0">
                <a:effectLst/>
                <a:ea typeface="Calibri" panose="020F0502020204030204" pitchFamily="34" charset="0"/>
                <a:cs typeface="Times New Roman" panose="02020603050405020304" pitchFamily="18" charset="0"/>
              </a:rPr>
              <a:t>Pop if </a:t>
            </a:r>
            <a:r>
              <a:rPr lang="en-US" sz="2200" b="1" i="1" dirty="0">
                <a:effectLst/>
                <a:ea typeface="Calibri" panose="020F0502020204030204" pitchFamily="34" charset="0"/>
                <a:cs typeface="Times New Roman" panose="02020603050405020304" pitchFamily="18" charset="0"/>
              </a:rPr>
              <a:t>y</a:t>
            </a:r>
            <a:r>
              <a:rPr lang="en-US" sz="2200" dirty="0">
                <a:effectLst/>
                <a:ea typeface="Calibri" panose="020F0502020204030204" pitchFamily="34" charset="0"/>
                <a:cs typeface="Times New Roman" panose="02020603050405020304" pitchFamily="18" charset="0"/>
              </a:rPr>
              <a:t> on top (push nothing): </a:t>
            </a:r>
            <a:r>
              <a:rPr lang="en-US" sz="2200" b="1" i="1" dirty="0">
                <a:effectLst/>
                <a:ea typeface="Calibri" panose="020F0502020204030204" pitchFamily="34" charset="0"/>
                <a:cs typeface="Times New Roman" panose="02020603050405020304" pitchFamily="18" charset="0"/>
              </a:rPr>
              <a:t>x</a:t>
            </a:r>
            <a:r>
              <a:rPr lang="en-US" sz="2200" dirty="0">
                <a:effectLst/>
                <a:ea typeface="Calibri" panose="020F0502020204030204" pitchFamily="34" charset="0"/>
                <a:cs typeface="Times New Roman" panose="02020603050405020304" pitchFamily="18" charset="0"/>
              </a:rPr>
              <a:t>, </a:t>
            </a:r>
            <a:r>
              <a:rPr lang="en-US" sz="2200" b="1" i="1" dirty="0">
                <a:effectLst/>
                <a:ea typeface="Calibri" panose="020F0502020204030204" pitchFamily="34" charset="0"/>
                <a:cs typeface="Times New Roman" panose="02020603050405020304" pitchFamily="18" charset="0"/>
              </a:rPr>
              <a:t>y</a:t>
            </a:r>
            <a:r>
              <a:rPr lang="en-US" sz="2200" dirty="0">
                <a:effectLst/>
                <a:ea typeface="Calibri" panose="020F0502020204030204" pitchFamily="34" charset="0"/>
                <a:cs typeface="Times New Roman" panose="02020603050405020304" pitchFamily="18" charset="0"/>
              </a:rPr>
              <a:t> </a:t>
            </a:r>
            <a:r>
              <a:rPr lang="en-US" sz="2200" dirty="0">
                <a:effectLst/>
                <a:ea typeface="Calibri" panose="020F0502020204030204" pitchFamily="34" charset="0"/>
                <a:cs typeface="Times New Roman" panose="02020603050405020304" pitchFamily="18" charset="0"/>
                <a:sym typeface="Wingdings" panose="05000000000000000000" pitchFamily="2" charset="2"/>
              </a:rPr>
              <a:t></a:t>
            </a:r>
            <a:r>
              <a:rPr lang="en-US" sz="2200" dirty="0">
                <a:effectLst/>
                <a:ea typeface="Calibri" panose="020F0502020204030204" pitchFamily="34" charset="0"/>
                <a:cs typeface="Times New Roman" panose="02020603050405020304" pitchFamily="18" charset="0"/>
              </a:rPr>
              <a:t> </a:t>
            </a:r>
            <a:r>
              <a:rPr lang="en-US" sz="2200" b="1" dirty="0">
                <a:effectLst/>
                <a:ea typeface="Calibri" panose="020F0502020204030204" pitchFamily="34" charset="0"/>
                <a:cs typeface="Times New Roman" panose="02020603050405020304" pitchFamily="18" charset="0"/>
                <a:sym typeface="Symbol" panose="05050102010706020507" pitchFamily="18" charset="2"/>
              </a:rPr>
              <a:t></a:t>
            </a:r>
            <a:r>
              <a:rPr lang="en-US" sz="2200" dirty="0">
                <a:effectLst/>
                <a:ea typeface="Calibri" panose="020F0502020204030204" pitchFamily="34" charset="0"/>
                <a:cs typeface="Times New Roman" panose="02020603050405020304" pitchFamily="18" charset="0"/>
              </a:rPr>
              <a:t> </a:t>
            </a:r>
          </a:p>
          <a:p>
            <a:pPr marL="579438" lvl="1" indent="-290513">
              <a:lnSpc>
                <a:spcPct val="150000"/>
              </a:lnSpc>
              <a:spcBef>
                <a:spcPts val="0"/>
              </a:spcBef>
            </a:pPr>
            <a:r>
              <a:rPr lang="en-US" sz="2200" dirty="0">
                <a:effectLst/>
                <a:ea typeface="Calibri" panose="020F0502020204030204" pitchFamily="34" charset="0"/>
                <a:cs typeface="Times New Roman" panose="02020603050405020304" pitchFamily="18" charset="0"/>
              </a:rPr>
              <a:t>if </a:t>
            </a:r>
            <a:r>
              <a:rPr lang="en-US" sz="2200" b="1" i="1" dirty="0">
                <a:effectLst/>
                <a:ea typeface="Calibri" panose="020F0502020204030204" pitchFamily="34" charset="0"/>
                <a:cs typeface="Times New Roman" panose="02020603050405020304" pitchFamily="18" charset="0"/>
              </a:rPr>
              <a:t>y</a:t>
            </a:r>
            <a:r>
              <a:rPr lang="en-US" sz="2200" dirty="0">
                <a:effectLst/>
                <a:ea typeface="Calibri" panose="020F0502020204030204" pitchFamily="34" charset="0"/>
                <a:cs typeface="Times New Roman" panose="02020603050405020304" pitchFamily="18" charset="0"/>
              </a:rPr>
              <a:t> on top, push </a:t>
            </a:r>
            <a:r>
              <a:rPr lang="en-US" sz="2200" b="1" i="1" dirty="0">
                <a:effectLst/>
                <a:ea typeface="Calibri" panose="020F0502020204030204" pitchFamily="34" charset="0"/>
                <a:cs typeface="Times New Roman" panose="02020603050405020304" pitchFamily="18" charset="0"/>
              </a:rPr>
              <a:t>z</a:t>
            </a:r>
            <a:r>
              <a:rPr lang="en-US" sz="2200" dirty="0">
                <a:effectLst/>
                <a:ea typeface="Calibri" panose="020F0502020204030204" pitchFamily="34" charset="0"/>
                <a:cs typeface="Times New Roman" panose="02020603050405020304" pitchFamily="18" charset="0"/>
              </a:rPr>
              <a:t>: </a:t>
            </a:r>
            <a:r>
              <a:rPr lang="en-US" sz="2200" b="1" i="1" dirty="0">
                <a:effectLst/>
                <a:ea typeface="Calibri" panose="020F0502020204030204" pitchFamily="34" charset="0"/>
                <a:cs typeface="Times New Roman" panose="02020603050405020304" pitchFamily="18" charset="0"/>
              </a:rPr>
              <a:t>x</a:t>
            </a:r>
            <a:r>
              <a:rPr lang="en-US" sz="2200" dirty="0">
                <a:effectLst/>
                <a:ea typeface="Calibri" panose="020F0502020204030204" pitchFamily="34" charset="0"/>
                <a:cs typeface="Times New Roman" panose="02020603050405020304" pitchFamily="18" charset="0"/>
              </a:rPr>
              <a:t>, </a:t>
            </a:r>
            <a:r>
              <a:rPr lang="en-US" sz="2200" b="1" i="1" dirty="0">
                <a:effectLst/>
                <a:ea typeface="Calibri" panose="020F0502020204030204" pitchFamily="34" charset="0"/>
                <a:cs typeface="Times New Roman" panose="02020603050405020304" pitchFamily="18" charset="0"/>
              </a:rPr>
              <a:t>y</a:t>
            </a:r>
            <a:r>
              <a:rPr lang="en-US" sz="2200" dirty="0">
                <a:effectLst/>
                <a:ea typeface="Calibri" panose="020F0502020204030204" pitchFamily="34" charset="0"/>
                <a:cs typeface="Times New Roman" panose="02020603050405020304" pitchFamily="18" charset="0"/>
              </a:rPr>
              <a:t> </a:t>
            </a:r>
            <a:r>
              <a:rPr lang="en-US" sz="2200" dirty="0">
                <a:effectLst/>
                <a:ea typeface="Calibri" panose="020F0502020204030204" pitchFamily="34" charset="0"/>
                <a:cs typeface="Times New Roman" panose="02020603050405020304" pitchFamily="18" charset="0"/>
                <a:sym typeface="Wingdings" panose="05000000000000000000" pitchFamily="2" charset="2"/>
              </a:rPr>
              <a:t></a:t>
            </a:r>
            <a:r>
              <a:rPr lang="en-US" sz="2200" dirty="0">
                <a:effectLst/>
                <a:ea typeface="Calibri" panose="020F0502020204030204" pitchFamily="34" charset="0"/>
                <a:cs typeface="Times New Roman" panose="02020603050405020304" pitchFamily="18" charset="0"/>
              </a:rPr>
              <a:t> </a:t>
            </a:r>
            <a:r>
              <a:rPr lang="en-US" sz="2200" b="1" i="1" dirty="0">
                <a:effectLst/>
                <a:ea typeface="Calibri" panose="020F0502020204030204" pitchFamily="34" charset="0"/>
                <a:cs typeface="Times New Roman" panose="02020603050405020304" pitchFamily="18" charset="0"/>
              </a:rPr>
              <a:t>z</a:t>
            </a:r>
            <a:r>
              <a:rPr lang="en-US" sz="2200" dirty="0">
                <a:effectLst/>
                <a:ea typeface="Calibri" panose="020F0502020204030204" pitchFamily="34" charset="0"/>
                <a:cs typeface="Times New Roman" panose="02020603050405020304" pitchFamily="18" charset="0"/>
              </a:rPr>
              <a:t> </a:t>
            </a:r>
          </a:p>
          <a:p>
            <a:pPr marL="579438" lvl="1" indent="-290513">
              <a:lnSpc>
                <a:spcPct val="150000"/>
              </a:lnSpc>
              <a:spcBef>
                <a:spcPts val="0"/>
              </a:spcBef>
            </a:pPr>
            <a:r>
              <a:rPr lang="en-US" sz="2200" dirty="0">
                <a:effectLst/>
                <a:ea typeface="Calibri" panose="020F0502020204030204" pitchFamily="34" charset="0"/>
              </a:rPr>
              <a:t>Push </a:t>
            </a:r>
            <a:r>
              <a:rPr lang="en-US" sz="2200" b="1" i="1" dirty="0">
                <a:effectLst/>
                <a:ea typeface="Calibri" panose="020F0502020204030204" pitchFamily="34" charset="0"/>
              </a:rPr>
              <a:t>z</a:t>
            </a:r>
            <a:r>
              <a:rPr lang="en-US" sz="2200" dirty="0">
                <a:effectLst/>
                <a:ea typeface="Calibri" panose="020F0502020204030204" pitchFamily="34" charset="0"/>
              </a:rPr>
              <a:t> (pop nothing): </a:t>
            </a:r>
            <a:r>
              <a:rPr lang="en-US" sz="2200" b="1" i="1" dirty="0">
                <a:effectLst/>
                <a:ea typeface="Calibri" panose="020F0502020204030204" pitchFamily="34" charset="0"/>
              </a:rPr>
              <a:t>x</a:t>
            </a:r>
            <a:r>
              <a:rPr lang="en-US" sz="2200" dirty="0">
                <a:effectLst/>
                <a:ea typeface="Calibri" panose="020F0502020204030204" pitchFamily="34" charset="0"/>
              </a:rPr>
              <a:t>, </a:t>
            </a:r>
            <a:r>
              <a:rPr lang="en-US" sz="2200" b="1" dirty="0">
                <a:effectLst/>
                <a:ea typeface="Calibri" panose="020F0502020204030204" pitchFamily="34" charset="0"/>
                <a:cs typeface="Times New Roman" panose="02020603050405020304" pitchFamily="18" charset="0"/>
                <a:sym typeface="Symbol" panose="05050102010706020507" pitchFamily="18" charset="2"/>
              </a:rPr>
              <a:t></a:t>
            </a:r>
            <a:r>
              <a:rPr lang="en-US" sz="2200" dirty="0">
                <a:effectLst/>
                <a:ea typeface="Calibri" panose="020F0502020204030204" pitchFamily="34" charset="0"/>
              </a:rPr>
              <a:t> </a:t>
            </a:r>
            <a:r>
              <a:rPr lang="en-US" sz="2200" dirty="0">
                <a:effectLst/>
                <a:ea typeface="Calibri" panose="020F0502020204030204" pitchFamily="34" charset="0"/>
                <a:cs typeface="Times New Roman" panose="02020603050405020304" pitchFamily="18" charset="0"/>
                <a:sym typeface="Wingdings" panose="05000000000000000000" pitchFamily="2" charset="2"/>
              </a:rPr>
              <a:t></a:t>
            </a:r>
            <a:r>
              <a:rPr lang="en-US" sz="2200" dirty="0">
                <a:effectLst/>
                <a:ea typeface="Calibri" panose="020F0502020204030204" pitchFamily="34" charset="0"/>
              </a:rPr>
              <a:t> </a:t>
            </a:r>
            <a:r>
              <a:rPr lang="en-US" sz="2200" b="1" i="1" dirty="0">
                <a:effectLst/>
                <a:ea typeface="Calibri" panose="020F0502020204030204" pitchFamily="34" charset="0"/>
              </a:rPr>
              <a:t>z</a:t>
            </a:r>
            <a:endParaRPr lang="en-US" sz="2200" dirty="0"/>
          </a:p>
        </p:txBody>
      </p:sp>
    </p:spTree>
    <p:extLst>
      <p:ext uri="{BB962C8B-B14F-4D97-AF65-F5344CB8AC3E}">
        <p14:creationId xmlns:p14="http://schemas.microsoft.com/office/powerpoint/2010/main" val="12418898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8D053AE-FF7B-4421-AA5E-9E4095DCEF4C}"/>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81656E8E-C77C-4C21-A2BF-6786ACA681BD}"/>
              </a:ext>
            </a:extLst>
          </p:cNvPr>
          <p:cNvSpPr>
            <a:spLocks noGrp="1"/>
          </p:cNvSpPr>
          <p:nvPr>
            <p:ph type="body" sz="quarter" idx="12"/>
          </p:nvPr>
        </p:nvSpPr>
        <p:spPr/>
        <p:txBody>
          <a:bodyPr/>
          <a:lstStyle/>
          <a:p>
            <a:r>
              <a:rPr lang="en-US" dirty="0"/>
              <a:t>L = {</a:t>
            </a:r>
            <a:r>
              <a:rPr lang="en-US" cap="none" dirty="0"/>
              <a:t>w | w = </a:t>
            </a:r>
            <a:r>
              <a:rPr lang="en-US" i="1" cap="none" dirty="0" err="1"/>
              <a:t>a</a:t>
            </a:r>
            <a:r>
              <a:rPr lang="en-US" cap="none" baseline="30000" dirty="0" err="1"/>
              <a:t>M</a:t>
            </a:r>
            <a:r>
              <a:rPr lang="en-US" i="1" cap="none" dirty="0" err="1"/>
              <a:t>b</a:t>
            </a:r>
            <a:r>
              <a:rPr lang="en-US" cap="none" baseline="30000" dirty="0" err="1"/>
              <a:t>N</a:t>
            </a:r>
            <a:r>
              <a:rPr lang="en-US" cap="none" dirty="0"/>
              <a:t> and M </a:t>
            </a:r>
            <a:r>
              <a:rPr lang="en-US" cap="none" dirty="0">
                <a:ea typeface="Cambria Math" panose="02040503050406030204" pitchFamily="18" charset="0"/>
              </a:rPr>
              <a:t>≤ 2N</a:t>
            </a:r>
            <a:r>
              <a:rPr lang="en-US" dirty="0">
                <a:ea typeface="Cambria Math" panose="02040503050406030204" pitchFamily="18" charset="0"/>
              </a:rPr>
              <a:t>}</a:t>
            </a:r>
            <a:endParaRPr lang="en-US" dirty="0"/>
          </a:p>
        </p:txBody>
      </p:sp>
      <p:sp>
        <p:nvSpPr>
          <p:cNvPr id="7" name="Text Placeholder 6">
            <a:extLst>
              <a:ext uri="{FF2B5EF4-FFF2-40B4-BE49-F238E27FC236}">
                <a16:creationId xmlns:a16="http://schemas.microsoft.com/office/drawing/2014/main" id="{EC299C53-C4BE-400E-A5E0-D98590F78096}"/>
              </a:ext>
            </a:extLst>
          </p:cNvPr>
          <p:cNvSpPr>
            <a:spLocks noGrp="1"/>
          </p:cNvSpPr>
          <p:nvPr>
            <p:ph type="body" sz="quarter" idx="13"/>
          </p:nvPr>
        </p:nvSpPr>
        <p:spPr>
          <a:xfrm>
            <a:off x="3" y="3517682"/>
            <a:ext cx="4818740" cy="3009866"/>
          </a:xfrm>
        </p:spPr>
        <p:txBody>
          <a:bodyPr>
            <a:noAutofit/>
          </a:bodyPr>
          <a:lstStyle/>
          <a:p>
            <a:pPr marL="0" indent="0" algn="just">
              <a:lnSpc>
                <a:spcPct val="110000"/>
              </a:lnSpc>
              <a:spcBef>
                <a:spcPts val="0"/>
              </a:spcBef>
              <a:buNone/>
            </a:pPr>
            <a:r>
              <a:rPr lang="en-US" sz="1900" dirty="0"/>
              <a:t>For </a:t>
            </a:r>
            <a:r>
              <a:rPr lang="en-US" sz="1900" u="sng" dirty="0"/>
              <a:t>1</a:t>
            </a:r>
            <a:r>
              <a:rPr lang="en-US" sz="1900" dirty="0"/>
              <a:t> </a:t>
            </a:r>
            <a:r>
              <a:rPr lang="en-US" sz="1900" b="1" i="1" dirty="0">
                <a:latin typeface="+mj-lt"/>
              </a:rPr>
              <a:t>a</a:t>
            </a:r>
            <a:r>
              <a:rPr lang="en-US" sz="1900" dirty="0"/>
              <a:t>, there must be </a:t>
            </a:r>
            <a:r>
              <a:rPr lang="en-US" sz="1900" i="1" dirty="0"/>
              <a:t>minimum</a:t>
            </a:r>
            <a:r>
              <a:rPr lang="en-US" sz="1900" dirty="0"/>
              <a:t> </a:t>
            </a:r>
            <a:r>
              <a:rPr lang="en-US" sz="1900" u="sng" dirty="0"/>
              <a:t>1</a:t>
            </a:r>
            <a:r>
              <a:rPr lang="en-US" sz="1900" dirty="0"/>
              <a:t> </a:t>
            </a:r>
            <a:r>
              <a:rPr lang="en-US" sz="1900" b="1" i="1" dirty="0">
                <a:latin typeface="+mj-lt"/>
              </a:rPr>
              <a:t>b</a:t>
            </a:r>
            <a:r>
              <a:rPr lang="en-US" sz="1900" dirty="0"/>
              <a:t> or </a:t>
            </a:r>
            <a:r>
              <a:rPr lang="en-US" sz="1900" i="1" dirty="0"/>
              <a:t>more</a:t>
            </a:r>
            <a:r>
              <a:rPr lang="en-US" sz="1900" dirty="0"/>
              <a:t>.</a:t>
            </a:r>
          </a:p>
          <a:p>
            <a:pPr marL="0" indent="0" algn="just">
              <a:lnSpc>
                <a:spcPct val="110000"/>
              </a:lnSpc>
              <a:spcBef>
                <a:spcPts val="0"/>
              </a:spcBef>
              <a:buNone/>
            </a:pPr>
            <a:r>
              <a:rPr lang="en-US" sz="1900" dirty="0"/>
              <a:t>For </a:t>
            </a:r>
            <a:r>
              <a:rPr lang="en-US" sz="1900" u="sng" dirty="0"/>
              <a:t>2</a:t>
            </a:r>
            <a:r>
              <a:rPr lang="en-US" sz="1900" dirty="0"/>
              <a:t> </a:t>
            </a:r>
            <a:r>
              <a:rPr lang="en-US" sz="1900" b="1" i="1" dirty="0">
                <a:latin typeface="+mj-lt"/>
              </a:rPr>
              <a:t>a</a:t>
            </a:r>
            <a:r>
              <a:rPr lang="en-US" sz="1900" dirty="0"/>
              <a:t>’s, there must be </a:t>
            </a:r>
            <a:r>
              <a:rPr lang="en-US" sz="1900" i="1" dirty="0"/>
              <a:t>minimum</a:t>
            </a:r>
            <a:r>
              <a:rPr lang="en-US" sz="1900" dirty="0"/>
              <a:t> </a:t>
            </a:r>
            <a:r>
              <a:rPr lang="en-US" sz="1900" u="sng" dirty="0"/>
              <a:t>1</a:t>
            </a:r>
            <a:r>
              <a:rPr lang="en-US" sz="1900" dirty="0"/>
              <a:t> </a:t>
            </a:r>
            <a:r>
              <a:rPr lang="en-US" sz="1900" b="1" i="1" dirty="0">
                <a:latin typeface="+mj-lt"/>
              </a:rPr>
              <a:t>b</a:t>
            </a:r>
            <a:r>
              <a:rPr lang="en-US" sz="1900" dirty="0"/>
              <a:t> or </a:t>
            </a:r>
            <a:r>
              <a:rPr lang="en-US" sz="1900" i="1" dirty="0"/>
              <a:t>more</a:t>
            </a:r>
            <a:r>
              <a:rPr lang="en-US" sz="1900" dirty="0"/>
              <a:t>.</a:t>
            </a:r>
          </a:p>
          <a:p>
            <a:pPr marL="0" indent="0" algn="just">
              <a:lnSpc>
                <a:spcPct val="110000"/>
              </a:lnSpc>
              <a:spcBef>
                <a:spcPts val="0"/>
              </a:spcBef>
              <a:buNone/>
            </a:pPr>
            <a:r>
              <a:rPr lang="en-US" sz="1900" dirty="0"/>
              <a:t>For </a:t>
            </a:r>
            <a:r>
              <a:rPr lang="en-US" sz="1900" u="sng" dirty="0"/>
              <a:t>3/4</a:t>
            </a:r>
            <a:r>
              <a:rPr lang="en-US" sz="1900" dirty="0"/>
              <a:t> </a:t>
            </a:r>
            <a:r>
              <a:rPr lang="en-US" sz="1900" b="1" i="1" dirty="0">
                <a:latin typeface="+mj-lt"/>
              </a:rPr>
              <a:t>a</a:t>
            </a:r>
            <a:r>
              <a:rPr lang="en-US" sz="1900" dirty="0"/>
              <a:t>’s, there must be </a:t>
            </a:r>
            <a:r>
              <a:rPr lang="en-US" sz="1900" i="1" dirty="0"/>
              <a:t>minimum</a:t>
            </a:r>
            <a:r>
              <a:rPr lang="en-US" sz="1900" dirty="0"/>
              <a:t> </a:t>
            </a:r>
            <a:r>
              <a:rPr lang="en-US" sz="1900" u="sng" dirty="0"/>
              <a:t>2</a:t>
            </a:r>
            <a:r>
              <a:rPr lang="en-US" sz="1900" dirty="0"/>
              <a:t> </a:t>
            </a:r>
            <a:r>
              <a:rPr lang="en-US" sz="1900" b="1" i="1" dirty="0">
                <a:latin typeface="+mj-lt"/>
              </a:rPr>
              <a:t>b</a:t>
            </a:r>
            <a:r>
              <a:rPr lang="en-US" sz="1900" dirty="0"/>
              <a:t>’s or </a:t>
            </a:r>
            <a:r>
              <a:rPr lang="en-US" sz="1900" i="1" dirty="0"/>
              <a:t>more</a:t>
            </a:r>
            <a:r>
              <a:rPr lang="en-US" sz="1900" dirty="0"/>
              <a:t>.</a:t>
            </a:r>
          </a:p>
          <a:p>
            <a:pPr marL="0" indent="0" algn="just">
              <a:lnSpc>
                <a:spcPct val="110000"/>
              </a:lnSpc>
              <a:spcBef>
                <a:spcPts val="0"/>
              </a:spcBef>
              <a:buNone/>
            </a:pPr>
            <a:r>
              <a:rPr lang="en-US" sz="1900" dirty="0"/>
              <a:t>For </a:t>
            </a:r>
            <a:r>
              <a:rPr lang="en-US" sz="1900" u="sng" dirty="0"/>
              <a:t>5/6</a:t>
            </a:r>
            <a:r>
              <a:rPr lang="en-US" sz="1900" dirty="0"/>
              <a:t> </a:t>
            </a:r>
            <a:r>
              <a:rPr lang="en-US" sz="1900" b="1" i="1" dirty="0">
                <a:latin typeface="+mj-lt"/>
              </a:rPr>
              <a:t>a</a:t>
            </a:r>
            <a:r>
              <a:rPr lang="en-US" sz="1900" dirty="0"/>
              <a:t>’s, there must be </a:t>
            </a:r>
            <a:r>
              <a:rPr lang="en-US" sz="1900" i="1" dirty="0"/>
              <a:t>minimum</a:t>
            </a:r>
            <a:r>
              <a:rPr lang="en-US" sz="1900" dirty="0"/>
              <a:t> </a:t>
            </a:r>
            <a:r>
              <a:rPr lang="en-US" sz="1900" u="sng" dirty="0"/>
              <a:t>3</a:t>
            </a:r>
            <a:r>
              <a:rPr lang="en-US" sz="1900" dirty="0"/>
              <a:t> </a:t>
            </a:r>
            <a:r>
              <a:rPr lang="en-US" sz="1900" b="1" i="1" dirty="0">
                <a:latin typeface="+mj-lt"/>
              </a:rPr>
              <a:t>b</a:t>
            </a:r>
            <a:r>
              <a:rPr lang="en-US" sz="1900" dirty="0"/>
              <a:t>’s or </a:t>
            </a:r>
            <a:r>
              <a:rPr lang="en-US" sz="1900" i="1" dirty="0"/>
              <a:t>more</a:t>
            </a:r>
            <a:r>
              <a:rPr lang="en-US" sz="1900" dirty="0"/>
              <a:t>.</a:t>
            </a:r>
          </a:p>
          <a:p>
            <a:pPr marL="0" indent="0" algn="just">
              <a:lnSpc>
                <a:spcPct val="110000"/>
              </a:lnSpc>
              <a:spcBef>
                <a:spcPts val="0"/>
              </a:spcBef>
              <a:buNone/>
            </a:pPr>
            <a:r>
              <a:rPr lang="en-US" sz="1900" dirty="0"/>
              <a:t>So, for </a:t>
            </a:r>
            <a:r>
              <a:rPr lang="en-US" sz="1900" b="1" i="1" dirty="0">
                <a:latin typeface="+mj-lt"/>
              </a:rPr>
              <a:t>2k</a:t>
            </a:r>
            <a:r>
              <a:rPr lang="en-US" sz="1900" dirty="0"/>
              <a:t>/</a:t>
            </a:r>
            <a:r>
              <a:rPr lang="en-US" sz="1900" b="1" i="1" dirty="0">
                <a:latin typeface="+mj-lt"/>
              </a:rPr>
              <a:t>2k-1</a:t>
            </a:r>
            <a:r>
              <a:rPr lang="en-US" sz="1900" dirty="0"/>
              <a:t> number of </a:t>
            </a:r>
            <a:r>
              <a:rPr lang="en-US" sz="1900" b="1" i="1" dirty="0">
                <a:latin typeface="+mj-lt"/>
              </a:rPr>
              <a:t>a</a:t>
            </a:r>
            <a:r>
              <a:rPr lang="en-US" sz="1900" dirty="0"/>
              <a:t>’s we must match at least </a:t>
            </a:r>
            <a:r>
              <a:rPr lang="en-US" sz="1900" b="1" i="1" dirty="0">
                <a:latin typeface="+mj-lt"/>
              </a:rPr>
              <a:t>k</a:t>
            </a:r>
            <a:r>
              <a:rPr lang="en-US" sz="1900" dirty="0"/>
              <a:t> number of </a:t>
            </a:r>
            <a:r>
              <a:rPr lang="en-US" sz="1900" b="1" i="1" dirty="0">
                <a:latin typeface="+mj-lt"/>
              </a:rPr>
              <a:t>b</a:t>
            </a:r>
            <a:r>
              <a:rPr lang="en-US" sz="1900" dirty="0"/>
              <a:t>’s. </a:t>
            </a:r>
          </a:p>
          <a:p>
            <a:pPr algn="just">
              <a:spcBef>
                <a:spcPts val="0"/>
              </a:spcBef>
            </a:pPr>
            <a:endParaRPr lang="en-US" sz="1900" dirty="0"/>
          </a:p>
          <a:p>
            <a:pPr algn="just">
              <a:spcBef>
                <a:spcPts val="0"/>
              </a:spcBef>
            </a:pPr>
            <a:endParaRPr lang="en-US" sz="1900" dirty="0"/>
          </a:p>
        </p:txBody>
      </p:sp>
      <p:sp>
        <p:nvSpPr>
          <p:cNvPr id="4" name="Oval 3">
            <a:extLst>
              <a:ext uri="{FF2B5EF4-FFF2-40B4-BE49-F238E27FC236}">
                <a16:creationId xmlns:a16="http://schemas.microsoft.com/office/drawing/2014/main" id="{F98FD4EF-7752-4DE7-ACCE-E703B57355BF}"/>
              </a:ext>
            </a:extLst>
          </p:cNvPr>
          <p:cNvSpPr/>
          <p:nvPr/>
        </p:nvSpPr>
        <p:spPr>
          <a:xfrm>
            <a:off x="791412" y="2877602"/>
            <a:ext cx="643890" cy="640080"/>
          </a:xfrm>
          <a:prstGeom prst="ellipse">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q1</a:t>
            </a:r>
          </a:p>
        </p:txBody>
      </p:sp>
      <p:sp>
        <p:nvSpPr>
          <p:cNvPr id="6" name="Oval 5">
            <a:extLst>
              <a:ext uri="{FF2B5EF4-FFF2-40B4-BE49-F238E27FC236}">
                <a16:creationId xmlns:a16="http://schemas.microsoft.com/office/drawing/2014/main" id="{1260C1E9-21D0-438B-AD1C-498A271882BF}"/>
              </a:ext>
            </a:extLst>
          </p:cNvPr>
          <p:cNvSpPr/>
          <p:nvPr/>
        </p:nvSpPr>
        <p:spPr>
          <a:xfrm>
            <a:off x="791412" y="1349350"/>
            <a:ext cx="643890" cy="640080"/>
          </a:xfrm>
          <a:prstGeom prst="ellipse">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q2</a:t>
            </a:r>
          </a:p>
        </p:txBody>
      </p:sp>
      <p:sp>
        <p:nvSpPr>
          <p:cNvPr id="8" name="Oval 7">
            <a:extLst>
              <a:ext uri="{FF2B5EF4-FFF2-40B4-BE49-F238E27FC236}">
                <a16:creationId xmlns:a16="http://schemas.microsoft.com/office/drawing/2014/main" id="{7238BB07-4773-4C67-88D2-6ADF7CF099D5}"/>
              </a:ext>
            </a:extLst>
          </p:cNvPr>
          <p:cNvSpPr/>
          <p:nvPr/>
        </p:nvSpPr>
        <p:spPr>
          <a:xfrm>
            <a:off x="2944062" y="1349350"/>
            <a:ext cx="643890" cy="640080"/>
          </a:xfrm>
          <a:prstGeom prst="ellipse">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q3</a:t>
            </a:r>
          </a:p>
        </p:txBody>
      </p:sp>
      <p:sp>
        <p:nvSpPr>
          <p:cNvPr id="10" name="Oval 9">
            <a:extLst>
              <a:ext uri="{FF2B5EF4-FFF2-40B4-BE49-F238E27FC236}">
                <a16:creationId xmlns:a16="http://schemas.microsoft.com/office/drawing/2014/main" id="{67F166F1-0DD4-40A9-B512-880A44C654FB}"/>
              </a:ext>
            </a:extLst>
          </p:cNvPr>
          <p:cNvSpPr/>
          <p:nvPr/>
        </p:nvSpPr>
        <p:spPr>
          <a:xfrm>
            <a:off x="6154851" y="3010510"/>
            <a:ext cx="643890" cy="640080"/>
          </a:xfrm>
          <a:prstGeom prst="ellipse">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q5</a:t>
            </a:r>
          </a:p>
        </p:txBody>
      </p:sp>
      <p:sp>
        <p:nvSpPr>
          <p:cNvPr id="12" name="Oval 11">
            <a:extLst>
              <a:ext uri="{FF2B5EF4-FFF2-40B4-BE49-F238E27FC236}">
                <a16:creationId xmlns:a16="http://schemas.microsoft.com/office/drawing/2014/main" id="{A47DF0EA-71C3-47C3-96AB-662CC4D899ED}"/>
              </a:ext>
            </a:extLst>
          </p:cNvPr>
          <p:cNvSpPr/>
          <p:nvPr/>
        </p:nvSpPr>
        <p:spPr>
          <a:xfrm>
            <a:off x="5096712" y="1349350"/>
            <a:ext cx="643890" cy="640080"/>
          </a:xfrm>
          <a:prstGeom prst="ellipse">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q4</a:t>
            </a:r>
          </a:p>
        </p:txBody>
      </p:sp>
      <p:sp>
        <p:nvSpPr>
          <p:cNvPr id="14" name="Oval 13">
            <a:extLst>
              <a:ext uri="{FF2B5EF4-FFF2-40B4-BE49-F238E27FC236}">
                <a16:creationId xmlns:a16="http://schemas.microsoft.com/office/drawing/2014/main" id="{9F30B9AD-3479-44B2-842F-3DEA1A50A735}"/>
              </a:ext>
            </a:extLst>
          </p:cNvPr>
          <p:cNvSpPr/>
          <p:nvPr/>
        </p:nvSpPr>
        <p:spPr>
          <a:xfrm>
            <a:off x="7249362" y="1349350"/>
            <a:ext cx="643890" cy="640080"/>
          </a:xfrm>
          <a:prstGeom prst="ellipse">
            <a:avLst/>
          </a:prstGeom>
          <a:ln w="63500" cmpd="dbl">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q6</a:t>
            </a:r>
          </a:p>
        </p:txBody>
      </p:sp>
      <p:cxnSp>
        <p:nvCxnSpPr>
          <p:cNvPr id="16" name="Straight Arrow Connector 15">
            <a:extLst>
              <a:ext uri="{FF2B5EF4-FFF2-40B4-BE49-F238E27FC236}">
                <a16:creationId xmlns:a16="http://schemas.microsoft.com/office/drawing/2014/main" id="{EF5536D0-D832-4F65-BFE9-F04FFEBDCCDB}"/>
              </a:ext>
            </a:extLst>
          </p:cNvPr>
          <p:cNvCxnSpPr>
            <a:cxnSpLocks/>
            <a:endCxn id="4" idx="2"/>
          </p:cNvCxnSpPr>
          <p:nvPr/>
        </p:nvCxnSpPr>
        <p:spPr>
          <a:xfrm flipV="1">
            <a:off x="89491" y="3197642"/>
            <a:ext cx="701921" cy="8057"/>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18" name="Straight Arrow Connector 17">
            <a:extLst>
              <a:ext uri="{FF2B5EF4-FFF2-40B4-BE49-F238E27FC236}">
                <a16:creationId xmlns:a16="http://schemas.microsoft.com/office/drawing/2014/main" id="{06403CB9-C214-4052-A669-26DC52D190CD}"/>
              </a:ext>
            </a:extLst>
          </p:cNvPr>
          <p:cNvCxnSpPr>
            <a:cxnSpLocks/>
            <a:stCxn id="4" idx="0"/>
            <a:endCxn id="6" idx="4"/>
          </p:cNvCxnSpPr>
          <p:nvPr/>
        </p:nvCxnSpPr>
        <p:spPr>
          <a:xfrm flipV="1">
            <a:off x="1113357" y="1989430"/>
            <a:ext cx="0" cy="888172"/>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20" name="Straight Arrow Connector 19">
            <a:extLst>
              <a:ext uri="{FF2B5EF4-FFF2-40B4-BE49-F238E27FC236}">
                <a16:creationId xmlns:a16="http://schemas.microsoft.com/office/drawing/2014/main" id="{A960DF1C-D784-4757-9EF9-4F43E6537460}"/>
              </a:ext>
            </a:extLst>
          </p:cNvPr>
          <p:cNvCxnSpPr>
            <a:stCxn id="6" idx="6"/>
            <a:endCxn id="8" idx="2"/>
          </p:cNvCxnSpPr>
          <p:nvPr/>
        </p:nvCxnSpPr>
        <p:spPr>
          <a:xfrm>
            <a:off x="1435302" y="1669390"/>
            <a:ext cx="1508760" cy="0"/>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22" name="Straight Arrow Connector 21">
            <a:extLst>
              <a:ext uri="{FF2B5EF4-FFF2-40B4-BE49-F238E27FC236}">
                <a16:creationId xmlns:a16="http://schemas.microsoft.com/office/drawing/2014/main" id="{F8103D44-B49D-417D-8D6A-D7AFF0A8E11E}"/>
              </a:ext>
            </a:extLst>
          </p:cNvPr>
          <p:cNvCxnSpPr>
            <a:stCxn id="8" idx="6"/>
            <a:endCxn id="12" idx="2"/>
          </p:cNvCxnSpPr>
          <p:nvPr/>
        </p:nvCxnSpPr>
        <p:spPr>
          <a:xfrm>
            <a:off x="3587952" y="1669390"/>
            <a:ext cx="1508760" cy="0"/>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24" name="Straight Arrow Connector 23">
            <a:extLst>
              <a:ext uri="{FF2B5EF4-FFF2-40B4-BE49-F238E27FC236}">
                <a16:creationId xmlns:a16="http://schemas.microsoft.com/office/drawing/2014/main" id="{513E41DD-C57F-49D4-9579-6B8C66C7186A}"/>
              </a:ext>
            </a:extLst>
          </p:cNvPr>
          <p:cNvCxnSpPr>
            <a:stCxn id="12" idx="6"/>
            <a:endCxn id="14" idx="2"/>
          </p:cNvCxnSpPr>
          <p:nvPr/>
        </p:nvCxnSpPr>
        <p:spPr>
          <a:xfrm>
            <a:off x="5740602" y="1669390"/>
            <a:ext cx="1508760" cy="0"/>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26" name="Straight Arrow Connector 25">
            <a:extLst>
              <a:ext uri="{FF2B5EF4-FFF2-40B4-BE49-F238E27FC236}">
                <a16:creationId xmlns:a16="http://schemas.microsoft.com/office/drawing/2014/main" id="{D5ED4A63-A07A-455A-90E8-A0B777B8EB79}"/>
              </a:ext>
            </a:extLst>
          </p:cNvPr>
          <p:cNvCxnSpPr>
            <a:cxnSpLocks/>
            <a:stCxn id="10" idx="7"/>
            <a:endCxn id="14" idx="3"/>
          </p:cNvCxnSpPr>
          <p:nvPr/>
        </p:nvCxnSpPr>
        <p:spPr>
          <a:xfrm flipV="1">
            <a:off x="6704445" y="1895692"/>
            <a:ext cx="639213" cy="1208556"/>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30" name="Straight Arrow Connector 29">
            <a:extLst>
              <a:ext uri="{FF2B5EF4-FFF2-40B4-BE49-F238E27FC236}">
                <a16:creationId xmlns:a16="http://schemas.microsoft.com/office/drawing/2014/main" id="{3D2F07A5-D0B3-49AB-B394-7F0F6EB8F4BD}"/>
              </a:ext>
            </a:extLst>
          </p:cNvPr>
          <p:cNvCxnSpPr>
            <a:cxnSpLocks/>
            <a:stCxn id="10" idx="1"/>
            <a:endCxn id="12" idx="5"/>
          </p:cNvCxnSpPr>
          <p:nvPr/>
        </p:nvCxnSpPr>
        <p:spPr>
          <a:xfrm flipH="1" flipV="1">
            <a:off x="5646306" y="1895692"/>
            <a:ext cx="602841" cy="1208556"/>
          </a:xfrm>
          <a:prstGeom prst="straightConnector1">
            <a:avLst/>
          </a:prstGeom>
          <a:ln>
            <a:headEnd type="triangle" w="lg" len="lg"/>
            <a:tailEnd type="none"/>
          </a:ln>
        </p:spPr>
        <p:style>
          <a:lnRef idx="2">
            <a:schemeClr val="dk1"/>
          </a:lnRef>
          <a:fillRef idx="0">
            <a:schemeClr val="dk1"/>
          </a:fillRef>
          <a:effectRef idx="1">
            <a:schemeClr val="dk1"/>
          </a:effectRef>
          <a:fontRef idx="minor">
            <a:schemeClr val="tx1"/>
          </a:fontRef>
        </p:style>
      </p:cxnSp>
      <p:cxnSp>
        <p:nvCxnSpPr>
          <p:cNvPr id="33" name="Connector: Curved 32">
            <a:extLst>
              <a:ext uri="{FF2B5EF4-FFF2-40B4-BE49-F238E27FC236}">
                <a16:creationId xmlns:a16="http://schemas.microsoft.com/office/drawing/2014/main" id="{E4B08562-EB21-4A34-AE80-873C957C1D6C}"/>
              </a:ext>
            </a:extLst>
          </p:cNvPr>
          <p:cNvCxnSpPr>
            <a:stCxn id="12" idx="4"/>
            <a:endCxn id="10" idx="2"/>
          </p:cNvCxnSpPr>
          <p:nvPr/>
        </p:nvCxnSpPr>
        <p:spPr>
          <a:xfrm rot="16200000" flipH="1">
            <a:off x="5116194" y="2291893"/>
            <a:ext cx="1341120" cy="736194"/>
          </a:xfrm>
          <a:prstGeom prst="curvedConnector2">
            <a:avLst/>
          </a:prstGeom>
          <a:ln>
            <a:headEnd type="triangle" w="lg" len="lg"/>
            <a:tailEnd type="none"/>
          </a:ln>
        </p:spPr>
        <p:style>
          <a:lnRef idx="2">
            <a:schemeClr val="dk1"/>
          </a:lnRef>
          <a:fillRef idx="0">
            <a:schemeClr val="dk1"/>
          </a:fillRef>
          <a:effectRef idx="1">
            <a:schemeClr val="dk1"/>
          </a:effectRef>
          <a:fontRef idx="minor">
            <a:schemeClr val="tx1"/>
          </a:fontRef>
        </p:style>
      </p:cxnSp>
      <p:cxnSp>
        <p:nvCxnSpPr>
          <p:cNvPr id="35" name="Connector: Curved 34">
            <a:extLst>
              <a:ext uri="{FF2B5EF4-FFF2-40B4-BE49-F238E27FC236}">
                <a16:creationId xmlns:a16="http://schemas.microsoft.com/office/drawing/2014/main" id="{93CDF142-D270-4023-AF5B-D7A1C580396C}"/>
              </a:ext>
            </a:extLst>
          </p:cNvPr>
          <p:cNvCxnSpPr>
            <a:stCxn id="8" idx="1"/>
            <a:endCxn id="8" idx="7"/>
          </p:cNvCxnSpPr>
          <p:nvPr/>
        </p:nvCxnSpPr>
        <p:spPr>
          <a:xfrm rot="5400000" flipH="1" flipV="1">
            <a:off x="3266007" y="1215439"/>
            <a:ext cx="12700" cy="455298"/>
          </a:xfrm>
          <a:prstGeom prst="curvedConnector3">
            <a:avLst>
              <a:gd name="adj1" fmla="val 4218094"/>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38" name="Connector: Curved 37">
            <a:extLst>
              <a:ext uri="{FF2B5EF4-FFF2-40B4-BE49-F238E27FC236}">
                <a16:creationId xmlns:a16="http://schemas.microsoft.com/office/drawing/2014/main" id="{75642DA1-7CC8-4194-8747-38F1A459DF44}"/>
              </a:ext>
            </a:extLst>
          </p:cNvPr>
          <p:cNvCxnSpPr>
            <a:stCxn id="14" idx="1"/>
            <a:endCxn id="14" idx="7"/>
          </p:cNvCxnSpPr>
          <p:nvPr/>
        </p:nvCxnSpPr>
        <p:spPr>
          <a:xfrm rot="5400000" flipH="1" flipV="1">
            <a:off x="7571307" y="1215439"/>
            <a:ext cx="12700" cy="455298"/>
          </a:xfrm>
          <a:prstGeom prst="curvedConnector3">
            <a:avLst>
              <a:gd name="adj1" fmla="val 4458094"/>
            </a:avLst>
          </a:prstGeom>
          <a:ln>
            <a:tailEnd type="triangle" w="lg" len="lg"/>
          </a:ln>
        </p:spPr>
        <p:style>
          <a:lnRef idx="2">
            <a:schemeClr val="dk1"/>
          </a:lnRef>
          <a:fillRef idx="0">
            <a:schemeClr val="dk1"/>
          </a:fillRef>
          <a:effectRef idx="1">
            <a:schemeClr val="dk1"/>
          </a:effectRef>
          <a:fontRef idx="minor">
            <a:schemeClr val="tx1"/>
          </a:fontRef>
        </p:style>
      </p:cxnSp>
      <p:sp>
        <p:nvSpPr>
          <p:cNvPr id="40" name="Rectangle 39">
            <a:extLst>
              <a:ext uri="{FF2B5EF4-FFF2-40B4-BE49-F238E27FC236}">
                <a16:creationId xmlns:a16="http://schemas.microsoft.com/office/drawing/2014/main" id="{F96A16EB-A1D0-4CBF-BE54-CE7978ABED2E}"/>
              </a:ext>
            </a:extLst>
          </p:cNvPr>
          <p:cNvSpPr/>
          <p:nvPr/>
        </p:nvSpPr>
        <p:spPr>
          <a:xfrm>
            <a:off x="1488642" y="1273150"/>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rPr>
              <a:t>a, </a:t>
            </a:r>
            <a:r>
              <a:rPr lang="el-GR" sz="2000" b="1" i="1" dirty="0">
                <a:latin typeface="+mj-lt"/>
                <a:ea typeface="Cambria Math" panose="02040503050406030204" pitchFamily="18" charset="0"/>
              </a:rPr>
              <a:t>ε</a:t>
            </a:r>
            <a:r>
              <a:rPr lang="en-US" sz="2000" b="1" i="1" dirty="0">
                <a:latin typeface="+mj-lt"/>
                <a:ea typeface="Cambria Math" panose="02040503050406030204" pitchFamily="18" charset="0"/>
              </a:rPr>
              <a:t>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a:t>
            </a:r>
            <a:endParaRPr lang="en-US" b="1" i="1" dirty="0">
              <a:latin typeface="+mj-lt"/>
            </a:endParaRPr>
          </a:p>
        </p:txBody>
      </p:sp>
      <p:sp>
        <p:nvSpPr>
          <p:cNvPr id="42" name="Rectangle 41">
            <a:extLst>
              <a:ext uri="{FF2B5EF4-FFF2-40B4-BE49-F238E27FC236}">
                <a16:creationId xmlns:a16="http://schemas.microsoft.com/office/drawing/2014/main" id="{B1FF704C-F400-4936-9578-2E7DA47B517E}"/>
              </a:ext>
            </a:extLst>
          </p:cNvPr>
          <p:cNvSpPr/>
          <p:nvPr/>
        </p:nvSpPr>
        <p:spPr>
          <a:xfrm>
            <a:off x="3591446" y="1275689"/>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rPr>
              <a:t>b, </a:t>
            </a:r>
            <a:r>
              <a:rPr lang="en-US" sz="2000" b="1" i="1" dirty="0">
                <a:latin typeface="+mj-lt"/>
                <a:ea typeface="Cambria Math" panose="02040503050406030204" pitchFamily="18" charset="0"/>
              </a:rPr>
              <a:t>a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b="1" i="1" dirty="0">
              <a:latin typeface="+mj-lt"/>
            </a:endParaRPr>
          </a:p>
        </p:txBody>
      </p:sp>
      <p:sp>
        <p:nvSpPr>
          <p:cNvPr id="46" name="Rectangle 45">
            <a:extLst>
              <a:ext uri="{FF2B5EF4-FFF2-40B4-BE49-F238E27FC236}">
                <a16:creationId xmlns:a16="http://schemas.microsoft.com/office/drawing/2014/main" id="{7EE872B4-6B39-4541-971C-A1708D50C149}"/>
              </a:ext>
            </a:extLst>
          </p:cNvPr>
          <p:cNvSpPr/>
          <p:nvPr/>
        </p:nvSpPr>
        <p:spPr>
          <a:xfrm rot="3794324">
            <a:off x="5443669" y="2133027"/>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l-GR" sz="2000" b="1" i="1" dirty="0">
                <a:latin typeface="+mj-lt"/>
                <a:ea typeface="Cambria Math" panose="02040503050406030204" pitchFamily="18" charset="0"/>
              </a:rPr>
              <a:t>ε</a:t>
            </a:r>
            <a:r>
              <a:rPr lang="en-US" sz="2000" b="1" i="1" dirty="0">
                <a:latin typeface="+mj-lt"/>
              </a:rPr>
              <a:t>, </a:t>
            </a:r>
            <a:r>
              <a:rPr lang="en-US" sz="2000" b="1" i="1" dirty="0">
                <a:latin typeface="+mj-lt"/>
                <a:ea typeface="Cambria Math" panose="02040503050406030204" pitchFamily="18" charset="0"/>
              </a:rPr>
              <a:t>a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b="1" i="1" dirty="0">
              <a:latin typeface="+mj-lt"/>
            </a:endParaRPr>
          </a:p>
        </p:txBody>
      </p:sp>
      <p:sp>
        <p:nvSpPr>
          <p:cNvPr id="48" name="Rectangle 47">
            <a:extLst>
              <a:ext uri="{FF2B5EF4-FFF2-40B4-BE49-F238E27FC236}">
                <a16:creationId xmlns:a16="http://schemas.microsoft.com/office/drawing/2014/main" id="{FDD9627C-5FC3-4610-85DD-D56D8D2DC054}"/>
              </a:ext>
            </a:extLst>
          </p:cNvPr>
          <p:cNvSpPr/>
          <p:nvPr/>
        </p:nvSpPr>
        <p:spPr>
          <a:xfrm>
            <a:off x="3215843" y="746918"/>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rPr>
              <a:t>a, </a:t>
            </a:r>
            <a:r>
              <a:rPr lang="el-GR" sz="2000" b="1" i="1" dirty="0">
                <a:latin typeface="+mj-lt"/>
                <a:ea typeface="Cambria Math" panose="02040503050406030204" pitchFamily="18" charset="0"/>
              </a:rPr>
              <a:t>ε</a:t>
            </a:r>
            <a:r>
              <a:rPr lang="en-US" sz="2000" b="1" i="1" dirty="0">
                <a:latin typeface="+mj-lt"/>
                <a:ea typeface="Cambria Math" panose="02040503050406030204" pitchFamily="18" charset="0"/>
              </a:rPr>
              <a:t>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a:t>
            </a:r>
            <a:endParaRPr lang="en-US" b="1" i="1" dirty="0">
              <a:latin typeface="+mj-lt"/>
            </a:endParaRPr>
          </a:p>
        </p:txBody>
      </p:sp>
      <p:sp>
        <p:nvSpPr>
          <p:cNvPr id="50" name="Rectangle 49">
            <a:extLst>
              <a:ext uri="{FF2B5EF4-FFF2-40B4-BE49-F238E27FC236}">
                <a16:creationId xmlns:a16="http://schemas.microsoft.com/office/drawing/2014/main" id="{75BEED41-220A-4D30-82B3-3E6897ACD140}"/>
              </a:ext>
            </a:extLst>
          </p:cNvPr>
          <p:cNvSpPr/>
          <p:nvPr/>
        </p:nvSpPr>
        <p:spPr>
          <a:xfrm>
            <a:off x="7571307" y="765791"/>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rPr>
              <a:t>b, </a:t>
            </a:r>
            <a:r>
              <a:rPr lang="el-GR" sz="2000" b="1" i="1" dirty="0">
                <a:latin typeface="+mj-lt"/>
                <a:ea typeface="Cambria Math" panose="02040503050406030204" pitchFamily="18" charset="0"/>
              </a:rPr>
              <a:t>ε</a:t>
            </a:r>
            <a:r>
              <a:rPr lang="en-US" sz="2000" b="1" i="1" dirty="0">
                <a:latin typeface="+mj-lt"/>
                <a:ea typeface="Cambria Math" panose="02040503050406030204" pitchFamily="18" charset="0"/>
              </a:rPr>
              <a:t>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b="1" i="1" dirty="0">
              <a:latin typeface="+mj-lt"/>
            </a:endParaRPr>
          </a:p>
        </p:txBody>
      </p:sp>
      <p:sp>
        <p:nvSpPr>
          <p:cNvPr id="52" name="Rectangle 51">
            <a:extLst>
              <a:ext uri="{FF2B5EF4-FFF2-40B4-BE49-F238E27FC236}">
                <a16:creationId xmlns:a16="http://schemas.microsoft.com/office/drawing/2014/main" id="{E96B5AE7-51AB-4782-B94E-6B7A9DE3CC74}"/>
              </a:ext>
            </a:extLst>
          </p:cNvPr>
          <p:cNvSpPr/>
          <p:nvPr/>
        </p:nvSpPr>
        <p:spPr>
          <a:xfrm>
            <a:off x="4336761" y="2499970"/>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rPr>
              <a:t>b, </a:t>
            </a:r>
            <a:r>
              <a:rPr lang="en-US" sz="2000" b="1" i="1" dirty="0">
                <a:latin typeface="+mj-lt"/>
                <a:ea typeface="Cambria Math" panose="02040503050406030204" pitchFamily="18" charset="0"/>
              </a:rPr>
              <a:t>a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b="1" i="1" dirty="0">
              <a:latin typeface="+mj-lt"/>
            </a:endParaRPr>
          </a:p>
        </p:txBody>
      </p:sp>
      <p:sp>
        <p:nvSpPr>
          <p:cNvPr id="56" name="Rectangle 55">
            <a:extLst>
              <a:ext uri="{FF2B5EF4-FFF2-40B4-BE49-F238E27FC236}">
                <a16:creationId xmlns:a16="http://schemas.microsoft.com/office/drawing/2014/main" id="{E1177D29-FE29-42A2-BE9E-9B1BB5D97EA8}"/>
              </a:ext>
            </a:extLst>
          </p:cNvPr>
          <p:cNvSpPr/>
          <p:nvPr/>
        </p:nvSpPr>
        <p:spPr>
          <a:xfrm>
            <a:off x="933810" y="2176801"/>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l-GR" sz="2000" b="1" i="1" dirty="0">
                <a:latin typeface="+mj-lt"/>
                <a:ea typeface="Cambria Math" panose="02040503050406030204" pitchFamily="18" charset="0"/>
              </a:rPr>
              <a:t>ε</a:t>
            </a:r>
            <a:r>
              <a:rPr lang="en-US" sz="2000" b="1" i="1" dirty="0">
                <a:latin typeface="+mj-lt"/>
              </a:rPr>
              <a:t>, </a:t>
            </a:r>
            <a:r>
              <a:rPr lang="el-GR" sz="2000" b="1" i="1" dirty="0">
                <a:latin typeface="+mj-lt"/>
                <a:ea typeface="Cambria Math" panose="02040503050406030204" pitchFamily="18" charset="0"/>
              </a:rPr>
              <a:t>ε</a:t>
            </a:r>
            <a:r>
              <a:rPr lang="en-US" sz="2000" b="1" i="1" dirty="0">
                <a:latin typeface="+mj-lt"/>
                <a:ea typeface="Cambria Math" panose="02040503050406030204" pitchFamily="18" charset="0"/>
              </a:rPr>
              <a:t>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t>
            </a:r>
            <a:endParaRPr lang="en-US" b="1" i="1" dirty="0">
              <a:latin typeface="+mj-lt"/>
            </a:endParaRPr>
          </a:p>
        </p:txBody>
      </p:sp>
      <p:sp>
        <p:nvSpPr>
          <p:cNvPr id="51" name="Rectangle 50">
            <a:extLst>
              <a:ext uri="{FF2B5EF4-FFF2-40B4-BE49-F238E27FC236}">
                <a16:creationId xmlns:a16="http://schemas.microsoft.com/office/drawing/2014/main" id="{C7AD4F2B-8045-4817-958D-C9193437D90B}"/>
              </a:ext>
            </a:extLst>
          </p:cNvPr>
          <p:cNvSpPr/>
          <p:nvPr/>
        </p:nvSpPr>
        <p:spPr>
          <a:xfrm>
            <a:off x="5756000" y="888999"/>
            <a:ext cx="1306514" cy="45901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l-GR" sz="2000" b="1" i="1" dirty="0">
                <a:latin typeface="+mj-lt"/>
                <a:ea typeface="Cambria Math" panose="02040503050406030204" pitchFamily="18" charset="0"/>
              </a:rPr>
              <a:t>ε</a:t>
            </a:r>
            <a:r>
              <a:rPr lang="en-US" sz="2000" b="1" i="1" dirty="0">
                <a:latin typeface="+mj-lt"/>
              </a:rPr>
              <a:t>, </a:t>
            </a:r>
            <a:r>
              <a:rPr lang="en-US" sz="2000" b="1" i="1" dirty="0">
                <a:latin typeface="+mj-lt"/>
                <a:ea typeface="Cambria Math" panose="02040503050406030204" pitchFamily="18" charset="0"/>
              </a:rPr>
              <a:t>$ </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sz="2000" b="1" i="1" dirty="0">
              <a:latin typeface="+mj-lt"/>
              <a:ea typeface="Cambria Math" panose="02040503050406030204" pitchFamily="18" charset="0"/>
            </a:endParaRPr>
          </a:p>
        </p:txBody>
      </p:sp>
      <p:sp>
        <p:nvSpPr>
          <p:cNvPr id="53" name="Rectangle 52">
            <a:extLst>
              <a:ext uri="{FF2B5EF4-FFF2-40B4-BE49-F238E27FC236}">
                <a16:creationId xmlns:a16="http://schemas.microsoft.com/office/drawing/2014/main" id="{9C13F2F6-06B9-4A19-92E9-F1403AF15BBE}"/>
              </a:ext>
            </a:extLst>
          </p:cNvPr>
          <p:cNvSpPr/>
          <p:nvPr/>
        </p:nvSpPr>
        <p:spPr>
          <a:xfrm>
            <a:off x="5756000" y="1225776"/>
            <a:ext cx="1306514" cy="425984"/>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ea typeface="Cambria Math" panose="02040503050406030204" pitchFamily="18" charset="0"/>
              </a:rPr>
              <a:t>∅, $ </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sz="2000" b="1" i="1" dirty="0">
              <a:latin typeface="+mj-lt"/>
            </a:endParaRPr>
          </a:p>
        </p:txBody>
      </p:sp>
      <p:sp>
        <p:nvSpPr>
          <p:cNvPr id="55" name="Rectangle 54">
            <a:extLst>
              <a:ext uri="{FF2B5EF4-FFF2-40B4-BE49-F238E27FC236}">
                <a16:creationId xmlns:a16="http://schemas.microsoft.com/office/drawing/2014/main" id="{9E219C5C-700F-476A-91FE-39C623270E33}"/>
              </a:ext>
            </a:extLst>
          </p:cNvPr>
          <p:cNvSpPr/>
          <p:nvPr/>
        </p:nvSpPr>
        <p:spPr>
          <a:xfrm>
            <a:off x="6965773" y="2169319"/>
            <a:ext cx="1306514" cy="45901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l-GR" sz="2000" b="1" i="1" dirty="0">
                <a:latin typeface="+mj-lt"/>
                <a:ea typeface="Cambria Math" panose="02040503050406030204" pitchFamily="18" charset="0"/>
              </a:rPr>
              <a:t>ε</a:t>
            </a:r>
            <a:r>
              <a:rPr lang="en-US" sz="2000" b="1" i="1" dirty="0">
                <a:latin typeface="+mj-lt"/>
              </a:rPr>
              <a:t>, </a:t>
            </a:r>
            <a:r>
              <a:rPr lang="en-US" sz="2000" b="1" i="1" dirty="0">
                <a:latin typeface="+mj-lt"/>
                <a:ea typeface="Cambria Math" panose="02040503050406030204" pitchFamily="18" charset="0"/>
              </a:rPr>
              <a:t>$ </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sz="2000" b="1" i="1" dirty="0">
              <a:latin typeface="+mj-lt"/>
              <a:ea typeface="Cambria Math" panose="02040503050406030204" pitchFamily="18" charset="0"/>
            </a:endParaRPr>
          </a:p>
        </p:txBody>
      </p:sp>
      <p:sp>
        <p:nvSpPr>
          <p:cNvPr id="57" name="Rectangle 56">
            <a:extLst>
              <a:ext uri="{FF2B5EF4-FFF2-40B4-BE49-F238E27FC236}">
                <a16:creationId xmlns:a16="http://schemas.microsoft.com/office/drawing/2014/main" id="{535F9046-D7C2-4ACD-99C8-A0D01C776F3E}"/>
              </a:ext>
            </a:extLst>
          </p:cNvPr>
          <p:cNvSpPr/>
          <p:nvPr/>
        </p:nvSpPr>
        <p:spPr>
          <a:xfrm>
            <a:off x="6828613" y="2506096"/>
            <a:ext cx="1306514" cy="425984"/>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ea typeface="Cambria Math" panose="02040503050406030204" pitchFamily="18" charset="0"/>
              </a:rPr>
              <a:t>∅, $ </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sz="2000" b="1" i="1" dirty="0">
              <a:latin typeface="+mj-lt"/>
            </a:endParaRPr>
          </a:p>
        </p:txBody>
      </p:sp>
      <p:sp>
        <p:nvSpPr>
          <p:cNvPr id="58" name="Text Placeholder 6">
            <a:extLst>
              <a:ext uri="{FF2B5EF4-FFF2-40B4-BE49-F238E27FC236}">
                <a16:creationId xmlns:a16="http://schemas.microsoft.com/office/drawing/2014/main" id="{02595317-7D88-401E-8F8F-F9EE0396FD30}"/>
              </a:ext>
            </a:extLst>
          </p:cNvPr>
          <p:cNvSpPr txBox="1">
            <a:spLocks/>
          </p:cNvSpPr>
          <p:nvPr/>
        </p:nvSpPr>
        <p:spPr>
          <a:xfrm>
            <a:off x="4717143" y="3542484"/>
            <a:ext cx="4363716" cy="2992741"/>
          </a:xfrm>
          <a:prstGeom prst="rect">
            <a:avLst/>
          </a:prstGeom>
        </p:spPr>
        <p:txBody>
          <a:bodyPr vert="horz" lIns="91440" tIns="45720" rIns="91440" bIns="45720" rtlCol="0">
            <a:normAutofit/>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4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6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6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a:lnSpc>
                <a:spcPct val="120000"/>
              </a:lnSpc>
              <a:spcBef>
                <a:spcPts val="0"/>
              </a:spcBef>
            </a:pPr>
            <a:r>
              <a:rPr lang="en-US" b="1" dirty="0"/>
              <a:t>Solution: </a:t>
            </a:r>
          </a:p>
          <a:p>
            <a:pPr>
              <a:lnSpc>
                <a:spcPct val="120000"/>
              </a:lnSpc>
              <a:spcBef>
                <a:spcPts val="0"/>
              </a:spcBef>
            </a:pPr>
            <a:r>
              <a:rPr lang="en-US" sz="2000" dirty="0"/>
              <a:t>Push all </a:t>
            </a:r>
            <a:r>
              <a:rPr lang="en-US" sz="2000" b="1" i="1" dirty="0">
                <a:latin typeface="+mj-lt"/>
              </a:rPr>
              <a:t>a</a:t>
            </a:r>
            <a:r>
              <a:rPr lang="en-US" sz="2000" dirty="0"/>
              <a:t>’s of the input into the stack. </a:t>
            </a:r>
          </a:p>
          <a:p>
            <a:pPr>
              <a:lnSpc>
                <a:spcPct val="120000"/>
              </a:lnSpc>
              <a:spcBef>
                <a:spcPts val="0"/>
              </a:spcBef>
            </a:pPr>
            <a:r>
              <a:rPr lang="en-US" sz="2000" dirty="0"/>
              <a:t>For each </a:t>
            </a:r>
            <a:r>
              <a:rPr lang="en-US" sz="2000" b="1" i="1" dirty="0">
                <a:latin typeface="+mj-lt"/>
              </a:rPr>
              <a:t>b</a:t>
            </a:r>
            <a:r>
              <a:rPr lang="en-US" sz="2000" dirty="0"/>
              <a:t> we pop two </a:t>
            </a:r>
            <a:r>
              <a:rPr lang="en-US" sz="2000" b="1" i="1" dirty="0">
                <a:latin typeface="+mj-lt"/>
              </a:rPr>
              <a:t>a</a:t>
            </a:r>
            <a:r>
              <a:rPr lang="en-US" sz="2000" dirty="0"/>
              <a:t>’s </a:t>
            </a:r>
          </a:p>
          <a:p>
            <a:pPr lvl="1">
              <a:lnSpc>
                <a:spcPct val="120000"/>
              </a:lnSpc>
              <a:spcBef>
                <a:spcPts val="0"/>
              </a:spcBef>
            </a:pPr>
            <a:r>
              <a:rPr lang="en-US" sz="2000" dirty="0"/>
              <a:t>If the number of </a:t>
            </a:r>
            <a:r>
              <a:rPr lang="en-US" sz="2000" b="1" i="1" dirty="0">
                <a:latin typeface="+mj-lt"/>
              </a:rPr>
              <a:t>a</a:t>
            </a:r>
            <a:r>
              <a:rPr lang="en-US" sz="2000" dirty="0"/>
              <a:t>’s are odd, only one </a:t>
            </a:r>
            <a:r>
              <a:rPr lang="en-US" sz="2000" b="1" i="1" dirty="0">
                <a:latin typeface="+mj-lt"/>
              </a:rPr>
              <a:t>a</a:t>
            </a:r>
            <a:r>
              <a:rPr lang="en-US" sz="2000" dirty="0"/>
              <a:t> will be popped for the last </a:t>
            </a:r>
            <a:r>
              <a:rPr lang="en-US" sz="2000" b="1" i="1" dirty="0">
                <a:latin typeface="+mj-lt"/>
              </a:rPr>
              <a:t>b</a:t>
            </a:r>
            <a:r>
              <a:rPr lang="en-US" sz="2000" dirty="0"/>
              <a:t>. </a:t>
            </a:r>
          </a:p>
          <a:p>
            <a:pPr>
              <a:lnSpc>
                <a:spcPct val="120000"/>
              </a:lnSpc>
              <a:spcBef>
                <a:spcPts val="0"/>
              </a:spcBef>
            </a:pPr>
            <a:r>
              <a:rPr lang="en-US" sz="2000" dirty="0"/>
              <a:t>Empty the stack. </a:t>
            </a:r>
          </a:p>
          <a:p>
            <a:pPr>
              <a:lnSpc>
                <a:spcPct val="120000"/>
              </a:lnSpc>
              <a:spcBef>
                <a:spcPts val="0"/>
              </a:spcBef>
            </a:pPr>
            <a:r>
              <a:rPr lang="en-US" sz="2000" dirty="0"/>
              <a:t>Read/scan rest of the </a:t>
            </a:r>
            <a:r>
              <a:rPr lang="en-US" sz="2000" b="1" i="1" dirty="0">
                <a:latin typeface="+mj-lt"/>
              </a:rPr>
              <a:t>b</a:t>
            </a:r>
            <a:r>
              <a:rPr lang="en-US" sz="2000" dirty="0"/>
              <a:t>’s, if remains.</a:t>
            </a:r>
          </a:p>
          <a:p>
            <a:pPr>
              <a:lnSpc>
                <a:spcPct val="120000"/>
              </a:lnSpc>
              <a:spcBef>
                <a:spcPts val="0"/>
              </a:spcBef>
            </a:pPr>
            <a:endParaRPr lang="en-US" sz="2000" dirty="0"/>
          </a:p>
          <a:p>
            <a:pPr>
              <a:lnSpc>
                <a:spcPct val="120000"/>
              </a:lnSpc>
              <a:spcBef>
                <a:spcPts val="0"/>
              </a:spcBef>
            </a:pPr>
            <a:endParaRPr lang="en-US" sz="2000" dirty="0"/>
          </a:p>
        </p:txBody>
      </p:sp>
    </p:spTree>
    <p:extLst>
      <p:ext uri="{BB962C8B-B14F-4D97-AF65-F5344CB8AC3E}">
        <p14:creationId xmlns:p14="http://schemas.microsoft.com/office/powerpoint/2010/main" val="827976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left)">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wipe(left)">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wipe(left)">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wipe(left)">
                                      <p:cBhvr>
                                        <p:cTn id="22" dur="5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wipe(left)">
                                      <p:cBhvr>
                                        <p:cTn id="27" dur="500"/>
                                        <p:tgtEl>
                                          <p:spTgt spid="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58">
                                            <p:txEl>
                                              <p:pRg st="0" end="0"/>
                                            </p:txEl>
                                          </p:spTgt>
                                        </p:tgtEl>
                                        <p:attrNameLst>
                                          <p:attrName>style.visibility</p:attrName>
                                        </p:attrNameLst>
                                      </p:cBhvr>
                                      <p:to>
                                        <p:strVal val="visible"/>
                                      </p:to>
                                    </p:set>
                                    <p:animEffect transition="in" filter="wipe(left)">
                                      <p:cBhvr>
                                        <p:cTn id="32" dur="500"/>
                                        <p:tgtEl>
                                          <p:spTgt spid="58">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58">
                                            <p:txEl>
                                              <p:pRg st="1" end="1"/>
                                            </p:txEl>
                                          </p:spTgt>
                                        </p:tgtEl>
                                        <p:attrNameLst>
                                          <p:attrName>style.visibility</p:attrName>
                                        </p:attrNameLst>
                                      </p:cBhvr>
                                      <p:to>
                                        <p:strVal val="visible"/>
                                      </p:to>
                                    </p:set>
                                    <p:animEffect transition="in" filter="wipe(left)">
                                      <p:cBhvr>
                                        <p:cTn id="37" dur="500"/>
                                        <p:tgtEl>
                                          <p:spTgt spid="58">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58">
                                            <p:txEl>
                                              <p:pRg st="2" end="2"/>
                                            </p:txEl>
                                          </p:spTgt>
                                        </p:tgtEl>
                                        <p:attrNameLst>
                                          <p:attrName>style.visibility</p:attrName>
                                        </p:attrNameLst>
                                      </p:cBhvr>
                                      <p:to>
                                        <p:strVal val="visible"/>
                                      </p:to>
                                    </p:set>
                                    <p:animEffect transition="in" filter="wipe(left)">
                                      <p:cBhvr>
                                        <p:cTn id="42" dur="500"/>
                                        <p:tgtEl>
                                          <p:spTgt spid="58">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58">
                                            <p:txEl>
                                              <p:pRg st="3" end="3"/>
                                            </p:txEl>
                                          </p:spTgt>
                                        </p:tgtEl>
                                        <p:attrNameLst>
                                          <p:attrName>style.visibility</p:attrName>
                                        </p:attrNameLst>
                                      </p:cBhvr>
                                      <p:to>
                                        <p:strVal val="visible"/>
                                      </p:to>
                                    </p:set>
                                    <p:animEffect transition="in" filter="wipe(left)">
                                      <p:cBhvr>
                                        <p:cTn id="47" dur="500"/>
                                        <p:tgtEl>
                                          <p:spTgt spid="58">
                                            <p:txEl>
                                              <p:pRg st="3" end="3"/>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58">
                                            <p:txEl>
                                              <p:pRg st="4" end="4"/>
                                            </p:txEl>
                                          </p:spTgt>
                                        </p:tgtEl>
                                        <p:attrNameLst>
                                          <p:attrName>style.visibility</p:attrName>
                                        </p:attrNameLst>
                                      </p:cBhvr>
                                      <p:to>
                                        <p:strVal val="visible"/>
                                      </p:to>
                                    </p:set>
                                    <p:animEffect transition="in" filter="wipe(left)">
                                      <p:cBhvr>
                                        <p:cTn id="52" dur="500"/>
                                        <p:tgtEl>
                                          <p:spTgt spid="58">
                                            <p:txEl>
                                              <p:pRg st="4" end="4"/>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58">
                                            <p:txEl>
                                              <p:pRg st="5" end="5"/>
                                            </p:txEl>
                                          </p:spTgt>
                                        </p:tgtEl>
                                        <p:attrNameLst>
                                          <p:attrName>style.visibility</p:attrName>
                                        </p:attrNameLst>
                                      </p:cBhvr>
                                      <p:to>
                                        <p:strVal val="visible"/>
                                      </p:to>
                                    </p:set>
                                    <p:animEffect transition="in" filter="wipe(left)">
                                      <p:cBhvr>
                                        <p:cTn id="57" dur="500"/>
                                        <p:tgtEl>
                                          <p:spTgt spid="58">
                                            <p:txEl>
                                              <p:pRg st="5" end="5"/>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 presetClass="entr" presetSubtype="8" fill="hold" nodeType="clickEffect">
                                  <p:stCondLst>
                                    <p:cond delay="0"/>
                                  </p:stCondLst>
                                  <p:childTnLst>
                                    <p:set>
                                      <p:cBhvr>
                                        <p:cTn id="61" dur="1" fill="hold">
                                          <p:stCondLst>
                                            <p:cond delay="0"/>
                                          </p:stCondLst>
                                        </p:cTn>
                                        <p:tgtEl>
                                          <p:spTgt spid="16"/>
                                        </p:tgtEl>
                                        <p:attrNameLst>
                                          <p:attrName>style.visibility</p:attrName>
                                        </p:attrNameLst>
                                      </p:cBhvr>
                                      <p:to>
                                        <p:strVal val="visible"/>
                                      </p:to>
                                    </p:set>
                                    <p:anim calcmode="lin" valueType="num">
                                      <p:cBhvr additive="base">
                                        <p:cTn id="62" dur="500" fill="hold"/>
                                        <p:tgtEl>
                                          <p:spTgt spid="16"/>
                                        </p:tgtEl>
                                        <p:attrNameLst>
                                          <p:attrName>ppt_x</p:attrName>
                                        </p:attrNameLst>
                                      </p:cBhvr>
                                      <p:tavLst>
                                        <p:tav tm="0">
                                          <p:val>
                                            <p:strVal val="0-#ppt_w/2"/>
                                          </p:val>
                                        </p:tav>
                                        <p:tav tm="100000">
                                          <p:val>
                                            <p:strVal val="#ppt_x"/>
                                          </p:val>
                                        </p:tav>
                                      </p:tavLst>
                                    </p:anim>
                                    <p:anim calcmode="lin" valueType="num">
                                      <p:cBhvr additive="base">
                                        <p:cTn id="63" dur="500" fill="hold"/>
                                        <p:tgtEl>
                                          <p:spTgt spid="16"/>
                                        </p:tgtEl>
                                        <p:attrNameLst>
                                          <p:attrName>ppt_y</p:attrName>
                                        </p:attrNameLst>
                                      </p:cBhvr>
                                      <p:tavLst>
                                        <p:tav tm="0">
                                          <p:val>
                                            <p:strVal val="#ppt_y"/>
                                          </p:val>
                                        </p:tav>
                                        <p:tav tm="100000">
                                          <p:val>
                                            <p:strVal val="#ppt_y"/>
                                          </p:val>
                                        </p:tav>
                                      </p:tavLst>
                                    </p:anim>
                                  </p:childTnLst>
                                </p:cTn>
                              </p:par>
                              <p:par>
                                <p:cTn id="64" presetID="21" presetClass="entr" presetSubtype="8" fill="hold" grpId="0" nodeType="withEffect">
                                  <p:stCondLst>
                                    <p:cond delay="0"/>
                                  </p:stCondLst>
                                  <p:childTnLst>
                                    <p:set>
                                      <p:cBhvr>
                                        <p:cTn id="65" dur="1" fill="hold">
                                          <p:stCondLst>
                                            <p:cond delay="0"/>
                                          </p:stCondLst>
                                        </p:cTn>
                                        <p:tgtEl>
                                          <p:spTgt spid="4"/>
                                        </p:tgtEl>
                                        <p:attrNameLst>
                                          <p:attrName>style.visibility</p:attrName>
                                        </p:attrNameLst>
                                      </p:cBhvr>
                                      <p:to>
                                        <p:strVal val="visible"/>
                                      </p:to>
                                    </p:set>
                                    <p:animEffect transition="in" filter="wheel(8)">
                                      <p:cBhvr>
                                        <p:cTn id="66" dur="500"/>
                                        <p:tgtEl>
                                          <p:spTgt spid="4"/>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4" fill="hold" nodeType="clickEffect">
                                  <p:stCondLst>
                                    <p:cond delay="0"/>
                                  </p:stCondLst>
                                  <p:childTnLst>
                                    <p:set>
                                      <p:cBhvr>
                                        <p:cTn id="70" dur="1" fill="hold">
                                          <p:stCondLst>
                                            <p:cond delay="0"/>
                                          </p:stCondLst>
                                        </p:cTn>
                                        <p:tgtEl>
                                          <p:spTgt spid="18"/>
                                        </p:tgtEl>
                                        <p:attrNameLst>
                                          <p:attrName>style.visibility</p:attrName>
                                        </p:attrNameLst>
                                      </p:cBhvr>
                                      <p:to>
                                        <p:strVal val="visible"/>
                                      </p:to>
                                    </p:set>
                                    <p:animEffect transition="in" filter="wipe(down)">
                                      <p:cBhvr>
                                        <p:cTn id="71" dur="500"/>
                                        <p:tgtEl>
                                          <p:spTgt spid="18"/>
                                        </p:tgtEl>
                                      </p:cBhvr>
                                    </p:animEffect>
                                  </p:childTnLst>
                                </p:cTn>
                              </p:par>
                            </p:childTnLst>
                          </p:cTn>
                        </p:par>
                        <p:par>
                          <p:cTn id="72" fill="hold">
                            <p:stCondLst>
                              <p:cond delay="500"/>
                            </p:stCondLst>
                            <p:childTnLst>
                              <p:par>
                                <p:cTn id="73" presetID="21" presetClass="entr" presetSubtype="8" fill="hold" grpId="0" nodeType="afterEffect">
                                  <p:stCondLst>
                                    <p:cond delay="0"/>
                                  </p:stCondLst>
                                  <p:childTnLst>
                                    <p:set>
                                      <p:cBhvr>
                                        <p:cTn id="74" dur="1" fill="hold">
                                          <p:stCondLst>
                                            <p:cond delay="0"/>
                                          </p:stCondLst>
                                        </p:cTn>
                                        <p:tgtEl>
                                          <p:spTgt spid="6"/>
                                        </p:tgtEl>
                                        <p:attrNameLst>
                                          <p:attrName>style.visibility</p:attrName>
                                        </p:attrNameLst>
                                      </p:cBhvr>
                                      <p:to>
                                        <p:strVal val="visible"/>
                                      </p:to>
                                    </p:set>
                                    <p:animEffect transition="in" filter="wheel(8)">
                                      <p:cBhvr>
                                        <p:cTn id="75" dur="500"/>
                                        <p:tgtEl>
                                          <p:spTgt spid="6"/>
                                        </p:tgtEl>
                                      </p:cBhvr>
                                    </p:animEffect>
                                  </p:childTnLst>
                                </p:cTn>
                              </p:par>
                            </p:childTnLst>
                          </p:cTn>
                        </p:par>
                        <p:par>
                          <p:cTn id="76" fill="hold">
                            <p:stCondLst>
                              <p:cond delay="1000"/>
                            </p:stCondLst>
                            <p:childTnLst>
                              <p:par>
                                <p:cTn id="77" presetID="1" presetClass="entr" presetSubtype="0" fill="hold" grpId="0" nodeType="afterEffect">
                                  <p:stCondLst>
                                    <p:cond delay="0"/>
                                  </p:stCondLst>
                                  <p:childTnLst>
                                    <p:set>
                                      <p:cBhvr>
                                        <p:cTn id="78" dur="1" fill="hold">
                                          <p:stCondLst>
                                            <p:cond delay="0"/>
                                          </p:stCondLst>
                                        </p:cTn>
                                        <p:tgtEl>
                                          <p:spTgt spid="56"/>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22" presetClass="entr" presetSubtype="8" fill="hold" nodeType="clickEffect">
                                  <p:stCondLst>
                                    <p:cond delay="0"/>
                                  </p:stCondLst>
                                  <p:childTnLst>
                                    <p:set>
                                      <p:cBhvr>
                                        <p:cTn id="82" dur="1" fill="hold">
                                          <p:stCondLst>
                                            <p:cond delay="0"/>
                                          </p:stCondLst>
                                        </p:cTn>
                                        <p:tgtEl>
                                          <p:spTgt spid="20"/>
                                        </p:tgtEl>
                                        <p:attrNameLst>
                                          <p:attrName>style.visibility</p:attrName>
                                        </p:attrNameLst>
                                      </p:cBhvr>
                                      <p:to>
                                        <p:strVal val="visible"/>
                                      </p:to>
                                    </p:set>
                                    <p:animEffect transition="in" filter="wipe(left)">
                                      <p:cBhvr>
                                        <p:cTn id="83" dur="500"/>
                                        <p:tgtEl>
                                          <p:spTgt spid="20"/>
                                        </p:tgtEl>
                                      </p:cBhvr>
                                    </p:animEffect>
                                  </p:childTnLst>
                                </p:cTn>
                              </p:par>
                            </p:childTnLst>
                          </p:cTn>
                        </p:par>
                        <p:par>
                          <p:cTn id="84" fill="hold">
                            <p:stCondLst>
                              <p:cond delay="500"/>
                            </p:stCondLst>
                            <p:childTnLst>
                              <p:par>
                                <p:cTn id="85" presetID="21" presetClass="entr" presetSubtype="8" fill="hold" grpId="0" nodeType="afterEffect">
                                  <p:stCondLst>
                                    <p:cond delay="0"/>
                                  </p:stCondLst>
                                  <p:childTnLst>
                                    <p:set>
                                      <p:cBhvr>
                                        <p:cTn id="86" dur="1" fill="hold">
                                          <p:stCondLst>
                                            <p:cond delay="0"/>
                                          </p:stCondLst>
                                        </p:cTn>
                                        <p:tgtEl>
                                          <p:spTgt spid="8"/>
                                        </p:tgtEl>
                                        <p:attrNameLst>
                                          <p:attrName>style.visibility</p:attrName>
                                        </p:attrNameLst>
                                      </p:cBhvr>
                                      <p:to>
                                        <p:strVal val="visible"/>
                                      </p:to>
                                    </p:set>
                                    <p:animEffect transition="in" filter="wheel(8)">
                                      <p:cBhvr>
                                        <p:cTn id="87" dur="500"/>
                                        <p:tgtEl>
                                          <p:spTgt spid="8"/>
                                        </p:tgtEl>
                                      </p:cBhvr>
                                    </p:animEffect>
                                  </p:childTnLst>
                                </p:cTn>
                              </p:par>
                            </p:childTnLst>
                          </p:cTn>
                        </p:par>
                        <p:par>
                          <p:cTn id="88" fill="hold">
                            <p:stCondLst>
                              <p:cond delay="1000"/>
                            </p:stCondLst>
                            <p:childTnLst>
                              <p:par>
                                <p:cTn id="89" presetID="1" presetClass="entr" presetSubtype="0" fill="hold" grpId="0" nodeType="afterEffect">
                                  <p:stCondLst>
                                    <p:cond delay="0"/>
                                  </p:stCondLst>
                                  <p:childTnLst>
                                    <p:set>
                                      <p:cBhvr>
                                        <p:cTn id="90" dur="1" fill="hold">
                                          <p:stCondLst>
                                            <p:cond delay="0"/>
                                          </p:stCondLst>
                                        </p:cTn>
                                        <p:tgtEl>
                                          <p:spTgt spid="40"/>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22" presetClass="entr" presetSubtype="8" fill="hold" nodeType="clickEffect">
                                  <p:stCondLst>
                                    <p:cond delay="0"/>
                                  </p:stCondLst>
                                  <p:childTnLst>
                                    <p:set>
                                      <p:cBhvr>
                                        <p:cTn id="94" dur="1" fill="hold">
                                          <p:stCondLst>
                                            <p:cond delay="0"/>
                                          </p:stCondLst>
                                        </p:cTn>
                                        <p:tgtEl>
                                          <p:spTgt spid="35"/>
                                        </p:tgtEl>
                                        <p:attrNameLst>
                                          <p:attrName>style.visibility</p:attrName>
                                        </p:attrNameLst>
                                      </p:cBhvr>
                                      <p:to>
                                        <p:strVal val="visible"/>
                                      </p:to>
                                    </p:set>
                                    <p:animEffect transition="in" filter="wipe(left)">
                                      <p:cBhvr>
                                        <p:cTn id="95" dur="500"/>
                                        <p:tgtEl>
                                          <p:spTgt spid="35"/>
                                        </p:tgtEl>
                                      </p:cBhvr>
                                    </p:animEffect>
                                  </p:childTnLst>
                                </p:cTn>
                              </p:par>
                            </p:childTnLst>
                          </p:cTn>
                        </p:par>
                        <p:par>
                          <p:cTn id="96" fill="hold">
                            <p:stCondLst>
                              <p:cond delay="500"/>
                            </p:stCondLst>
                            <p:childTnLst>
                              <p:par>
                                <p:cTn id="97" presetID="1" presetClass="entr" presetSubtype="0" fill="hold" grpId="0" nodeType="afterEffect">
                                  <p:stCondLst>
                                    <p:cond delay="0"/>
                                  </p:stCondLst>
                                  <p:childTnLst>
                                    <p:set>
                                      <p:cBhvr>
                                        <p:cTn id="98" dur="1" fill="hold">
                                          <p:stCondLst>
                                            <p:cond delay="0"/>
                                          </p:stCondLst>
                                        </p:cTn>
                                        <p:tgtEl>
                                          <p:spTgt spid="48"/>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22" presetClass="entr" presetSubtype="8" fill="hold" nodeType="clickEffect">
                                  <p:stCondLst>
                                    <p:cond delay="0"/>
                                  </p:stCondLst>
                                  <p:childTnLst>
                                    <p:set>
                                      <p:cBhvr>
                                        <p:cTn id="102" dur="1" fill="hold">
                                          <p:stCondLst>
                                            <p:cond delay="0"/>
                                          </p:stCondLst>
                                        </p:cTn>
                                        <p:tgtEl>
                                          <p:spTgt spid="22"/>
                                        </p:tgtEl>
                                        <p:attrNameLst>
                                          <p:attrName>style.visibility</p:attrName>
                                        </p:attrNameLst>
                                      </p:cBhvr>
                                      <p:to>
                                        <p:strVal val="visible"/>
                                      </p:to>
                                    </p:set>
                                    <p:animEffect transition="in" filter="wipe(left)">
                                      <p:cBhvr>
                                        <p:cTn id="103" dur="500"/>
                                        <p:tgtEl>
                                          <p:spTgt spid="22"/>
                                        </p:tgtEl>
                                      </p:cBhvr>
                                    </p:animEffect>
                                  </p:childTnLst>
                                </p:cTn>
                              </p:par>
                            </p:childTnLst>
                          </p:cTn>
                        </p:par>
                        <p:par>
                          <p:cTn id="104" fill="hold">
                            <p:stCondLst>
                              <p:cond delay="500"/>
                            </p:stCondLst>
                            <p:childTnLst>
                              <p:par>
                                <p:cTn id="105" presetID="21" presetClass="entr" presetSubtype="8" fill="hold" grpId="0" nodeType="afterEffect">
                                  <p:stCondLst>
                                    <p:cond delay="0"/>
                                  </p:stCondLst>
                                  <p:childTnLst>
                                    <p:set>
                                      <p:cBhvr>
                                        <p:cTn id="106" dur="1" fill="hold">
                                          <p:stCondLst>
                                            <p:cond delay="0"/>
                                          </p:stCondLst>
                                        </p:cTn>
                                        <p:tgtEl>
                                          <p:spTgt spid="12"/>
                                        </p:tgtEl>
                                        <p:attrNameLst>
                                          <p:attrName>style.visibility</p:attrName>
                                        </p:attrNameLst>
                                      </p:cBhvr>
                                      <p:to>
                                        <p:strVal val="visible"/>
                                      </p:to>
                                    </p:set>
                                    <p:animEffect transition="in" filter="wheel(8)">
                                      <p:cBhvr>
                                        <p:cTn id="107" dur="500"/>
                                        <p:tgtEl>
                                          <p:spTgt spid="12"/>
                                        </p:tgtEl>
                                      </p:cBhvr>
                                    </p:animEffect>
                                  </p:childTnLst>
                                </p:cTn>
                              </p:par>
                            </p:childTnLst>
                          </p:cTn>
                        </p:par>
                        <p:par>
                          <p:cTn id="108" fill="hold">
                            <p:stCondLst>
                              <p:cond delay="1000"/>
                            </p:stCondLst>
                            <p:childTnLst>
                              <p:par>
                                <p:cTn id="109" presetID="1" presetClass="entr" presetSubtype="0" fill="hold" grpId="0" nodeType="afterEffect">
                                  <p:stCondLst>
                                    <p:cond delay="0"/>
                                  </p:stCondLst>
                                  <p:childTnLst>
                                    <p:set>
                                      <p:cBhvr>
                                        <p:cTn id="110" dur="1" fill="hold">
                                          <p:stCondLst>
                                            <p:cond delay="0"/>
                                          </p:stCondLst>
                                        </p:cTn>
                                        <p:tgtEl>
                                          <p:spTgt spid="42"/>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22" presetClass="entr" presetSubtype="1" fill="hold" nodeType="clickEffect">
                                  <p:stCondLst>
                                    <p:cond delay="0"/>
                                  </p:stCondLst>
                                  <p:childTnLst>
                                    <p:set>
                                      <p:cBhvr>
                                        <p:cTn id="114" dur="1" fill="hold">
                                          <p:stCondLst>
                                            <p:cond delay="0"/>
                                          </p:stCondLst>
                                        </p:cTn>
                                        <p:tgtEl>
                                          <p:spTgt spid="30"/>
                                        </p:tgtEl>
                                        <p:attrNameLst>
                                          <p:attrName>style.visibility</p:attrName>
                                        </p:attrNameLst>
                                      </p:cBhvr>
                                      <p:to>
                                        <p:strVal val="visible"/>
                                      </p:to>
                                    </p:set>
                                    <p:animEffect transition="in" filter="wipe(up)">
                                      <p:cBhvr>
                                        <p:cTn id="115" dur="500"/>
                                        <p:tgtEl>
                                          <p:spTgt spid="30"/>
                                        </p:tgtEl>
                                      </p:cBhvr>
                                    </p:animEffect>
                                  </p:childTnLst>
                                </p:cTn>
                              </p:par>
                            </p:childTnLst>
                          </p:cTn>
                        </p:par>
                        <p:par>
                          <p:cTn id="116" fill="hold">
                            <p:stCondLst>
                              <p:cond delay="500"/>
                            </p:stCondLst>
                            <p:childTnLst>
                              <p:par>
                                <p:cTn id="117" presetID="21" presetClass="entr" presetSubtype="8" fill="hold" grpId="0" nodeType="afterEffect">
                                  <p:stCondLst>
                                    <p:cond delay="0"/>
                                  </p:stCondLst>
                                  <p:childTnLst>
                                    <p:set>
                                      <p:cBhvr>
                                        <p:cTn id="118" dur="1" fill="hold">
                                          <p:stCondLst>
                                            <p:cond delay="0"/>
                                          </p:stCondLst>
                                        </p:cTn>
                                        <p:tgtEl>
                                          <p:spTgt spid="10"/>
                                        </p:tgtEl>
                                        <p:attrNameLst>
                                          <p:attrName>style.visibility</p:attrName>
                                        </p:attrNameLst>
                                      </p:cBhvr>
                                      <p:to>
                                        <p:strVal val="visible"/>
                                      </p:to>
                                    </p:set>
                                    <p:animEffect transition="in" filter="wheel(8)">
                                      <p:cBhvr>
                                        <p:cTn id="119" dur="500"/>
                                        <p:tgtEl>
                                          <p:spTgt spid="10"/>
                                        </p:tgtEl>
                                      </p:cBhvr>
                                    </p:animEffect>
                                  </p:childTnLst>
                                </p:cTn>
                              </p:par>
                            </p:childTnLst>
                          </p:cTn>
                        </p:par>
                        <p:par>
                          <p:cTn id="120" fill="hold">
                            <p:stCondLst>
                              <p:cond delay="1000"/>
                            </p:stCondLst>
                            <p:childTnLst>
                              <p:par>
                                <p:cTn id="121" presetID="1" presetClass="entr" presetSubtype="0" fill="hold" grpId="0" nodeType="afterEffect">
                                  <p:stCondLst>
                                    <p:cond delay="0"/>
                                  </p:stCondLst>
                                  <p:childTnLst>
                                    <p:set>
                                      <p:cBhvr>
                                        <p:cTn id="122" dur="1" fill="hold">
                                          <p:stCondLst>
                                            <p:cond delay="0"/>
                                          </p:stCondLst>
                                        </p:cTn>
                                        <p:tgtEl>
                                          <p:spTgt spid="46"/>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22" presetClass="entr" presetSubtype="4" fill="hold" nodeType="clickEffect">
                                  <p:stCondLst>
                                    <p:cond delay="0"/>
                                  </p:stCondLst>
                                  <p:childTnLst>
                                    <p:set>
                                      <p:cBhvr>
                                        <p:cTn id="126" dur="1" fill="hold">
                                          <p:stCondLst>
                                            <p:cond delay="0"/>
                                          </p:stCondLst>
                                        </p:cTn>
                                        <p:tgtEl>
                                          <p:spTgt spid="33"/>
                                        </p:tgtEl>
                                        <p:attrNameLst>
                                          <p:attrName>style.visibility</p:attrName>
                                        </p:attrNameLst>
                                      </p:cBhvr>
                                      <p:to>
                                        <p:strVal val="visible"/>
                                      </p:to>
                                    </p:set>
                                    <p:animEffect transition="in" filter="wipe(down)">
                                      <p:cBhvr>
                                        <p:cTn id="127" dur="500"/>
                                        <p:tgtEl>
                                          <p:spTgt spid="33"/>
                                        </p:tgtEl>
                                      </p:cBhvr>
                                    </p:animEffect>
                                  </p:childTnLst>
                                </p:cTn>
                              </p:par>
                            </p:childTnLst>
                          </p:cTn>
                        </p:par>
                        <p:par>
                          <p:cTn id="128" fill="hold">
                            <p:stCondLst>
                              <p:cond delay="500"/>
                            </p:stCondLst>
                            <p:childTnLst>
                              <p:par>
                                <p:cTn id="129" presetID="1" presetClass="entr" presetSubtype="0" fill="hold" grpId="0" nodeType="afterEffect">
                                  <p:stCondLst>
                                    <p:cond delay="0"/>
                                  </p:stCondLst>
                                  <p:childTnLst>
                                    <p:set>
                                      <p:cBhvr>
                                        <p:cTn id="130" dur="1" fill="hold">
                                          <p:stCondLst>
                                            <p:cond delay="0"/>
                                          </p:stCondLst>
                                        </p:cTn>
                                        <p:tgtEl>
                                          <p:spTgt spid="52"/>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22" presetClass="entr" presetSubtype="8" fill="hold" nodeType="clickEffect">
                                  <p:stCondLst>
                                    <p:cond delay="0"/>
                                  </p:stCondLst>
                                  <p:childTnLst>
                                    <p:set>
                                      <p:cBhvr>
                                        <p:cTn id="134" dur="1" fill="hold">
                                          <p:stCondLst>
                                            <p:cond delay="0"/>
                                          </p:stCondLst>
                                        </p:cTn>
                                        <p:tgtEl>
                                          <p:spTgt spid="24"/>
                                        </p:tgtEl>
                                        <p:attrNameLst>
                                          <p:attrName>style.visibility</p:attrName>
                                        </p:attrNameLst>
                                      </p:cBhvr>
                                      <p:to>
                                        <p:strVal val="visible"/>
                                      </p:to>
                                    </p:set>
                                    <p:animEffect transition="in" filter="wipe(left)">
                                      <p:cBhvr>
                                        <p:cTn id="135" dur="500"/>
                                        <p:tgtEl>
                                          <p:spTgt spid="24"/>
                                        </p:tgtEl>
                                      </p:cBhvr>
                                    </p:animEffect>
                                  </p:childTnLst>
                                </p:cTn>
                              </p:par>
                              <p:par>
                                <p:cTn id="136" presetID="22" presetClass="entr" presetSubtype="4" fill="hold" nodeType="withEffect">
                                  <p:stCondLst>
                                    <p:cond delay="0"/>
                                  </p:stCondLst>
                                  <p:childTnLst>
                                    <p:set>
                                      <p:cBhvr>
                                        <p:cTn id="137" dur="1" fill="hold">
                                          <p:stCondLst>
                                            <p:cond delay="0"/>
                                          </p:stCondLst>
                                        </p:cTn>
                                        <p:tgtEl>
                                          <p:spTgt spid="26"/>
                                        </p:tgtEl>
                                        <p:attrNameLst>
                                          <p:attrName>style.visibility</p:attrName>
                                        </p:attrNameLst>
                                      </p:cBhvr>
                                      <p:to>
                                        <p:strVal val="visible"/>
                                      </p:to>
                                    </p:set>
                                    <p:animEffect transition="in" filter="wipe(down)">
                                      <p:cBhvr>
                                        <p:cTn id="138" dur="500"/>
                                        <p:tgtEl>
                                          <p:spTgt spid="26"/>
                                        </p:tgtEl>
                                      </p:cBhvr>
                                    </p:animEffect>
                                  </p:childTnLst>
                                </p:cTn>
                              </p:par>
                            </p:childTnLst>
                          </p:cTn>
                        </p:par>
                        <p:par>
                          <p:cTn id="139" fill="hold">
                            <p:stCondLst>
                              <p:cond delay="500"/>
                            </p:stCondLst>
                            <p:childTnLst>
                              <p:par>
                                <p:cTn id="140" presetID="21" presetClass="entr" presetSubtype="8" fill="hold" grpId="0" nodeType="afterEffect">
                                  <p:stCondLst>
                                    <p:cond delay="0"/>
                                  </p:stCondLst>
                                  <p:childTnLst>
                                    <p:set>
                                      <p:cBhvr>
                                        <p:cTn id="141" dur="1" fill="hold">
                                          <p:stCondLst>
                                            <p:cond delay="0"/>
                                          </p:stCondLst>
                                        </p:cTn>
                                        <p:tgtEl>
                                          <p:spTgt spid="14"/>
                                        </p:tgtEl>
                                        <p:attrNameLst>
                                          <p:attrName>style.visibility</p:attrName>
                                        </p:attrNameLst>
                                      </p:cBhvr>
                                      <p:to>
                                        <p:strVal val="visible"/>
                                      </p:to>
                                    </p:set>
                                    <p:animEffect transition="in" filter="wheel(8)">
                                      <p:cBhvr>
                                        <p:cTn id="142" dur="500"/>
                                        <p:tgtEl>
                                          <p:spTgt spid="14"/>
                                        </p:tgtEl>
                                      </p:cBhvr>
                                    </p:animEffec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grpId="0" nodeType="clickEffect">
                                  <p:stCondLst>
                                    <p:cond delay="0"/>
                                  </p:stCondLst>
                                  <p:childTnLst>
                                    <p:set>
                                      <p:cBhvr>
                                        <p:cTn id="146" dur="1" fill="hold">
                                          <p:stCondLst>
                                            <p:cond delay="0"/>
                                          </p:stCondLst>
                                        </p:cTn>
                                        <p:tgtEl>
                                          <p:spTgt spid="51"/>
                                        </p:tgtEl>
                                        <p:attrNameLst>
                                          <p:attrName>style.visibility</p:attrName>
                                        </p:attrNameLst>
                                      </p:cBhvr>
                                      <p:to>
                                        <p:strVal val="visible"/>
                                      </p:to>
                                    </p:set>
                                  </p:childTnLst>
                                </p:cTn>
                              </p:par>
                              <p:par>
                                <p:cTn id="147" presetID="1" presetClass="entr" presetSubtype="0" fill="hold" grpId="0" nodeType="withEffect">
                                  <p:stCondLst>
                                    <p:cond delay="0"/>
                                  </p:stCondLst>
                                  <p:childTnLst>
                                    <p:set>
                                      <p:cBhvr>
                                        <p:cTn id="148" dur="1" fill="hold">
                                          <p:stCondLst>
                                            <p:cond delay="0"/>
                                          </p:stCondLst>
                                        </p:cTn>
                                        <p:tgtEl>
                                          <p:spTgt spid="55"/>
                                        </p:tgtEl>
                                        <p:attrNameLst>
                                          <p:attrName>style.visibility</p:attrName>
                                        </p:attrNameLst>
                                      </p:cBhvr>
                                      <p:to>
                                        <p:strVal val="visible"/>
                                      </p:to>
                                    </p:set>
                                  </p:childTnLst>
                                </p:cTn>
                              </p:par>
                            </p:childTnLst>
                          </p:cTn>
                        </p:par>
                      </p:childTnLst>
                    </p:cTn>
                  </p:par>
                  <p:par>
                    <p:cTn id="149" fill="hold">
                      <p:stCondLst>
                        <p:cond delay="indefinite"/>
                      </p:stCondLst>
                      <p:childTnLst>
                        <p:par>
                          <p:cTn id="150" fill="hold">
                            <p:stCondLst>
                              <p:cond delay="0"/>
                            </p:stCondLst>
                            <p:childTnLst>
                              <p:par>
                                <p:cTn id="151" presetID="1" presetClass="entr" presetSubtype="0" fill="hold" grpId="0" nodeType="clickEffect">
                                  <p:stCondLst>
                                    <p:cond delay="0"/>
                                  </p:stCondLst>
                                  <p:childTnLst>
                                    <p:set>
                                      <p:cBhvr>
                                        <p:cTn id="152" dur="1" fill="hold">
                                          <p:stCondLst>
                                            <p:cond delay="0"/>
                                          </p:stCondLst>
                                        </p:cTn>
                                        <p:tgtEl>
                                          <p:spTgt spid="53"/>
                                        </p:tgtEl>
                                        <p:attrNameLst>
                                          <p:attrName>style.visibility</p:attrName>
                                        </p:attrNameLst>
                                      </p:cBhvr>
                                      <p:to>
                                        <p:strVal val="visible"/>
                                      </p:to>
                                    </p:set>
                                  </p:childTnLst>
                                </p:cTn>
                              </p:par>
                              <p:par>
                                <p:cTn id="153" presetID="1" presetClass="entr" presetSubtype="0" fill="hold" grpId="0" nodeType="withEffect">
                                  <p:stCondLst>
                                    <p:cond delay="0"/>
                                  </p:stCondLst>
                                  <p:childTnLst>
                                    <p:set>
                                      <p:cBhvr>
                                        <p:cTn id="154" dur="1" fill="hold">
                                          <p:stCondLst>
                                            <p:cond delay="0"/>
                                          </p:stCondLst>
                                        </p:cTn>
                                        <p:tgtEl>
                                          <p:spTgt spid="57"/>
                                        </p:tgtEl>
                                        <p:attrNameLst>
                                          <p:attrName>style.visibility</p:attrName>
                                        </p:attrNameLst>
                                      </p:cBhvr>
                                      <p:to>
                                        <p:strVal val="visible"/>
                                      </p:to>
                                    </p:set>
                                  </p:childTnLst>
                                </p:cTn>
                              </p:par>
                            </p:childTnLst>
                          </p:cTn>
                        </p:par>
                      </p:childTnLst>
                    </p:cTn>
                  </p:par>
                  <p:par>
                    <p:cTn id="155" fill="hold">
                      <p:stCondLst>
                        <p:cond delay="indefinite"/>
                      </p:stCondLst>
                      <p:childTnLst>
                        <p:par>
                          <p:cTn id="156" fill="hold">
                            <p:stCondLst>
                              <p:cond delay="0"/>
                            </p:stCondLst>
                            <p:childTnLst>
                              <p:par>
                                <p:cTn id="157" presetID="22" presetClass="entr" presetSubtype="8" fill="hold" nodeType="clickEffect">
                                  <p:stCondLst>
                                    <p:cond delay="0"/>
                                  </p:stCondLst>
                                  <p:childTnLst>
                                    <p:set>
                                      <p:cBhvr>
                                        <p:cTn id="158" dur="1" fill="hold">
                                          <p:stCondLst>
                                            <p:cond delay="0"/>
                                          </p:stCondLst>
                                        </p:cTn>
                                        <p:tgtEl>
                                          <p:spTgt spid="38"/>
                                        </p:tgtEl>
                                        <p:attrNameLst>
                                          <p:attrName>style.visibility</p:attrName>
                                        </p:attrNameLst>
                                      </p:cBhvr>
                                      <p:to>
                                        <p:strVal val="visible"/>
                                      </p:to>
                                    </p:set>
                                    <p:animEffect transition="in" filter="wipe(left)">
                                      <p:cBhvr>
                                        <p:cTn id="159" dur="500"/>
                                        <p:tgtEl>
                                          <p:spTgt spid="38"/>
                                        </p:tgtEl>
                                      </p:cBhvr>
                                    </p:animEffect>
                                  </p:childTnLst>
                                </p:cTn>
                              </p:par>
                            </p:childTnLst>
                          </p:cTn>
                        </p:par>
                        <p:par>
                          <p:cTn id="160" fill="hold">
                            <p:stCondLst>
                              <p:cond delay="500"/>
                            </p:stCondLst>
                            <p:childTnLst>
                              <p:par>
                                <p:cTn id="161" presetID="1" presetClass="entr" presetSubtype="0" fill="hold" grpId="0" nodeType="afterEffect">
                                  <p:stCondLst>
                                    <p:cond delay="0"/>
                                  </p:stCondLst>
                                  <p:childTnLst>
                                    <p:set>
                                      <p:cBhvr>
                                        <p:cTn id="162"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8" grpId="0" animBg="1"/>
      <p:bldP spid="10" grpId="0" animBg="1"/>
      <p:bldP spid="12" grpId="0" animBg="1"/>
      <p:bldP spid="14" grpId="0" animBg="1"/>
      <p:bldP spid="40" grpId="0"/>
      <p:bldP spid="42" grpId="0"/>
      <p:bldP spid="46" grpId="0"/>
      <p:bldP spid="48" grpId="0"/>
      <p:bldP spid="50" grpId="0"/>
      <p:bldP spid="52" grpId="0"/>
      <p:bldP spid="56" grpId="0"/>
      <p:bldP spid="51" grpId="0"/>
      <p:bldP spid="53" grpId="0"/>
      <p:bldP spid="55" grpId="0"/>
      <p:bldP spid="5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8D053AE-FF7B-4421-AA5E-9E4095DCEF4C}"/>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81656E8E-C77C-4C21-A2BF-6786ACA681BD}"/>
              </a:ext>
            </a:extLst>
          </p:cNvPr>
          <p:cNvSpPr>
            <a:spLocks noGrp="1"/>
          </p:cNvSpPr>
          <p:nvPr>
            <p:ph type="body" sz="quarter" idx="12"/>
          </p:nvPr>
        </p:nvSpPr>
        <p:spPr/>
        <p:txBody>
          <a:bodyPr/>
          <a:lstStyle/>
          <a:p>
            <a:r>
              <a:rPr lang="en-US" dirty="0"/>
              <a:t>L = {</a:t>
            </a:r>
            <a:r>
              <a:rPr lang="en-US" cap="none" dirty="0"/>
              <a:t>w | w = </a:t>
            </a:r>
            <a:r>
              <a:rPr lang="en-US" i="1" cap="none" dirty="0" err="1"/>
              <a:t>a</a:t>
            </a:r>
            <a:r>
              <a:rPr lang="en-US" cap="none" baseline="30000" dirty="0" err="1"/>
              <a:t>M</a:t>
            </a:r>
            <a:r>
              <a:rPr lang="en-US" i="1" cap="none" dirty="0" err="1"/>
              <a:t>b</a:t>
            </a:r>
            <a:r>
              <a:rPr lang="en-US" cap="none" baseline="30000" dirty="0" err="1"/>
              <a:t>N</a:t>
            </a:r>
            <a:r>
              <a:rPr lang="en-US" cap="none" dirty="0"/>
              <a:t> and M </a:t>
            </a:r>
            <a:r>
              <a:rPr lang="en-US" cap="none" dirty="0">
                <a:ea typeface="Cambria Math" panose="02040503050406030204" pitchFamily="18" charset="0"/>
              </a:rPr>
              <a:t>≤ 2N</a:t>
            </a:r>
            <a:r>
              <a:rPr lang="en-US" dirty="0">
                <a:ea typeface="Cambria Math" panose="02040503050406030204" pitchFamily="18" charset="0"/>
              </a:rPr>
              <a:t>}</a:t>
            </a:r>
            <a:endParaRPr lang="en-US" dirty="0"/>
          </a:p>
        </p:txBody>
      </p:sp>
      <p:sp>
        <p:nvSpPr>
          <p:cNvPr id="4" name="Oval 3">
            <a:extLst>
              <a:ext uri="{FF2B5EF4-FFF2-40B4-BE49-F238E27FC236}">
                <a16:creationId xmlns:a16="http://schemas.microsoft.com/office/drawing/2014/main" id="{F98FD4EF-7752-4DE7-ACCE-E703B57355BF}"/>
              </a:ext>
            </a:extLst>
          </p:cNvPr>
          <p:cNvSpPr/>
          <p:nvPr/>
        </p:nvSpPr>
        <p:spPr>
          <a:xfrm>
            <a:off x="1436370" y="3311332"/>
            <a:ext cx="643890" cy="640080"/>
          </a:xfrm>
          <a:prstGeom prst="ellipse">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q1</a:t>
            </a:r>
          </a:p>
        </p:txBody>
      </p:sp>
      <p:sp>
        <p:nvSpPr>
          <p:cNvPr id="6" name="Oval 5">
            <a:extLst>
              <a:ext uri="{FF2B5EF4-FFF2-40B4-BE49-F238E27FC236}">
                <a16:creationId xmlns:a16="http://schemas.microsoft.com/office/drawing/2014/main" id="{1260C1E9-21D0-438B-AD1C-498A271882BF}"/>
              </a:ext>
            </a:extLst>
          </p:cNvPr>
          <p:cNvSpPr/>
          <p:nvPr/>
        </p:nvSpPr>
        <p:spPr>
          <a:xfrm>
            <a:off x="1436370" y="1783080"/>
            <a:ext cx="643890" cy="640080"/>
          </a:xfrm>
          <a:prstGeom prst="ellipse">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q2</a:t>
            </a:r>
          </a:p>
        </p:txBody>
      </p:sp>
      <p:sp>
        <p:nvSpPr>
          <p:cNvPr id="8" name="Oval 7">
            <a:extLst>
              <a:ext uri="{FF2B5EF4-FFF2-40B4-BE49-F238E27FC236}">
                <a16:creationId xmlns:a16="http://schemas.microsoft.com/office/drawing/2014/main" id="{7238BB07-4773-4C67-88D2-6ADF7CF099D5}"/>
              </a:ext>
            </a:extLst>
          </p:cNvPr>
          <p:cNvSpPr/>
          <p:nvPr/>
        </p:nvSpPr>
        <p:spPr>
          <a:xfrm>
            <a:off x="3589020" y="1783080"/>
            <a:ext cx="643890" cy="640080"/>
          </a:xfrm>
          <a:prstGeom prst="ellipse">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q3</a:t>
            </a:r>
          </a:p>
        </p:txBody>
      </p:sp>
      <p:sp>
        <p:nvSpPr>
          <p:cNvPr id="10" name="Oval 9">
            <a:extLst>
              <a:ext uri="{FF2B5EF4-FFF2-40B4-BE49-F238E27FC236}">
                <a16:creationId xmlns:a16="http://schemas.microsoft.com/office/drawing/2014/main" id="{67F166F1-0DD4-40A9-B512-880A44C654FB}"/>
              </a:ext>
            </a:extLst>
          </p:cNvPr>
          <p:cNvSpPr/>
          <p:nvPr/>
        </p:nvSpPr>
        <p:spPr>
          <a:xfrm>
            <a:off x="6799809" y="3444240"/>
            <a:ext cx="643890" cy="640080"/>
          </a:xfrm>
          <a:prstGeom prst="ellipse">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q5</a:t>
            </a:r>
          </a:p>
        </p:txBody>
      </p:sp>
      <p:sp>
        <p:nvSpPr>
          <p:cNvPr id="12" name="Oval 11">
            <a:extLst>
              <a:ext uri="{FF2B5EF4-FFF2-40B4-BE49-F238E27FC236}">
                <a16:creationId xmlns:a16="http://schemas.microsoft.com/office/drawing/2014/main" id="{A47DF0EA-71C3-47C3-96AB-662CC4D899ED}"/>
              </a:ext>
            </a:extLst>
          </p:cNvPr>
          <p:cNvSpPr/>
          <p:nvPr/>
        </p:nvSpPr>
        <p:spPr>
          <a:xfrm>
            <a:off x="5741670" y="1783080"/>
            <a:ext cx="643890" cy="640080"/>
          </a:xfrm>
          <a:prstGeom prst="ellipse">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q4</a:t>
            </a:r>
          </a:p>
        </p:txBody>
      </p:sp>
      <p:sp>
        <p:nvSpPr>
          <p:cNvPr id="14" name="Oval 13">
            <a:extLst>
              <a:ext uri="{FF2B5EF4-FFF2-40B4-BE49-F238E27FC236}">
                <a16:creationId xmlns:a16="http://schemas.microsoft.com/office/drawing/2014/main" id="{9F30B9AD-3479-44B2-842F-3DEA1A50A735}"/>
              </a:ext>
            </a:extLst>
          </p:cNvPr>
          <p:cNvSpPr/>
          <p:nvPr/>
        </p:nvSpPr>
        <p:spPr>
          <a:xfrm>
            <a:off x="7894320" y="1783080"/>
            <a:ext cx="643890" cy="640080"/>
          </a:xfrm>
          <a:prstGeom prst="ellipse">
            <a:avLst/>
          </a:prstGeom>
          <a:ln w="63500" cmpd="dbl">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q6</a:t>
            </a:r>
          </a:p>
        </p:txBody>
      </p:sp>
      <p:cxnSp>
        <p:nvCxnSpPr>
          <p:cNvPr id="16" name="Straight Arrow Connector 15">
            <a:extLst>
              <a:ext uri="{FF2B5EF4-FFF2-40B4-BE49-F238E27FC236}">
                <a16:creationId xmlns:a16="http://schemas.microsoft.com/office/drawing/2014/main" id="{EF5536D0-D832-4F65-BFE9-F04FFEBDCCDB}"/>
              </a:ext>
            </a:extLst>
          </p:cNvPr>
          <p:cNvCxnSpPr>
            <a:cxnSpLocks/>
            <a:endCxn id="4" idx="2"/>
          </p:cNvCxnSpPr>
          <p:nvPr/>
        </p:nvCxnSpPr>
        <p:spPr>
          <a:xfrm flipV="1">
            <a:off x="734449" y="3631372"/>
            <a:ext cx="701921" cy="8057"/>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18" name="Straight Arrow Connector 17">
            <a:extLst>
              <a:ext uri="{FF2B5EF4-FFF2-40B4-BE49-F238E27FC236}">
                <a16:creationId xmlns:a16="http://schemas.microsoft.com/office/drawing/2014/main" id="{06403CB9-C214-4052-A669-26DC52D190CD}"/>
              </a:ext>
            </a:extLst>
          </p:cNvPr>
          <p:cNvCxnSpPr>
            <a:cxnSpLocks/>
            <a:stCxn id="4" idx="0"/>
            <a:endCxn id="6" idx="4"/>
          </p:cNvCxnSpPr>
          <p:nvPr/>
        </p:nvCxnSpPr>
        <p:spPr>
          <a:xfrm flipV="1">
            <a:off x="1758315" y="2423160"/>
            <a:ext cx="0" cy="888172"/>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20" name="Straight Arrow Connector 19">
            <a:extLst>
              <a:ext uri="{FF2B5EF4-FFF2-40B4-BE49-F238E27FC236}">
                <a16:creationId xmlns:a16="http://schemas.microsoft.com/office/drawing/2014/main" id="{A960DF1C-D784-4757-9EF9-4F43E6537460}"/>
              </a:ext>
            </a:extLst>
          </p:cNvPr>
          <p:cNvCxnSpPr>
            <a:stCxn id="6" idx="6"/>
            <a:endCxn id="8" idx="2"/>
          </p:cNvCxnSpPr>
          <p:nvPr/>
        </p:nvCxnSpPr>
        <p:spPr>
          <a:xfrm>
            <a:off x="2080260" y="2103120"/>
            <a:ext cx="1508760" cy="0"/>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22" name="Straight Arrow Connector 21">
            <a:extLst>
              <a:ext uri="{FF2B5EF4-FFF2-40B4-BE49-F238E27FC236}">
                <a16:creationId xmlns:a16="http://schemas.microsoft.com/office/drawing/2014/main" id="{F8103D44-B49D-417D-8D6A-D7AFF0A8E11E}"/>
              </a:ext>
            </a:extLst>
          </p:cNvPr>
          <p:cNvCxnSpPr>
            <a:stCxn id="8" idx="6"/>
            <a:endCxn id="12" idx="2"/>
          </p:cNvCxnSpPr>
          <p:nvPr/>
        </p:nvCxnSpPr>
        <p:spPr>
          <a:xfrm>
            <a:off x="4232910" y="2103120"/>
            <a:ext cx="1508760" cy="0"/>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24" name="Straight Arrow Connector 23">
            <a:extLst>
              <a:ext uri="{FF2B5EF4-FFF2-40B4-BE49-F238E27FC236}">
                <a16:creationId xmlns:a16="http://schemas.microsoft.com/office/drawing/2014/main" id="{513E41DD-C57F-49D4-9579-6B8C66C7186A}"/>
              </a:ext>
            </a:extLst>
          </p:cNvPr>
          <p:cNvCxnSpPr>
            <a:stCxn id="12" idx="6"/>
            <a:endCxn id="14" idx="2"/>
          </p:cNvCxnSpPr>
          <p:nvPr/>
        </p:nvCxnSpPr>
        <p:spPr>
          <a:xfrm>
            <a:off x="6385560" y="2103120"/>
            <a:ext cx="1508760" cy="0"/>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26" name="Straight Arrow Connector 25">
            <a:extLst>
              <a:ext uri="{FF2B5EF4-FFF2-40B4-BE49-F238E27FC236}">
                <a16:creationId xmlns:a16="http://schemas.microsoft.com/office/drawing/2014/main" id="{D5ED4A63-A07A-455A-90E8-A0B777B8EB79}"/>
              </a:ext>
            </a:extLst>
          </p:cNvPr>
          <p:cNvCxnSpPr>
            <a:cxnSpLocks/>
            <a:stCxn id="10" idx="7"/>
            <a:endCxn id="14" idx="3"/>
          </p:cNvCxnSpPr>
          <p:nvPr/>
        </p:nvCxnSpPr>
        <p:spPr>
          <a:xfrm flipV="1">
            <a:off x="7349403" y="2329422"/>
            <a:ext cx="639213" cy="1208556"/>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30" name="Straight Arrow Connector 29">
            <a:extLst>
              <a:ext uri="{FF2B5EF4-FFF2-40B4-BE49-F238E27FC236}">
                <a16:creationId xmlns:a16="http://schemas.microsoft.com/office/drawing/2014/main" id="{3D2F07A5-D0B3-49AB-B394-7F0F6EB8F4BD}"/>
              </a:ext>
            </a:extLst>
          </p:cNvPr>
          <p:cNvCxnSpPr>
            <a:cxnSpLocks/>
            <a:stCxn id="10" idx="1"/>
            <a:endCxn id="12" idx="5"/>
          </p:cNvCxnSpPr>
          <p:nvPr/>
        </p:nvCxnSpPr>
        <p:spPr>
          <a:xfrm flipH="1" flipV="1">
            <a:off x="6291264" y="2329422"/>
            <a:ext cx="602841" cy="1208556"/>
          </a:xfrm>
          <a:prstGeom prst="straightConnector1">
            <a:avLst/>
          </a:prstGeom>
          <a:ln>
            <a:headEnd type="triangle" w="lg" len="lg"/>
            <a:tailEnd type="none"/>
          </a:ln>
        </p:spPr>
        <p:style>
          <a:lnRef idx="2">
            <a:schemeClr val="dk1"/>
          </a:lnRef>
          <a:fillRef idx="0">
            <a:schemeClr val="dk1"/>
          </a:fillRef>
          <a:effectRef idx="1">
            <a:schemeClr val="dk1"/>
          </a:effectRef>
          <a:fontRef idx="minor">
            <a:schemeClr val="tx1"/>
          </a:fontRef>
        </p:style>
      </p:cxnSp>
      <p:cxnSp>
        <p:nvCxnSpPr>
          <p:cNvPr id="33" name="Connector: Curved 32">
            <a:extLst>
              <a:ext uri="{FF2B5EF4-FFF2-40B4-BE49-F238E27FC236}">
                <a16:creationId xmlns:a16="http://schemas.microsoft.com/office/drawing/2014/main" id="{E4B08562-EB21-4A34-AE80-873C957C1D6C}"/>
              </a:ext>
            </a:extLst>
          </p:cNvPr>
          <p:cNvCxnSpPr>
            <a:stCxn id="12" idx="4"/>
            <a:endCxn id="10" idx="2"/>
          </p:cNvCxnSpPr>
          <p:nvPr/>
        </p:nvCxnSpPr>
        <p:spPr>
          <a:xfrm rot="16200000" flipH="1">
            <a:off x="5761152" y="2725623"/>
            <a:ext cx="1341120" cy="736194"/>
          </a:xfrm>
          <a:prstGeom prst="curvedConnector2">
            <a:avLst/>
          </a:prstGeom>
          <a:ln>
            <a:headEnd type="triangle" w="lg" len="lg"/>
            <a:tailEnd type="none"/>
          </a:ln>
        </p:spPr>
        <p:style>
          <a:lnRef idx="2">
            <a:schemeClr val="dk1"/>
          </a:lnRef>
          <a:fillRef idx="0">
            <a:schemeClr val="dk1"/>
          </a:fillRef>
          <a:effectRef idx="1">
            <a:schemeClr val="dk1"/>
          </a:effectRef>
          <a:fontRef idx="minor">
            <a:schemeClr val="tx1"/>
          </a:fontRef>
        </p:style>
      </p:cxnSp>
      <p:cxnSp>
        <p:nvCxnSpPr>
          <p:cNvPr id="35" name="Connector: Curved 34">
            <a:extLst>
              <a:ext uri="{FF2B5EF4-FFF2-40B4-BE49-F238E27FC236}">
                <a16:creationId xmlns:a16="http://schemas.microsoft.com/office/drawing/2014/main" id="{93CDF142-D270-4023-AF5B-D7A1C580396C}"/>
              </a:ext>
            </a:extLst>
          </p:cNvPr>
          <p:cNvCxnSpPr>
            <a:stCxn id="8" idx="1"/>
            <a:endCxn id="8" idx="7"/>
          </p:cNvCxnSpPr>
          <p:nvPr/>
        </p:nvCxnSpPr>
        <p:spPr>
          <a:xfrm rot="5400000" flipH="1" flipV="1">
            <a:off x="3910965" y="1649169"/>
            <a:ext cx="12700" cy="455298"/>
          </a:xfrm>
          <a:prstGeom prst="curvedConnector3">
            <a:avLst>
              <a:gd name="adj1" fmla="val 4218094"/>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38" name="Connector: Curved 37">
            <a:extLst>
              <a:ext uri="{FF2B5EF4-FFF2-40B4-BE49-F238E27FC236}">
                <a16:creationId xmlns:a16="http://schemas.microsoft.com/office/drawing/2014/main" id="{75642DA1-7CC8-4194-8747-38F1A459DF44}"/>
              </a:ext>
            </a:extLst>
          </p:cNvPr>
          <p:cNvCxnSpPr>
            <a:stCxn id="14" idx="1"/>
            <a:endCxn id="14" idx="7"/>
          </p:cNvCxnSpPr>
          <p:nvPr/>
        </p:nvCxnSpPr>
        <p:spPr>
          <a:xfrm rot="5400000" flipH="1" flipV="1">
            <a:off x="8216265" y="1649169"/>
            <a:ext cx="12700" cy="455298"/>
          </a:xfrm>
          <a:prstGeom prst="curvedConnector3">
            <a:avLst>
              <a:gd name="adj1" fmla="val 4458094"/>
            </a:avLst>
          </a:prstGeom>
          <a:ln>
            <a:tailEnd type="triangle" w="lg" len="lg"/>
          </a:ln>
        </p:spPr>
        <p:style>
          <a:lnRef idx="2">
            <a:schemeClr val="dk1"/>
          </a:lnRef>
          <a:fillRef idx="0">
            <a:schemeClr val="dk1"/>
          </a:fillRef>
          <a:effectRef idx="1">
            <a:schemeClr val="dk1"/>
          </a:effectRef>
          <a:fontRef idx="minor">
            <a:schemeClr val="tx1"/>
          </a:fontRef>
        </p:style>
      </p:cxnSp>
      <p:sp>
        <p:nvSpPr>
          <p:cNvPr id="40" name="Rectangle 39">
            <a:extLst>
              <a:ext uri="{FF2B5EF4-FFF2-40B4-BE49-F238E27FC236}">
                <a16:creationId xmlns:a16="http://schemas.microsoft.com/office/drawing/2014/main" id="{F96A16EB-A1D0-4CBF-BE54-CE7978ABED2E}"/>
              </a:ext>
            </a:extLst>
          </p:cNvPr>
          <p:cNvSpPr/>
          <p:nvPr/>
        </p:nvSpPr>
        <p:spPr>
          <a:xfrm>
            <a:off x="2133600" y="1706880"/>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rPr>
              <a:t>a, </a:t>
            </a:r>
            <a:r>
              <a:rPr lang="el-GR" sz="2000" b="1" i="1" dirty="0">
                <a:latin typeface="+mj-lt"/>
                <a:ea typeface="Cambria Math" panose="02040503050406030204" pitchFamily="18" charset="0"/>
              </a:rPr>
              <a:t>ε</a:t>
            </a:r>
            <a:r>
              <a:rPr lang="en-US" sz="2000" b="1" i="1" dirty="0">
                <a:latin typeface="+mj-lt"/>
                <a:ea typeface="Cambria Math" panose="02040503050406030204" pitchFamily="18" charset="0"/>
              </a:rPr>
              <a:t>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a:t>
            </a:r>
            <a:endParaRPr lang="en-US" b="1" i="1" dirty="0">
              <a:latin typeface="+mj-lt"/>
            </a:endParaRPr>
          </a:p>
        </p:txBody>
      </p:sp>
      <p:sp>
        <p:nvSpPr>
          <p:cNvPr id="42" name="Rectangle 41">
            <a:extLst>
              <a:ext uri="{FF2B5EF4-FFF2-40B4-BE49-F238E27FC236}">
                <a16:creationId xmlns:a16="http://schemas.microsoft.com/office/drawing/2014/main" id="{B1FF704C-F400-4936-9578-2E7DA47B517E}"/>
              </a:ext>
            </a:extLst>
          </p:cNvPr>
          <p:cNvSpPr/>
          <p:nvPr/>
        </p:nvSpPr>
        <p:spPr>
          <a:xfrm>
            <a:off x="4236404" y="1709419"/>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rPr>
              <a:t>b, </a:t>
            </a:r>
            <a:r>
              <a:rPr lang="en-US" sz="2000" b="1" i="1" dirty="0">
                <a:latin typeface="+mj-lt"/>
                <a:ea typeface="Cambria Math" panose="02040503050406030204" pitchFamily="18" charset="0"/>
              </a:rPr>
              <a:t>a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b="1" i="1" dirty="0">
              <a:latin typeface="+mj-lt"/>
            </a:endParaRPr>
          </a:p>
        </p:txBody>
      </p:sp>
      <p:sp>
        <p:nvSpPr>
          <p:cNvPr id="46" name="Rectangle 45">
            <a:extLst>
              <a:ext uri="{FF2B5EF4-FFF2-40B4-BE49-F238E27FC236}">
                <a16:creationId xmlns:a16="http://schemas.microsoft.com/office/drawing/2014/main" id="{7EE872B4-6B39-4541-971C-A1708D50C149}"/>
              </a:ext>
            </a:extLst>
          </p:cNvPr>
          <p:cNvSpPr/>
          <p:nvPr/>
        </p:nvSpPr>
        <p:spPr>
          <a:xfrm rot="3794324">
            <a:off x="6088627" y="2566757"/>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l-GR" sz="2000" b="1" i="1" dirty="0">
                <a:latin typeface="+mj-lt"/>
                <a:ea typeface="Cambria Math" panose="02040503050406030204" pitchFamily="18" charset="0"/>
              </a:rPr>
              <a:t>ε</a:t>
            </a:r>
            <a:r>
              <a:rPr lang="en-US" sz="2000" b="1" i="1" dirty="0">
                <a:latin typeface="+mj-lt"/>
              </a:rPr>
              <a:t>, </a:t>
            </a:r>
            <a:r>
              <a:rPr lang="en-US" sz="2000" b="1" i="1" dirty="0">
                <a:latin typeface="+mj-lt"/>
                <a:ea typeface="Cambria Math" panose="02040503050406030204" pitchFamily="18" charset="0"/>
              </a:rPr>
              <a:t>a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b="1" i="1" dirty="0">
              <a:latin typeface="+mj-lt"/>
            </a:endParaRPr>
          </a:p>
        </p:txBody>
      </p:sp>
      <p:sp>
        <p:nvSpPr>
          <p:cNvPr id="48" name="Rectangle 47">
            <a:extLst>
              <a:ext uri="{FF2B5EF4-FFF2-40B4-BE49-F238E27FC236}">
                <a16:creationId xmlns:a16="http://schemas.microsoft.com/office/drawing/2014/main" id="{FDD9627C-5FC3-4610-85DD-D56D8D2DC054}"/>
              </a:ext>
            </a:extLst>
          </p:cNvPr>
          <p:cNvSpPr/>
          <p:nvPr/>
        </p:nvSpPr>
        <p:spPr>
          <a:xfrm>
            <a:off x="3257708" y="863776"/>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rPr>
              <a:t>a, </a:t>
            </a:r>
            <a:r>
              <a:rPr lang="el-GR" sz="2000" b="1" i="1" dirty="0">
                <a:latin typeface="+mj-lt"/>
                <a:ea typeface="Cambria Math" panose="02040503050406030204" pitchFamily="18" charset="0"/>
              </a:rPr>
              <a:t>ε</a:t>
            </a:r>
            <a:r>
              <a:rPr lang="en-US" sz="2000" b="1" i="1" dirty="0">
                <a:latin typeface="+mj-lt"/>
                <a:ea typeface="Cambria Math" panose="02040503050406030204" pitchFamily="18" charset="0"/>
              </a:rPr>
              <a:t>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a:t>
            </a:r>
            <a:endParaRPr lang="en-US" b="1" i="1" dirty="0">
              <a:latin typeface="+mj-lt"/>
            </a:endParaRPr>
          </a:p>
        </p:txBody>
      </p:sp>
      <p:sp>
        <p:nvSpPr>
          <p:cNvPr id="50" name="Rectangle 49">
            <a:extLst>
              <a:ext uri="{FF2B5EF4-FFF2-40B4-BE49-F238E27FC236}">
                <a16:creationId xmlns:a16="http://schemas.microsoft.com/office/drawing/2014/main" id="{75BEED41-220A-4D30-82B3-3E6897ACD140}"/>
              </a:ext>
            </a:extLst>
          </p:cNvPr>
          <p:cNvSpPr/>
          <p:nvPr/>
        </p:nvSpPr>
        <p:spPr>
          <a:xfrm>
            <a:off x="7663294" y="938157"/>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rPr>
              <a:t>b, </a:t>
            </a:r>
            <a:r>
              <a:rPr lang="el-GR" sz="2000" b="1" i="1" dirty="0">
                <a:latin typeface="+mj-lt"/>
                <a:ea typeface="Cambria Math" panose="02040503050406030204" pitchFamily="18" charset="0"/>
              </a:rPr>
              <a:t>ε</a:t>
            </a:r>
            <a:r>
              <a:rPr lang="en-US" sz="2000" b="1" i="1" dirty="0">
                <a:latin typeface="+mj-lt"/>
                <a:ea typeface="Cambria Math" panose="02040503050406030204" pitchFamily="18" charset="0"/>
              </a:rPr>
              <a:t>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b="1" i="1" dirty="0">
              <a:latin typeface="+mj-lt"/>
            </a:endParaRPr>
          </a:p>
        </p:txBody>
      </p:sp>
      <p:sp>
        <p:nvSpPr>
          <p:cNvPr id="52" name="Rectangle 51">
            <a:extLst>
              <a:ext uri="{FF2B5EF4-FFF2-40B4-BE49-F238E27FC236}">
                <a16:creationId xmlns:a16="http://schemas.microsoft.com/office/drawing/2014/main" id="{E96B5AE7-51AB-4782-B94E-6B7A9DE3CC74}"/>
              </a:ext>
            </a:extLst>
          </p:cNvPr>
          <p:cNvSpPr/>
          <p:nvPr/>
        </p:nvSpPr>
        <p:spPr>
          <a:xfrm>
            <a:off x="4981719" y="2933700"/>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rPr>
              <a:t>b, </a:t>
            </a:r>
            <a:r>
              <a:rPr lang="en-US" sz="2000" b="1" i="1" dirty="0">
                <a:latin typeface="+mj-lt"/>
                <a:ea typeface="Cambria Math" panose="02040503050406030204" pitchFamily="18" charset="0"/>
              </a:rPr>
              <a:t>a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b="1" i="1" dirty="0">
              <a:latin typeface="+mj-lt"/>
            </a:endParaRPr>
          </a:p>
        </p:txBody>
      </p:sp>
      <p:sp>
        <p:nvSpPr>
          <p:cNvPr id="56" name="Rectangle 55">
            <a:extLst>
              <a:ext uri="{FF2B5EF4-FFF2-40B4-BE49-F238E27FC236}">
                <a16:creationId xmlns:a16="http://schemas.microsoft.com/office/drawing/2014/main" id="{E1177D29-FE29-42A2-BE9E-9B1BB5D97EA8}"/>
              </a:ext>
            </a:extLst>
          </p:cNvPr>
          <p:cNvSpPr/>
          <p:nvPr/>
        </p:nvSpPr>
        <p:spPr>
          <a:xfrm>
            <a:off x="1578768" y="2610531"/>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l-GR" sz="2000" b="1" i="1" dirty="0">
                <a:latin typeface="+mj-lt"/>
                <a:ea typeface="Cambria Math" panose="02040503050406030204" pitchFamily="18" charset="0"/>
              </a:rPr>
              <a:t>ε</a:t>
            </a:r>
            <a:r>
              <a:rPr lang="en-US" sz="2000" b="1" i="1" dirty="0">
                <a:latin typeface="+mj-lt"/>
              </a:rPr>
              <a:t>, </a:t>
            </a:r>
            <a:r>
              <a:rPr lang="el-GR" sz="2000" b="1" i="1" dirty="0">
                <a:latin typeface="+mj-lt"/>
                <a:ea typeface="Cambria Math" panose="02040503050406030204" pitchFamily="18" charset="0"/>
              </a:rPr>
              <a:t>ε</a:t>
            </a:r>
            <a:r>
              <a:rPr lang="en-US" sz="2000" b="1" i="1" dirty="0">
                <a:latin typeface="+mj-lt"/>
                <a:ea typeface="Cambria Math" panose="02040503050406030204" pitchFamily="18" charset="0"/>
              </a:rPr>
              <a:t>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t>
            </a:r>
            <a:endParaRPr lang="en-US" b="1" i="1" dirty="0">
              <a:latin typeface="+mj-lt"/>
            </a:endParaRPr>
          </a:p>
        </p:txBody>
      </p:sp>
      <p:sp>
        <p:nvSpPr>
          <p:cNvPr id="65" name="Rectangle 64">
            <a:extLst>
              <a:ext uri="{FF2B5EF4-FFF2-40B4-BE49-F238E27FC236}">
                <a16:creationId xmlns:a16="http://schemas.microsoft.com/office/drawing/2014/main" id="{030F48D3-6C3D-425A-B964-05FBD4E1DB4B}"/>
              </a:ext>
            </a:extLst>
          </p:cNvPr>
          <p:cNvSpPr/>
          <p:nvPr/>
        </p:nvSpPr>
        <p:spPr>
          <a:xfrm>
            <a:off x="5486400" y="5486400"/>
            <a:ext cx="173736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endParaRPr lang="en-US" sz="2000" b="1" i="1" dirty="0">
              <a:latin typeface="+mj-lt"/>
            </a:endParaRPr>
          </a:p>
        </p:txBody>
      </p:sp>
      <p:sp>
        <p:nvSpPr>
          <p:cNvPr id="87" name="Rectangle 86">
            <a:extLst>
              <a:ext uri="{FF2B5EF4-FFF2-40B4-BE49-F238E27FC236}">
                <a16:creationId xmlns:a16="http://schemas.microsoft.com/office/drawing/2014/main" id="{A5F2315A-D0DB-4F2F-8986-61DB13EAD446}"/>
              </a:ext>
            </a:extLst>
          </p:cNvPr>
          <p:cNvSpPr/>
          <p:nvPr/>
        </p:nvSpPr>
        <p:spPr>
          <a:xfrm>
            <a:off x="5486400" y="5486400"/>
            <a:ext cx="173736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a:solidFill>
                  <a:srgbClr val="FF0000"/>
                </a:solidFill>
                <a:latin typeface="+mj-lt"/>
              </a:rPr>
              <a:t>$</a:t>
            </a:r>
          </a:p>
        </p:txBody>
      </p:sp>
      <p:sp>
        <p:nvSpPr>
          <p:cNvPr id="89" name="Rectangle 88">
            <a:extLst>
              <a:ext uri="{FF2B5EF4-FFF2-40B4-BE49-F238E27FC236}">
                <a16:creationId xmlns:a16="http://schemas.microsoft.com/office/drawing/2014/main" id="{44B3FE84-1F78-4983-98C2-98E361A0A2C3}"/>
              </a:ext>
            </a:extLst>
          </p:cNvPr>
          <p:cNvSpPr/>
          <p:nvPr/>
        </p:nvSpPr>
        <p:spPr>
          <a:xfrm>
            <a:off x="5486400" y="5486400"/>
            <a:ext cx="173736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a:latin typeface="+mj-lt"/>
              </a:rPr>
              <a:t>$</a:t>
            </a:r>
            <a:r>
              <a:rPr lang="en-US" sz="2000" b="1" i="1" dirty="0">
                <a:solidFill>
                  <a:srgbClr val="FF0000"/>
                </a:solidFill>
                <a:latin typeface="+mj-lt"/>
              </a:rPr>
              <a:t>a</a:t>
            </a:r>
          </a:p>
        </p:txBody>
      </p:sp>
      <p:sp>
        <p:nvSpPr>
          <p:cNvPr id="91" name="Rectangle 90">
            <a:extLst>
              <a:ext uri="{FF2B5EF4-FFF2-40B4-BE49-F238E27FC236}">
                <a16:creationId xmlns:a16="http://schemas.microsoft.com/office/drawing/2014/main" id="{5E97C0ED-168B-4669-96FE-F949F92F362A}"/>
              </a:ext>
            </a:extLst>
          </p:cNvPr>
          <p:cNvSpPr/>
          <p:nvPr/>
        </p:nvSpPr>
        <p:spPr>
          <a:xfrm>
            <a:off x="5486400" y="5486400"/>
            <a:ext cx="173736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a:latin typeface="+mj-lt"/>
              </a:rPr>
              <a:t>$a</a:t>
            </a:r>
            <a:r>
              <a:rPr lang="en-US" sz="2000" b="1" i="1" dirty="0">
                <a:solidFill>
                  <a:srgbClr val="FF0000"/>
                </a:solidFill>
                <a:latin typeface="+mj-lt"/>
              </a:rPr>
              <a:t>a</a:t>
            </a:r>
          </a:p>
        </p:txBody>
      </p:sp>
      <p:sp>
        <p:nvSpPr>
          <p:cNvPr id="93" name="Rectangle 92">
            <a:extLst>
              <a:ext uri="{FF2B5EF4-FFF2-40B4-BE49-F238E27FC236}">
                <a16:creationId xmlns:a16="http://schemas.microsoft.com/office/drawing/2014/main" id="{534E6F1A-413F-4C45-8014-1A975FB6838D}"/>
              </a:ext>
            </a:extLst>
          </p:cNvPr>
          <p:cNvSpPr/>
          <p:nvPr/>
        </p:nvSpPr>
        <p:spPr>
          <a:xfrm>
            <a:off x="5486400" y="5486400"/>
            <a:ext cx="173736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a:latin typeface="+mj-lt"/>
              </a:rPr>
              <a:t>$</a:t>
            </a:r>
            <a:r>
              <a:rPr lang="en-US" sz="2000" b="1" i="1" dirty="0" err="1">
                <a:latin typeface="+mj-lt"/>
              </a:rPr>
              <a:t>aa</a:t>
            </a:r>
            <a:r>
              <a:rPr lang="en-US" sz="2000" b="1" i="1" dirty="0" err="1">
                <a:solidFill>
                  <a:srgbClr val="FF0000"/>
                </a:solidFill>
                <a:latin typeface="+mj-lt"/>
              </a:rPr>
              <a:t>a</a:t>
            </a:r>
            <a:endParaRPr lang="en-US" sz="2000" b="1" i="1" dirty="0">
              <a:solidFill>
                <a:srgbClr val="FF0000"/>
              </a:solidFill>
              <a:latin typeface="+mj-lt"/>
            </a:endParaRPr>
          </a:p>
        </p:txBody>
      </p:sp>
      <p:sp>
        <p:nvSpPr>
          <p:cNvPr id="95" name="Rectangle 94">
            <a:extLst>
              <a:ext uri="{FF2B5EF4-FFF2-40B4-BE49-F238E27FC236}">
                <a16:creationId xmlns:a16="http://schemas.microsoft.com/office/drawing/2014/main" id="{9AEFAD88-B6D3-4826-ADE9-B3C465D3E632}"/>
              </a:ext>
            </a:extLst>
          </p:cNvPr>
          <p:cNvSpPr/>
          <p:nvPr/>
        </p:nvSpPr>
        <p:spPr>
          <a:xfrm>
            <a:off x="5486400" y="5486400"/>
            <a:ext cx="173736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a:latin typeface="+mj-lt"/>
              </a:rPr>
              <a:t>$</a:t>
            </a:r>
            <a:r>
              <a:rPr lang="en-US" sz="2000" b="1" i="1" dirty="0" err="1">
                <a:latin typeface="+mj-lt"/>
              </a:rPr>
              <a:t>aaa</a:t>
            </a:r>
            <a:r>
              <a:rPr lang="en-US" sz="2000" b="1" i="1" dirty="0" err="1">
                <a:solidFill>
                  <a:srgbClr val="FF0000"/>
                </a:solidFill>
                <a:latin typeface="+mj-lt"/>
              </a:rPr>
              <a:t>a</a:t>
            </a:r>
            <a:endParaRPr lang="en-US" sz="2000" b="1" i="1" dirty="0">
              <a:solidFill>
                <a:srgbClr val="FF0000"/>
              </a:solidFill>
              <a:latin typeface="+mj-lt"/>
            </a:endParaRPr>
          </a:p>
        </p:txBody>
      </p:sp>
      <p:sp>
        <p:nvSpPr>
          <p:cNvPr id="97" name="Rectangle 96">
            <a:extLst>
              <a:ext uri="{FF2B5EF4-FFF2-40B4-BE49-F238E27FC236}">
                <a16:creationId xmlns:a16="http://schemas.microsoft.com/office/drawing/2014/main" id="{F7206A7F-8E6E-484F-A022-829E08AFAC22}"/>
              </a:ext>
            </a:extLst>
          </p:cNvPr>
          <p:cNvSpPr/>
          <p:nvPr/>
        </p:nvSpPr>
        <p:spPr>
          <a:xfrm>
            <a:off x="5486400" y="5486400"/>
            <a:ext cx="173736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a:latin typeface="+mj-lt"/>
              </a:rPr>
              <a:t>$</a:t>
            </a:r>
            <a:r>
              <a:rPr lang="en-US" sz="2000" b="1" i="1" dirty="0" err="1">
                <a:latin typeface="+mj-lt"/>
              </a:rPr>
              <a:t>aaaa</a:t>
            </a:r>
            <a:r>
              <a:rPr lang="en-US" sz="2000" b="1" i="1" dirty="0" err="1">
                <a:solidFill>
                  <a:srgbClr val="FF0000"/>
                </a:solidFill>
                <a:latin typeface="+mj-lt"/>
              </a:rPr>
              <a:t>a</a:t>
            </a:r>
            <a:endParaRPr lang="en-US" sz="2000" b="1" i="1" dirty="0">
              <a:solidFill>
                <a:srgbClr val="FF0000"/>
              </a:solidFill>
              <a:latin typeface="+mj-lt"/>
            </a:endParaRPr>
          </a:p>
        </p:txBody>
      </p:sp>
      <p:sp>
        <p:nvSpPr>
          <p:cNvPr id="99" name="Rectangle 98">
            <a:extLst>
              <a:ext uri="{FF2B5EF4-FFF2-40B4-BE49-F238E27FC236}">
                <a16:creationId xmlns:a16="http://schemas.microsoft.com/office/drawing/2014/main" id="{C1BAAB8B-2CFD-420B-83B4-DE7A013FA963}"/>
              </a:ext>
            </a:extLst>
          </p:cNvPr>
          <p:cNvSpPr/>
          <p:nvPr/>
        </p:nvSpPr>
        <p:spPr>
          <a:xfrm>
            <a:off x="5486400" y="5486400"/>
            <a:ext cx="173736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a:latin typeface="+mj-lt"/>
              </a:rPr>
              <a:t>$</a:t>
            </a:r>
            <a:r>
              <a:rPr lang="en-US" sz="2000" b="1" i="1" dirty="0" err="1">
                <a:latin typeface="+mj-lt"/>
              </a:rPr>
              <a:t>aaaaa</a:t>
            </a:r>
            <a:r>
              <a:rPr lang="en-US" sz="2000" b="1" i="1" dirty="0" err="1">
                <a:solidFill>
                  <a:srgbClr val="FF0000"/>
                </a:solidFill>
                <a:latin typeface="+mj-lt"/>
              </a:rPr>
              <a:t>a</a:t>
            </a:r>
            <a:endParaRPr lang="en-US" sz="2000" b="1" i="1" dirty="0">
              <a:solidFill>
                <a:srgbClr val="FF0000"/>
              </a:solidFill>
              <a:latin typeface="+mj-lt"/>
            </a:endParaRPr>
          </a:p>
        </p:txBody>
      </p:sp>
      <p:sp>
        <p:nvSpPr>
          <p:cNvPr id="101" name="Rectangle 100">
            <a:extLst>
              <a:ext uri="{FF2B5EF4-FFF2-40B4-BE49-F238E27FC236}">
                <a16:creationId xmlns:a16="http://schemas.microsoft.com/office/drawing/2014/main" id="{2953DDE4-0D3C-431A-BBC5-271C2E9F1884}"/>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aaaaaabbb</a:t>
            </a:r>
            <a:endParaRPr lang="en-US" sz="2000" b="1" i="1" dirty="0">
              <a:latin typeface="+mj-lt"/>
            </a:endParaRPr>
          </a:p>
        </p:txBody>
      </p:sp>
      <p:sp>
        <p:nvSpPr>
          <p:cNvPr id="106" name="Rectangle 105">
            <a:extLst>
              <a:ext uri="{FF2B5EF4-FFF2-40B4-BE49-F238E27FC236}">
                <a16:creationId xmlns:a16="http://schemas.microsoft.com/office/drawing/2014/main" id="{EF7E2D6A-1BB9-4494-8F04-C497AC7C4F59}"/>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solidFill>
                  <a:srgbClr val="FF0000"/>
                </a:solidFill>
                <a:latin typeface="+mj-lt"/>
              </a:rPr>
              <a:t>a</a:t>
            </a:r>
            <a:r>
              <a:rPr lang="en-US" sz="2000" b="1" i="1" dirty="0" err="1">
                <a:latin typeface="+mj-lt"/>
              </a:rPr>
              <a:t>aaaaabbb</a:t>
            </a:r>
            <a:endParaRPr lang="en-US" sz="2000" b="1" i="1" dirty="0">
              <a:latin typeface="+mj-lt"/>
            </a:endParaRPr>
          </a:p>
        </p:txBody>
      </p:sp>
      <p:sp>
        <p:nvSpPr>
          <p:cNvPr id="107" name="Rectangle 106">
            <a:extLst>
              <a:ext uri="{FF2B5EF4-FFF2-40B4-BE49-F238E27FC236}">
                <a16:creationId xmlns:a16="http://schemas.microsoft.com/office/drawing/2014/main" id="{7D72D91F-EC92-4391-8BCC-71A6DE3446C1}"/>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t>
            </a:r>
            <a:r>
              <a:rPr lang="en-US" sz="2000" b="1" i="1" dirty="0" err="1">
                <a:solidFill>
                  <a:srgbClr val="FF0000"/>
                </a:solidFill>
                <a:latin typeface="+mj-lt"/>
              </a:rPr>
              <a:t>a</a:t>
            </a:r>
            <a:r>
              <a:rPr lang="en-US" sz="2000" b="1" i="1" dirty="0" err="1">
                <a:latin typeface="+mj-lt"/>
              </a:rPr>
              <a:t>aaaabbb</a:t>
            </a:r>
            <a:endParaRPr lang="en-US" sz="2000" b="1" i="1" dirty="0">
              <a:latin typeface="+mj-lt"/>
            </a:endParaRPr>
          </a:p>
        </p:txBody>
      </p:sp>
      <p:sp>
        <p:nvSpPr>
          <p:cNvPr id="108" name="Rectangle 107">
            <a:extLst>
              <a:ext uri="{FF2B5EF4-FFF2-40B4-BE49-F238E27FC236}">
                <a16:creationId xmlns:a16="http://schemas.microsoft.com/office/drawing/2014/main" id="{2CA04088-33EA-4A09-8974-E1BF211236A3}"/>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t>
            </a:r>
            <a:r>
              <a:rPr lang="en-US" sz="2000" b="1" i="1" dirty="0" err="1">
                <a:solidFill>
                  <a:srgbClr val="FF0000"/>
                </a:solidFill>
                <a:latin typeface="+mj-lt"/>
              </a:rPr>
              <a:t>a</a:t>
            </a:r>
            <a:r>
              <a:rPr lang="en-US" sz="2000" b="1" i="1" dirty="0" err="1">
                <a:latin typeface="+mj-lt"/>
              </a:rPr>
              <a:t>aaabbb</a:t>
            </a:r>
            <a:endParaRPr lang="en-US" sz="2000" b="1" i="1" dirty="0">
              <a:latin typeface="+mj-lt"/>
            </a:endParaRPr>
          </a:p>
        </p:txBody>
      </p:sp>
      <p:sp>
        <p:nvSpPr>
          <p:cNvPr id="109" name="Rectangle 108">
            <a:extLst>
              <a:ext uri="{FF2B5EF4-FFF2-40B4-BE49-F238E27FC236}">
                <a16:creationId xmlns:a16="http://schemas.microsoft.com/office/drawing/2014/main" id="{617C475F-4BDB-4A51-BA81-D6C494B9F931}"/>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a:t>
            </a:r>
            <a:r>
              <a:rPr lang="en-US" sz="2000" b="1" i="1" dirty="0" err="1">
                <a:solidFill>
                  <a:srgbClr val="FF0000"/>
                </a:solidFill>
                <a:latin typeface="+mj-lt"/>
              </a:rPr>
              <a:t>a</a:t>
            </a:r>
            <a:r>
              <a:rPr lang="en-US" sz="2000" b="1" i="1" dirty="0" err="1">
                <a:latin typeface="+mj-lt"/>
              </a:rPr>
              <a:t>aabbb</a:t>
            </a:r>
            <a:endParaRPr lang="en-US" sz="2000" b="1" i="1" dirty="0">
              <a:latin typeface="+mj-lt"/>
            </a:endParaRPr>
          </a:p>
        </p:txBody>
      </p:sp>
      <p:sp>
        <p:nvSpPr>
          <p:cNvPr id="110" name="Rectangle 109">
            <a:extLst>
              <a:ext uri="{FF2B5EF4-FFF2-40B4-BE49-F238E27FC236}">
                <a16:creationId xmlns:a16="http://schemas.microsoft.com/office/drawing/2014/main" id="{D2552B9C-935F-4751-B951-55BF79811480}"/>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aaaa</a:t>
            </a:r>
            <a:r>
              <a:rPr lang="en-US" sz="2000" b="1" i="1" dirty="0" err="1">
                <a:solidFill>
                  <a:srgbClr val="FF0000"/>
                </a:solidFill>
                <a:latin typeface="+mj-lt"/>
              </a:rPr>
              <a:t>a</a:t>
            </a:r>
            <a:r>
              <a:rPr lang="en-US" sz="2000" b="1" i="1" dirty="0" err="1">
                <a:latin typeface="+mj-lt"/>
              </a:rPr>
              <a:t>abbb</a:t>
            </a:r>
            <a:endParaRPr lang="en-US" sz="2000" b="1" i="1" dirty="0">
              <a:latin typeface="+mj-lt"/>
            </a:endParaRPr>
          </a:p>
        </p:txBody>
      </p:sp>
      <p:sp>
        <p:nvSpPr>
          <p:cNvPr id="111" name="Rectangle 110">
            <a:extLst>
              <a:ext uri="{FF2B5EF4-FFF2-40B4-BE49-F238E27FC236}">
                <a16:creationId xmlns:a16="http://schemas.microsoft.com/office/drawing/2014/main" id="{ABAC3B16-8D04-4733-BA69-ABD8BC09E3F8}"/>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aaaaa</a:t>
            </a:r>
            <a:r>
              <a:rPr lang="en-US" sz="2000" b="1" i="1" dirty="0" err="1">
                <a:solidFill>
                  <a:srgbClr val="FF0000"/>
                </a:solidFill>
                <a:latin typeface="+mj-lt"/>
              </a:rPr>
              <a:t>a</a:t>
            </a:r>
            <a:r>
              <a:rPr lang="en-US" sz="2000" b="1" i="1" dirty="0" err="1">
                <a:latin typeface="+mj-lt"/>
              </a:rPr>
              <a:t>bbb</a:t>
            </a:r>
            <a:endParaRPr lang="en-US" sz="2000" b="1" i="1" dirty="0">
              <a:latin typeface="+mj-lt"/>
            </a:endParaRPr>
          </a:p>
        </p:txBody>
      </p:sp>
      <p:sp>
        <p:nvSpPr>
          <p:cNvPr id="112" name="Rectangle 111">
            <a:extLst>
              <a:ext uri="{FF2B5EF4-FFF2-40B4-BE49-F238E27FC236}">
                <a16:creationId xmlns:a16="http://schemas.microsoft.com/office/drawing/2014/main" id="{B9359846-DD44-4F5B-8673-F4C2B4A14B55}"/>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aaaaaa</a:t>
            </a:r>
            <a:r>
              <a:rPr lang="en-US" sz="2000" b="1" i="1" dirty="0" err="1">
                <a:solidFill>
                  <a:srgbClr val="FF0000"/>
                </a:solidFill>
                <a:latin typeface="+mj-lt"/>
              </a:rPr>
              <a:t>b</a:t>
            </a:r>
            <a:r>
              <a:rPr lang="en-US" sz="2000" b="1" i="1" dirty="0" err="1">
                <a:latin typeface="+mj-lt"/>
              </a:rPr>
              <a:t>bb</a:t>
            </a:r>
            <a:endParaRPr lang="en-US" sz="2000" b="1" i="1" dirty="0">
              <a:latin typeface="+mj-lt"/>
            </a:endParaRPr>
          </a:p>
        </p:txBody>
      </p:sp>
      <p:sp>
        <p:nvSpPr>
          <p:cNvPr id="113" name="Rectangle 112">
            <a:extLst>
              <a:ext uri="{FF2B5EF4-FFF2-40B4-BE49-F238E27FC236}">
                <a16:creationId xmlns:a16="http://schemas.microsoft.com/office/drawing/2014/main" id="{F249B0C2-7136-4AA3-B4CF-C48677659502}"/>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aaaaaab</a:t>
            </a:r>
            <a:r>
              <a:rPr lang="en-US" sz="2000" b="1" i="1" dirty="0" err="1">
                <a:solidFill>
                  <a:srgbClr val="FF0000"/>
                </a:solidFill>
                <a:latin typeface="+mj-lt"/>
              </a:rPr>
              <a:t>b</a:t>
            </a:r>
            <a:r>
              <a:rPr lang="en-US" sz="2000" b="1" i="1" dirty="0" err="1">
                <a:latin typeface="+mj-lt"/>
              </a:rPr>
              <a:t>b</a:t>
            </a:r>
            <a:endParaRPr lang="en-US" sz="2000" b="1" i="1" dirty="0">
              <a:latin typeface="+mj-lt"/>
            </a:endParaRPr>
          </a:p>
        </p:txBody>
      </p:sp>
      <p:sp>
        <p:nvSpPr>
          <p:cNvPr id="114" name="Rectangle 113">
            <a:extLst>
              <a:ext uri="{FF2B5EF4-FFF2-40B4-BE49-F238E27FC236}">
                <a16:creationId xmlns:a16="http://schemas.microsoft.com/office/drawing/2014/main" id="{53D2357A-BC45-49EC-BFE8-6102DA674B53}"/>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aaaaaabbb</a:t>
            </a:r>
            <a:r>
              <a:rPr lang="en-US" sz="2000" b="1" i="1" dirty="0">
                <a:solidFill>
                  <a:srgbClr val="FF0000"/>
                </a:solidFill>
                <a:latin typeface="+mj-lt"/>
                <a:ea typeface="Cambria Math" panose="02040503050406030204" pitchFamily="18" charset="0"/>
              </a:rPr>
              <a:t>∅</a:t>
            </a:r>
            <a:endParaRPr lang="en-US" sz="2000" b="1" i="1" dirty="0">
              <a:solidFill>
                <a:srgbClr val="FF0000"/>
              </a:solidFill>
              <a:latin typeface="+mj-lt"/>
            </a:endParaRPr>
          </a:p>
        </p:txBody>
      </p:sp>
      <p:sp>
        <p:nvSpPr>
          <p:cNvPr id="115" name="Rectangle 114">
            <a:extLst>
              <a:ext uri="{FF2B5EF4-FFF2-40B4-BE49-F238E27FC236}">
                <a16:creationId xmlns:a16="http://schemas.microsoft.com/office/drawing/2014/main" id="{E39C437A-FAA4-4419-8CC8-5C569AF61A4D}"/>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aaaaaabb</a:t>
            </a:r>
            <a:r>
              <a:rPr lang="en-US" sz="2000" b="1" i="1" dirty="0" err="1">
                <a:solidFill>
                  <a:srgbClr val="FF0000"/>
                </a:solidFill>
                <a:latin typeface="+mj-lt"/>
              </a:rPr>
              <a:t>b</a:t>
            </a:r>
            <a:endParaRPr lang="en-US" sz="2000" b="1" i="1" dirty="0">
              <a:solidFill>
                <a:srgbClr val="FF0000"/>
              </a:solidFill>
              <a:latin typeface="+mj-lt"/>
            </a:endParaRPr>
          </a:p>
        </p:txBody>
      </p:sp>
      <p:sp>
        <p:nvSpPr>
          <p:cNvPr id="165" name="Rectangle 164">
            <a:extLst>
              <a:ext uri="{FF2B5EF4-FFF2-40B4-BE49-F238E27FC236}">
                <a16:creationId xmlns:a16="http://schemas.microsoft.com/office/drawing/2014/main" id="{DC799F42-DEC1-4FEF-BBBC-D47CA379B6F0}"/>
              </a:ext>
            </a:extLst>
          </p:cNvPr>
          <p:cNvSpPr/>
          <p:nvPr/>
        </p:nvSpPr>
        <p:spPr>
          <a:xfrm>
            <a:off x="1828800" y="4815840"/>
            <a:ext cx="1760220" cy="389580"/>
          </a:xfrm>
          <a:prstGeom prst="rect">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latin typeface="Arial Black" panose="020B0A04020102020204" pitchFamily="34" charset="0"/>
              </a:rPr>
              <a:t>Input</a:t>
            </a:r>
          </a:p>
        </p:txBody>
      </p:sp>
      <p:sp>
        <p:nvSpPr>
          <p:cNvPr id="167" name="Rectangle 166">
            <a:extLst>
              <a:ext uri="{FF2B5EF4-FFF2-40B4-BE49-F238E27FC236}">
                <a16:creationId xmlns:a16="http://schemas.microsoft.com/office/drawing/2014/main" id="{98B6CC2A-19FC-420D-836A-D96F38A10EC8}"/>
              </a:ext>
            </a:extLst>
          </p:cNvPr>
          <p:cNvSpPr/>
          <p:nvPr/>
        </p:nvSpPr>
        <p:spPr>
          <a:xfrm>
            <a:off x="5486400" y="4815840"/>
            <a:ext cx="1760220" cy="389580"/>
          </a:xfrm>
          <a:prstGeom prst="rect">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latin typeface="Arial Black" panose="020B0A04020102020204" pitchFamily="34" charset="0"/>
              </a:rPr>
              <a:t>Stack</a:t>
            </a:r>
          </a:p>
        </p:txBody>
      </p:sp>
      <p:sp>
        <p:nvSpPr>
          <p:cNvPr id="51" name="Rectangle 50">
            <a:extLst>
              <a:ext uri="{FF2B5EF4-FFF2-40B4-BE49-F238E27FC236}">
                <a16:creationId xmlns:a16="http://schemas.microsoft.com/office/drawing/2014/main" id="{C7AD4F2B-8045-4817-958D-C9193437D90B}"/>
              </a:ext>
            </a:extLst>
          </p:cNvPr>
          <p:cNvSpPr/>
          <p:nvPr/>
        </p:nvSpPr>
        <p:spPr>
          <a:xfrm>
            <a:off x="6400958" y="1322729"/>
            <a:ext cx="1306514" cy="45901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l-GR" sz="2000" b="1" i="1" dirty="0">
                <a:latin typeface="+mj-lt"/>
                <a:ea typeface="Cambria Math" panose="02040503050406030204" pitchFamily="18" charset="0"/>
              </a:rPr>
              <a:t>ε</a:t>
            </a:r>
            <a:r>
              <a:rPr lang="en-US" sz="2000" b="1" i="1" dirty="0">
                <a:latin typeface="+mj-lt"/>
              </a:rPr>
              <a:t>, </a:t>
            </a:r>
            <a:r>
              <a:rPr lang="en-US" sz="2000" b="1" i="1" dirty="0">
                <a:latin typeface="+mj-lt"/>
                <a:ea typeface="Cambria Math" panose="02040503050406030204" pitchFamily="18" charset="0"/>
              </a:rPr>
              <a:t>$ </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sz="2000" b="1" i="1" dirty="0">
              <a:latin typeface="+mj-lt"/>
              <a:ea typeface="Cambria Math" panose="02040503050406030204" pitchFamily="18" charset="0"/>
            </a:endParaRPr>
          </a:p>
        </p:txBody>
      </p:sp>
      <p:sp>
        <p:nvSpPr>
          <p:cNvPr id="53" name="Rectangle 52">
            <a:extLst>
              <a:ext uri="{FF2B5EF4-FFF2-40B4-BE49-F238E27FC236}">
                <a16:creationId xmlns:a16="http://schemas.microsoft.com/office/drawing/2014/main" id="{9C13F2F6-06B9-4A19-92E9-F1403AF15BBE}"/>
              </a:ext>
            </a:extLst>
          </p:cNvPr>
          <p:cNvSpPr/>
          <p:nvPr/>
        </p:nvSpPr>
        <p:spPr>
          <a:xfrm>
            <a:off x="6400958" y="1659506"/>
            <a:ext cx="1306514" cy="425984"/>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ea typeface="Cambria Math" panose="02040503050406030204" pitchFamily="18" charset="0"/>
              </a:rPr>
              <a:t>∅, $ </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sz="2000" b="1" i="1" dirty="0">
              <a:latin typeface="+mj-lt"/>
            </a:endParaRPr>
          </a:p>
        </p:txBody>
      </p:sp>
      <p:sp>
        <p:nvSpPr>
          <p:cNvPr id="55" name="Rectangle 54">
            <a:extLst>
              <a:ext uri="{FF2B5EF4-FFF2-40B4-BE49-F238E27FC236}">
                <a16:creationId xmlns:a16="http://schemas.microsoft.com/office/drawing/2014/main" id="{9E219C5C-700F-476A-91FE-39C623270E33}"/>
              </a:ext>
            </a:extLst>
          </p:cNvPr>
          <p:cNvSpPr/>
          <p:nvPr/>
        </p:nvSpPr>
        <p:spPr>
          <a:xfrm>
            <a:off x="7610731" y="2603049"/>
            <a:ext cx="1306514" cy="45901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l-GR" sz="2000" b="1" i="1" dirty="0">
                <a:latin typeface="+mj-lt"/>
                <a:ea typeface="Cambria Math" panose="02040503050406030204" pitchFamily="18" charset="0"/>
              </a:rPr>
              <a:t>ε</a:t>
            </a:r>
            <a:r>
              <a:rPr lang="en-US" sz="2000" b="1" i="1" dirty="0">
                <a:latin typeface="+mj-lt"/>
              </a:rPr>
              <a:t>, </a:t>
            </a:r>
            <a:r>
              <a:rPr lang="en-US" sz="2000" b="1" i="1" dirty="0">
                <a:latin typeface="+mj-lt"/>
                <a:ea typeface="Cambria Math" panose="02040503050406030204" pitchFamily="18" charset="0"/>
              </a:rPr>
              <a:t>$ </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sz="2000" b="1" i="1" dirty="0">
              <a:latin typeface="+mj-lt"/>
              <a:ea typeface="Cambria Math" panose="02040503050406030204" pitchFamily="18" charset="0"/>
            </a:endParaRPr>
          </a:p>
        </p:txBody>
      </p:sp>
      <p:sp>
        <p:nvSpPr>
          <p:cNvPr id="57" name="Rectangle 56">
            <a:extLst>
              <a:ext uri="{FF2B5EF4-FFF2-40B4-BE49-F238E27FC236}">
                <a16:creationId xmlns:a16="http://schemas.microsoft.com/office/drawing/2014/main" id="{535F9046-D7C2-4ACD-99C8-A0D01C776F3E}"/>
              </a:ext>
            </a:extLst>
          </p:cNvPr>
          <p:cNvSpPr/>
          <p:nvPr/>
        </p:nvSpPr>
        <p:spPr>
          <a:xfrm>
            <a:off x="7473571" y="2939826"/>
            <a:ext cx="1306514" cy="425984"/>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ea typeface="Cambria Math" panose="02040503050406030204" pitchFamily="18" charset="0"/>
              </a:rPr>
              <a:t>∅, $ </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sz="2000" b="1" i="1" dirty="0">
              <a:latin typeface="+mj-lt"/>
            </a:endParaRPr>
          </a:p>
        </p:txBody>
      </p:sp>
    </p:spTree>
    <p:extLst>
      <p:ext uri="{BB962C8B-B14F-4D97-AF65-F5344CB8AC3E}">
        <p14:creationId xmlns:p14="http://schemas.microsoft.com/office/powerpoint/2010/main" val="4125588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mph" presetSubtype="1" nodeType="clickEffect">
                                  <p:stCondLst>
                                    <p:cond delay="0"/>
                                  </p:stCondLst>
                                  <p:childTnLst>
                                    <p:set>
                                      <p:cBhvr>
                                        <p:cTn id="14" dur="indefinite"/>
                                        <p:tgtEl>
                                          <p:spTgt spid="4"/>
                                        </p:tgtEl>
                                        <p:attrNameLst>
                                          <p:attrName>fillcolor</p:attrName>
                                        </p:attrNameLst>
                                      </p:cBhvr>
                                      <p:to>
                                        <p:clrVal>
                                          <a:srgbClr val="00B050"/>
                                        </p:clrVal>
                                      </p:to>
                                    </p:set>
                                    <p:set>
                                      <p:cBhvr>
                                        <p:cTn id="15" dur="indefinite"/>
                                        <p:tgtEl>
                                          <p:spTgt spid="4"/>
                                        </p:tgtEl>
                                        <p:attrNameLst>
                                          <p:attrName>fill.type</p:attrName>
                                        </p:attrNameLst>
                                      </p:cBhvr>
                                      <p:to>
                                        <p:strVal val="solid"/>
                                      </p:to>
                                    </p:set>
                                    <p:set>
                                      <p:cBhvr>
                                        <p:cTn id="16" dur="indefinite"/>
                                        <p:tgtEl>
                                          <p:spTgt spid="4"/>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6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mph" presetSubtype="1" nodeType="clickEffect">
                                  <p:stCondLst>
                                    <p:cond delay="0"/>
                                  </p:stCondLst>
                                  <p:childTnLst>
                                    <p:set>
                                      <p:cBhvr>
                                        <p:cTn id="28" dur="indefinite"/>
                                        <p:tgtEl>
                                          <p:spTgt spid="4"/>
                                        </p:tgtEl>
                                        <p:attrNameLst>
                                          <p:attrName>fillcolor</p:attrName>
                                        </p:attrNameLst>
                                      </p:cBhvr>
                                      <p:to>
                                        <p:clrVal>
                                          <a:srgbClr val="0E57C4"/>
                                        </p:clrVal>
                                      </p:to>
                                    </p:set>
                                    <p:set>
                                      <p:cBhvr>
                                        <p:cTn id="29" dur="indefinite"/>
                                        <p:tgtEl>
                                          <p:spTgt spid="4"/>
                                        </p:tgtEl>
                                        <p:attrNameLst>
                                          <p:attrName>fill.type</p:attrName>
                                        </p:attrNameLst>
                                      </p:cBhvr>
                                      <p:to>
                                        <p:strVal val="solid"/>
                                      </p:to>
                                    </p:set>
                                    <p:set>
                                      <p:cBhvr>
                                        <p:cTn id="30" dur="indefinite"/>
                                        <p:tgtEl>
                                          <p:spTgt spid="4"/>
                                        </p:tgtEl>
                                        <p:attrNameLst>
                                          <p:attrName>fill.on</p:attrName>
                                        </p:attrNameLst>
                                      </p:cBhvr>
                                      <p:to>
                                        <p:strVal val="true"/>
                                      </p:to>
                                    </p:set>
                                  </p:childTnLst>
                                </p:cTn>
                              </p:par>
                              <p:par>
                                <p:cTn id="31" presetID="1" presetClass="emph" presetSubtype="1" nodeType="withEffect">
                                  <p:stCondLst>
                                    <p:cond delay="0"/>
                                  </p:stCondLst>
                                  <p:childTnLst>
                                    <p:set>
                                      <p:cBhvr>
                                        <p:cTn id="32" dur="indefinite"/>
                                        <p:tgtEl>
                                          <p:spTgt spid="6"/>
                                        </p:tgtEl>
                                        <p:attrNameLst>
                                          <p:attrName>fillcolor</p:attrName>
                                        </p:attrNameLst>
                                      </p:cBhvr>
                                      <p:to>
                                        <p:clrVal>
                                          <a:srgbClr val="00B050"/>
                                        </p:clrVal>
                                      </p:to>
                                    </p:set>
                                    <p:set>
                                      <p:cBhvr>
                                        <p:cTn id="33" dur="indefinite"/>
                                        <p:tgtEl>
                                          <p:spTgt spid="6"/>
                                        </p:tgtEl>
                                        <p:attrNameLst>
                                          <p:attrName>fill.type</p:attrName>
                                        </p:attrNameLst>
                                      </p:cBhvr>
                                      <p:to>
                                        <p:strVal val="solid"/>
                                      </p:to>
                                    </p:set>
                                    <p:set>
                                      <p:cBhvr>
                                        <p:cTn id="34" dur="indefinite"/>
                                        <p:tgtEl>
                                          <p:spTgt spid="6"/>
                                        </p:tgtEl>
                                        <p:attrNameLst>
                                          <p:attrName>fill.on</p:attrName>
                                        </p:attrNameLst>
                                      </p:cBhvr>
                                      <p:to>
                                        <p:strVal val="true"/>
                                      </p:to>
                                    </p:set>
                                  </p:childTnLst>
                                </p:cTn>
                              </p:par>
                              <p:par>
                                <p:cTn id="35" presetID="3" presetClass="emph" presetSubtype="1" grpId="0" nodeType="withEffect">
                                  <p:stCondLst>
                                    <p:cond delay="0"/>
                                  </p:stCondLst>
                                  <p:childTnLst>
                                    <p:set>
                                      <p:cBhvr override="childStyle">
                                        <p:cTn id="36" dur="indefinite"/>
                                        <p:tgtEl>
                                          <p:spTgt spid="56"/>
                                        </p:tgtEl>
                                        <p:attrNameLst>
                                          <p:attrName>style.color</p:attrName>
                                        </p:attrNameLst>
                                      </p:cBhvr>
                                      <p:to>
                                        <p:clrVal>
                                          <a:srgbClr val="00B050"/>
                                        </p:clrVal>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87"/>
                                        </p:tgtEl>
                                        <p:attrNameLst>
                                          <p:attrName>style.visibility</p:attrName>
                                        </p:attrNameLst>
                                      </p:cBhvr>
                                      <p:to>
                                        <p:strVal val="visible"/>
                                      </p:to>
                                    </p:set>
                                  </p:childTnLst>
                                </p:cTn>
                              </p:par>
                              <p:par>
                                <p:cTn id="41" presetID="1" presetClass="exit" presetSubtype="0" fill="hold" grpId="1" nodeType="withEffect">
                                  <p:stCondLst>
                                    <p:cond delay="0"/>
                                  </p:stCondLst>
                                  <p:childTnLst>
                                    <p:set>
                                      <p:cBhvr>
                                        <p:cTn id="42" dur="1" fill="hold">
                                          <p:stCondLst>
                                            <p:cond delay="0"/>
                                          </p:stCondLst>
                                        </p:cTn>
                                        <p:tgtEl>
                                          <p:spTgt spid="65"/>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mph" presetSubtype="1" nodeType="clickEffect">
                                  <p:stCondLst>
                                    <p:cond delay="0"/>
                                  </p:stCondLst>
                                  <p:childTnLst>
                                    <p:set>
                                      <p:cBhvr>
                                        <p:cTn id="46" dur="indefinite"/>
                                        <p:tgtEl>
                                          <p:spTgt spid="4"/>
                                        </p:tgtEl>
                                        <p:attrNameLst>
                                          <p:attrName>fillcolor</p:attrName>
                                        </p:attrNameLst>
                                      </p:cBhvr>
                                      <p:to>
                                        <p:clrVal>
                                          <a:srgbClr val="FFFFFF"/>
                                        </p:clrVal>
                                      </p:to>
                                    </p:set>
                                    <p:set>
                                      <p:cBhvr>
                                        <p:cTn id="47" dur="indefinite"/>
                                        <p:tgtEl>
                                          <p:spTgt spid="4"/>
                                        </p:tgtEl>
                                        <p:attrNameLst>
                                          <p:attrName>fill.type</p:attrName>
                                        </p:attrNameLst>
                                      </p:cBhvr>
                                      <p:to>
                                        <p:strVal val="solid"/>
                                      </p:to>
                                    </p:set>
                                    <p:set>
                                      <p:cBhvr>
                                        <p:cTn id="48" dur="indefinite"/>
                                        <p:tgtEl>
                                          <p:spTgt spid="4"/>
                                        </p:tgtEl>
                                        <p:attrNameLst>
                                          <p:attrName>fill.on</p:attrName>
                                        </p:attrNameLst>
                                      </p:cBhvr>
                                      <p:to>
                                        <p:strVal val="true"/>
                                      </p:to>
                                    </p:set>
                                  </p:childTnLst>
                                </p:cTn>
                              </p:par>
                              <p:par>
                                <p:cTn id="49" presetID="3" presetClass="emph" presetSubtype="1" grpId="1" nodeType="withEffect">
                                  <p:stCondLst>
                                    <p:cond delay="0"/>
                                  </p:stCondLst>
                                  <p:childTnLst>
                                    <p:set>
                                      <p:cBhvr override="childStyle">
                                        <p:cTn id="50" dur="indefinite"/>
                                        <p:tgtEl>
                                          <p:spTgt spid="56"/>
                                        </p:tgtEl>
                                        <p:attrNameLst>
                                          <p:attrName>style.color</p:attrName>
                                        </p:attrNameLst>
                                      </p:cBhvr>
                                      <p:to>
                                        <p:clrVal>
                                          <a:srgbClr val="000000"/>
                                        </p:clrVal>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06"/>
                                        </p:tgtEl>
                                        <p:attrNameLst>
                                          <p:attrName>style.visibility</p:attrName>
                                        </p:attrNameLst>
                                      </p:cBhvr>
                                      <p:to>
                                        <p:strVal val="visible"/>
                                      </p:to>
                                    </p:set>
                                  </p:childTnLst>
                                </p:cTn>
                              </p:par>
                              <p:par>
                                <p:cTn id="55" presetID="1" presetClass="exit" presetSubtype="0" fill="hold" grpId="1" nodeType="withEffect">
                                  <p:stCondLst>
                                    <p:cond delay="0"/>
                                  </p:stCondLst>
                                  <p:childTnLst>
                                    <p:set>
                                      <p:cBhvr>
                                        <p:cTn id="56" dur="1" fill="hold">
                                          <p:stCondLst>
                                            <p:cond delay="0"/>
                                          </p:stCondLst>
                                        </p:cTn>
                                        <p:tgtEl>
                                          <p:spTgt spid="101"/>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3" presetClass="emph" presetSubtype="1" grpId="0" nodeType="clickEffect">
                                  <p:stCondLst>
                                    <p:cond delay="0"/>
                                  </p:stCondLst>
                                  <p:childTnLst>
                                    <p:set>
                                      <p:cBhvr override="childStyle">
                                        <p:cTn id="60" dur="indefinite"/>
                                        <p:tgtEl>
                                          <p:spTgt spid="40"/>
                                        </p:tgtEl>
                                        <p:attrNameLst>
                                          <p:attrName>style.color</p:attrName>
                                        </p:attrNameLst>
                                      </p:cBhvr>
                                      <p:to>
                                        <p:clrVal>
                                          <a:srgbClr val="00B050"/>
                                        </p:clrVal>
                                      </p:to>
                                    </p:set>
                                  </p:childTnLst>
                                </p:cTn>
                              </p:par>
                            </p:childTnLst>
                          </p:cTn>
                        </p:par>
                      </p:childTnLst>
                    </p:cTn>
                  </p:par>
                  <p:par>
                    <p:cTn id="61" fill="hold">
                      <p:stCondLst>
                        <p:cond delay="indefinite"/>
                      </p:stCondLst>
                      <p:childTnLst>
                        <p:par>
                          <p:cTn id="62" fill="hold">
                            <p:stCondLst>
                              <p:cond delay="0"/>
                            </p:stCondLst>
                            <p:childTnLst>
                              <p:par>
                                <p:cTn id="63" presetID="1" presetClass="emph" presetSubtype="1" nodeType="clickEffect">
                                  <p:stCondLst>
                                    <p:cond delay="0"/>
                                  </p:stCondLst>
                                  <p:childTnLst>
                                    <p:set>
                                      <p:cBhvr>
                                        <p:cTn id="64" dur="indefinite"/>
                                        <p:tgtEl>
                                          <p:spTgt spid="6"/>
                                        </p:tgtEl>
                                        <p:attrNameLst>
                                          <p:attrName>fillcolor</p:attrName>
                                        </p:attrNameLst>
                                      </p:cBhvr>
                                      <p:to>
                                        <p:clrVal>
                                          <a:srgbClr val="0E57C4"/>
                                        </p:clrVal>
                                      </p:to>
                                    </p:set>
                                    <p:set>
                                      <p:cBhvr>
                                        <p:cTn id="65" dur="indefinite"/>
                                        <p:tgtEl>
                                          <p:spTgt spid="6"/>
                                        </p:tgtEl>
                                        <p:attrNameLst>
                                          <p:attrName>fill.type</p:attrName>
                                        </p:attrNameLst>
                                      </p:cBhvr>
                                      <p:to>
                                        <p:strVal val="solid"/>
                                      </p:to>
                                    </p:set>
                                    <p:set>
                                      <p:cBhvr>
                                        <p:cTn id="66" dur="indefinite"/>
                                        <p:tgtEl>
                                          <p:spTgt spid="6"/>
                                        </p:tgtEl>
                                        <p:attrNameLst>
                                          <p:attrName>fill.on</p:attrName>
                                        </p:attrNameLst>
                                      </p:cBhvr>
                                      <p:to>
                                        <p:strVal val="true"/>
                                      </p:to>
                                    </p:set>
                                  </p:childTnLst>
                                </p:cTn>
                              </p:par>
                              <p:par>
                                <p:cTn id="67" presetID="1" presetClass="emph" presetSubtype="1" nodeType="withEffect">
                                  <p:stCondLst>
                                    <p:cond delay="0"/>
                                  </p:stCondLst>
                                  <p:childTnLst>
                                    <p:set>
                                      <p:cBhvr>
                                        <p:cTn id="68" dur="indefinite"/>
                                        <p:tgtEl>
                                          <p:spTgt spid="8"/>
                                        </p:tgtEl>
                                        <p:attrNameLst>
                                          <p:attrName>fillcolor</p:attrName>
                                        </p:attrNameLst>
                                      </p:cBhvr>
                                      <p:to>
                                        <p:clrVal>
                                          <a:srgbClr val="00B050"/>
                                        </p:clrVal>
                                      </p:to>
                                    </p:set>
                                    <p:set>
                                      <p:cBhvr>
                                        <p:cTn id="69" dur="indefinite"/>
                                        <p:tgtEl>
                                          <p:spTgt spid="8"/>
                                        </p:tgtEl>
                                        <p:attrNameLst>
                                          <p:attrName>fill.type</p:attrName>
                                        </p:attrNameLst>
                                      </p:cBhvr>
                                      <p:to>
                                        <p:strVal val="solid"/>
                                      </p:to>
                                    </p:set>
                                    <p:set>
                                      <p:cBhvr>
                                        <p:cTn id="70" dur="indefinite"/>
                                        <p:tgtEl>
                                          <p:spTgt spid="8"/>
                                        </p:tgtEl>
                                        <p:attrNameLst>
                                          <p:attrName>fill.on</p:attrName>
                                        </p:attrNameLst>
                                      </p:cBhvr>
                                      <p:to>
                                        <p:strVal val="tru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89"/>
                                        </p:tgtEl>
                                        <p:attrNameLst>
                                          <p:attrName>style.visibility</p:attrName>
                                        </p:attrNameLst>
                                      </p:cBhvr>
                                      <p:to>
                                        <p:strVal val="visible"/>
                                      </p:to>
                                    </p:set>
                                  </p:childTnLst>
                                </p:cTn>
                              </p:par>
                              <p:par>
                                <p:cTn id="75" presetID="1" presetClass="exit" presetSubtype="0" fill="hold" grpId="1" nodeType="withEffect">
                                  <p:stCondLst>
                                    <p:cond delay="0"/>
                                  </p:stCondLst>
                                  <p:childTnLst>
                                    <p:set>
                                      <p:cBhvr>
                                        <p:cTn id="76" dur="1" fill="hold">
                                          <p:stCondLst>
                                            <p:cond delay="0"/>
                                          </p:stCondLst>
                                        </p:cTn>
                                        <p:tgtEl>
                                          <p:spTgt spid="87"/>
                                        </p:tgtEl>
                                        <p:attrNameLst>
                                          <p:attrName>style.visibility</p:attrName>
                                        </p:attrNameLst>
                                      </p:cBhvr>
                                      <p:to>
                                        <p:strVal val="hidden"/>
                                      </p:to>
                                    </p:set>
                                  </p:childTnLst>
                                </p:cTn>
                              </p:par>
                            </p:childTnLst>
                          </p:cTn>
                        </p:par>
                      </p:childTnLst>
                    </p:cTn>
                  </p:par>
                  <p:par>
                    <p:cTn id="77" fill="hold">
                      <p:stCondLst>
                        <p:cond delay="indefinite"/>
                      </p:stCondLst>
                      <p:childTnLst>
                        <p:par>
                          <p:cTn id="78" fill="hold">
                            <p:stCondLst>
                              <p:cond delay="0"/>
                            </p:stCondLst>
                            <p:childTnLst>
                              <p:par>
                                <p:cTn id="79" presetID="1" presetClass="emph" presetSubtype="1" nodeType="clickEffect">
                                  <p:stCondLst>
                                    <p:cond delay="0"/>
                                  </p:stCondLst>
                                  <p:childTnLst>
                                    <p:set>
                                      <p:cBhvr>
                                        <p:cTn id="80" dur="indefinite"/>
                                        <p:tgtEl>
                                          <p:spTgt spid="6"/>
                                        </p:tgtEl>
                                        <p:attrNameLst>
                                          <p:attrName>fillcolor</p:attrName>
                                        </p:attrNameLst>
                                      </p:cBhvr>
                                      <p:to>
                                        <p:clrVal>
                                          <a:srgbClr val="FFFFFF"/>
                                        </p:clrVal>
                                      </p:to>
                                    </p:set>
                                    <p:set>
                                      <p:cBhvr>
                                        <p:cTn id="81" dur="indefinite"/>
                                        <p:tgtEl>
                                          <p:spTgt spid="6"/>
                                        </p:tgtEl>
                                        <p:attrNameLst>
                                          <p:attrName>fill.type</p:attrName>
                                        </p:attrNameLst>
                                      </p:cBhvr>
                                      <p:to>
                                        <p:strVal val="solid"/>
                                      </p:to>
                                    </p:set>
                                    <p:set>
                                      <p:cBhvr>
                                        <p:cTn id="82" dur="indefinite"/>
                                        <p:tgtEl>
                                          <p:spTgt spid="6"/>
                                        </p:tgtEl>
                                        <p:attrNameLst>
                                          <p:attrName>fill.on</p:attrName>
                                        </p:attrNameLst>
                                      </p:cBhvr>
                                      <p:to>
                                        <p:strVal val="true"/>
                                      </p:to>
                                    </p:set>
                                  </p:childTnLst>
                                </p:cTn>
                              </p:par>
                              <p:par>
                                <p:cTn id="83" presetID="3" presetClass="emph" presetSubtype="1" grpId="1" nodeType="withEffect">
                                  <p:stCondLst>
                                    <p:cond delay="0"/>
                                  </p:stCondLst>
                                  <p:childTnLst>
                                    <p:set>
                                      <p:cBhvr override="childStyle">
                                        <p:cTn id="84" dur="indefinite"/>
                                        <p:tgtEl>
                                          <p:spTgt spid="40"/>
                                        </p:tgtEl>
                                        <p:attrNameLst>
                                          <p:attrName>style.color</p:attrName>
                                        </p:attrNameLst>
                                      </p:cBhvr>
                                      <p:to>
                                        <p:clrVal>
                                          <a:srgbClr val="000000"/>
                                        </p:clrVal>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107"/>
                                        </p:tgtEl>
                                        <p:attrNameLst>
                                          <p:attrName>style.visibility</p:attrName>
                                        </p:attrNameLst>
                                      </p:cBhvr>
                                      <p:to>
                                        <p:strVal val="visible"/>
                                      </p:to>
                                    </p:set>
                                  </p:childTnLst>
                                </p:cTn>
                              </p:par>
                              <p:par>
                                <p:cTn id="89" presetID="1" presetClass="exit" presetSubtype="0" fill="hold" grpId="1" nodeType="withEffect">
                                  <p:stCondLst>
                                    <p:cond delay="0"/>
                                  </p:stCondLst>
                                  <p:childTnLst>
                                    <p:set>
                                      <p:cBhvr>
                                        <p:cTn id="90" dur="1" fill="hold">
                                          <p:stCondLst>
                                            <p:cond delay="0"/>
                                          </p:stCondLst>
                                        </p:cTn>
                                        <p:tgtEl>
                                          <p:spTgt spid="106"/>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3" presetClass="emph" presetSubtype="1" grpId="0" nodeType="clickEffect">
                                  <p:stCondLst>
                                    <p:cond delay="0"/>
                                  </p:stCondLst>
                                  <p:childTnLst>
                                    <p:set>
                                      <p:cBhvr override="childStyle">
                                        <p:cTn id="94" dur="indefinite"/>
                                        <p:tgtEl>
                                          <p:spTgt spid="48"/>
                                        </p:tgtEl>
                                        <p:attrNameLst>
                                          <p:attrName>style.color</p:attrName>
                                        </p:attrNameLst>
                                      </p:cBhvr>
                                      <p:to>
                                        <p:clrVal>
                                          <a:srgbClr val="00B050"/>
                                        </p:clrVal>
                                      </p:to>
                                    </p:set>
                                  </p:childTnLst>
                                </p:cTn>
                              </p:par>
                              <p:par>
                                <p:cTn id="95" presetID="3" presetClass="emph" presetSubtype="1" grpId="0" nodeType="withEffect">
                                  <p:stCondLst>
                                    <p:cond delay="0"/>
                                  </p:stCondLst>
                                  <p:childTnLst>
                                    <p:set>
                                      <p:cBhvr override="childStyle">
                                        <p:cTn id="96" dur="indefinite"/>
                                        <p:tgtEl>
                                          <p:spTgt spid="42"/>
                                        </p:tgtEl>
                                        <p:attrNameLst>
                                          <p:attrName>style.color</p:attrName>
                                        </p:attrNameLst>
                                      </p:cBhvr>
                                      <p:to>
                                        <p:clrVal>
                                          <a:srgbClr val="0E57C4"/>
                                        </p:clrVal>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91"/>
                                        </p:tgtEl>
                                        <p:attrNameLst>
                                          <p:attrName>style.visibility</p:attrName>
                                        </p:attrNameLst>
                                      </p:cBhvr>
                                      <p:to>
                                        <p:strVal val="visible"/>
                                      </p:to>
                                    </p:set>
                                  </p:childTnLst>
                                </p:cTn>
                              </p:par>
                              <p:par>
                                <p:cTn id="101" presetID="1" presetClass="exit" presetSubtype="0" fill="hold" grpId="1" nodeType="withEffect">
                                  <p:stCondLst>
                                    <p:cond delay="0"/>
                                  </p:stCondLst>
                                  <p:childTnLst>
                                    <p:set>
                                      <p:cBhvr>
                                        <p:cTn id="102" dur="1" fill="hold">
                                          <p:stCondLst>
                                            <p:cond delay="0"/>
                                          </p:stCondLst>
                                        </p:cTn>
                                        <p:tgtEl>
                                          <p:spTgt spid="89"/>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108"/>
                                        </p:tgtEl>
                                        <p:attrNameLst>
                                          <p:attrName>style.visibility</p:attrName>
                                        </p:attrNameLst>
                                      </p:cBhvr>
                                      <p:to>
                                        <p:strVal val="visible"/>
                                      </p:to>
                                    </p:set>
                                  </p:childTnLst>
                                </p:cTn>
                              </p:par>
                              <p:par>
                                <p:cTn id="107" presetID="1" presetClass="exit" presetSubtype="0" fill="hold" grpId="1" nodeType="withEffect">
                                  <p:stCondLst>
                                    <p:cond delay="0"/>
                                  </p:stCondLst>
                                  <p:childTnLst>
                                    <p:set>
                                      <p:cBhvr>
                                        <p:cTn id="108" dur="1" fill="hold">
                                          <p:stCondLst>
                                            <p:cond delay="0"/>
                                          </p:stCondLst>
                                        </p:cTn>
                                        <p:tgtEl>
                                          <p:spTgt spid="107"/>
                                        </p:tgtEl>
                                        <p:attrNameLst>
                                          <p:attrName>style.visibility</p:attrName>
                                        </p:attrNameLst>
                                      </p:cBhvr>
                                      <p:to>
                                        <p:strVal val="hidden"/>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93"/>
                                        </p:tgtEl>
                                        <p:attrNameLst>
                                          <p:attrName>style.visibility</p:attrName>
                                        </p:attrNameLst>
                                      </p:cBhvr>
                                      <p:to>
                                        <p:strVal val="visible"/>
                                      </p:to>
                                    </p:set>
                                  </p:childTnLst>
                                </p:cTn>
                              </p:par>
                              <p:par>
                                <p:cTn id="113" presetID="1" presetClass="exit" presetSubtype="0" fill="hold" grpId="1" nodeType="withEffect">
                                  <p:stCondLst>
                                    <p:cond delay="0"/>
                                  </p:stCondLst>
                                  <p:childTnLst>
                                    <p:set>
                                      <p:cBhvr>
                                        <p:cTn id="114" dur="1" fill="hold">
                                          <p:stCondLst>
                                            <p:cond delay="0"/>
                                          </p:stCondLst>
                                        </p:cTn>
                                        <p:tgtEl>
                                          <p:spTgt spid="91"/>
                                        </p:tgtEl>
                                        <p:attrNameLst>
                                          <p:attrName>style.visibility</p:attrName>
                                        </p:attrNameLst>
                                      </p:cBhvr>
                                      <p:to>
                                        <p:strVal val="hidden"/>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109"/>
                                        </p:tgtEl>
                                        <p:attrNameLst>
                                          <p:attrName>style.visibility</p:attrName>
                                        </p:attrNameLst>
                                      </p:cBhvr>
                                      <p:to>
                                        <p:strVal val="visible"/>
                                      </p:to>
                                    </p:set>
                                  </p:childTnLst>
                                </p:cTn>
                              </p:par>
                              <p:par>
                                <p:cTn id="119" presetID="1" presetClass="exit" presetSubtype="0" fill="hold" grpId="1" nodeType="withEffect">
                                  <p:stCondLst>
                                    <p:cond delay="0"/>
                                  </p:stCondLst>
                                  <p:childTnLst>
                                    <p:set>
                                      <p:cBhvr>
                                        <p:cTn id="120" dur="1" fill="hold">
                                          <p:stCondLst>
                                            <p:cond delay="0"/>
                                          </p:stCondLst>
                                        </p:cTn>
                                        <p:tgtEl>
                                          <p:spTgt spid="108"/>
                                        </p:tgtEl>
                                        <p:attrNameLst>
                                          <p:attrName>style.visibility</p:attrName>
                                        </p:attrNameLst>
                                      </p:cBhvr>
                                      <p:to>
                                        <p:strVal val="hidden"/>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grpId="0" nodeType="clickEffect">
                                  <p:stCondLst>
                                    <p:cond delay="0"/>
                                  </p:stCondLst>
                                  <p:childTnLst>
                                    <p:set>
                                      <p:cBhvr>
                                        <p:cTn id="124" dur="1" fill="hold">
                                          <p:stCondLst>
                                            <p:cond delay="0"/>
                                          </p:stCondLst>
                                        </p:cTn>
                                        <p:tgtEl>
                                          <p:spTgt spid="95"/>
                                        </p:tgtEl>
                                        <p:attrNameLst>
                                          <p:attrName>style.visibility</p:attrName>
                                        </p:attrNameLst>
                                      </p:cBhvr>
                                      <p:to>
                                        <p:strVal val="visible"/>
                                      </p:to>
                                    </p:set>
                                  </p:childTnLst>
                                </p:cTn>
                              </p:par>
                              <p:par>
                                <p:cTn id="125" presetID="1" presetClass="exit" presetSubtype="0" fill="hold" grpId="1" nodeType="withEffect">
                                  <p:stCondLst>
                                    <p:cond delay="0"/>
                                  </p:stCondLst>
                                  <p:childTnLst>
                                    <p:set>
                                      <p:cBhvr>
                                        <p:cTn id="126" dur="1" fill="hold">
                                          <p:stCondLst>
                                            <p:cond delay="0"/>
                                          </p:stCondLst>
                                        </p:cTn>
                                        <p:tgtEl>
                                          <p:spTgt spid="93"/>
                                        </p:tgtEl>
                                        <p:attrNameLst>
                                          <p:attrName>style.visibility</p:attrName>
                                        </p:attrNameLst>
                                      </p:cBhvr>
                                      <p:to>
                                        <p:strVal val="hidden"/>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grpId="0" nodeType="clickEffect">
                                  <p:stCondLst>
                                    <p:cond delay="0"/>
                                  </p:stCondLst>
                                  <p:childTnLst>
                                    <p:set>
                                      <p:cBhvr>
                                        <p:cTn id="130" dur="1" fill="hold">
                                          <p:stCondLst>
                                            <p:cond delay="0"/>
                                          </p:stCondLst>
                                        </p:cTn>
                                        <p:tgtEl>
                                          <p:spTgt spid="110"/>
                                        </p:tgtEl>
                                        <p:attrNameLst>
                                          <p:attrName>style.visibility</p:attrName>
                                        </p:attrNameLst>
                                      </p:cBhvr>
                                      <p:to>
                                        <p:strVal val="visible"/>
                                      </p:to>
                                    </p:set>
                                  </p:childTnLst>
                                </p:cTn>
                              </p:par>
                              <p:par>
                                <p:cTn id="131" presetID="1" presetClass="exit" presetSubtype="0" fill="hold" grpId="1" nodeType="withEffect">
                                  <p:stCondLst>
                                    <p:cond delay="0"/>
                                  </p:stCondLst>
                                  <p:childTnLst>
                                    <p:set>
                                      <p:cBhvr>
                                        <p:cTn id="132" dur="1" fill="hold">
                                          <p:stCondLst>
                                            <p:cond delay="0"/>
                                          </p:stCondLst>
                                        </p:cTn>
                                        <p:tgtEl>
                                          <p:spTgt spid="109"/>
                                        </p:tgtEl>
                                        <p:attrNameLst>
                                          <p:attrName>style.visibility</p:attrName>
                                        </p:attrNameLst>
                                      </p:cBhvr>
                                      <p:to>
                                        <p:strVal val="hidden"/>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grpId="0" nodeType="clickEffect">
                                  <p:stCondLst>
                                    <p:cond delay="0"/>
                                  </p:stCondLst>
                                  <p:childTnLst>
                                    <p:set>
                                      <p:cBhvr>
                                        <p:cTn id="136" dur="1" fill="hold">
                                          <p:stCondLst>
                                            <p:cond delay="0"/>
                                          </p:stCondLst>
                                        </p:cTn>
                                        <p:tgtEl>
                                          <p:spTgt spid="97"/>
                                        </p:tgtEl>
                                        <p:attrNameLst>
                                          <p:attrName>style.visibility</p:attrName>
                                        </p:attrNameLst>
                                      </p:cBhvr>
                                      <p:to>
                                        <p:strVal val="visible"/>
                                      </p:to>
                                    </p:set>
                                  </p:childTnLst>
                                </p:cTn>
                              </p:par>
                              <p:par>
                                <p:cTn id="137" presetID="1" presetClass="exit" presetSubtype="0" fill="hold" grpId="1" nodeType="withEffect">
                                  <p:stCondLst>
                                    <p:cond delay="0"/>
                                  </p:stCondLst>
                                  <p:childTnLst>
                                    <p:set>
                                      <p:cBhvr>
                                        <p:cTn id="138" dur="1" fill="hold">
                                          <p:stCondLst>
                                            <p:cond delay="0"/>
                                          </p:stCondLst>
                                        </p:cTn>
                                        <p:tgtEl>
                                          <p:spTgt spid="95"/>
                                        </p:tgtEl>
                                        <p:attrNameLst>
                                          <p:attrName>style.visibility</p:attrName>
                                        </p:attrNameLst>
                                      </p:cBhvr>
                                      <p:to>
                                        <p:strVal val="hidden"/>
                                      </p:to>
                                    </p:se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grpId="0" nodeType="clickEffect">
                                  <p:stCondLst>
                                    <p:cond delay="0"/>
                                  </p:stCondLst>
                                  <p:childTnLst>
                                    <p:set>
                                      <p:cBhvr>
                                        <p:cTn id="142" dur="1" fill="hold">
                                          <p:stCondLst>
                                            <p:cond delay="0"/>
                                          </p:stCondLst>
                                        </p:cTn>
                                        <p:tgtEl>
                                          <p:spTgt spid="111"/>
                                        </p:tgtEl>
                                        <p:attrNameLst>
                                          <p:attrName>style.visibility</p:attrName>
                                        </p:attrNameLst>
                                      </p:cBhvr>
                                      <p:to>
                                        <p:strVal val="visible"/>
                                      </p:to>
                                    </p:set>
                                  </p:childTnLst>
                                </p:cTn>
                              </p:par>
                              <p:par>
                                <p:cTn id="143" presetID="1" presetClass="exit" presetSubtype="0" fill="hold" grpId="1" nodeType="withEffect">
                                  <p:stCondLst>
                                    <p:cond delay="0"/>
                                  </p:stCondLst>
                                  <p:childTnLst>
                                    <p:set>
                                      <p:cBhvr>
                                        <p:cTn id="144" dur="1" fill="hold">
                                          <p:stCondLst>
                                            <p:cond delay="0"/>
                                          </p:stCondLst>
                                        </p:cTn>
                                        <p:tgtEl>
                                          <p:spTgt spid="110"/>
                                        </p:tgtEl>
                                        <p:attrNameLst>
                                          <p:attrName>style.visibility</p:attrName>
                                        </p:attrNameLst>
                                      </p:cBhvr>
                                      <p:to>
                                        <p:strVal val="hidden"/>
                                      </p:to>
                                    </p:set>
                                  </p:childTnLst>
                                </p:cTn>
                              </p:par>
                            </p:childTnLst>
                          </p:cTn>
                        </p:par>
                      </p:childTnLst>
                    </p:cTn>
                  </p:par>
                  <p:par>
                    <p:cTn id="145" fill="hold">
                      <p:stCondLst>
                        <p:cond delay="indefinite"/>
                      </p:stCondLst>
                      <p:childTnLst>
                        <p:par>
                          <p:cTn id="146" fill="hold">
                            <p:stCondLst>
                              <p:cond delay="0"/>
                            </p:stCondLst>
                            <p:childTnLst>
                              <p:par>
                                <p:cTn id="147" presetID="1" presetClass="entr" presetSubtype="0" fill="hold" grpId="0" nodeType="clickEffect">
                                  <p:stCondLst>
                                    <p:cond delay="0"/>
                                  </p:stCondLst>
                                  <p:childTnLst>
                                    <p:set>
                                      <p:cBhvr>
                                        <p:cTn id="148" dur="1" fill="hold">
                                          <p:stCondLst>
                                            <p:cond delay="0"/>
                                          </p:stCondLst>
                                        </p:cTn>
                                        <p:tgtEl>
                                          <p:spTgt spid="99"/>
                                        </p:tgtEl>
                                        <p:attrNameLst>
                                          <p:attrName>style.visibility</p:attrName>
                                        </p:attrNameLst>
                                      </p:cBhvr>
                                      <p:to>
                                        <p:strVal val="visible"/>
                                      </p:to>
                                    </p:set>
                                  </p:childTnLst>
                                </p:cTn>
                              </p:par>
                              <p:par>
                                <p:cTn id="149" presetID="1" presetClass="exit" presetSubtype="0" fill="hold" grpId="1" nodeType="withEffect">
                                  <p:stCondLst>
                                    <p:cond delay="0"/>
                                  </p:stCondLst>
                                  <p:childTnLst>
                                    <p:set>
                                      <p:cBhvr>
                                        <p:cTn id="150" dur="1" fill="hold">
                                          <p:stCondLst>
                                            <p:cond delay="0"/>
                                          </p:stCondLst>
                                        </p:cTn>
                                        <p:tgtEl>
                                          <p:spTgt spid="97"/>
                                        </p:tgtEl>
                                        <p:attrNameLst>
                                          <p:attrName>style.visibility</p:attrName>
                                        </p:attrNameLst>
                                      </p:cBhvr>
                                      <p:to>
                                        <p:strVal val="hidden"/>
                                      </p:to>
                                    </p:set>
                                  </p:childTnLst>
                                </p:cTn>
                              </p:par>
                            </p:childTnLst>
                          </p:cTn>
                        </p:par>
                      </p:childTnLst>
                    </p:cTn>
                  </p:par>
                  <p:par>
                    <p:cTn id="151" fill="hold">
                      <p:stCondLst>
                        <p:cond delay="indefinite"/>
                      </p:stCondLst>
                      <p:childTnLst>
                        <p:par>
                          <p:cTn id="152" fill="hold">
                            <p:stCondLst>
                              <p:cond delay="0"/>
                            </p:stCondLst>
                            <p:childTnLst>
                              <p:par>
                                <p:cTn id="153" presetID="1" presetClass="entr" presetSubtype="0" fill="hold" grpId="0" nodeType="clickEffect">
                                  <p:stCondLst>
                                    <p:cond delay="0"/>
                                  </p:stCondLst>
                                  <p:childTnLst>
                                    <p:set>
                                      <p:cBhvr>
                                        <p:cTn id="154" dur="1" fill="hold">
                                          <p:stCondLst>
                                            <p:cond delay="0"/>
                                          </p:stCondLst>
                                        </p:cTn>
                                        <p:tgtEl>
                                          <p:spTgt spid="112"/>
                                        </p:tgtEl>
                                        <p:attrNameLst>
                                          <p:attrName>style.visibility</p:attrName>
                                        </p:attrNameLst>
                                      </p:cBhvr>
                                      <p:to>
                                        <p:strVal val="visible"/>
                                      </p:to>
                                    </p:set>
                                  </p:childTnLst>
                                </p:cTn>
                              </p:par>
                              <p:par>
                                <p:cTn id="155" presetID="1" presetClass="exit" presetSubtype="0" fill="hold" grpId="1" nodeType="withEffect">
                                  <p:stCondLst>
                                    <p:cond delay="0"/>
                                  </p:stCondLst>
                                  <p:childTnLst>
                                    <p:set>
                                      <p:cBhvr>
                                        <p:cTn id="156" dur="1" fill="hold">
                                          <p:stCondLst>
                                            <p:cond delay="0"/>
                                          </p:stCondLst>
                                        </p:cTn>
                                        <p:tgtEl>
                                          <p:spTgt spid="111"/>
                                        </p:tgtEl>
                                        <p:attrNameLst>
                                          <p:attrName>style.visibility</p:attrName>
                                        </p:attrNameLst>
                                      </p:cBhvr>
                                      <p:to>
                                        <p:strVal val="hidden"/>
                                      </p:to>
                                    </p:set>
                                  </p:childTnLst>
                                </p:cTn>
                              </p:par>
                            </p:childTnLst>
                          </p:cTn>
                        </p:par>
                      </p:childTnLst>
                    </p:cTn>
                  </p:par>
                  <p:par>
                    <p:cTn id="157" fill="hold">
                      <p:stCondLst>
                        <p:cond delay="indefinite"/>
                      </p:stCondLst>
                      <p:childTnLst>
                        <p:par>
                          <p:cTn id="158" fill="hold">
                            <p:stCondLst>
                              <p:cond delay="0"/>
                            </p:stCondLst>
                            <p:childTnLst>
                              <p:par>
                                <p:cTn id="159" presetID="3" presetClass="emph" presetSubtype="1" grpId="1" nodeType="clickEffect">
                                  <p:stCondLst>
                                    <p:cond delay="0"/>
                                  </p:stCondLst>
                                  <p:childTnLst>
                                    <p:set>
                                      <p:cBhvr override="childStyle">
                                        <p:cTn id="160" dur="indefinite"/>
                                        <p:tgtEl>
                                          <p:spTgt spid="48"/>
                                        </p:tgtEl>
                                        <p:attrNameLst>
                                          <p:attrName>style.color</p:attrName>
                                        </p:attrNameLst>
                                      </p:cBhvr>
                                      <p:to>
                                        <p:clrVal>
                                          <a:srgbClr val="0E57C4"/>
                                        </p:clrVal>
                                      </p:to>
                                    </p:set>
                                  </p:childTnLst>
                                </p:cTn>
                              </p:par>
                              <p:par>
                                <p:cTn id="161" presetID="3" presetClass="emph" presetSubtype="1" grpId="1" nodeType="withEffect">
                                  <p:stCondLst>
                                    <p:cond delay="0"/>
                                  </p:stCondLst>
                                  <p:childTnLst>
                                    <p:set>
                                      <p:cBhvr override="childStyle">
                                        <p:cTn id="162" dur="indefinite"/>
                                        <p:tgtEl>
                                          <p:spTgt spid="42"/>
                                        </p:tgtEl>
                                        <p:attrNameLst>
                                          <p:attrName>style.color</p:attrName>
                                        </p:attrNameLst>
                                      </p:cBhvr>
                                      <p:to>
                                        <p:clrVal>
                                          <a:srgbClr val="00B050"/>
                                        </p:clrVal>
                                      </p:to>
                                    </p:set>
                                  </p:childTnLst>
                                </p:cTn>
                              </p:par>
                            </p:childTnLst>
                          </p:cTn>
                        </p:par>
                      </p:childTnLst>
                    </p:cTn>
                  </p:par>
                  <p:par>
                    <p:cTn id="163" fill="hold">
                      <p:stCondLst>
                        <p:cond delay="indefinite"/>
                      </p:stCondLst>
                      <p:childTnLst>
                        <p:par>
                          <p:cTn id="164" fill="hold">
                            <p:stCondLst>
                              <p:cond delay="0"/>
                            </p:stCondLst>
                            <p:childTnLst>
                              <p:par>
                                <p:cTn id="165" presetID="1" presetClass="emph" presetSubtype="1" nodeType="clickEffect">
                                  <p:stCondLst>
                                    <p:cond delay="0"/>
                                  </p:stCondLst>
                                  <p:childTnLst>
                                    <p:set>
                                      <p:cBhvr>
                                        <p:cTn id="166" dur="indefinite"/>
                                        <p:tgtEl>
                                          <p:spTgt spid="8"/>
                                        </p:tgtEl>
                                        <p:attrNameLst>
                                          <p:attrName>fillcolor</p:attrName>
                                        </p:attrNameLst>
                                      </p:cBhvr>
                                      <p:to>
                                        <p:clrVal>
                                          <a:srgbClr val="0E57C4"/>
                                        </p:clrVal>
                                      </p:to>
                                    </p:set>
                                    <p:set>
                                      <p:cBhvr>
                                        <p:cTn id="167" dur="indefinite"/>
                                        <p:tgtEl>
                                          <p:spTgt spid="8"/>
                                        </p:tgtEl>
                                        <p:attrNameLst>
                                          <p:attrName>fill.type</p:attrName>
                                        </p:attrNameLst>
                                      </p:cBhvr>
                                      <p:to>
                                        <p:strVal val="solid"/>
                                      </p:to>
                                    </p:set>
                                    <p:set>
                                      <p:cBhvr>
                                        <p:cTn id="168" dur="indefinite"/>
                                        <p:tgtEl>
                                          <p:spTgt spid="8"/>
                                        </p:tgtEl>
                                        <p:attrNameLst>
                                          <p:attrName>fill.on</p:attrName>
                                        </p:attrNameLst>
                                      </p:cBhvr>
                                      <p:to>
                                        <p:strVal val="true"/>
                                      </p:to>
                                    </p:set>
                                  </p:childTnLst>
                                </p:cTn>
                              </p:par>
                              <p:par>
                                <p:cTn id="169" presetID="1" presetClass="emph" presetSubtype="1" nodeType="withEffect">
                                  <p:stCondLst>
                                    <p:cond delay="0"/>
                                  </p:stCondLst>
                                  <p:childTnLst>
                                    <p:set>
                                      <p:cBhvr>
                                        <p:cTn id="170" dur="indefinite"/>
                                        <p:tgtEl>
                                          <p:spTgt spid="12"/>
                                        </p:tgtEl>
                                        <p:attrNameLst>
                                          <p:attrName>fillcolor</p:attrName>
                                        </p:attrNameLst>
                                      </p:cBhvr>
                                      <p:to>
                                        <p:clrVal>
                                          <a:srgbClr val="00B050"/>
                                        </p:clrVal>
                                      </p:to>
                                    </p:set>
                                    <p:set>
                                      <p:cBhvr>
                                        <p:cTn id="171" dur="indefinite"/>
                                        <p:tgtEl>
                                          <p:spTgt spid="12"/>
                                        </p:tgtEl>
                                        <p:attrNameLst>
                                          <p:attrName>fill.type</p:attrName>
                                        </p:attrNameLst>
                                      </p:cBhvr>
                                      <p:to>
                                        <p:strVal val="solid"/>
                                      </p:to>
                                    </p:set>
                                    <p:set>
                                      <p:cBhvr>
                                        <p:cTn id="172" dur="indefinite"/>
                                        <p:tgtEl>
                                          <p:spTgt spid="12"/>
                                        </p:tgtEl>
                                        <p:attrNameLst>
                                          <p:attrName>fill.on</p:attrName>
                                        </p:attrNameLst>
                                      </p:cBhvr>
                                      <p:to>
                                        <p:strVal val="true"/>
                                      </p:to>
                                    </p:set>
                                  </p:childTnLst>
                                </p:cTn>
                              </p:par>
                            </p:childTnLst>
                          </p:cTn>
                        </p:par>
                      </p:childTnLst>
                    </p:cTn>
                  </p:par>
                  <p:par>
                    <p:cTn id="173" fill="hold">
                      <p:stCondLst>
                        <p:cond delay="indefinite"/>
                      </p:stCondLst>
                      <p:childTnLst>
                        <p:par>
                          <p:cTn id="174" fill="hold">
                            <p:stCondLst>
                              <p:cond delay="0"/>
                            </p:stCondLst>
                            <p:childTnLst>
                              <p:par>
                                <p:cTn id="175" presetID="1" presetClass="entr" presetSubtype="0" fill="hold" grpId="2" nodeType="clickEffect">
                                  <p:stCondLst>
                                    <p:cond delay="0"/>
                                  </p:stCondLst>
                                  <p:childTnLst>
                                    <p:set>
                                      <p:cBhvr>
                                        <p:cTn id="176" dur="1" fill="hold">
                                          <p:stCondLst>
                                            <p:cond delay="0"/>
                                          </p:stCondLst>
                                        </p:cTn>
                                        <p:tgtEl>
                                          <p:spTgt spid="97"/>
                                        </p:tgtEl>
                                        <p:attrNameLst>
                                          <p:attrName>style.visibility</p:attrName>
                                        </p:attrNameLst>
                                      </p:cBhvr>
                                      <p:to>
                                        <p:strVal val="visible"/>
                                      </p:to>
                                    </p:set>
                                  </p:childTnLst>
                                </p:cTn>
                              </p:par>
                              <p:par>
                                <p:cTn id="177" presetID="1" presetClass="exit" presetSubtype="0" fill="hold" grpId="1" nodeType="withEffect">
                                  <p:stCondLst>
                                    <p:cond delay="0"/>
                                  </p:stCondLst>
                                  <p:childTnLst>
                                    <p:set>
                                      <p:cBhvr>
                                        <p:cTn id="178" dur="1" fill="hold">
                                          <p:stCondLst>
                                            <p:cond delay="0"/>
                                          </p:stCondLst>
                                        </p:cTn>
                                        <p:tgtEl>
                                          <p:spTgt spid="99"/>
                                        </p:tgtEl>
                                        <p:attrNameLst>
                                          <p:attrName>style.visibility</p:attrName>
                                        </p:attrNameLst>
                                      </p:cBhvr>
                                      <p:to>
                                        <p:strVal val="hidden"/>
                                      </p:to>
                                    </p:set>
                                  </p:childTnLst>
                                </p:cTn>
                              </p:par>
                            </p:childTnLst>
                          </p:cTn>
                        </p:par>
                      </p:childTnLst>
                    </p:cTn>
                  </p:par>
                  <p:par>
                    <p:cTn id="179" fill="hold">
                      <p:stCondLst>
                        <p:cond delay="indefinite"/>
                      </p:stCondLst>
                      <p:childTnLst>
                        <p:par>
                          <p:cTn id="180" fill="hold">
                            <p:stCondLst>
                              <p:cond delay="0"/>
                            </p:stCondLst>
                            <p:childTnLst>
                              <p:par>
                                <p:cTn id="181" presetID="1" presetClass="emph" presetSubtype="1" nodeType="clickEffect">
                                  <p:stCondLst>
                                    <p:cond delay="0"/>
                                  </p:stCondLst>
                                  <p:childTnLst>
                                    <p:set>
                                      <p:cBhvr>
                                        <p:cTn id="182" dur="indefinite"/>
                                        <p:tgtEl>
                                          <p:spTgt spid="8"/>
                                        </p:tgtEl>
                                        <p:attrNameLst>
                                          <p:attrName>fillcolor</p:attrName>
                                        </p:attrNameLst>
                                      </p:cBhvr>
                                      <p:to>
                                        <p:clrVal>
                                          <a:srgbClr val="FFFFFF"/>
                                        </p:clrVal>
                                      </p:to>
                                    </p:set>
                                    <p:set>
                                      <p:cBhvr>
                                        <p:cTn id="183" dur="indefinite"/>
                                        <p:tgtEl>
                                          <p:spTgt spid="8"/>
                                        </p:tgtEl>
                                        <p:attrNameLst>
                                          <p:attrName>fill.type</p:attrName>
                                        </p:attrNameLst>
                                      </p:cBhvr>
                                      <p:to>
                                        <p:strVal val="solid"/>
                                      </p:to>
                                    </p:set>
                                    <p:set>
                                      <p:cBhvr>
                                        <p:cTn id="184" dur="indefinite"/>
                                        <p:tgtEl>
                                          <p:spTgt spid="8"/>
                                        </p:tgtEl>
                                        <p:attrNameLst>
                                          <p:attrName>fill.on</p:attrName>
                                        </p:attrNameLst>
                                      </p:cBhvr>
                                      <p:to>
                                        <p:strVal val="true"/>
                                      </p:to>
                                    </p:set>
                                  </p:childTnLst>
                                </p:cTn>
                              </p:par>
                              <p:par>
                                <p:cTn id="185" presetID="3" presetClass="emph" presetSubtype="1" grpId="2" nodeType="withEffect">
                                  <p:stCondLst>
                                    <p:cond delay="0"/>
                                  </p:stCondLst>
                                  <p:childTnLst>
                                    <p:set>
                                      <p:cBhvr override="childStyle">
                                        <p:cTn id="186" dur="indefinite"/>
                                        <p:tgtEl>
                                          <p:spTgt spid="48"/>
                                        </p:tgtEl>
                                        <p:attrNameLst>
                                          <p:attrName>style.color</p:attrName>
                                        </p:attrNameLst>
                                      </p:cBhvr>
                                      <p:to>
                                        <p:clrVal>
                                          <a:srgbClr val="000000"/>
                                        </p:clrVal>
                                      </p:to>
                                    </p:set>
                                  </p:childTnLst>
                                </p:cTn>
                              </p:par>
                              <p:par>
                                <p:cTn id="187" presetID="3" presetClass="emph" presetSubtype="1" grpId="2" nodeType="withEffect">
                                  <p:stCondLst>
                                    <p:cond delay="0"/>
                                  </p:stCondLst>
                                  <p:childTnLst>
                                    <p:set>
                                      <p:cBhvr override="childStyle">
                                        <p:cTn id="188" dur="indefinite"/>
                                        <p:tgtEl>
                                          <p:spTgt spid="42"/>
                                        </p:tgtEl>
                                        <p:attrNameLst>
                                          <p:attrName>style.color</p:attrName>
                                        </p:attrNameLst>
                                      </p:cBhvr>
                                      <p:to>
                                        <p:clrVal>
                                          <a:srgbClr val="000000"/>
                                        </p:clrVal>
                                      </p:to>
                                    </p:set>
                                  </p:childTnLst>
                                </p:cTn>
                              </p:par>
                            </p:childTnLst>
                          </p:cTn>
                        </p:par>
                      </p:childTnLst>
                    </p:cTn>
                  </p:par>
                  <p:par>
                    <p:cTn id="189" fill="hold">
                      <p:stCondLst>
                        <p:cond delay="indefinite"/>
                      </p:stCondLst>
                      <p:childTnLst>
                        <p:par>
                          <p:cTn id="190" fill="hold">
                            <p:stCondLst>
                              <p:cond delay="0"/>
                            </p:stCondLst>
                            <p:childTnLst>
                              <p:par>
                                <p:cTn id="191" presetID="1" presetClass="entr" presetSubtype="0" fill="hold" grpId="0" nodeType="clickEffect">
                                  <p:stCondLst>
                                    <p:cond delay="0"/>
                                  </p:stCondLst>
                                  <p:childTnLst>
                                    <p:set>
                                      <p:cBhvr>
                                        <p:cTn id="192" dur="1" fill="hold">
                                          <p:stCondLst>
                                            <p:cond delay="0"/>
                                          </p:stCondLst>
                                        </p:cTn>
                                        <p:tgtEl>
                                          <p:spTgt spid="113"/>
                                        </p:tgtEl>
                                        <p:attrNameLst>
                                          <p:attrName>style.visibility</p:attrName>
                                        </p:attrNameLst>
                                      </p:cBhvr>
                                      <p:to>
                                        <p:strVal val="visible"/>
                                      </p:to>
                                    </p:set>
                                  </p:childTnLst>
                                </p:cTn>
                              </p:par>
                              <p:par>
                                <p:cTn id="193" presetID="1" presetClass="exit" presetSubtype="0" fill="hold" grpId="1" nodeType="withEffect">
                                  <p:stCondLst>
                                    <p:cond delay="0"/>
                                  </p:stCondLst>
                                  <p:childTnLst>
                                    <p:set>
                                      <p:cBhvr>
                                        <p:cTn id="194" dur="1" fill="hold">
                                          <p:stCondLst>
                                            <p:cond delay="0"/>
                                          </p:stCondLst>
                                        </p:cTn>
                                        <p:tgtEl>
                                          <p:spTgt spid="112"/>
                                        </p:tgtEl>
                                        <p:attrNameLst>
                                          <p:attrName>style.visibility</p:attrName>
                                        </p:attrNameLst>
                                      </p:cBhvr>
                                      <p:to>
                                        <p:strVal val="hidden"/>
                                      </p:to>
                                    </p:set>
                                  </p:childTnLst>
                                </p:cTn>
                              </p:par>
                            </p:childTnLst>
                          </p:cTn>
                        </p:par>
                      </p:childTnLst>
                    </p:cTn>
                  </p:par>
                  <p:par>
                    <p:cTn id="195" fill="hold">
                      <p:stCondLst>
                        <p:cond delay="indefinite"/>
                      </p:stCondLst>
                      <p:childTnLst>
                        <p:par>
                          <p:cTn id="196" fill="hold">
                            <p:stCondLst>
                              <p:cond delay="0"/>
                            </p:stCondLst>
                            <p:childTnLst>
                              <p:par>
                                <p:cTn id="197" presetID="3" presetClass="emph" presetSubtype="1" grpId="0" nodeType="clickEffect">
                                  <p:stCondLst>
                                    <p:cond delay="0"/>
                                  </p:stCondLst>
                                  <p:childTnLst>
                                    <p:set>
                                      <p:cBhvr override="childStyle">
                                        <p:cTn id="198" dur="indefinite"/>
                                        <p:tgtEl>
                                          <p:spTgt spid="46"/>
                                        </p:tgtEl>
                                        <p:attrNameLst>
                                          <p:attrName>style.color</p:attrName>
                                        </p:attrNameLst>
                                      </p:cBhvr>
                                      <p:to>
                                        <p:clrVal>
                                          <a:srgbClr val="00B050"/>
                                        </p:clrVal>
                                      </p:to>
                                    </p:set>
                                  </p:childTnLst>
                                </p:cTn>
                              </p:par>
                              <p:par>
                                <p:cTn id="199" presetID="3" presetClass="emph" presetSubtype="1" grpId="0" nodeType="withEffect">
                                  <p:stCondLst>
                                    <p:cond delay="0"/>
                                  </p:stCondLst>
                                  <p:childTnLst>
                                    <p:set>
                                      <p:cBhvr override="childStyle">
                                        <p:cTn id="200" dur="indefinite"/>
                                        <p:tgtEl>
                                          <p:spTgt spid="53"/>
                                        </p:tgtEl>
                                        <p:attrNameLst>
                                          <p:attrName>style.color</p:attrName>
                                        </p:attrNameLst>
                                      </p:cBhvr>
                                      <p:to>
                                        <p:clrVal>
                                          <a:srgbClr val="0E57C4"/>
                                        </p:clrVal>
                                      </p:to>
                                    </p:set>
                                  </p:childTnLst>
                                </p:cTn>
                              </p:par>
                              <p:par>
                                <p:cTn id="201" presetID="3" presetClass="emph" presetSubtype="1" grpId="0" nodeType="withEffect">
                                  <p:stCondLst>
                                    <p:cond delay="0"/>
                                  </p:stCondLst>
                                  <p:childTnLst>
                                    <p:set>
                                      <p:cBhvr override="childStyle">
                                        <p:cTn id="202" dur="indefinite"/>
                                        <p:tgtEl>
                                          <p:spTgt spid="51"/>
                                        </p:tgtEl>
                                        <p:attrNameLst>
                                          <p:attrName>style.color</p:attrName>
                                        </p:attrNameLst>
                                      </p:cBhvr>
                                      <p:to>
                                        <p:clrVal>
                                          <a:srgbClr val="0E57C4"/>
                                        </p:clrVal>
                                      </p:to>
                                    </p:set>
                                  </p:childTnLst>
                                </p:cTn>
                              </p:par>
                            </p:childTnLst>
                          </p:cTn>
                        </p:par>
                      </p:childTnLst>
                    </p:cTn>
                  </p:par>
                  <p:par>
                    <p:cTn id="203" fill="hold">
                      <p:stCondLst>
                        <p:cond delay="indefinite"/>
                      </p:stCondLst>
                      <p:childTnLst>
                        <p:par>
                          <p:cTn id="204" fill="hold">
                            <p:stCondLst>
                              <p:cond delay="0"/>
                            </p:stCondLst>
                            <p:childTnLst>
                              <p:par>
                                <p:cTn id="205" presetID="1" presetClass="emph" presetSubtype="1" nodeType="clickEffect">
                                  <p:stCondLst>
                                    <p:cond delay="0"/>
                                  </p:stCondLst>
                                  <p:childTnLst>
                                    <p:set>
                                      <p:cBhvr>
                                        <p:cTn id="206" dur="indefinite"/>
                                        <p:tgtEl>
                                          <p:spTgt spid="12"/>
                                        </p:tgtEl>
                                        <p:attrNameLst>
                                          <p:attrName>fillcolor</p:attrName>
                                        </p:attrNameLst>
                                      </p:cBhvr>
                                      <p:to>
                                        <p:clrVal>
                                          <a:srgbClr val="0E57C4"/>
                                        </p:clrVal>
                                      </p:to>
                                    </p:set>
                                    <p:set>
                                      <p:cBhvr>
                                        <p:cTn id="207" dur="indefinite"/>
                                        <p:tgtEl>
                                          <p:spTgt spid="12"/>
                                        </p:tgtEl>
                                        <p:attrNameLst>
                                          <p:attrName>fill.type</p:attrName>
                                        </p:attrNameLst>
                                      </p:cBhvr>
                                      <p:to>
                                        <p:strVal val="solid"/>
                                      </p:to>
                                    </p:set>
                                    <p:set>
                                      <p:cBhvr>
                                        <p:cTn id="208" dur="indefinite"/>
                                        <p:tgtEl>
                                          <p:spTgt spid="12"/>
                                        </p:tgtEl>
                                        <p:attrNameLst>
                                          <p:attrName>fill.on</p:attrName>
                                        </p:attrNameLst>
                                      </p:cBhvr>
                                      <p:to>
                                        <p:strVal val="true"/>
                                      </p:to>
                                    </p:set>
                                  </p:childTnLst>
                                </p:cTn>
                              </p:par>
                              <p:par>
                                <p:cTn id="209" presetID="1" presetClass="emph" presetSubtype="1" nodeType="withEffect">
                                  <p:stCondLst>
                                    <p:cond delay="0"/>
                                  </p:stCondLst>
                                  <p:childTnLst>
                                    <p:set>
                                      <p:cBhvr>
                                        <p:cTn id="210" dur="indefinite"/>
                                        <p:tgtEl>
                                          <p:spTgt spid="10"/>
                                        </p:tgtEl>
                                        <p:attrNameLst>
                                          <p:attrName>fillcolor</p:attrName>
                                        </p:attrNameLst>
                                      </p:cBhvr>
                                      <p:to>
                                        <p:clrVal>
                                          <a:srgbClr val="00B050"/>
                                        </p:clrVal>
                                      </p:to>
                                    </p:set>
                                    <p:set>
                                      <p:cBhvr>
                                        <p:cTn id="211" dur="indefinite"/>
                                        <p:tgtEl>
                                          <p:spTgt spid="10"/>
                                        </p:tgtEl>
                                        <p:attrNameLst>
                                          <p:attrName>fill.type</p:attrName>
                                        </p:attrNameLst>
                                      </p:cBhvr>
                                      <p:to>
                                        <p:strVal val="solid"/>
                                      </p:to>
                                    </p:set>
                                    <p:set>
                                      <p:cBhvr>
                                        <p:cTn id="212" dur="indefinite"/>
                                        <p:tgtEl>
                                          <p:spTgt spid="10"/>
                                        </p:tgtEl>
                                        <p:attrNameLst>
                                          <p:attrName>fill.on</p:attrName>
                                        </p:attrNameLst>
                                      </p:cBhvr>
                                      <p:to>
                                        <p:strVal val="true"/>
                                      </p:to>
                                    </p:set>
                                  </p:childTnLst>
                                </p:cTn>
                              </p:par>
                            </p:childTnLst>
                          </p:cTn>
                        </p:par>
                      </p:childTnLst>
                    </p:cTn>
                  </p:par>
                  <p:par>
                    <p:cTn id="213" fill="hold">
                      <p:stCondLst>
                        <p:cond delay="indefinite"/>
                      </p:stCondLst>
                      <p:childTnLst>
                        <p:par>
                          <p:cTn id="214" fill="hold">
                            <p:stCondLst>
                              <p:cond delay="0"/>
                            </p:stCondLst>
                            <p:childTnLst>
                              <p:par>
                                <p:cTn id="215" presetID="1" presetClass="entr" presetSubtype="0" fill="hold" grpId="2" nodeType="clickEffect">
                                  <p:stCondLst>
                                    <p:cond delay="0"/>
                                  </p:stCondLst>
                                  <p:childTnLst>
                                    <p:set>
                                      <p:cBhvr>
                                        <p:cTn id="216" dur="1" fill="hold">
                                          <p:stCondLst>
                                            <p:cond delay="0"/>
                                          </p:stCondLst>
                                        </p:cTn>
                                        <p:tgtEl>
                                          <p:spTgt spid="95"/>
                                        </p:tgtEl>
                                        <p:attrNameLst>
                                          <p:attrName>style.visibility</p:attrName>
                                        </p:attrNameLst>
                                      </p:cBhvr>
                                      <p:to>
                                        <p:strVal val="visible"/>
                                      </p:to>
                                    </p:set>
                                  </p:childTnLst>
                                </p:cTn>
                              </p:par>
                              <p:par>
                                <p:cTn id="217" presetID="1" presetClass="exit" presetSubtype="0" fill="hold" grpId="3" nodeType="withEffect">
                                  <p:stCondLst>
                                    <p:cond delay="0"/>
                                  </p:stCondLst>
                                  <p:childTnLst>
                                    <p:set>
                                      <p:cBhvr>
                                        <p:cTn id="218" dur="1" fill="hold">
                                          <p:stCondLst>
                                            <p:cond delay="0"/>
                                          </p:stCondLst>
                                        </p:cTn>
                                        <p:tgtEl>
                                          <p:spTgt spid="97"/>
                                        </p:tgtEl>
                                        <p:attrNameLst>
                                          <p:attrName>style.visibility</p:attrName>
                                        </p:attrNameLst>
                                      </p:cBhvr>
                                      <p:to>
                                        <p:strVal val="hidden"/>
                                      </p:to>
                                    </p:set>
                                  </p:childTnLst>
                                </p:cTn>
                              </p:par>
                            </p:childTnLst>
                          </p:cTn>
                        </p:par>
                      </p:childTnLst>
                    </p:cTn>
                  </p:par>
                  <p:par>
                    <p:cTn id="219" fill="hold">
                      <p:stCondLst>
                        <p:cond delay="indefinite"/>
                      </p:stCondLst>
                      <p:childTnLst>
                        <p:par>
                          <p:cTn id="220" fill="hold">
                            <p:stCondLst>
                              <p:cond delay="0"/>
                            </p:stCondLst>
                            <p:childTnLst>
                              <p:par>
                                <p:cTn id="221" presetID="1" presetClass="emph" presetSubtype="1" nodeType="clickEffect">
                                  <p:stCondLst>
                                    <p:cond delay="0"/>
                                  </p:stCondLst>
                                  <p:childTnLst>
                                    <p:set>
                                      <p:cBhvr>
                                        <p:cTn id="222" dur="indefinite"/>
                                        <p:tgtEl>
                                          <p:spTgt spid="12"/>
                                        </p:tgtEl>
                                        <p:attrNameLst>
                                          <p:attrName>fillcolor</p:attrName>
                                        </p:attrNameLst>
                                      </p:cBhvr>
                                      <p:to>
                                        <p:clrVal>
                                          <a:srgbClr val="FFFFFF"/>
                                        </p:clrVal>
                                      </p:to>
                                    </p:set>
                                    <p:set>
                                      <p:cBhvr>
                                        <p:cTn id="223" dur="indefinite"/>
                                        <p:tgtEl>
                                          <p:spTgt spid="12"/>
                                        </p:tgtEl>
                                        <p:attrNameLst>
                                          <p:attrName>fill.type</p:attrName>
                                        </p:attrNameLst>
                                      </p:cBhvr>
                                      <p:to>
                                        <p:strVal val="solid"/>
                                      </p:to>
                                    </p:set>
                                    <p:set>
                                      <p:cBhvr>
                                        <p:cTn id="224" dur="indefinite"/>
                                        <p:tgtEl>
                                          <p:spTgt spid="12"/>
                                        </p:tgtEl>
                                        <p:attrNameLst>
                                          <p:attrName>fill.on</p:attrName>
                                        </p:attrNameLst>
                                      </p:cBhvr>
                                      <p:to>
                                        <p:strVal val="true"/>
                                      </p:to>
                                    </p:set>
                                  </p:childTnLst>
                                </p:cTn>
                              </p:par>
                              <p:par>
                                <p:cTn id="225" presetID="3" presetClass="emph" presetSubtype="1" grpId="1" nodeType="withEffect">
                                  <p:stCondLst>
                                    <p:cond delay="0"/>
                                  </p:stCondLst>
                                  <p:childTnLst>
                                    <p:set>
                                      <p:cBhvr override="childStyle">
                                        <p:cTn id="226" dur="indefinite"/>
                                        <p:tgtEl>
                                          <p:spTgt spid="46"/>
                                        </p:tgtEl>
                                        <p:attrNameLst>
                                          <p:attrName>style.color</p:attrName>
                                        </p:attrNameLst>
                                      </p:cBhvr>
                                      <p:to>
                                        <p:clrVal>
                                          <a:srgbClr val="000000"/>
                                        </p:clrVal>
                                      </p:to>
                                    </p:set>
                                  </p:childTnLst>
                                </p:cTn>
                              </p:par>
                              <p:par>
                                <p:cTn id="227" presetID="3" presetClass="emph" presetSubtype="1" grpId="5" nodeType="withEffect">
                                  <p:stCondLst>
                                    <p:cond delay="0"/>
                                  </p:stCondLst>
                                  <p:childTnLst>
                                    <p:set>
                                      <p:cBhvr override="childStyle">
                                        <p:cTn id="228" dur="indefinite"/>
                                        <p:tgtEl>
                                          <p:spTgt spid="53"/>
                                        </p:tgtEl>
                                        <p:attrNameLst>
                                          <p:attrName>style.color</p:attrName>
                                        </p:attrNameLst>
                                      </p:cBhvr>
                                      <p:to>
                                        <p:clrVal>
                                          <a:srgbClr val="000000"/>
                                        </p:clrVal>
                                      </p:to>
                                    </p:set>
                                  </p:childTnLst>
                                </p:cTn>
                              </p:par>
                              <p:par>
                                <p:cTn id="229" presetID="3" presetClass="emph" presetSubtype="1" grpId="5" nodeType="withEffect">
                                  <p:stCondLst>
                                    <p:cond delay="0"/>
                                  </p:stCondLst>
                                  <p:childTnLst>
                                    <p:set>
                                      <p:cBhvr override="childStyle">
                                        <p:cTn id="230" dur="indefinite"/>
                                        <p:tgtEl>
                                          <p:spTgt spid="51"/>
                                        </p:tgtEl>
                                        <p:attrNameLst>
                                          <p:attrName>style.color</p:attrName>
                                        </p:attrNameLst>
                                      </p:cBhvr>
                                      <p:to>
                                        <p:clrVal>
                                          <a:srgbClr val="000000"/>
                                        </p:clrVal>
                                      </p:to>
                                    </p:set>
                                  </p:childTnLst>
                                </p:cTn>
                              </p:par>
                            </p:childTnLst>
                          </p:cTn>
                        </p:par>
                      </p:childTnLst>
                    </p:cTn>
                  </p:par>
                  <p:par>
                    <p:cTn id="231" fill="hold">
                      <p:stCondLst>
                        <p:cond delay="indefinite"/>
                      </p:stCondLst>
                      <p:childTnLst>
                        <p:par>
                          <p:cTn id="232" fill="hold">
                            <p:stCondLst>
                              <p:cond delay="0"/>
                            </p:stCondLst>
                            <p:childTnLst>
                              <p:par>
                                <p:cTn id="233" presetID="3" presetClass="emph" presetSubtype="1" grpId="0" nodeType="clickEffect">
                                  <p:stCondLst>
                                    <p:cond delay="0"/>
                                  </p:stCondLst>
                                  <p:childTnLst>
                                    <p:set>
                                      <p:cBhvr override="childStyle">
                                        <p:cTn id="234" dur="indefinite"/>
                                        <p:tgtEl>
                                          <p:spTgt spid="52"/>
                                        </p:tgtEl>
                                        <p:attrNameLst>
                                          <p:attrName>style.color</p:attrName>
                                        </p:attrNameLst>
                                      </p:cBhvr>
                                      <p:to>
                                        <p:clrVal>
                                          <a:srgbClr val="00B050"/>
                                        </p:clrVal>
                                      </p:to>
                                    </p:set>
                                  </p:childTnLst>
                                </p:cTn>
                              </p:par>
                              <p:par>
                                <p:cTn id="235" presetID="3" presetClass="emph" presetSubtype="1" grpId="0" nodeType="withEffect">
                                  <p:stCondLst>
                                    <p:cond delay="0"/>
                                  </p:stCondLst>
                                  <p:childTnLst>
                                    <p:set>
                                      <p:cBhvr override="childStyle">
                                        <p:cTn id="236" dur="indefinite"/>
                                        <p:tgtEl>
                                          <p:spTgt spid="55"/>
                                        </p:tgtEl>
                                        <p:attrNameLst>
                                          <p:attrName>style.color</p:attrName>
                                        </p:attrNameLst>
                                      </p:cBhvr>
                                      <p:to>
                                        <p:clrVal>
                                          <a:srgbClr val="0E57C4"/>
                                        </p:clrVal>
                                      </p:to>
                                    </p:set>
                                  </p:childTnLst>
                                </p:cTn>
                              </p:par>
                              <p:par>
                                <p:cTn id="237" presetID="3" presetClass="emph" presetSubtype="1" grpId="0" nodeType="withEffect">
                                  <p:stCondLst>
                                    <p:cond delay="0"/>
                                  </p:stCondLst>
                                  <p:childTnLst>
                                    <p:set>
                                      <p:cBhvr override="childStyle">
                                        <p:cTn id="238" dur="indefinite"/>
                                        <p:tgtEl>
                                          <p:spTgt spid="57"/>
                                        </p:tgtEl>
                                        <p:attrNameLst>
                                          <p:attrName>style.color</p:attrName>
                                        </p:attrNameLst>
                                      </p:cBhvr>
                                      <p:to>
                                        <p:clrVal>
                                          <a:srgbClr val="0E57C4"/>
                                        </p:clrVal>
                                      </p:to>
                                    </p:set>
                                  </p:childTnLst>
                                </p:cTn>
                              </p:par>
                            </p:childTnLst>
                          </p:cTn>
                        </p:par>
                      </p:childTnLst>
                    </p:cTn>
                  </p:par>
                  <p:par>
                    <p:cTn id="239" fill="hold">
                      <p:stCondLst>
                        <p:cond delay="indefinite"/>
                      </p:stCondLst>
                      <p:childTnLst>
                        <p:par>
                          <p:cTn id="240" fill="hold">
                            <p:stCondLst>
                              <p:cond delay="0"/>
                            </p:stCondLst>
                            <p:childTnLst>
                              <p:par>
                                <p:cTn id="241" presetID="1" presetClass="emph" presetSubtype="1" nodeType="clickEffect">
                                  <p:stCondLst>
                                    <p:cond delay="0"/>
                                  </p:stCondLst>
                                  <p:childTnLst>
                                    <p:set>
                                      <p:cBhvr>
                                        <p:cTn id="242" dur="indefinite"/>
                                        <p:tgtEl>
                                          <p:spTgt spid="12"/>
                                        </p:tgtEl>
                                        <p:attrNameLst>
                                          <p:attrName>fillcolor</p:attrName>
                                        </p:attrNameLst>
                                      </p:cBhvr>
                                      <p:to>
                                        <p:clrVal>
                                          <a:srgbClr val="00B050"/>
                                        </p:clrVal>
                                      </p:to>
                                    </p:set>
                                    <p:set>
                                      <p:cBhvr>
                                        <p:cTn id="243" dur="indefinite"/>
                                        <p:tgtEl>
                                          <p:spTgt spid="12"/>
                                        </p:tgtEl>
                                        <p:attrNameLst>
                                          <p:attrName>fill.type</p:attrName>
                                        </p:attrNameLst>
                                      </p:cBhvr>
                                      <p:to>
                                        <p:strVal val="solid"/>
                                      </p:to>
                                    </p:set>
                                    <p:set>
                                      <p:cBhvr>
                                        <p:cTn id="244" dur="indefinite"/>
                                        <p:tgtEl>
                                          <p:spTgt spid="12"/>
                                        </p:tgtEl>
                                        <p:attrNameLst>
                                          <p:attrName>fill.on</p:attrName>
                                        </p:attrNameLst>
                                      </p:cBhvr>
                                      <p:to>
                                        <p:strVal val="true"/>
                                      </p:to>
                                    </p:set>
                                  </p:childTnLst>
                                </p:cTn>
                              </p:par>
                              <p:par>
                                <p:cTn id="245" presetID="1" presetClass="emph" presetSubtype="1" nodeType="withEffect">
                                  <p:stCondLst>
                                    <p:cond delay="0"/>
                                  </p:stCondLst>
                                  <p:childTnLst>
                                    <p:set>
                                      <p:cBhvr>
                                        <p:cTn id="246" dur="indefinite"/>
                                        <p:tgtEl>
                                          <p:spTgt spid="10"/>
                                        </p:tgtEl>
                                        <p:attrNameLst>
                                          <p:attrName>fillcolor</p:attrName>
                                        </p:attrNameLst>
                                      </p:cBhvr>
                                      <p:to>
                                        <p:clrVal>
                                          <a:srgbClr val="0E57C4"/>
                                        </p:clrVal>
                                      </p:to>
                                    </p:set>
                                    <p:set>
                                      <p:cBhvr>
                                        <p:cTn id="247" dur="indefinite"/>
                                        <p:tgtEl>
                                          <p:spTgt spid="10"/>
                                        </p:tgtEl>
                                        <p:attrNameLst>
                                          <p:attrName>fill.type</p:attrName>
                                        </p:attrNameLst>
                                      </p:cBhvr>
                                      <p:to>
                                        <p:strVal val="solid"/>
                                      </p:to>
                                    </p:set>
                                    <p:set>
                                      <p:cBhvr>
                                        <p:cTn id="248" dur="indefinite"/>
                                        <p:tgtEl>
                                          <p:spTgt spid="10"/>
                                        </p:tgtEl>
                                        <p:attrNameLst>
                                          <p:attrName>fill.on</p:attrName>
                                        </p:attrNameLst>
                                      </p:cBhvr>
                                      <p:to>
                                        <p:strVal val="true"/>
                                      </p:to>
                                    </p:set>
                                  </p:childTnLst>
                                </p:cTn>
                              </p:par>
                            </p:childTnLst>
                          </p:cTn>
                        </p:par>
                      </p:childTnLst>
                    </p:cTn>
                  </p:par>
                  <p:par>
                    <p:cTn id="249" fill="hold">
                      <p:stCondLst>
                        <p:cond delay="indefinite"/>
                      </p:stCondLst>
                      <p:childTnLst>
                        <p:par>
                          <p:cTn id="250" fill="hold">
                            <p:stCondLst>
                              <p:cond delay="0"/>
                            </p:stCondLst>
                            <p:childTnLst>
                              <p:par>
                                <p:cTn id="251" presetID="1" presetClass="entr" presetSubtype="0" fill="hold" grpId="2" nodeType="clickEffect">
                                  <p:stCondLst>
                                    <p:cond delay="0"/>
                                  </p:stCondLst>
                                  <p:childTnLst>
                                    <p:set>
                                      <p:cBhvr>
                                        <p:cTn id="252" dur="1" fill="hold">
                                          <p:stCondLst>
                                            <p:cond delay="0"/>
                                          </p:stCondLst>
                                        </p:cTn>
                                        <p:tgtEl>
                                          <p:spTgt spid="93"/>
                                        </p:tgtEl>
                                        <p:attrNameLst>
                                          <p:attrName>style.visibility</p:attrName>
                                        </p:attrNameLst>
                                      </p:cBhvr>
                                      <p:to>
                                        <p:strVal val="visible"/>
                                      </p:to>
                                    </p:set>
                                  </p:childTnLst>
                                </p:cTn>
                              </p:par>
                              <p:par>
                                <p:cTn id="253" presetID="1" presetClass="exit" presetSubtype="0" fill="hold" grpId="3" nodeType="withEffect">
                                  <p:stCondLst>
                                    <p:cond delay="0"/>
                                  </p:stCondLst>
                                  <p:childTnLst>
                                    <p:set>
                                      <p:cBhvr>
                                        <p:cTn id="254" dur="1" fill="hold">
                                          <p:stCondLst>
                                            <p:cond delay="0"/>
                                          </p:stCondLst>
                                        </p:cTn>
                                        <p:tgtEl>
                                          <p:spTgt spid="95"/>
                                        </p:tgtEl>
                                        <p:attrNameLst>
                                          <p:attrName>style.visibility</p:attrName>
                                        </p:attrNameLst>
                                      </p:cBhvr>
                                      <p:to>
                                        <p:strVal val="hidden"/>
                                      </p:to>
                                    </p:set>
                                  </p:childTnLst>
                                </p:cTn>
                              </p:par>
                            </p:childTnLst>
                          </p:cTn>
                        </p:par>
                      </p:childTnLst>
                    </p:cTn>
                  </p:par>
                  <p:par>
                    <p:cTn id="255" fill="hold">
                      <p:stCondLst>
                        <p:cond delay="indefinite"/>
                      </p:stCondLst>
                      <p:childTnLst>
                        <p:par>
                          <p:cTn id="256" fill="hold">
                            <p:stCondLst>
                              <p:cond delay="0"/>
                            </p:stCondLst>
                            <p:childTnLst>
                              <p:par>
                                <p:cTn id="257" presetID="1" presetClass="emph" presetSubtype="1" nodeType="clickEffect">
                                  <p:stCondLst>
                                    <p:cond delay="0"/>
                                  </p:stCondLst>
                                  <p:childTnLst>
                                    <p:set>
                                      <p:cBhvr>
                                        <p:cTn id="258" dur="indefinite"/>
                                        <p:tgtEl>
                                          <p:spTgt spid="10"/>
                                        </p:tgtEl>
                                        <p:attrNameLst>
                                          <p:attrName>fillcolor</p:attrName>
                                        </p:attrNameLst>
                                      </p:cBhvr>
                                      <p:to>
                                        <p:clrVal>
                                          <a:srgbClr val="FFFFFF"/>
                                        </p:clrVal>
                                      </p:to>
                                    </p:set>
                                    <p:set>
                                      <p:cBhvr>
                                        <p:cTn id="259" dur="indefinite"/>
                                        <p:tgtEl>
                                          <p:spTgt spid="10"/>
                                        </p:tgtEl>
                                        <p:attrNameLst>
                                          <p:attrName>fill.type</p:attrName>
                                        </p:attrNameLst>
                                      </p:cBhvr>
                                      <p:to>
                                        <p:strVal val="solid"/>
                                      </p:to>
                                    </p:set>
                                    <p:set>
                                      <p:cBhvr>
                                        <p:cTn id="260" dur="indefinite"/>
                                        <p:tgtEl>
                                          <p:spTgt spid="10"/>
                                        </p:tgtEl>
                                        <p:attrNameLst>
                                          <p:attrName>fill.on</p:attrName>
                                        </p:attrNameLst>
                                      </p:cBhvr>
                                      <p:to>
                                        <p:strVal val="true"/>
                                      </p:to>
                                    </p:set>
                                  </p:childTnLst>
                                </p:cTn>
                              </p:par>
                              <p:par>
                                <p:cTn id="261" presetID="3" presetClass="emph" presetSubtype="1" grpId="1" nodeType="withEffect">
                                  <p:stCondLst>
                                    <p:cond delay="0"/>
                                  </p:stCondLst>
                                  <p:childTnLst>
                                    <p:set>
                                      <p:cBhvr override="childStyle">
                                        <p:cTn id="262" dur="indefinite"/>
                                        <p:tgtEl>
                                          <p:spTgt spid="52"/>
                                        </p:tgtEl>
                                        <p:attrNameLst>
                                          <p:attrName>style.color</p:attrName>
                                        </p:attrNameLst>
                                      </p:cBhvr>
                                      <p:to>
                                        <p:clrVal>
                                          <a:srgbClr val="000000"/>
                                        </p:clrVal>
                                      </p:to>
                                    </p:set>
                                  </p:childTnLst>
                                </p:cTn>
                              </p:par>
                              <p:par>
                                <p:cTn id="263" presetID="3" presetClass="emph" presetSubtype="1" grpId="1" nodeType="withEffect">
                                  <p:stCondLst>
                                    <p:cond delay="0"/>
                                  </p:stCondLst>
                                  <p:childTnLst>
                                    <p:set>
                                      <p:cBhvr override="childStyle">
                                        <p:cTn id="264" dur="indefinite"/>
                                        <p:tgtEl>
                                          <p:spTgt spid="55"/>
                                        </p:tgtEl>
                                        <p:attrNameLst>
                                          <p:attrName>style.color</p:attrName>
                                        </p:attrNameLst>
                                      </p:cBhvr>
                                      <p:to>
                                        <p:clrVal>
                                          <a:srgbClr val="000000"/>
                                        </p:clrVal>
                                      </p:to>
                                    </p:set>
                                  </p:childTnLst>
                                </p:cTn>
                              </p:par>
                              <p:par>
                                <p:cTn id="265" presetID="3" presetClass="emph" presetSubtype="1" grpId="1" nodeType="withEffect">
                                  <p:stCondLst>
                                    <p:cond delay="0"/>
                                  </p:stCondLst>
                                  <p:childTnLst>
                                    <p:set>
                                      <p:cBhvr override="childStyle">
                                        <p:cTn id="266" dur="indefinite"/>
                                        <p:tgtEl>
                                          <p:spTgt spid="57"/>
                                        </p:tgtEl>
                                        <p:attrNameLst>
                                          <p:attrName>style.color</p:attrName>
                                        </p:attrNameLst>
                                      </p:cBhvr>
                                      <p:to>
                                        <p:clrVal>
                                          <a:srgbClr val="000000"/>
                                        </p:clrVal>
                                      </p:to>
                                    </p:set>
                                  </p:childTnLst>
                                </p:cTn>
                              </p:par>
                            </p:childTnLst>
                          </p:cTn>
                        </p:par>
                      </p:childTnLst>
                    </p:cTn>
                  </p:par>
                  <p:par>
                    <p:cTn id="267" fill="hold">
                      <p:stCondLst>
                        <p:cond delay="indefinite"/>
                      </p:stCondLst>
                      <p:childTnLst>
                        <p:par>
                          <p:cTn id="268" fill="hold">
                            <p:stCondLst>
                              <p:cond delay="0"/>
                            </p:stCondLst>
                            <p:childTnLst>
                              <p:par>
                                <p:cTn id="269" presetID="1" presetClass="entr" presetSubtype="0" fill="hold" grpId="0" nodeType="clickEffect">
                                  <p:stCondLst>
                                    <p:cond delay="0"/>
                                  </p:stCondLst>
                                  <p:childTnLst>
                                    <p:set>
                                      <p:cBhvr>
                                        <p:cTn id="270" dur="1" fill="hold">
                                          <p:stCondLst>
                                            <p:cond delay="0"/>
                                          </p:stCondLst>
                                        </p:cTn>
                                        <p:tgtEl>
                                          <p:spTgt spid="115"/>
                                        </p:tgtEl>
                                        <p:attrNameLst>
                                          <p:attrName>style.visibility</p:attrName>
                                        </p:attrNameLst>
                                      </p:cBhvr>
                                      <p:to>
                                        <p:strVal val="visible"/>
                                      </p:to>
                                    </p:set>
                                  </p:childTnLst>
                                </p:cTn>
                              </p:par>
                              <p:par>
                                <p:cTn id="271" presetID="1" presetClass="exit" presetSubtype="0" fill="hold" grpId="1" nodeType="withEffect">
                                  <p:stCondLst>
                                    <p:cond delay="0"/>
                                  </p:stCondLst>
                                  <p:childTnLst>
                                    <p:set>
                                      <p:cBhvr>
                                        <p:cTn id="272" dur="1" fill="hold">
                                          <p:stCondLst>
                                            <p:cond delay="0"/>
                                          </p:stCondLst>
                                        </p:cTn>
                                        <p:tgtEl>
                                          <p:spTgt spid="113"/>
                                        </p:tgtEl>
                                        <p:attrNameLst>
                                          <p:attrName>style.visibility</p:attrName>
                                        </p:attrNameLst>
                                      </p:cBhvr>
                                      <p:to>
                                        <p:strVal val="hidden"/>
                                      </p:to>
                                    </p:set>
                                  </p:childTnLst>
                                </p:cTn>
                              </p:par>
                            </p:childTnLst>
                          </p:cTn>
                        </p:par>
                      </p:childTnLst>
                    </p:cTn>
                  </p:par>
                  <p:par>
                    <p:cTn id="273" fill="hold">
                      <p:stCondLst>
                        <p:cond delay="indefinite"/>
                      </p:stCondLst>
                      <p:childTnLst>
                        <p:par>
                          <p:cTn id="274" fill="hold">
                            <p:stCondLst>
                              <p:cond delay="0"/>
                            </p:stCondLst>
                            <p:childTnLst>
                              <p:par>
                                <p:cTn id="275" presetID="3" presetClass="emph" presetSubtype="1" grpId="2" nodeType="clickEffect">
                                  <p:stCondLst>
                                    <p:cond delay="0"/>
                                  </p:stCondLst>
                                  <p:childTnLst>
                                    <p:set>
                                      <p:cBhvr override="childStyle">
                                        <p:cTn id="276" dur="indefinite"/>
                                        <p:tgtEl>
                                          <p:spTgt spid="46"/>
                                        </p:tgtEl>
                                        <p:attrNameLst>
                                          <p:attrName>style.color</p:attrName>
                                        </p:attrNameLst>
                                      </p:cBhvr>
                                      <p:to>
                                        <p:clrVal>
                                          <a:srgbClr val="00B050"/>
                                        </p:clrVal>
                                      </p:to>
                                    </p:set>
                                  </p:childTnLst>
                                </p:cTn>
                              </p:par>
                              <p:par>
                                <p:cTn id="277" presetID="3" presetClass="emph" presetSubtype="1" grpId="1" nodeType="withEffect">
                                  <p:stCondLst>
                                    <p:cond delay="0"/>
                                  </p:stCondLst>
                                  <p:childTnLst>
                                    <p:set>
                                      <p:cBhvr override="childStyle">
                                        <p:cTn id="278" dur="indefinite"/>
                                        <p:tgtEl>
                                          <p:spTgt spid="53"/>
                                        </p:tgtEl>
                                        <p:attrNameLst>
                                          <p:attrName>style.color</p:attrName>
                                        </p:attrNameLst>
                                      </p:cBhvr>
                                      <p:to>
                                        <p:clrVal>
                                          <a:srgbClr val="0E57C4"/>
                                        </p:clrVal>
                                      </p:to>
                                    </p:set>
                                  </p:childTnLst>
                                </p:cTn>
                              </p:par>
                              <p:par>
                                <p:cTn id="279" presetID="3" presetClass="emph" presetSubtype="1" grpId="1" nodeType="withEffect">
                                  <p:stCondLst>
                                    <p:cond delay="0"/>
                                  </p:stCondLst>
                                  <p:childTnLst>
                                    <p:set>
                                      <p:cBhvr override="childStyle">
                                        <p:cTn id="280" dur="indefinite"/>
                                        <p:tgtEl>
                                          <p:spTgt spid="51"/>
                                        </p:tgtEl>
                                        <p:attrNameLst>
                                          <p:attrName>style.color</p:attrName>
                                        </p:attrNameLst>
                                      </p:cBhvr>
                                      <p:to>
                                        <p:clrVal>
                                          <a:srgbClr val="0E57C4"/>
                                        </p:clrVal>
                                      </p:to>
                                    </p:set>
                                  </p:childTnLst>
                                </p:cTn>
                              </p:par>
                            </p:childTnLst>
                          </p:cTn>
                        </p:par>
                      </p:childTnLst>
                    </p:cTn>
                  </p:par>
                  <p:par>
                    <p:cTn id="281" fill="hold">
                      <p:stCondLst>
                        <p:cond delay="indefinite"/>
                      </p:stCondLst>
                      <p:childTnLst>
                        <p:par>
                          <p:cTn id="282" fill="hold">
                            <p:stCondLst>
                              <p:cond delay="0"/>
                            </p:stCondLst>
                            <p:childTnLst>
                              <p:par>
                                <p:cTn id="283" presetID="1" presetClass="emph" presetSubtype="1" nodeType="clickEffect">
                                  <p:stCondLst>
                                    <p:cond delay="0"/>
                                  </p:stCondLst>
                                  <p:childTnLst>
                                    <p:set>
                                      <p:cBhvr>
                                        <p:cTn id="284" dur="indefinite"/>
                                        <p:tgtEl>
                                          <p:spTgt spid="12"/>
                                        </p:tgtEl>
                                        <p:attrNameLst>
                                          <p:attrName>fillcolor</p:attrName>
                                        </p:attrNameLst>
                                      </p:cBhvr>
                                      <p:to>
                                        <p:clrVal>
                                          <a:srgbClr val="0E57C4"/>
                                        </p:clrVal>
                                      </p:to>
                                    </p:set>
                                    <p:set>
                                      <p:cBhvr>
                                        <p:cTn id="285" dur="indefinite"/>
                                        <p:tgtEl>
                                          <p:spTgt spid="12"/>
                                        </p:tgtEl>
                                        <p:attrNameLst>
                                          <p:attrName>fill.type</p:attrName>
                                        </p:attrNameLst>
                                      </p:cBhvr>
                                      <p:to>
                                        <p:strVal val="solid"/>
                                      </p:to>
                                    </p:set>
                                    <p:set>
                                      <p:cBhvr>
                                        <p:cTn id="286" dur="indefinite"/>
                                        <p:tgtEl>
                                          <p:spTgt spid="12"/>
                                        </p:tgtEl>
                                        <p:attrNameLst>
                                          <p:attrName>fill.on</p:attrName>
                                        </p:attrNameLst>
                                      </p:cBhvr>
                                      <p:to>
                                        <p:strVal val="true"/>
                                      </p:to>
                                    </p:set>
                                  </p:childTnLst>
                                </p:cTn>
                              </p:par>
                              <p:par>
                                <p:cTn id="287" presetID="1" presetClass="emph" presetSubtype="1" nodeType="withEffect">
                                  <p:stCondLst>
                                    <p:cond delay="0"/>
                                  </p:stCondLst>
                                  <p:childTnLst>
                                    <p:set>
                                      <p:cBhvr>
                                        <p:cTn id="288" dur="indefinite"/>
                                        <p:tgtEl>
                                          <p:spTgt spid="10"/>
                                        </p:tgtEl>
                                        <p:attrNameLst>
                                          <p:attrName>fillcolor</p:attrName>
                                        </p:attrNameLst>
                                      </p:cBhvr>
                                      <p:to>
                                        <p:clrVal>
                                          <a:srgbClr val="00B050"/>
                                        </p:clrVal>
                                      </p:to>
                                    </p:set>
                                    <p:set>
                                      <p:cBhvr>
                                        <p:cTn id="289" dur="indefinite"/>
                                        <p:tgtEl>
                                          <p:spTgt spid="10"/>
                                        </p:tgtEl>
                                        <p:attrNameLst>
                                          <p:attrName>fill.type</p:attrName>
                                        </p:attrNameLst>
                                      </p:cBhvr>
                                      <p:to>
                                        <p:strVal val="solid"/>
                                      </p:to>
                                    </p:set>
                                    <p:set>
                                      <p:cBhvr>
                                        <p:cTn id="290" dur="indefinite"/>
                                        <p:tgtEl>
                                          <p:spTgt spid="10"/>
                                        </p:tgtEl>
                                        <p:attrNameLst>
                                          <p:attrName>fill.on</p:attrName>
                                        </p:attrNameLst>
                                      </p:cBhvr>
                                      <p:to>
                                        <p:strVal val="true"/>
                                      </p:to>
                                    </p:set>
                                  </p:childTnLst>
                                </p:cTn>
                              </p:par>
                            </p:childTnLst>
                          </p:cTn>
                        </p:par>
                      </p:childTnLst>
                    </p:cTn>
                  </p:par>
                  <p:par>
                    <p:cTn id="291" fill="hold">
                      <p:stCondLst>
                        <p:cond delay="indefinite"/>
                      </p:stCondLst>
                      <p:childTnLst>
                        <p:par>
                          <p:cTn id="292" fill="hold">
                            <p:stCondLst>
                              <p:cond delay="0"/>
                            </p:stCondLst>
                            <p:childTnLst>
                              <p:par>
                                <p:cTn id="293" presetID="1" presetClass="entr" presetSubtype="0" fill="hold" grpId="2" nodeType="clickEffect">
                                  <p:stCondLst>
                                    <p:cond delay="0"/>
                                  </p:stCondLst>
                                  <p:childTnLst>
                                    <p:set>
                                      <p:cBhvr>
                                        <p:cTn id="294" dur="1" fill="hold">
                                          <p:stCondLst>
                                            <p:cond delay="0"/>
                                          </p:stCondLst>
                                        </p:cTn>
                                        <p:tgtEl>
                                          <p:spTgt spid="91"/>
                                        </p:tgtEl>
                                        <p:attrNameLst>
                                          <p:attrName>style.visibility</p:attrName>
                                        </p:attrNameLst>
                                      </p:cBhvr>
                                      <p:to>
                                        <p:strVal val="visible"/>
                                      </p:to>
                                    </p:set>
                                  </p:childTnLst>
                                </p:cTn>
                              </p:par>
                              <p:par>
                                <p:cTn id="295" presetID="1" presetClass="exit" presetSubtype="0" fill="hold" grpId="3" nodeType="withEffect">
                                  <p:stCondLst>
                                    <p:cond delay="0"/>
                                  </p:stCondLst>
                                  <p:childTnLst>
                                    <p:set>
                                      <p:cBhvr>
                                        <p:cTn id="296" dur="1" fill="hold">
                                          <p:stCondLst>
                                            <p:cond delay="0"/>
                                          </p:stCondLst>
                                        </p:cTn>
                                        <p:tgtEl>
                                          <p:spTgt spid="93"/>
                                        </p:tgtEl>
                                        <p:attrNameLst>
                                          <p:attrName>style.visibility</p:attrName>
                                        </p:attrNameLst>
                                      </p:cBhvr>
                                      <p:to>
                                        <p:strVal val="hidden"/>
                                      </p:to>
                                    </p:set>
                                  </p:childTnLst>
                                </p:cTn>
                              </p:par>
                            </p:childTnLst>
                          </p:cTn>
                        </p:par>
                      </p:childTnLst>
                    </p:cTn>
                  </p:par>
                  <p:par>
                    <p:cTn id="297" fill="hold">
                      <p:stCondLst>
                        <p:cond delay="indefinite"/>
                      </p:stCondLst>
                      <p:childTnLst>
                        <p:par>
                          <p:cTn id="298" fill="hold">
                            <p:stCondLst>
                              <p:cond delay="0"/>
                            </p:stCondLst>
                            <p:childTnLst>
                              <p:par>
                                <p:cTn id="299" presetID="1" presetClass="emph" presetSubtype="1" nodeType="clickEffect">
                                  <p:stCondLst>
                                    <p:cond delay="0"/>
                                  </p:stCondLst>
                                  <p:childTnLst>
                                    <p:set>
                                      <p:cBhvr>
                                        <p:cTn id="300" dur="indefinite"/>
                                        <p:tgtEl>
                                          <p:spTgt spid="12"/>
                                        </p:tgtEl>
                                        <p:attrNameLst>
                                          <p:attrName>fillcolor</p:attrName>
                                        </p:attrNameLst>
                                      </p:cBhvr>
                                      <p:to>
                                        <p:clrVal>
                                          <a:srgbClr val="FFFFFF"/>
                                        </p:clrVal>
                                      </p:to>
                                    </p:set>
                                    <p:set>
                                      <p:cBhvr>
                                        <p:cTn id="301" dur="indefinite"/>
                                        <p:tgtEl>
                                          <p:spTgt spid="12"/>
                                        </p:tgtEl>
                                        <p:attrNameLst>
                                          <p:attrName>fill.type</p:attrName>
                                        </p:attrNameLst>
                                      </p:cBhvr>
                                      <p:to>
                                        <p:strVal val="solid"/>
                                      </p:to>
                                    </p:set>
                                    <p:set>
                                      <p:cBhvr>
                                        <p:cTn id="302" dur="indefinite"/>
                                        <p:tgtEl>
                                          <p:spTgt spid="12"/>
                                        </p:tgtEl>
                                        <p:attrNameLst>
                                          <p:attrName>fill.on</p:attrName>
                                        </p:attrNameLst>
                                      </p:cBhvr>
                                      <p:to>
                                        <p:strVal val="true"/>
                                      </p:to>
                                    </p:set>
                                  </p:childTnLst>
                                </p:cTn>
                              </p:par>
                              <p:par>
                                <p:cTn id="303" presetID="3" presetClass="emph" presetSubtype="1" grpId="3" nodeType="withEffect">
                                  <p:stCondLst>
                                    <p:cond delay="0"/>
                                  </p:stCondLst>
                                  <p:childTnLst>
                                    <p:set>
                                      <p:cBhvr override="childStyle">
                                        <p:cTn id="304" dur="indefinite"/>
                                        <p:tgtEl>
                                          <p:spTgt spid="46"/>
                                        </p:tgtEl>
                                        <p:attrNameLst>
                                          <p:attrName>style.color</p:attrName>
                                        </p:attrNameLst>
                                      </p:cBhvr>
                                      <p:to>
                                        <p:clrVal>
                                          <a:srgbClr val="000000"/>
                                        </p:clrVal>
                                      </p:to>
                                    </p:set>
                                  </p:childTnLst>
                                </p:cTn>
                              </p:par>
                              <p:par>
                                <p:cTn id="305" presetID="3" presetClass="emph" presetSubtype="1" grpId="2" nodeType="withEffect">
                                  <p:stCondLst>
                                    <p:cond delay="0"/>
                                  </p:stCondLst>
                                  <p:childTnLst>
                                    <p:set>
                                      <p:cBhvr override="childStyle">
                                        <p:cTn id="306" dur="indefinite"/>
                                        <p:tgtEl>
                                          <p:spTgt spid="53"/>
                                        </p:tgtEl>
                                        <p:attrNameLst>
                                          <p:attrName>style.color</p:attrName>
                                        </p:attrNameLst>
                                      </p:cBhvr>
                                      <p:to>
                                        <p:clrVal>
                                          <a:srgbClr val="000000"/>
                                        </p:clrVal>
                                      </p:to>
                                    </p:set>
                                  </p:childTnLst>
                                </p:cTn>
                              </p:par>
                              <p:par>
                                <p:cTn id="307" presetID="3" presetClass="emph" presetSubtype="1" grpId="2" nodeType="withEffect">
                                  <p:stCondLst>
                                    <p:cond delay="0"/>
                                  </p:stCondLst>
                                  <p:childTnLst>
                                    <p:set>
                                      <p:cBhvr override="childStyle">
                                        <p:cTn id="308" dur="indefinite"/>
                                        <p:tgtEl>
                                          <p:spTgt spid="51"/>
                                        </p:tgtEl>
                                        <p:attrNameLst>
                                          <p:attrName>style.color</p:attrName>
                                        </p:attrNameLst>
                                      </p:cBhvr>
                                      <p:to>
                                        <p:clrVal>
                                          <a:srgbClr val="000000"/>
                                        </p:clrVal>
                                      </p:to>
                                    </p:set>
                                  </p:childTnLst>
                                </p:cTn>
                              </p:par>
                            </p:childTnLst>
                          </p:cTn>
                        </p:par>
                      </p:childTnLst>
                    </p:cTn>
                  </p:par>
                  <p:par>
                    <p:cTn id="309" fill="hold">
                      <p:stCondLst>
                        <p:cond delay="indefinite"/>
                      </p:stCondLst>
                      <p:childTnLst>
                        <p:par>
                          <p:cTn id="310" fill="hold">
                            <p:stCondLst>
                              <p:cond delay="0"/>
                            </p:stCondLst>
                            <p:childTnLst>
                              <p:par>
                                <p:cTn id="311" presetID="3" presetClass="emph" presetSubtype="1" grpId="2" nodeType="clickEffect">
                                  <p:stCondLst>
                                    <p:cond delay="0"/>
                                  </p:stCondLst>
                                  <p:childTnLst>
                                    <p:set>
                                      <p:cBhvr override="childStyle">
                                        <p:cTn id="312" dur="indefinite"/>
                                        <p:tgtEl>
                                          <p:spTgt spid="52"/>
                                        </p:tgtEl>
                                        <p:attrNameLst>
                                          <p:attrName>style.color</p:attrName>
                                        </p:attrNameLst>
                                      </p:cBhvr>
                                      <p:to>
                                        <p:clrVal>
                                          <a:srgbClr val="00B050"/>
                                        </p:clrVal>
                                      </p:to>
                                    </p:set>
                                  </p:childTnLst>
                                </p:cTn>
                              </p:par>
                              <p:par>
                                <p:cTn id="313" presetID="3" presetClass="emph" presetSubtype="1" grpId="2" nodeType="withEffect">
                                  <p:stCondLst>
                                    <p:cond delay="0"/>
                                  </p:stCondLst>
                                  <p:childTnLst>
                                    <p:set>
                                      <p:cBhvr override="childStyle">
                                        <p:cTn id="314" dur="indefinite"/>
                                        <p:tgtEl>
                                          <p:spTgt spid="55"/>
                                        </p:tgtEl>
                                        <p:attrNameLst>
                                          <p:attrName>style.color</p:attrName>
                                        </p:attrNameLst>
                                      </p:cBhvr>
                                      <p:to>
                                        <p:clrVal>
                                          <a:srgbClr val="0E57C4"/>
                                        </p:clrVal>
                                      </p:to>
                                    </p:set>
                                  </p:childTnLst>
                                </p:cTn>
                              </p:par>
                              <p:par>
                                <p:cTn id="315" presetID="3" presetClass="emph" presetSubtype="1" grpId="2" nodeType="withEffect">
                                  <p:stCondLst>
                                    <p:cond delay="0"/>
                                  </p:stCondLst>
                                  <p:childTnLst>
                                    <p:set>
                                      <p:cBhvr override="childStyle">
                                        <p:cTn id="316" dur="indefinite"/>
                                        <p:tgtEl>
                                          <p:spTgt spid="57"/>
                                        </p:tgtEl>
                                        <p:attrNameLst>
                                          <p:attrName>style.color</p:attrName>
                                        </p:attrNameLst>
                                      </p:cBhvr>
                                      <p:to>
                                        <p:clrVal>
                                          <a:srgbClr val="0E57C4"/>
                                        </p:clrVal>
                                      </p:to>
                                    </p:set>
                                  </p:childTnLst>
                                </p:cTn>
                              </p:par>
                            </p:childTnLst>
                          </p:cTn>
                        </p:par>
                      </p:childTnLst>
                    </p:cTn>
                  </p:par>
                  <p:par>
                    <p:cTn id="317" fill="hold">
                      <p:stCondLst>
                        <p:cond delay="indefinite"/>
                      </p:stCondLst>
                      <p:childTnLst>
                        <p:par>
                          <p:cTn id="318" fill="hold">
                            <p:stCondLst>
                              <p:cond delay="0"/>
                            </p:stCondLst>
                            <p:childTnLst>
                              <p:par>
                                <p:cTn id="319" presetID="1" presetClass="emph" presetSubtype="1" nodeType="clickEffect">
                                  <p:stCondLst>
                                    <p:cond delay="0"/>
                                  </p:stCondLst>
                                  <p:childTnLst>
                                    <p:set>
                                      <p:cBhvr>
                                        <p:cTn id="320" dur="indefinite"/>
                                        <p:tgtEl>
                                          <p:spTgt spid="12"/>
                                        </p:tgtEl>
                                        <p:attrNameLst>
                                          <p:attrName>fillcolor</p:attrName>
                                        </p:attrNameLst>
                                      </p:cBhvr>
                                      <p:to>
                                        <p:clrVal>
                                          <a:srgbClr val="00B050"/>
                                        </p:clrVal>
                                      </p:to>
                                    </p:set>
                                    <p:set>
                                      <p:cBhvr>
                                        <p:cTn id="321" dur="indefinite"/>
                                        <p:tgtEl>
                                          <p:spTgt spid="12"/>
                                        </p:tgtEl>
                                        <p:attrNameLst>
                                          <p:attrName>fill.type</p:attrName>
                                        </p:attrNameLst>
                                      </p:cBhvr>
                                      <p:to>
                                        <p:strVal val="solid"/>
                                      </p:to>
                                    </p:set>
                                    <p:set>
                                      <p:cBhvr>
                                        <p:cTn id="322" dur="indefinite"/>
                                        <p:tgtEl>
                                          <p:spTgt spid="12"/>
                                        </p:tgtEl>
                                        <p:attrNameLst>
                                          <p:attrName>fill.on</p:attrName>
                                        </p:attrNameLst>
                                      </p:cBhvr>
                                      <p:to>
                                        <p:strVal val="true"/>
                                      </p:to>
                                    </p:set>
                                  </p:childTnLst>
                                </p:cTn>
                              </p:par>
                              <p:par>
                                <p:cTn id="323" presetID="1" presetClass="emph" presetSubtype="1" nodeType="withEffect">
                                  <p:stCondLst>
                                    <p:cond delay="0"/>
                                  </p:stCondLst>
                                  <p:childTnLst>
                                    <p:set>
                                      <p:cBhvr>
                                        <p:cTn id="324" dur="indefinite"/>
                                        <p:tgtEl>
                                          <p:spTgt spid="10"/>
                                        </p:tgtEl>
                                        <p:attrNameLst>
                                          <p:attrName>fillcolor</p:attrName>
                                        </p:attrNameLst>
                                      </p:cBhvr>
                                      <p:to>
                                        <p:clrVal>
                                          <a:srgbClr val="0E57C4"/>
                                        </p:clrVal>
                                      </p:to>
                                    </p:set>
                                    <p:set>
                                      <p:cBhvr>
                                        <p:cTn id="325" dur="indefinite"/>
                                        <p:tgtEl>
                                          <p:spTgt spid="10"/>
                                        </p:tgtEl>
                                        <p:attrNameLst>
                                          <p:attrName>fill.type</p:attrName>
                                        </p:attrNameLst>
                                      </p:cBhvr>
                                      <p:to>
                                        <p:strVal val="solid"/>
                                      </p:to>
                                    </p:set>
                                    <p:set>
                                      <p:cBhvr>
                                        <p:cTn id="326" dur="indefinite"/>
                                        <p:tgtEl>
                                          <p:spTgt spid="10"/>
                                        </p:tgtEl>
                                        <p:attrNameLst>
                                          <p:attrName>fill.on</p:attrName>
                                        </p:attrNameLst>
                                      </p:cBhvr>
                                      <p:to>
                                        <p:strVal val="true"/>
                                      </p:to>
                                    </p:set>
                                  </p:childTnLst>
                                </p:cTn>
                              </p:par>
                            </p:childTnLst>
                          </p:cTn>
                        </p:par>
                      </p:childTnLst>
                    </p:cTn>
                  </p:par>
                  <p:par>
                    <p:cTn id="327" fill="hold">
                      <p:stCondLst>
                        <p:cond delay="indefinite"/>
                      </p:stCondLst>
                      <p:childTnLst>
                        <p:par>
                          <p:cTn id="328" fill="hold">
                            <p:stCondLst>
                              <p:cond delay="0"/>
                            </p:stCondLst>
                            <p:childTnLst>
                              <p:par>
                                <p:cTn id="329" presetID="1" presetClass="entr" presetSubtype="0" fill="hold" grpId="2" nodeType="clickEffect">
                                  <p:stCondLst>
                                    <p:cond delay="0"/>
                                  </p:stCondLst>
                                  <p:childTnLst>
                                    <p:set>
                                      <p:cBhvr>
                                        <p:cTn id="330" dur="1" fill="hold">
                                          <p:stCondLst>
                                            <p:cond delay="0"/>
                                          </p:stCondLst>
                                        </p:cTn>
                                        <p:tgtEl>
                                          <p:spTgt spid="89"/>
                                        </p:tgtEl>
                                        <p:attrNameLst>
                                          <p:attrName>style.visibility</p:attrName>
                                        </p:attrNameLst>
                                      </p:cBhvr>
                                      <p:to>
                                        <p:strVal val="visible"/>
                                      </p:to>
                                    </p:set>
                                  </p:childTnLst>
                                </p:cTn>
                              </p:par>
                              <p:par>
                                <p:cTn id="331" presetID="1" presetClass="exit" presetSubtype="0" fill="hold" grpId="3" nodeType="withEffect">
                                  <p:stCondLst>
                                    <p:cond delay="0"/>
                                  </p:stCondLst>
                                  <p:childTnLst>
                                    <p:set>
                                      <p:cBhvr>
                                        <p:cTn id="332" dur="1" fill="hold">
                                          <p:stCondLst>
                                            <p:cond delay="0"/>
                                          </p:stCondLst>
                                        </p:cTn>
                                        <p:tgtEl>
                                          <p:spTgt spid="91"/>
                                        </p:tgtEl>
                                        <p:attrNameLst>
                                          <p:attrName>style.visibility</p:attrName>
                                        </p:attrNameLst>
                                      </p:cBhvr>
                                      <p:to>
                                        <p:strVal val="hidden"/>
                                      </p:to>
                                    </p:set>
                                  </p:childTnLst>
                                </p:cTn>
                              </p:par>
                            </p:childTnLst>
                          </p:cTn>
                        </p:par>
                      </p:childTnLst>
                    </p:cTn>
                  </p:par>
                  <p:par>
                    <p:cTn id="333" fill="hold">
                      <p:stCondLst>
                        <p:cond delay="indefinite"/>
                      </p:stCondLst>
                      <p:childTnLst>
                        <p:par>
                          <p:cTn id="334" fill="hold">
                            <p:stCondLst>
                              <p:cond delay="0"/>
                            </p:stCondLst>
                            <p:childTnLst>
                              <p:par>
                                <p:cTn id="335" presetID="1" presetClass="emph" presetSubtype="1" nodeType="clickEffect">
                                  <p:stCondLst>
                                    <p:cond delay="0"/>
                                  </p:stCondLst>
                                  <p:childTnLst>
                                    <p:set>
                                      <p:cBhvr>
                                        <p:cTn id="336" dur="indefinite"/>
                                        <p:tgtEl>
                                          <p:spTgt spid="10"/>
                                        </p:tgtEl>
                                        <p:attrNameLst>
                                          <p:attrName>fillcolor</p:attrName>
                                        </p:attrNameLst>
                                      </p:cBhvr>
                                      <p:to>
                                        <p:clrVal>
                                          <a:srgbClr val="FFFFFF"/>
                                        </p:clrVal>
                                      </p:to>
                                    </p:set>
                                    <p:set>
                                      <p:cBhvr>
                                        <p:cTn id="337" dur="indefinite"/>
                                        <p:tgtEl>
                                          <p:spTgt spid="10"/>
                                        </p:tgtEl>
                                        <p:attrNameLst>
                                          <p:attrName>fill.type</p:attrName>
                                        </p:attrNameLst>
                                      </p:cBhvr>
                                      <p:to>
                                        <p:strVal val="solid"/>
                                      </p:to>
                                    </p:set>
                                    <p:set>
                                      <p:cBhvr>
                                        <p:cTn id="338" dur="indefinite"/>
                                        <p:tgtEl>
                                          <p:spTgt spid="10"/>
                                        </p:tgtEl>
                                        <p:attrNameLst>
                                          <p:attrName>fill.on</p:attrName>
                                        </p:attrNameLst>
                                      </p:cBhvr>
                                      <p:to>
                                        <p:strVal val="true"/>
                                      </p:to>
                                    </p:set>
                                  </p:childTnLst>
                                </p:cTn>
                              </p:par>
                              <p:par>
                                <p:cTn id="339" presetID="3" presetClass="emph" presetSubtype="1" grpId="3" nodeType="withEffect">
                                  <p:stCondLst>
                                    <p:cond delay="0"/>
                                  </p:stCondLst>
                                  <p:childTnLst>
                                    <p:set>
                                      <p:cBhvr override="childStyle">
                                        <p:cTn id="340" dur="indefinite"/>
                                        <p:tgtEl>
                                          <p:spTgt spid="52"/>
                                        </p:tgtEl>
                                        <p:attrNameLst>
                                          <p:attrName>style.color</p:attrName>
                                        </p:attrNameLst>
                                      </p:cBhvr>
                                      <p:to>
                                        <p:clrVal>
                                          <a:srgbClr val="000000"/>
                                        </p:clrVal>
                                      </p:to>
                                    </p:set>
                                  </p:childTnLst>
                                </p:cTn>
                              </p:par>
                              <p:par>
                                <p:cTn id="341" presetID="3" presetClass="emph" presetSubtype="1" grpId="3" nodeType="withEffect">
                                  <p:stCondLst>
                                    <p:cond delay="0"/>
                                  </p:stCondLst>
                                  <p:childTnLst>
                                    <p:set>
                                      <p:cBhvr override="childStyle">
                                        <p:cTn id="342" dur="indefinite"/>
                                        <p:tgtEl>
                                          <p:spTgt spid="55"/>
                                        </p:tgtEl>
                                        <p:attrNameLst>
                                          <p:attrName>style.color</p:attrName>
                                        </p:attrNameLst>
                                      </p:cBhvr>
                                      <p:to>
                                        <p:clrVal>
                                          <a:srgbClr val="000000"/>
                                        </p:clrVal>
                                      </p:to>
                                    </p:set>
                                  </p:childTnLst>
                                </p:cTn>
                              </p:par>
                              <p:par>
                                <p:cTn id="343" presetID="3" presetClass="emph" presetSubtype="1" grpId="3" nodeType="withEffect">
                                  <p:stCondLst>
                                    <p:cond delay="0"/>
                                  </p:stCondLst>
                                  <p:childTnLst>
                                    <p:set>
                                      <p:cBhvr override="childStyle">
                                        <p:cTn id="344" dur="indefinite"/>
                                        <p:tgtEl>
                                          <p:spTgt spid="57"/>
                                        </p:tgtEl>
                                        <p:attrNameLst>
                                          <p:attrName>style.color</p:attrName>
                                        </p:attrNameLst>
                                      </p:cBhvr>
                                      <p:to>
                                        <p:clrVal>
                                          <a:srgbClr val="000000"/>
                                        </p:clrVal>
                                      </p:to>
                                    </p:set>
                                  </p:childTnLst>
                                </p:cTn>
                              </p:par>
                            </p:childTnLst>
                          </p:cTn>
                        </p:par>
                      </p:childTnLst>
                    </p:cTn>
                  </p:par>
                  <p:par>
                    <p:cTn id="345" fill="hold">
                      <p:stCondLst>
                        <p:cond delay="indefinite"/>
                      </p:stCondLst>
                      <p:childTnLst>
                        <p:par>
                          <p:cTn id="346" fill="hold">
                            <p:stCondLst>
                              <p:cond delay="0"/>
                            </p:stCondLst>
                            <p:childTnLst>
                              <p:par>
                                <p:cTn id="347" presetID="1" presetClass="entr" presetSubtype="0" fill="hold" grpId="0" nodeType="clickEffect">
                                  <p:stCondLst>
                                    <p:cond delay="0"/>
                                  </p:stCondLst>
                                  <p:childTnLst>
                                    <p:set>
                                      <p:cBhvr>
                                        <p:cTn id="348" dur="1" fill="hold">
                                          <p:stCondLst>
                                            <p:cond delay="0"/>
                                          </p:stCondLst>
                                        </p:cTn>
                                        <p:tgtEl>
                                          <p:spTgt spid="114"/>
                                        </p:tgtEl>
                                        <p:attrNameLst>
                                          <p:attrName>style.visibility</p:attrName>
                                        </p:attrNameLst>
                                      </p:cBhvr>
                                      <p:to>
                                        <p:strVal val="visible"/>
                                      </p:to>
                                    </p:set>
                                  </p:childTnLst>
                                </p:cTn>
                              </p:par>
                              <p:par>
                                <p:cTn id="349" presetID="1" presetClass="exit" presetSubtype="0" fill="hold" grpId="1" nodeType="withEffect">
                                  <p:stCondLst>
                                    <p:cond delay="0"/>
                                  </p:stCondLst>
                                  <p:childTnLst>
                                    <p:set>
                                      <p:cBhvr>
                                        <p:cTn id="350" dur="1" fill="hold">
                                          <p:stCondLst>
                                            <p:cond delay="0"/>
                                          </p:stCondLst>
                                        </p:cTn>
                                        <p:tgtEl>
                                          <p:spTgt spid="115"/>
                                        </p:tgtEl>
                                        <p:attrNameLst>
                                          <p:attrName>style.visibility</p:attrName>
                                        </p:attrNameLst>
                                      </p:cBhvr>
                                      <p:to>
                                        <p:strVal val="hidden"/>
                                      </p:to>
                                    </p:set>
                                  </p:childTnLst>
                                </p:cTn>
                              </p:par>
                            </p:childTnLst>
                          </p:cTn>
                        </p:par>
                      </p:childTnLst>
                    </p:cTn>
                  </p:par>
                  <p:par>
                    <p:cTn id="351" fill="hold">
                      <p:stCondLst>
                        <p:cond delay="indefinite"/>
                      </p:stCondLst>
                      <p:childTnLst>
                        <p:par>
                          <p:cTn id="352" fill="hold">
                            <p:stCondLst>
                              <p:cond delay="0"/>
                            </p:stCondLst>
                            <p:childTnLst>
                              <p:par>
                                <p:cTn id="353" presetID="3" presetClass="emph" presetSubtype="1" grpId="4" nodeType="clickEffect">
                                  <p:stCondLst>
                                    <p:cond delay="0"/>
                                  </p:stCondLst>
                                  <p:childTnLst>
                                    <p:set>
                                      <p:cBhvr override="childStyle">
                                        <p:cTn id="354" dur="indefinite"/>
                                        <p:tgtEl>
                                          <p:spTgt spid="46"/>
                                        </p:tgtEl>
                                        <p:attrNameLst>
                                          <p:attrName>style.color</p:attrName>
                                        </p:attrNameLst>
                                      </p:cBhvr>
                                      <p:to>
                                        <p:clrVal>
                                          <a:srgbClr val="00B050"/>
                                        </p:clrVal>
                                      </p:to>
                                    </p:set>
                                  </p:childTnLst>
                                </p:cTn>
                              </p:par>
                              <p:par>
                                <p:cTn id="355" presetID="3" presetClass="emph" presetSubtype="1" grpId="3" nodeType="withEffect">
                                  <p:stCondLst>
                                    <p:cond delay="0"/>
                                  </p:stCondLst>
                                  <p:childTnLst>
                                    <p:set>
                                      <p:cBhvr override="childStyle">
                                        <p:cTn id="356" dur="indefinite"/>
                                        <p:tgtEl>
                                          <p:spTgt spid="53"/>
                                        </p:tgtEl>
                                        <p:attrNameLst>
                                          <p:attrName>style.color</p:attrName>
                                        </p:attrNameLst>
                                      </p:cBhvr>
                                      <p:to>
                                        <p:clrVal>
                                          <a:srgbClr val="0E57C4"/>
                                        </p:clrVal>
                                      </p:to>
                                    </p:set>
                                  </p:childTnLst>
                                </p:cTn>
                              </p:par>
                              <p:par>
                                <p:cTn id="357" presetID="3" presetClass="emph" presetSubtype="1" grpId="3" nodeType="withEffect">
                                  <p:stCondLst>
                                    <p:cond delay="0"/>
                                  </p:stCondLst>
                                  <p:childTnLst>
                                    <p:set>
                                      <p:cBhvr override="childStyle">
                                        <p:cTn id="358" dur="indefinite"/>
                                        <p:tgtEl>
                                          <p:spTgt spid="51"/>
                                        </p:tgtEl>
                                        <p:attrNameLst>
                                          <p:attrName>style.color</p:attrName>
                                        </p:attrNameLst>
                                      </p:cBhvr>
                                      <p:to>
                                        <p:clrVal>
                                          <a:srgbClr val="0E57C4"/>
                                        </p:clrVal>
                                      </p:to>
                                    </p:set>
                                  </p:childTnLst>
                                </p:cTn>
                              </p:par>
                            </p:childTnLst>
                          </p:cTn>
                        </p:par>
                      </p:childTnLst>
                    </p:cTn>
                  </p:par>
                  <p:par>
                    <p:cTn id="359" fill="hold">
                      <p:stCondLst>
                        <p:cond delay="indefinite"/>
                      </p:stCondLst>
                      <p:childTnLst>
                        <p:par>
                          <p:cTn id="360" fill="hold">
                            <p:stCondLst>
                              <p:cond delay="0"/>
                            </p:stCondLst>
                            <p:childTnLst>
                              <p:par>
                                <p:cTn id="361" presetID="1" presetClass="emph" presetSubtype="1" nodeType="clickEffect">
                                  <p:stCondLst>
                                    <p:cond delay="0"/>
                                  </p:stCondLst>
                                  <p:childTnLst>
                                    <p:set>
                                      <p:cBhvr>
                                        <p:cTn id="362" dur="indefinite"/>
                                        <p:tgtEl>
                                          <p:spTgt spid="12"/>
                                        </p:tgtEl>
                                        <p:attrNameLst>
                                          <p:attrName>fillcolor</p:attrName>
                                        </p:attrNameLst>
                                      </p:cBhvr>
                                      <p:to>
                                        <p:clrVal>
                                          <a:srgbClr val="0E57C4"/>
                                        </p:clrVal>
                                      </p:to>
                                    </p:set>
                                    <p:set>
                                      <p:cBhvr>
                                        <p:cTn id="363" dur="indefinite"/>
                                        <p:tgtEl>
                                          <p:spTgt spid="12"/>
                                        </p:tgtEl>
                                        <p:attrNameLst>
                                          <p:attrName>fill.type</p:attrName>
                                        </p:attrNameLst>
                                      </p:cBhvr>
                                      <p:to>
                                        <p:strVal val="solid"/>
                                      </p:to>
                                    </p:set>
                                    <p:set>
                                      <p:cBhvr>
                                        <p:cTn id="364" dur="indefinite"/>
                                        <p:tgtEl>
                                          <p:spTgt spid="12"/>
                                        </p:tgtEl>
                                        <p:attrNameLst>
                                          <p:attrName>fill.on</p:attrName>
                                        </p:attrNameLst>
                                      </p:cBhvr>
                                      <p:to>
                                        <p:strVal val="true"/>
                                      </p:to>
                                    </p:set>
                                  </p:childTnLst>
                                </p:cTn>
                              </p:par>
                              <p:par>
                                <p:cTn id="365" presetID="1" presetClass="emph" presetSubtype="1" nodeType="withEffect">
                                  <p:stCondLst>
                                    <p:cond delay="0"/>
                                  </p:stCondLst>
                                  <p:childTnLst>
                                    <p:set>
                                      <p:cBhvr>
                                        <p:cTn id="366" dur="indefinite"/>
                                        <p:tgtEl>
                                          <p:spTgt spid="10"/>
                                        </p:tgtEl>
                                        <p:attrNameLst>
                                          <p:attrName>fillcolor</p:attrName>
                                        </p:attrNameLst>
                                      </p:cBhvr>
                                      <p:to>
                                        <p:clrVal>
                                          <a:srgbClr val="00B050"/>
                                        </p:clrVal>
                                      </p:to>
                                    </p:set>
                                    <p:set>
                                      <p:cBhvr>
                                        <p:cTn id="367" dur="indefinite"/>
                                        <p:tgtEl>
                                          <p:spTgt spid="10"/>
                                        </p:tgtEl>
                                        <p:attrNameLst>
                                          <p:attrName>fill.type</p:attrName>
                                        </p:attrNameLst>
                                      </p:cBhvr>
                                      <p:to>
                                        <p:strVal val="solid"/>
                                      </p:to>
                                    </p:set>
                                    <p:set>
                                      <p:cBhvr>
                                        <p:cTn id="368" dur="indefinite"/>
                                        <p:tgtEl>
                                          <p:spTgt spid="10"/>
                                        </p:tgtEl>
                                        <p:attrNameLst>
                                          <p:attrName>fill.on</p:attrName>
                                        </p:attrNameLst>
                                      </p:cBhvr>
                                      <p:to>
                                        <p:strVal val="true"/>
                                      </p:to>
                                    </p:set>
                                  </p:childTnLst>
                                </p:cTn>
                              </p:par>
                            </p:childTnLst>
                          </p:cTn>
                        </p:par>
                      </p:childTnLst>
                    </p:cTn>
                  </p:par>
                  <p:par>
                    <p:cTn id="369" fill="hold">
                      <p:stCondLst>
                        <p:cond delay="indefinite"/>
                      </p:stCondLst>
                      <p:childTnLst>
                        <p:par>
                          <p:cTn id="370" fill="hold">
                            <p:stCondLst>
                              <p:cond delay="0"/>
                            </p:stCondLst>
                            <p:childTnLst>
                              <p:par>
                                <p:cTn id="371" presetID="1" presetClass="entr" presetSubtype="0" fill="hold" grpId="2" nodeType="clickEffect">
                                  <p:stCondLst>
                                    <p:cond delay="0"/>
                                  </p:stCondLst>
                                  <p:childTnLst>
                                    <p:set>
                                      <p:cBhvr>
                                        <p:cTn id="372" dur="1" fill="hold">
                                          <p:stCondLst>
                                            <p:cond delay="0"/>
                                          </p:stCondLst>
                                        </p:cTn>
                                        <p:tgtEl>
                                          <p:spTgt spid="87"/>
                                        </p:tgtEl>
                                        <p:attrNameLst>
                                          <p:attrName>style.visibility</p:attrName>
                                        </p:attrNameLst>
                                      </p:cBhvr>
                                      <p:to>
                                        <p:strVal val="visible"/>
                                      </p:to>
                                    </p:set>
                                  </p:childTnLst>
                                </p:cTn>
                              </p:par>
                              <p:par>
                                <p:cTn id="373" presetID="1" presetClass="exit" presetSubtype="0" fill="hold" grpId="3" nodeType="withEffect">
                                  <p:stCondLst>
                                    <p:cond delay="0"/>
                                  </p:stCondLst>
                                  <p:childTnLst>
                                    <p:set>
                                      <p:cBhvr>
                                        <p:cTn id="374" dur="1" fill="hold">
                                          <p:stCondLst>
                                            <p:cond delay="0"/>
                                          </p:stCondLst>
                                        </p:cTn>
                                        <p:tgtEl>
                                          <p:spTgt spid="89"/>
                                        </p:tgtEl>
                                        <p:attrNameLst>
                                          <p:attrName>style.visibility</p:attrName>
                                        </p:attrNameLst>
                                      </p:cBhvr>
                                      <p:to>
                                        <p:strVal val="hidden"/>
                                      </p:to>
                                    </p:set>
                                  </p:childTnLst>
                                </p:cTn>
                              </p:par>
                            </p:childTnLst>
                          </p:cTn>
                        </p:par>
                      </p:childTnLst>
                    </p:cTn>
                  </p:par>
                  <p:par>
                    <p:cTn id="375" fill="hold">
                      <p:stCondLst>
                        <p:cond delay="indefinite"/>
                      </p:stCondLst>
                      <p:childTnLst>
                        <p:par>
                          <p:cTn id="376" fill="hold">
                            <p:stCondLst>
                              <p:cond delay="0"/>
                            </p:stCondLst>
                            <p:childTnLst>
                              <p:par>
                                <p:cTn id="377" presetID="1" presetClass="emph" presetSubtype="1" nodeType="clickEffect">
                                  <p:stCondLst>
                                    <p:cond delay="0"/>
                                  </p:stCondLst>
                                  <p:childTnLst>
                                    <p:set>
                                      <p:cBhvr>
                                        <p:cTn id="378" dur="indefinite"/>
                                        <p:tgtEl>
                                          <p:spTgt spid="12"/>
                                        </p:tgtEl>
                                        <p:attrNameLst>
                                          <p:attrName>fillcolor</p:attrName>
                                        </p:attrNameLst>
                                      </p:cBhvr>
                                      <p:to>
                                        <p:clrVal>
                                          <a:srgbClr val="FFFFFF"/>
                                        </p:clrVal>
                                      </p:to>
                                    </p:set>
                                    <p:set>
                                      <p:cBhvr>
                                        <p:cTn id="379" dur="indefinite"/>
                                        <p:tgtEl>
                                          <p:spTgt spid="12"/>
                                        </p:tgtEl>
                                        <p:attrNameLst>
                                          <p:attrName>fill.type</p:attrName>
                                        </p:attrNameLst>
                                      </p:cBhvr>
                                      <p:to>
                                        <p:strVal val="solid"/>
                                      </p:to>
                                    </p:set>
                                    <p:set>
                                      <p:cBhvr>
                                        <p:cTn id="380" dur="indefinite"/>
                                        <p:tgtEl>
                                          <p:spTgt spid="12"/>
                                        </p:tgtEl>
                                        <p:attrNameLst>
                                          <p:attrName>fill.on</p:attrName>
                                        </p:attrNameLst>
                                      </p:cBhvr>
                                      <p:to>
                                        <p:strVal val="true"/>
                                      </p:to>
                                    </p:set>
                                  </p:childTnLst>
                                </p:cTn>
                              </p:par>
                              <p:par>
                                <p:cTn id="381" presetID="3" presetClass="emph" presetSubtype="1" grpId="5" nodeType="withEffect">
                                  <p:stCondLst>
                                    <p:cond delay="0"/>
                                  </p:stCondLst>
                                  <p:childTnLst>
                                    <p:set>
                                      <p:cBhvr override="childStyle">
                                        <p:cTn id="382" dur="indefinite"/>
                                        <p:tgtEl>
                                          <p:spTgt spid="46"/>
                                        </p:tgtEl>
                                        <p:attrNameLst>
                                          <p:attrName>style.color</p:attrName>
                                        </p:attrNameLst>
                                      </p:cBhvr>
                                      <p:to>
                                        <p:clrVal>
                                          <a:srgbClr val="000000"/>
                                        </p:clrVal>
                                      </p:to>
                                    </p:set>
                                  </p:childTnLst>
                                </p:cTn>
                              </p:par>
                              <p:par>
                                <p:cTn id="383" presetID="3" presetClass="emph" presetSubtype="1" grpId="4" nodeType="withEffect">
                                  <p:stCondLst>
                                    <p:cond delay="0"/>
                                  </p:stCondLst>
                                  <p:childTnLst>
                                    <p:set>
                                      <p:cBhvr override="childStyle">
                                        <p:cTn id="384" dur="indefinite"/>
                                        <p:tgtEl>
                                          <p:spTgt spid="53"/>
                                        </p:tgtEl>
                                        <p:attrNameLst>
                                          <p:attrName>style.color</p:attrName>
                                        </p:attrNameLst>
                                      </p:cBhvr>
                                      <p:to>
                                        <p:clrVal>
                                          <a:srgbClr val="000000"/>
                                        </p:clrVal>
                                      </p:to>
                                    </p:set>
                                  </p:childTnLst>
                                </p:cTn>
                              </p:par>
                              <p:par>
                                <p:cTn id="385" presetID="3" presetClass="emph" presetSubtype="1" grpId="4" nodeType="withEffect">
                                  <p:stCondLst>
                                    <p:cond delay="0"/>
                                  </p:stCondLst>
                                  <p:childTnLst>
                                    <p:set>
                                      <p:cBhvr override="childStyle">
                                        <p:cTn id="386" dur="indefinite"/>
                                        <p:tgtEl>
                                          <p:spTgt spid="51"/>
                                        </p:tgtEl>
                                        <p:attrNameLst>
                                          <p:attrName>style.color</p:attrName>
                                        </p:attrNameLst>
                                      </p:cBhvr>
                                      <p:to>
                                        <p:clrVal>
                                          <a:srgbClr val="000000"/>
                                        </p:clrVal>
                                      </p:to>
                                    </p:set>
                                  </p:childTnLst>
                                </p:cTn>
                              </p:par>
                            </p:childTnLst>
                          </p:cTn>
                        </p:par>
                      </p:childTnLst>
                    </p:cTn>
                  </p:par>
                  <p:par>
                    <p:cTn id="387" fill="hold">
                      <p:stCondLst>
                        <p:cond delay="indefinite"/>
                      </p:stCondLst>
                      <p:childTnLst>
                        <p:par>
                          <p:cTn id="388" fill="hold">
                            <p:stCondLst>
                              <p:cond delay="0"/>
                            </p:stCondLst>
                            <p:childTnLst>
                              <p:par>
                                <p:cTn id="389" presetID="3" presetClass="emph" presetSubtype="1" grpId="4" nodeType="clickEffect">
                                  <p:stCondLst>
                                    <p:cond delay="0"/>
                                  </p:stCondLst>
                                  <p:childTnLst>
                                    <p:set>
                                      <p:cBhvr override="childStyle">
                                        <p:cTn id="390" dur="indefinite"/>
                                        <p:tgtEl>
                                          <p:spTgt spid="52"/>
                                        </p:tgtEl>
                                        <p:attrNameLst>
                                          <p:attrName>style.color</p:attrName>
                                        </p:attrNameLst>
                                      </p:cBhvr>
                                      <p:to>
                                        <p:clrVal>
                                          <a:srgbClr val="0E57C4"/>
                                        </p:clrVal>
                                      </p:to>
                                    </p:set>
                                  </p:childTnLst>
                                </p:cTn>
                              </p:par>
                              <p:par>
                                <p:cTn id="391" presetID="3" presetClass="emph" presetSubtype="1" grpId="4" nodeType="withEffect">
                                  <p:stCondLst>
                                    <p:cond delay="0"/>
                                  </p:stCondLst>
                                  <p:childTnLst>
                                    <p:set>
                                      <p:cBhvr override="childStyle">
                                        <p:cTn id="392" dur="indefinite"/>
                                        <p:tgtEl>
                                          <p:spTgt spid="55"/>
                                        </p:tgtEl>
                                        <p:attrNameLst>
                                          <p:attrName>style.color</p:attrName>
                                        </p:attrNameLst>
                                      </p:cBhvr>
                                      <p:to>
                                        <p:clrVal>
                                          <a:srgbClr val="0E57C4"/>
                                        </p:clrVal>
                                      </p:to>
                                    </p:set>
                                  </p:childTnLst>
                                </p:cTn>
                              </p:par>
                              <p:par>
                                <p:cTn id="393" presetID="3" presetClass="emph" presetSubtype="1" grpId="4" nodeType="withEffect">
                                  <p:stCondLst>
                                    <p:cond delay="0"/>
                                  </p:stCondLst>
                                  <p:childTnLst>
                                    <p:set>
                                      <p:cBhvr override="childStyle">
                                        <p:cTn id="394" dur="indefinite"/>
                                        <p:tgtEl>
                                          <p:spTgt spid="57"/>
                                        </p:tgtEl>
                                        <p:attrNameLst>
                                          <p:attrName>style.color</p:attrName>
                                        </p:attrNameLst>
                                      </p:cBhvr>
                                      <p:to>
                                        <p:clrVal>
                                          <a:srgbClr val="00B050"/>
                                        </p:clrVal>
                                      </p:to>
                                    </p:set>
                                  </p:childTnLst>
                                </p:cTn>
                              </p:par>
                            </p:childTnLst>
                          </p:cTn>
                        </p:par>
                      </p:childTnLst>
                    </p:cTn>
                  </p:par>
                  <p:par>
                    <p:cTn id="395" fill="hold">
                      <p:stCondLst>
                        <p:cond delay="indefinite"/>
                      </p:stCondLst>
                      <p:childTnLst>
                        <p:par>
                          <p:cTn id="396" fill="hold">
                            <p:stCondLst>
                              <p:cond delay="0"/>
                            </p:stCondLst>
                            <p:childTnLst>
                              <p:par>
                                <p:cTn id="397" presetID="1" presetClass="emph" presetSubtype="1" nodeType="clickEffect">
                                  <p:stCondLst>
                                    <p:cond delay="0"/>
                                  </p:stCondLst>
                                  <p:childTnLst>
                                    <p:set>
                                      <p:cBhvr>
                                        <p:cTn id="398" dur="indefinite"/>
                                        <p:tgtEl>
                                          <p:spTgt spid="10"/>
                                        </p:tgtEl>
                                        <p:attrNameLst>
                                          <p:attrName>fillcolor</p:attrName>
                                        </p:attrNameLst>
                                      </p:cBhvr>
                                      <p:to>
                                        <p:clrVal>
                                          <a:srgbClr val="0E57C4"/>
                                        </p:clrVal>
                                      </p:to>
                                    </p:set>
                                    <p:set>
                                      <p:cBhvr>
                                        <p:cTn id="399" dur="indefinite"/>
                                        <p:tgtEl>
                                          <p:spTgt spid="10"/>
                                        </p:tgtEl>
                                        <p:attrNameLst>
                                          <p:attrName>fill.type</p:attrName>
                                        </p:attrNameLst>
                                      </p:cBhvr>
                                      <p:to>
                                        <p:strVal val="solid"/>
                                      </p:to>
                                    </p:set>
                                    <p:set>
                                      <p:cBhvr>
                                        <p:cTn id="400" dur="indefinite"/>
                                        <p:tgtEl>
                                          <p:spTgt spid="10"/>
                                        </p:tgtEl>
                                        <p:attrNameLst>
                                          <p:attrName>fill.on</p:attrName>
                                        </p:attrNameLst>
                                      </p:cBhvr>
                                      <p:to>
                                        <p:strVal val="true"/>
                                      </p:to>
                                    </p:set>
                                  </p:childTnLst>
                                </p:cTn>
                              </p:par>
                              <p:par>
                                <p:cTn id="401" presetID="1" presetClass="emph" presetSubtype="1" nodeType="withEffect">
                                  <p:stCondLst>
                                    <p:cond delay="0"/>
                                  </p:stCondLst>
                                  <p:childTnLst>
                                    <p:set>
                                      <p:cBhvr>
                                        <p:cTn id="402" dur="indefinite"/>
                                        <p:tgtEl>
                                          <p:spTgt spid="14"/>
                                        </p:tgtEl>
                                        <p:attrNameLst>
                                          <p:attrName>fillcolor</p:attrName>
                                        </p:attrNameLst>
                                      </p:cBhvr>
                                      <p:to>
                                        <p:clrVal>
                                          <a:srgbClr val="00B050"/>
                                        </p:clrVal>
                                      </p:to>
                                    </p:set>
                                    <p:set>
                                      <p:cBhvr>
                                        <p:cTn id="403" dur="indefinite"/>
                                        <p:tgtEl>
                                          <p:spTgt spid="14"/>
                                        </p:tgtEl>
                                        <p:attrNameLst>
                                          <p:attrName>fill.type</p:attrName>
                                        </p:attrNameLst>
                                      </p:cBhvr>
                                      <p:to>
                                        <p:strVal val="solid"/>
                                      </p:to>
                                    </p:set>
                                    <p:set>
                                      <p:cBhvr>
                                        <p:cTn id="404" dur="indefinite"/>
                                        <p:tgtEl>
                                          <p:spTgt spid="14"/>
                                        </p:tgtEl>
                                        <p:attrNameLst>
                                          <p:attrName>fill.on</p:attrName>
                                        </p:attrNameLst>
                                      </p:cBhvr>
                                      <p:to>
                                        <p:strVal val="true"/>
                                      </p:to>
                                    </p:set>
                                  </p:childTnLst>
                                </p:cTn>
                              </p:par>
                            </p:childTnLst>
                          </p:cTn>
                        </p:par>
                      </p:childTnLst>
                    </p:cTn>
                  </p:par>
                  <p:par>
                    <p:cTn id="405" fill="hold">
                      <p:stCondLst>
                        <p:cond delay="indefinite"/>
                      </p:stCondLst>
                      <p:childTnLst>
                        <p:par>
                          <p:cTn id="406" fill="hold">
                            <p:stCondLst>
                              <p:cond delay="0"/>
                            </p:stCondLst>
                            <p:childTnLst>
                              <p:par>
                                <p:cTn id="407" presetID="1" presetClass="entr" presetSubtype="0" fill="hold" grpId="2" nodeType="clickEffect">
                                  <p:stCondLst>
                                    <p:cond delay="0"/>
                                  </p:stCondLst>
                                  <p:childTnLst>
                                    <p:set>
                                      <p:cBhvr>
                                        <p:cTn id="408" dur="1" fill="hold">
                                          <p:stCondLst>
                                            <p:cond delay="0"/>
                                          </p:stCondLst>
                                        </p:cTn>
                                        <p:tgtEl>
                                          <p:spTgt spid="65"/>
                                        </p:tgtEl>
                                        <p:attrNameLst>
                                          <p:attrName>style.visibility</p:attrName>
                                        </p:attrNameLst>
                                      </p:cBhvr>
                                      <p:to>
                                        <p:strVal val="visible"/>
                                      </p:to>
                                    </p:set>
                                  </p:childTnLst>
                                </p:cTn>
                              </p:par>
                              <p:par>
                                <p:cTn id="409" presetID="1" presetClass="exit" presetSubtype="0" fill="hold" grpId="3" nodeType="withEffect">
                                  <p:stCondLst>
                                    <p:cond delay="0"/>
                                  </p:stCondLst>
                                  <p:childTnLst>
                                    <p:set>
                                      <p:cBhvr>
                                        <p:cTn id="410" dur="1" fill="hold">
                                          <p:stCondLst>
                                            <p:cond delay="0"/>
                                          </p:stCondLst>
                                        </p:cTn>
                                        <p:tgtEl>
                                          <p:spTgt spid="87"/>
                                        </p:tgtEl>
                                        <p:attrNameLst>
                                          <p:attrName>style.visibility</p:attrName>
                                        </p:attrNameLst>
                                      </p:cBhvr>
                                      <p:to>
                                        <p:strVal val="hidden"/>
                                      </p:to>
                                    </p:set>
                                  </p:childTnLst>
                                </p:cTn>
                              </p:par>
                            </p:childTnLst>
                          </p:cTn>
                        </p:par>
                      </p:childTnLst>
                    </p:cTn>
                  </p:par>
                  <p:par>
                    <p:cTn id="411" fill="hold">
                      <p:stCondLst>
                        <p:cond delay="indefinite"/>
                      </p:stCondLst>
                      <p:childTnLst>
                        <p:par>
                          <p:cTn id="412" fill="hold">
                            <p:stCondLst>
                              <p:cond delay="0"/>
                            </p:stCondLst>
                            <p:childTnLst>
                              <p:par>
                                <p:cTn id="413" presetID="1" presetClass="emph" presetSubtype="1" nodeType="clickEffect">
                                  <p:stCondLst>
                                    <p:cond delay="0"/>
                                  </p:stCondLst>
                                  <p:childTnLst>
                                    <p:set>
                                      <p:cBhvr>
                                        <p:cTn id="414" dur="indefinite"/>
                                        <p:tgtEl>
                                          <p:spTgt spid="10"/>
                                        </p:tgtEl>
                                        <p:attrNameLst>
                                          <p:attrName>fillcolor</p:attrName>
                                        </p:attrNameLst>
                                      </p:cBhvr>
                                      <p:to>
                                        <p:clrVal>
                                          <a:srgbClr val="FFFFFF"/>
                                        </p:clrVal>
                                      </p:to>
                                    </p:set>
                                    <p:set>
                                      <p:cBhvr>
                                        <p:cTn id="415" dur="indefinite"/>
                                        <p:tgtEl>
                                          <p:spTgt spid="10"/>
                                        </p:tgtEl>
                                        <p:attrNameLst>
                                          <p:attrName>fill.type</p:attrName>
                                        </p:attrNameLst>
                                      </p:cBhvr>
                                      <p:to>
                                        <p:strVal val="solid"/>
                                      </p:to>
                                    </p:set>
                                    <p:set>
                                      <p:cBhvr>
                                        <p:cTn id="416" dur="indefinite"/>
                                        <p:tgtEl>
                                          <p:spTgt spid="10"/>
                                        </p:tgtEl>
                                        <p:attrNameLst>
                                          <p:attrName>fill.on</p:attrName>
                                        </p:attrNameLst>
                                      </p:cBhvr>
                                      <p:to>
                                        <p:strVal val="true"/>
                                      </p:to>
                                    </p:set>
                                  </p:childTnLst>
                                </p:cTn>
                              </p:par>
                              <p:par>
                                <p:cTn id="417" presetID="3" presetClass="emph" presetSubtype="1" grpId="5" nodeType="withEffect">
                                  <p:stCondLst>
                                    <p:cond delay="0"/>
                                  </p:stCondLst>
                                  <p:childTnLst>
                                    <p:set>
                                      <p:cBhvr override="childStyle">
                                        <p:cTn id="418" dur="indefinite"/>
                                        <p:tgtEl>
                                          <p:spTgt spid="52"/>
                                        </p:tgtEl>
                                        <p:attrNameLst>
                                          <p:attrName>style.color</p:attrName>
                                        </p:attrNameLst>
                                      </p:cBhvr>
                                      <p:to>
                                        <p:clrVal>
                                          <a:srgbClr val="000000"/>
                                        </p:clrVal>
                                      </p:to>
                                    </p:set>
                                  </p:childTnLst>
                                </p:cTn>
                              </p:par>
                              <p:par>
                                <p:cTn id="419" presetID="3" presetClass="emph" presetSubtype="1" grpId="5" nodeType="withEffect">
                                  <p:stCondLst>
                                    <p:cond delay="0"/>
                                  </p:stCondLst>
                                  <p:childTnLst>
                                    <p:set>
                                      <p:cBhvr override="childStyle">
                                        <p:cTn id="420" dur="indefinite"/>
                                        <p:tgtEl>
                                          <p:spTgt spid="55"/>
                                        </p:tgtEl>
                                        <p:attrNameLst>
                                          <p:attrName>style.color</p:attrName>
                                        </p:attrNameLst>
                                      </p:cBhvr>
                                      <p:to>
                                        <p:clrVal>
                                          <a:srgbClr val="000000"/>
                                        </p:clrVal>
                                      </p:to>
                                    </p:set>
                                  </p:childTnLst>
                                </p:cTn>
                              </p:par>
                              <p:par>
                                <p:cTn id="421" presetID="3" presetClass="emph" presetSubtype="1" grpId="5" nodeType="withEffect">
                                  <p:stCondLst>
                                    <p:cond delay="0"/>
                                  </p:stCondLst>
                                  <p:childTnLst>
                                    <p:set>
                                      <p:cBhvr override="childStyle">
                                        <p:cTn id="422" dur="indefinite"/>
                                        <p:tgtEl>
                                          <p:spTgt spid="57"/>
                                        </p:tgtEl>
                                        <p:attrNameLst>
                                          <p:attrName>style.color</p:attrName>
                                        </p:attrNameLst>
                                      </p:cBhvr>
                                      <p:to>
                                        <p:clrVal>
                                          <a:srgbClr val="000000"/>
                                        </p:clrVal>
                                      </p:to>
                                    </p:set>
                                  </p:childTnLst>
                                </p:cTn>
                              </p:par>
                            </p:childTnLst>
                          </p:cTn>
                        </p:par>
                      </p:childTnLst>
                    </p:cTn>
                  </p:par>
                  <p:par>
                    <p:cTn id="423" fill="hold">
                      <p:stCondLst>
                        <p:cond delay="indefinite"/>
                      </p:stCondLst>
                      <p:childTnLst>
                        <p:par>
                          <p:cTn id="424" fill="hold">
                            <p:stCondLst>
                              <p:cond delay="0"/>
                            </p:stCondLst>
                            <p:childTnLst>
                              <p:par>
                                <p:cTn id="425" presetID="1" presetClass="emph" presetSubtype="1" nodeType="clickEffect">
                                  <p:stCondLst>
                                    <p:cond delay="0"/>
                                  </p:stCondLst>
                                  <p:childTnLst>
                                    <p:set>
                                      <p:cBhvr>
                                        <p:cTn id="426" dur="indefinite"/>
                                        <p:tgtEl>
                                          <p:spTgt spid="14"/>
                                        </p:tgtEl>
                                        <p:attrNameLst>
                                          <p:attrName>fillcolor</p:attrName>
                                        </p:attrNameLst>
                                      </p:cBhvr>
                                      <p:to>
                                        <p:clrVal>
                                          <a:srgbClr val="FFFFFF"/>
                                        </p:clrVal>
                                      </p:to>
                                    </p:set>
                                    <p:set>
                                      <p:cBhvr>
                                        <p:cTn id="427" dur="indefinite"/>
                                        <p:tgtEl>
                                          <p:spTgt spid="14"/>
                                        </p:tgtEl>
                                        <p:attrNameLst>
                                          <p:attrName>fill.type</p:attrName>
                                        </p:attrNameLst>
                                      </p:cBhvr>
                                      <p:to>
                                        <p:strVal val="solid"/>
                                      </p:to>
                                    </p:set>
                                    <p:set>
                                      <p:cBhvr>
                                        <p:cTn id="428" dur="indefinite"/>
                                        <p:tgtEl>
                                          <p:spTgt spid="14"/>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0" grpId="1"/>
      <p:bldP spid="42" grpId="0"/>
      <p:bldP spid="42" grpId="1"/>
      <p:bldP spid="42" grpId="2"/>
      <p:bldP spid="46" grpId="0"/>
      <p:bldP spid="46" grpId="1"/>
      <p:bldP spid="46" grpId="2"/>
      <p:bldP spid="46" grpId="3"/>
      <p:bldP spid="46" grpId="4"/>
      <p:bldP spid="46" grpId="5"/>
      <p:bldP spid="48" grpId="0"/>
      <p:bldP spid="48" grpId="1"/>
      <p:bldP spid="48" grpId="2"/>
      <p:bldP spid="52" grpId="0"/>
      <p:bldP spid="52" grpId="1"/>
      <p:bldP spid="52" grpId="2"/>
      <p:bldP spid="52" grpId="3"/>
      <p:bldP spid="52" grpId="4"/>
      <p:bldP spid="52" grpId="5"/>
      <p:bldP spid="56" grpId="0"/>
      <p:bldP spid="56" grpId="1"/>
      <p:bldP spid="65" grpId="0" animBg="1"/>
      <p:bldP spid="65" grpId="1" animBg="1"/>
      <p:bldP spid="65" grpId="2" animBg="1"/>
      <p:bldP spid="87" grpId="0" animBg="1"/>
      <p:bldP spid="87" grpId="1" animBg="1"/>
      <p:bldP spid="87" grpId="2" animBg="1"/>
      <p:bldP spid="87" grpId="3" animBg="1"/>
      <p:bldP spid="89" grpId="0" animBg="1"/>
      <p:bldP spid="89" grpId="1" animBg="1"/>
      <p:bldP spid="89" grpId="2" animBg="1"/>
      <p:bldP spid="89" grpId="3" animBg="1"/>
      <p:bldP spid="91" grpId="0" animBg="1"/>
      <p:bldP spid="91" grpId="1" animBg="1"/>
      <p:bldP spid="91" grpId="2" animBg="1"/>
      <p:bldP spid="91" grpId="3" animBg="1"/>
      <p:bldP spid="93" grpId="0" animBg="1"/>
      <p:bldP spid="93" grpId="1" animBg="1"/>
      <p:bldP spid="93" grpId="2" animBg="1"/>
      <p:bldP spid="93" grpId="3" animBg="1"/>
      <p:bldP spid="95" grpId="0" animBg="1"/>
      <p:bldP spid="95" grpId="1" animBg="1"/>
      <p:bldP spid="95" grpId="2" animBg="1"/>
      <p:bldP spid="95" grpId="3" animBg="1"/>
      <p:bldP spid="97" grpId="0" animBg="1"/>
      <p:bldP spid="97" grpId="1" animBg="1"/>
      <p:bldP spid="97" grpId="2" animBg="1"/>
      <p:bldP spid="97" grpId="3" animBg="1"/>
      <p:bldP spid="99" grpId="0" animBg="1"/>
      <p:bldP spid="99" grpId="1" animBg="1"/>
      <p:bldP spid="101" grpId="0" animBg="1"/>
      <p:bldP spid="101" grpId="1" animBg="1"/>
      <p:bldP spid="106" grpId="0" animBg="1"/>
      <p:bldP spid="106" grpId="1" animBg="1"/>
      <p:bldP spid="107" grpId="0" animBg="1"/>
      <p:bldP spid="107" grpId="1" animBg="1"/>
      <p:bldP spid="108" grpId="0" animBg="1"/>
      <p:bldP spid="108" grpId="1" animBg="1"/>
      <p:bldP spid="109" grpId="0" animBg="1"/>
      <p:bldP spid="109" grpId="1" animBg="1"/>
      <p:bldP spid="110" grpId="0" animBg="1"/>
      <p:bldP spid="110" grpId="1" animBg="1"/>
      <p:bldP spid="111" grpId="0" animBg="1"/>
      <p:bldP spid="111" grpId="1" animBg="1"/>
      <p:bldP spid="112" grpId="0" animBg="1"/>
      <p:bldP spid="112" grpId="1" animBg="1"/>
      <p:bldP spid="113" grpId="0" animBg="1"/>
      <p:bldP spid="113" grpId="1" animBg="1"/>
      <p:bldP spid="114" grpId="0" animBg="1"/>
      <p:bldP spid="115" grpId="0" animBg="1"/>
      <p:bldP spid="115" grpId="1" animBg="1"/>
      <p:bldP spid="165" grpId="0" animBg="1"/>
      <p:bldP spid="167" grpId="0" animBg="1"/>
      <p:bldP spid="51" grpId="0"/>
      <p:bldP spid="51" grpId="1"/>
      <p:bldP spid="51" grpId="2"/>
      <p:bldP spid="51" grpId="3"/>
      <p:bldP spid="51" grpId="4"/>
      <p:bldP spid="51" grpId="5"/>
      <p:bldP spid="53" grpId="0"/>
      <p:bldP spid="53" grpId="1"/>
      <p:bldP spid="53" grpId="2"/>
      <p:bldP spid="53" grpId="3"/>
      <p:bldP spid="53" grpId="4"/>
      <p:bldP spid="53" grpId="5"/>
      <p:bldP spid="55" grpId="0"/>
      <p:bldP spid="55" grpId="1"/>
      <p:bldP spid="55" grpId="2"/>
      <p:bldP spid="55" grpId="3"/>
      <p:bldP spid="55" grpId="4"/>
      <p:bldP spid="55" grpId="5"/>
      <p:bldP spid="57" grpId="0"/>
      <p:bldP spid="57" grpId="1"/>
      <p:bldP spid="57" grpId="2"/>
      <p:bldP spid="57" grpId="3"/>
      <p:bldP spid="57" grpId="4"/>
      <p:bldP spid="57" grpId="5"/>
    </p:bldLst>
  </p:timing>
</p:sld>
</file>

<file path=ppt/theme/theme1.xml><?xml version="1.0" encoding="utf-8"?>
<a:theme xmlns:a="http://schemas.openxmlformats.org/drawingml/2006/main" name="AIUB 2020">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tailEnd type="triangle" w="lg" len="lg"/>
        </a:ln>
      </a:spPr>
      <a:bodyPr/>
      <a:lstStyle/>
      <a:style>
        <a:lnRef idx="2">
          <a:schemeClr val="dk1"/>
        </a:lnRef>
        <a:fillRef idx="0">
          <a:schemeClr val="dk1"/>
        </a:fillRef>
        <a:effectRef idx="1">
          <a:schemeClr val="dk1"/>
        </a:effectRef>
        <a:fontRef idx="minor">
          <a:schemeClr val="tx1"/>
        </a:fontRef>
      </a:style>
    </a:lnDef>
  </a:objectDefaults>
  <a:extraClrSchemeLst/>
  <a:extLst>
    <a:ext uri="{05A4C25C-085E-4340-85A3-A5531E510DB2}">
      <thm15:themeFamily xmlns:thm15="http://schemas.microsoft.com/office/thememl/2012/main" name="AIUB 2020" id="{6B78C454-D1CF-492E-B5BA-3A1A569F1B4B}" vid="{2226A40E-D5BE-4EBF-B1D5-CA96A690A30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E34F36449696C4D9A39A602A84CD659" ma:contentTypeVersion="2" ma:contentTypeDescription="Create a new document." ma:contentTypeScope="" ma:versionID="e13de4224e8596c5bbe69247c07125c1">
  <xsd:schema xmlns:xsd="http://www.w3.org/2001/XMLSchema" xmlns:xs="http://www.w3.org/2001/XMLSchema" xmlns:p="http://schemas.microsoft.com/office/2006/metadata/properties" xmlns:ns2="d2759a66-45ac-4dcc-97a7-1d1447a6f8ca" targetNamespace="http://schemas.microsoft.com/office/2006/metadata/properties" ma:root="true" ma:fieldsID="33182f9908a056a3534a0f208b979359" ns2:_="">
    <xsd:import namespace="d2759a66-45ac-4dcc-97a7-1d1447a6f8ca"/>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2759a66-45ac-4dcc-97a7-1d1447a6f8c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75315D3-49BD-429A-A2F8-45D181756AEF}">
  <ds:schemaRefs>
    <ds:schemaRef ds:uri="http://schemas.microsoft.com/sharepoint/v3/contenttype/forms"/>
  </ds:schemaRefs>
</ds:datastoreItem>
</file>

<file path=customXml/itemProps2.xml><?xml version="1.0" encoding="utf-8"?>
<ds:datastoreItem xmlns:ds="http://schemas.openxmlformats.org/officeDocument/2006/customXml" ds:itemID="{E3822B7F-A58F-4F61-A5FB-714AF77C372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2759a66-45ac-4dcc-97a7-1d1447a6f8c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BCA82C4-B4E9-47F5-964D-B0036EE9F18E}">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AIUB 2020</Template>
  <TotalTime>2081</TotalTime>
  <Words>1138</Words>
  <Application>Microsoft Office PowerPoint</Application>
  <PresentationFormat>On-screen Show (4:3)</PresentationFormat>
  <Paragraphs>213</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 Black</vt:lpstr>
      <vt:lpstr>Calibri</vt:lpstr>
      <vt:lpstr>Cambria Math</vt:lpstr>
      <vt:lpstr>Corbel</vt:lpstr>
      <vt:lpstr>Monotype Corsiva</vt:lpstr>
      <vt:lpstr>Wingdings</vt:lpstr>
      <vt:lpstr>AIUB 2020</vt:lpstr>
      <vt:lpstr>Context-Free Languages (CFL) Pushdown Automata (PDA)</vt:lpstr>
      <vt:lpstr>PowerPoint Presentation</vt:lpstr>
      <vt:lpstr>PowerPoint Presentation</vt:lpstr>
      <vt:lpstr>PowerPoint Presentation</vt:lpstr>
      <vt:lpstr>Pushdown Automata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Mashiour Rahman</dc:creator>
  <cp:lastModifiedBy>Sharfuddin Mahmood</cp:lastModifiedBy>
  <cp:revision>389</cp:revision>
  <dcterms:created xsi:type="dcterms:W3CDTF">2020-07-03T15:11:23Z</dcterms:created>
  <dcterms:modified xsi:type="dcterms:W3CDTF">2023-03-13T02:59:17Z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0x010100BE34F36449696C4D9A39A602A84CD659</vt:lpwstr>
  </property>
</Properties>
</file>