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7"/>
  </p:notesMasterIdLst>
  <p:sldIdLst>
    <p:sldId id="256" r:id="rId5"/>
    <p:sldId id="257" r:id="rId6"/>
    <p:sldId id="258" r:id="rId7"/>
    <p:sldId id="259" r:id="rId8"/>
    <p:sldId id="278" r:id="rId9"/>
    <p:sldId id="279" r:id="rId10"/>
    <p:sldId id="280" r:id="rId11"/>
    <p:sldId id="281" r:id="rId12"/>
    <p:sldId id="294" r:id="rId13"/>
    <p:sldId id="295" r:id="rId14"/>
    <p:sldId id="29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58" d="100"/>
          <a:sy n="58"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2783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2.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2659</TotalTime>
  <Words>1312</Words>
  <Application>Microsoft Office PowerPoint</Application>
  <PresentationFormat>On-screen Show (4:3)</PresentationFormat>
  <Paragraphs>739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Arial Narrow</vt:lpstr>
      <vt:lpstr>Calibri</vt:lpstr>
      <vt:lpstr>Cambria Math</vt:lpstr>
      <vt:lpstr>Corbel</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510</cp:revision>
  <dcterms:created xsi:type="dcterms:W3CDTF">2020-07-03T15:11:23Z</dcterms:created>
  <dcterms:modified xsi:type="dcterms:W3CDTF">2023-03-13T06:32:09Z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