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9"/>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59" d="100"/>
          <a:sy n="59" d="100"/>
        </p:scale>
        <p:origin x="8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1/30/2023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Theory_of_Computation_CourseOutline_Spring_2023.docx"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hlinkClick r:id="rId2" action="ppaction://hlinkfile"/>
              </a:rPr>
              <a:t>.</a:t>
            </a:r>
            <a:endParaRPr lang="en-US" dirty="0"/>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1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a:t>
            </a:r>
            <a:r>
              <a:rPr lang="en-US" sz="1800">
                <a:effectLst/>
                <a:ea typeface="Times New Roman" panose="02020603050405020304" pitchFamily="18" charset="0"/>
                <a:cs typeface="Arial" panose="020B0604020202020204" pitchFamily="34" charset="0"/>
              </a:rPr>
              <a:t>: 40% </a:t>
            </a:r>
            <a:r>
              <a:rPr lang="en-US" sz="1800" dirty="0">
                <a:effectLst/>
                <a:ea typeface="Times New Roman" panose="02020603050405020304" pitchFamily="18" charset="0"/>
                <a:cs typeface="Arial" panose="020B0604020202020204" pitchFamily="34" charset="0"/>
              </a:rPr>
              <a:t>(best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2.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1956</TotalTime>
  <Words>2895</Words>
  <Application>Microsoft Office PowerPoint</Application>
  <PresentationFormat>On-screen Show (4:3)</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148</cp:revision>
  <dcterms:created xsi:type="dcterms:W3CDTF">2020-07-02T04:17:10Z</dcterms:created>
  <dcterms:modified xsi:type="dcterms:W3CDTF">2023-01-30T07:06:59Z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