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2.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TotalTime>
  <Words>1582</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48</cp:revision>
  <dcterms:created xsi:type="dcterms:W3CDTF">2020-10-07T12:09:42Z</dcterms:created>
  <dcterms:modified xsi:type="dcterms:W3CDTF">2023-01-27T13:57:32Z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