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9"/>
  </p:notesMasterIdLst>
  <p:sldIdLst>
    <p:sldId id="256" r:id="rId5"/>
    <p:sldId id="257" r:id="rId6"/>
    <p:sldId id="258" r:id="rId7"/>
    <p:sldId id="259" r:id="rId8"/>
    <p:sldId id="286" r:id="rId9"/>
    <p:sldId id="287" r:id="rId10"/>
    <p:sldId id="289" r:id="rId11"/>
    <p:sldId id="290" r:id="rId12"/>
    <p:sldId id="291" r:id="rId13"/>
    <p:sldId id="292" r:id="rId14"/>
    <p:sldId id="284" r:id="rId15"/>
    <p:sldId id="299" r:id="rId16"/>
    <p:sldId id="300"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15567459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687680351"/>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2280186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3966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04772050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2823899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60934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8742070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3745132808"/>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7748709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290853839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3724207148"/>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559987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4121831953"/>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4106799"/>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174872"/>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0584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43480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695846658"/>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12671634"/>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949850001"/>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701052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8320601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7502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234255838"/>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899253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48628433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3279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9907108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703EB59F-48EB-431F-90B4-9029BD96E288}"/>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11D1820-352F-43C3-BC91-5A4DD83487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A6043263-5204-4846-8AD1-D7F2A4159B11}"/>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03D1CA3C-F889-4DF8-9E32-457B7E4A4B8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098640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43242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880821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6659573"/>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66665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407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72958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389186433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83974000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407616073"/>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53639725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AllExercise_FA-TOC_Hopcroft.pdf" TargetMode="External"/><Relationship Id="rId2" Type="http://schemas.openxmlformats.org/officeDocument/2006/relationships/hyperlink" Target="AllExercise_FA-TOC_Papadimitriou.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Non-deterministic Finite Automaton (NFA)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6</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3</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Spring </a:t>
            </a:r>
            <a:r>
              <a:rPr lang="en-US" dirty="0"/>
              <a:t>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7097F2-3C38-4AFB-A0DB-748B7C89B5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2B7445B-A6A7-4DF6-B398-3D893869D362}"/>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645C7C37-E323-42FA-8837-D7FA27AF5BA1}"/>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sz="2400" dirty="0"/>
              <a:t>Let,</a:t>
            </a:r>
          </a:p>
          <a:p>
            <a:pPr lvl="1"/>
            <a:r>
              <a:rPr lang="en-US" altLang="en-US" sz="2200" i="1" dirty="0"/>
              <a:t>N</a:t>
            </a:r>
            <a:r>
              <a:rPr lang="en-US" altLang="en-US" sz="2200" baseline="-25000" dirty="0"/>
              <a:t>1</a:t>
            </a:r>
            <a:r>
              <a:rPr lang="en-US" altLang="en-US" sz="2200" dirty="0"/>
              <a:t> = (</a:t>
            </a:r>
            <a:r>
              <a:rPr lang="en-US" altLang="en-US" sz="2200" i="1" dirty="0"/>
              <a:t>Q</a:t>
            </a:r>
            <a:r>
              <a:rPr lang="en-US" altLang="en-US" sz="2200" baseline="-25000" dirty="0"/>
              <a:t>1</a:t>
            </a:r>
            <a:r>
              <a:rPr lang="en-US" altLang="en-US" sz="2200" dirty="0"/>
              <a:t>, </a:t>
            </a:r>
            <a:r>
              <a:rPr lang="el-GR" altLang="en-US" sz="2200" dirty="0">
                <a:cs typeface="Arial" panose="020B0604020202020204" pitchFamily="34" charset="0"/>
              </a:rPr>
              <a:t>Σ</a:t>
            </a:r>
            <a:r>
              <a:rPr lang="en-US" altLang="en-US" sz="2200" dirty="0">
                <a:cs typeface="Arial" panose="020B0604020202020204" pitchFamily="34" charset="0"/>
              </a:rPr>
              <a:t>, </a:t>
            </a:r>
            <a:r>
              <a:rPr lang="el-GR" altLang="en-US" sz="2200" i="1" dirty="0">
                <a:cs typeface="Arial" panose="020B0604020202020204" pitchFamily="34" charset="0"/>
                <a:sym typeface="Symbol" panose="05050102010706020507" pitchFamily="18" charset="2"/>
              </a:rPr>
              <a:t></a:t>
            </a:r>
            <a:r>
              <a:rPr lang="en-US" altLang="en-US" sz="2200" baseline="-25000" dirty="0"/>
              <a:t>1</a:t>
            </a:r>
            <a:r>
              <a:rPr lang="en-US" altLang="en-US" sz="2200" dirty="0">
                <a:cs typeface="Arial" panose="020B0604020202020204" pitchFamily="34" charset="0"/>
                <a:sym typeface="Symbol" panose="05050102010706020507" pitchFamily="18" charset="2"/>
              </a:rPr>
              <a:t>, </a:t>
            </a:r>
            <a:r>
              <a:rPr lang="en-US" altLang="en-US" sz="2200" i="1" dirty="0">
                <a:cs typeface="Arial" panose="020B0604020202020204" pitchFamily="34" charset="0"/>
                <a:sym typeface="Symbol" panose="05050102010706020507" pitchFamily="18" charset="2"/>
              </a:rPr>
              <a:t>a</a:t>
            </a:r>
            <a:r>
              <a:rPr lang="en-US" altLang="en-US" sz="2200" baseline="-25000" dirty="0">
                <a:cs typeface="Arial" panose="020B0604020202020204" pitchFamily="34" charset="0"/>
                <a:sym typeface="Symbol" panose="05050102010706020507" pitchFamily="18" charset="2"/>
              </a:rPr>
              <a:t>1</a:t>
            </a:r>
            <a:r>
              <a:rPr lang="en-US" altLang="en-US" sz="2200" dirty="0">
                <a:cs typeface="Arial" panose="020B0604020202020204" pitchFamily="34" charset="0"/>
                <a:sym typeface="Symbol" panose="05050102010706020507" pitchFamily="18" charset="2"/>
              </a:rPr>
              <a:t>, </a:t>
            </a:r>
            <a:r>
              <a:rPr lang="en-US" altLang="en-US" sz="2200" i="1" dirty="0">
                <a:cs typeface="Arial" panose="020B0604020202020204" pitchFamily="34" charset="0"/>
                <a:sym typeface="Symbol" panose="05050102010706020507" pitchFamily="18" charset="2"/>
              </a:rPr>
              <a:t>F</a:t>
            </a:r>
            <a:r>
              <a:rPr lang="en-US" altLang="en-US" sz="2200" baseline="-25000" dirty="0"/>
              <a:t>1</a:t>
            </a:r>
            <a:r>
              <a:rPr lang="en-US" altLang="en-US" sz="2200" dirty="0"/>
              <a:t>) </a:t>
            </a:r>
            <a:r>
              <a:rPr lang="en-US" altLang="en-US" sz="2200"/>
              <a:t>recognizes </a:t>
            </a:r>
            <a:r>
              <a:rPr lang="en-US" altLang="en-US" sz="2200" i="1"/>
              <a:t>A</a:t>
            </a:r>
            <a:r>
              <a:rPr lang="en-US" altLang="en-US" sz="2200" baseline="-25000"/>
              <a:t>1</a:t>
            </a:r>
            <a:r>
              <a:rPr lang="en-US" altLang="en-US" sz="2200"/>
              <a:t>.</a:t>
            </a:r>
            <a:endParaRPr lang="en-US" altLang="en-US" sz="2200" dirty="0"/>
          </a:p>
          <a:p>
            <a:r>
              <a:rPr lang="en-US" altLang="en-US" sz="2400" b="1" dirty="0"/>
              <a:t>STAR</a:t>
            </a:r>
            <a:r>
              <a:rPr lang="en-US" altLang="en-US" sz="2400" dirty="0"/>
              <a:t>: Construct </a:t>
            </a:r>
            <a:r>
              <a:rPr lang="en-US" altLang="en-US" sz="2400" i="1" dirty="0"/>
              <a:t>N</a:t>
            </a:r>
            <a:r>
              <a:rPr lang="en-US" altLang="en-US" sz="2400" dirty="0"/>
              <a:t> = (</a:t>
            </a:r>
            <a:r>
              <a:rPr lang="en-US" altLang="en-US" sz="2400" i="1" dirty="0"/>
              <a:t>Q</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0</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dirty="0"/>
              <a:t>) to recognize </a:t>
            </a:r>
            <a:r>
              <a:rPr lang="en-US" altLang="en-US" sz="2400" i="1" dirty="0"/>
              <a:t>A</a:t>
            </a:r>
            <a:r>
              <a:rPr lang="en-US" altLang="en-US" sz="2400" baseline="-25000" dirty="0"/>
              <a:t>1</a:t>
            </a:r>
            <a:r>
              <a:rPr lang="en-US" altLang="en-US" sz="2400" i="1" dirty="0"/>
              <a:t>*</a:t>
            </a:r>
            <a:r>
              <a:rPr lang="en-US" altLang="en-US" sz="2400" dirty="0"/>
              <a:t>.</a:t>
            </a:r>
          </a:p>
          <a:p>
            <a:pPr lvl="1"/>
            <a:r>
              <a:rPr lang="en-US" altLang="en-US" sz="2200" dirty="0"/>
              <a:t>Q = </a:t>
            </a:r>
            <a:r>
              <a:rPr lang="en-US" altLang="en-US" sz="2200" dirty="0">
                <a:sym typeface="Symbol" panose="05050102010706020507" pitchFamily="18" charset="2"/>
              </a:rPr>
              <a:t>{</a:t>
            </a:r>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sym typeface="Symbol" panose="05050102010706020507" pitchFamily="18" charset="2"/>
              </a:rPr>
              <a:t>}  Q</a:t>
            </a:r>
            <a:r>
              <a:rPr lang="en-US" altLang="en-US" sz="2200" baseline="-25000" dirty="0">
                <a:sym typeface="Symbol" panose="05050102010706020507" pitchFamily="18" charset="2"/>
              </a:rPr>
              <a:t>1</a:t>
            </a:r>
            <a:r>
              <a:rPr lang="en-US" altLang="en-US" sz="2200" dirty="0"/>
              <a:t>.</a:t>
            </a:r>
          </a:p>
          <a:p>
            <a:pPr lvl="1"/>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cs typeface="Arial" panose="020B0604020202020204" pitchFamily="34" charset="0"/>
                <a:sym typeface="Symbol" panose="05050102010706020507" pitchFamily="18" charset="2"/>
              </a:rPr>
              <a:t> is the new start state.</a:t>
            </a:r>
          </a:p>
          <a:p>
            <a:pPr lvl="1"/>
            <a:r>
              <a:rPr lang="en-US" altLang="en-US" sz="2200" i="1" dirty="0">
                <a:cs typeface="Arial" panose="020B0604020202020204" pitchFamily="34" charset="0"/>
                <a:sym typeface="Symbol" panose="05050102010706020507" pitchFamily="18" charset="2"/>
              </a:rPr>
              <a:t>F</a:t>
            </a:r>
            <a:r>
              <a:rPr lang="en-US" altLang="en-US" sz="2200" dirty="0">
                <a:cs typeface="Arial" panose="020B0604020202020204" pitchFamily="34" charset="0"/>
                <a:sym typeface="Symbol" panose="05050102010706020507" pitchFamily="18" charset="2"/>
              </a:rPr>
              <a:t> = </a:t>
            </a:r>
            <a:r>
              <a:rPr lang="en-US" altLang="en-US" sz="2200" dirty="0">
                <a:sym typeface="Symbol" panose="05050102010706020507" pitchFamily="18" charset="2"/>
              </a:rPr>
              <a:t>{</a:t>
            </a:r>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sym typeface="Symbol" panose="05050102010706020507" pitchFamily="18" charset="2"/>
              </a:rPr>
              <a:t>}  </a:t>
            </a:r>
            <a:r>
              <a:rPr lang="en-US" altLang="en-US" sz="2200" i="1" dirty="0">
                <a:sym typeface="Symbol" panose="05050102010706020507" pitchFamily="18" charset="2"/>
              </a:rPr>
              <a:t>F</a:t>
            </a:r>
            <a:r>
              <a:rPr lang="en-US" altLang="en-US" sz="2200" baseline="-25000" dirty="0">
                <a:sym typeface="Symbol" panose="05050102010706020507" pitchFamily="18" charset="2"/>
              </a:rPr>
              <a:t>1</a:t>
            </a:r>
            <a:r>
              <a:rPr lang="en-US" altLang="en-US" sz="2200" dirty="0">
                <a:sym typeface="Symbol" panose="05050102010706020507" pitchFamily="18" charset="2"/>
              </a:rPr>
              <a:t>.</a:t>
            </a:r>
          </a:p>
          <a:p>
            <a:pPr lvl="1"/>
            <a:r>
              <a:rPr lang="en-US" altLang="en-US" sz="2200" dirty="0">
                <a:sym typeface="Symbol" panose="05050102010706020507" pitchFamily="18" charset="2"/>
              </a:rPr>
              <a:t>For any </a:t>
            </a:r>
            <a:r>
              <a:rPr lang="en-US" altLang="en-US" sz="2200" i="1" dirty="0">
                <a:sym typeface="Symbol" panose="05050102010706020507" pitchFamily="18" charset="2"/>
              </a:rPr>
              <a:t>q</a:t>
            </a:r>
            <a:r>
              <a:rPr lang="en-US" altLang="en-US" sz="2200" dirty="0">
                <a:sym typeface="Symbol" panose="05050102010706020507" pitchFamily="18" charset="2"/>
              </a:rPr>
              <a:t> </a:t>
            </a:r>
            <a:r>
              <a:rPr lang="en-US" altLang="en-US" sz="2200" i="1" dirty="0">
                <a:sym typeface="Symbol" panose="05050102010706020507" pitchFamily="18" charset="2"/>
              </a:rPr>
              <a:t>Q</a:t>
            </a:r>
            <a:r>
              <a:rPr lang="en-US" altLang="en-US" sz="2200" dirty="0">
                <a:sym typeface="Symbol" panose="05050102010706020507" pitchFamily="18" charset="2"/>
              </a:rPr>
              <a:t> and </a:t>
            </a:r>
            <a:r>
              <a:rPr lang="en-US" altLang="en-US" sz="2200" i="1" dirty="0">
                <a:sym typeface="Symbol" panose="05050102010706020507" pitchFamily="18" charset="2"/>
              </a:rPr>
              <a:t>a</a:t>
            </a:r>
            <a:r>
              <a:rPr lang="en-US" altLang="en-US" sz="2200" dirty="0">
                <a:sym typeface="Symbol" panose="05050102010706020507" pitchFamily="18" charset="2"/>
              </a:rPr>
              <a:t> </a:t>
            </a:r>
            <a:r>
              <a:rPr lang="el-GR" altLang="en-US" sz="2200" dirty="0">
                <a:cs typeface="Arial" panose="020B0604020202020204" pitchFamily="34" charset="0"/>
                <a:sym typeface="Symbol" panose="05050102010706020507" pitchFamily="18" charset="2"/>
              </a:rPr>
              <a:t>Σ</a:t>
            </a:r>
            <a:r>
              <a:rPr lang="en-US" altLang="en-US" sz="2200" baseline="-25000" dirty="0">
                <a:sym typeface="Symbol" panose="05050102010706020507" pitchFamily="18" charset="2"/>
              </a:rPr>
              <a:t></a:t>
            </a:r>
            <a:r>
              <a:rPr lang="en-US" altLang="en-US" sz="2200" dirty="0">
                <a:sym typeface="Symbol" panose="05050102010706020507" pitchFamily="18" charset="2"/>
              </a:rPr>
              <a:t>,</a:t>
            </a:r>
          </a:p>
        </p:txBody>
      </p:sp>
      <p:graphicFrame>
        <p:nvGraphicFramePr>
          <p:cNvPr id="5" name="Object 4">
            <a:extLst>
              <a:ext uri="{FF2B5EF4-FFF2-40B4-BE49-F238E27FC236}">
                <a16:creationId xmlns:a16="http://schemas.microsoft.com/office/drawing/2014/main" id="{323B4D01-A7E8-47F5-8381-CE392FCCDB5D}"/>
              </a:ext>
            </a:extLst>
          </p:cNvPr>
          <p:cNvGraphicFramePr>
            <a:graphicFrameLocks noChangeAspect="1"/>
          </p:cNvGraphicFramePr>
          <p:nvPr>
            <p:extLst>
              <p:ext uri="{D42A27DB-BD31-4B8C-83A1-F6EECF244321}">
                <p14:modId xmlns:p14="http://schemas.microsoft.com/office/powerpoint/2010/main" val="2426105356"/>
              </p:ext>
            </p:extLst>
          </p:nvPr>
        </p:nvGraphicFramePr>
        <p:xfrm>
          <a:off x="549432" y="4143375"/>
          <a:ext cx="4343400" cy="1846263"/>
        </p:xfrm>
        <a:graphic>
          <a:graphicData uri="http://schemas.openxmlformats.org/presentationml/2006/ole">
            <mc:AlternateContent xmlns:mc="http://schemas.openxmlformats.org/markup-compatibility/2006">
              <mc:Choice xmlns:v="urn:schemas-microsoft-com:vml" Requires="v">
                <p:oleObj name="Equation" r:id="rId2" imgW="3974760" imgH="1688760" progId="Equation.3">
                  <p:embed/>
                </p:oleObj>
              </mc:Choice>
              <mc:Fallback>
                <p:oleObj name="Equation" r:id="rId2" imgW="3974760" imgH="1688760" progId="Equation.3">
                  <p:embed/>
                  <p:pic>
                    <p:nvPicPr>
                      <p:cNvPr id="307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432" y="4143375"/>
                        <a:ext cx="4343400" cy="184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Line 13">
            <a:extLst>
              <a:ext uri="{FF2B5EF4-FFF2-40B4-BE49-F238E27FC236}">
                <a16:creationId xmlns:a16="http://schemas.microsoft.com/office/drawing/2014/main" id="{ED3778B5-2872-4AC7-8B9C-68F9F4202D1F}"/>
              </a:ext>
            </a:extLst>
          </p:cNvPr>
          <p:cNvSpPr>
            <a:spLocks noChangeShapeType="1"/>
          </p:cNvSpPr>
          <p:nvPr/>
        </p:nvSpPr>
        <p:spPr bwMode="auto">
          <a:xfrm rot="5400000" flipV="1">
            <a:off x="7086600" y="2844800"/>
            <a:ext cx="0" cy="152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7" name="AutoShape 24">
            <a:extLst>
              <a:ext uri="{FF2B5EF4-FFF2-40B4-BE49-F238E27FC236}">
                <a16:creationId xmlns:a16="http://schemas.microsoft.com/office/drawing/2014/main" id="{5D0578FD-3A9F-4BA1-88C5-25014646BDAC}"/>
              </a:ext>
            </a:extLst>
          </p:cNvPr>
          <p:cNvSpPr>
            <a:spLocks noChangeArrowheads="1"/>
          </p:cNvSpPr>
          <p:nvPr/>
        </p:nvSpPr>
        <p:spPr bwMode="auto">
          <a:xfrm>
            <a:off x="5638800" y="4724400"/>
            <a:ext cx="3352800" cy="17272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Text Box 37">
            <a:extLst>
              <a:ext uri="{FF2B5EF4-FFF2-40B4-BE49-F238E27FC236}">
                <a16:creationId xmlns:a16="http://schemas.microsoft.com/office/drawing/2014/main" id="{FC807DDA-FEB0-4255-BBAB-29DD102F9B7E}"/>
              </a:ext>
            </a:extLst>
          </p:cNvPr>
          <p:cNvSpPr txBox="1">
            <a:spLocks noChangeArrowheads="1"/>
          </p:cNvSpPr>
          <p:nvPr/>
        </p:nvSpPr>
        <p:spPr bwMode="auto">
          <a:xfrm>
            <a:off x="7543800" y="57404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9" name="Text Box 38">
            <a:extLst>
              <a:ext uri="{FF2B5EF4-FFF2-40B4-BE49-F238E27FC236}">
                <a16:creationId xmlns:a16="http://schemas.microsoft.com/office/drawing/2014/main" id="{DF4CA5EA-CF6D-40C6-BBC5-06A42E5CBE9F}"/>
              </a:ext>
            </a:extLst>
          </p:cNvPr>
          <p:cNvSpPr txBox="1">
            <a:spLocks noChangeArrowheads="1"/>
          </p:cNvSpPr>
          <p:nvPr/>
        </p:nvSpPr>
        <p:spPr bwMode="auto">
          <a:xfrm>
            <a:off x="8077200" y="5478463"/>
            <a:ext cx="45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10" name="Text Box 42">
            <a:extLst>
              <a:ext uri="{FF2B5EF4-FFF2-40B4-BE49-F238E27FC236}">
                <a16:creationId xmlns:a16="http://schemas.microsoft.com/office/drawing/2014/main" id="{5A55C7E0-569B-4384-974B-3EDD4CFB3881}"/>
              </a:ext>
            </a:extLst>
          </p:cNvPr>
          <p:cNvSpPr txBox="1">
            <a:spLocks noChangeArrowheads="1"/>
          </p:cNvSpPr>
          <p:nvPr/>
        </p:nvSpPr>
        <p:spPr bwMode="auto">
          <a:xfrm>
            <a:off x="5867400" y="4394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
        <p:nvSpPr>
          <p:cNvPr id="11" name="Oval 25">
            <a:extLst>
              <a:ext uri="{FF2B5EF4-FFF2-40B4-BE49-F238E27FC236}">
                <a16:creationId xmlns:a16="http://schemas.microsoft.com/office/drawing/2014/main" id="{FE4A9CA8-48D7-4FC7-B74A-5C83DB98E4A6}"/>
              </a:ext>
            </a:extLst>
          </p:cNvPr>
          <p:cNvSpPr>
            <a:spLocks noChangeArrowheads="1"/>
          </p:cNvSpPr>
          <p:nvPr/>
        </p:nvSpPr>
        <p:spPr bwMode="auto">
          <a:xfrm rot="5400000">
            <a:off x="7010400" y="60325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26">
            <a:extLst>
              <a:ext uri="{FF2B5EF4-FFF2-40B4-BE49-F238E27FC236}">
                <a16:creationId xmlns:a16="http://schemas.microsoft.com/office/drawing/2014/main" id="{4C9BFA92-41B3-441A-8676-93664C7EE32D}"/>
              </a:ext>
            </a:extLst>
          </p:cNvPr>
          <p:cNvSpPr>
            <a:spLocks noChangeArrowheads="1"/>
          </p:cNvSpPr>
          <p:nvPr/>
        </p:nvSpPr>
        <p:spPr bwMode="auto">
          <a:xfrm rot="5400000">
            <a:off x="7302500" y="57277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Oval 27">
            <a:extLst>
              <a:ext uri="{FF2B5EF4-FFF2-40B4-BE49-F238E27FC236}">
                <a16:creationId xmlns:a16="http://schemas.microsoft.com/office/drawing/2014/main" id="{B495AF2D-730E-424B-9122-8E9EEE2106D0}"/>
              </a:ext>
            </a:extLst>
          </p:cNvPr>
          <p:cNvSpPr>
            <a:spLocks noChangeArrowheads="1"/>
          </p:cNvSpPr>
          <p:nvPr/>
        </p:nvSpPr>
        <p:spPr bwMode="auto">
          <a:xfrm rot="5400000">
            <a:off x="8077200" y="48006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AutoShape 28">
            <a:extLst>
              <a:ext uri="{FF2B5EF4-FFF2-40B4-BE49-F238E27FC236}">
                <a16:creationId xmlns:a16="http://schemas.microsoft.com/office/drawing/2014/main" id="{E9C7A1B5-44A1-4ED4-91BB-DE884278B70D}"/>
              </a:ext>
            </a:extLst>
          </p:cNvPr>
          <p:cNvSpPr>
            <a:spLocks noChangeArrowheads="1"/>
          </p:cNvSpPr>
          <p:nvPr/>
        </p:nvSpPr>
        <p:spPr bwMode="auto">
          <a:xfrm rot="5400000">
            <a:off x="7123113" y="4608512"/>
            <a:ext cx="1600200" cy="1984375"/>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5" name="Oval 29">
            <a:extLst>
              <a:ext uri="{FF2B5EF4-FFF2-40B4-BE49-F238E27FC236}">
                <a16:creationId xmlns:a16="http://schemas.microsoft.com/office/drawing/2014/main" id="{8B06BE00-BB21-4C41-9DF2-A35A218F8913}"/>
              </a:ext>
            </a:extLst>
          </p:cNvPr>
          <p:cNvSpPr>
            <a:spLocks noChangeArrowheads="1"/>
          </p:cNvSpPr>
          <p:nvPr/>
        </p:nvSpPr>
        <p:spPr bwMode="auto">
          <a:xfrm rot="5400000">
            <a:off x="7086600" y="49657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6" name="Line 39">
            <a:extLst>
              <a:ext uri="{FF2B5EF4-FFF2-40B4-BE49-F238E27FC236}">
                <a16:creationId xmlns:a16="http://schemas.microsoft.com/office/drawing/2014/main" id="{FB830039-D620-4A98-879D-7F0F10B0F5F7}"/>
              </a:ext>
            </a:extLst>
          </p:cNvPr>
          <p:cNvSpPr>
            <a:spLocks noChangeShapeType="1"/>
          </p:cNvSpPr>
          <p:nvPr/>
        </p:nvSpPr>
        <p:spPr bwMode="auto">
          <a:xfrm>
            <a:off x="5765800" y="5143500"/>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Oval 43">
            <a:extLst>
              <a:ext uri="{FF2B5EF4-FFF2-40B4-BE49-F238E27FC236}">
                <a16:creationId xmlns:a16="http://schemas.microsoft.com/office/drawing/2014/main" id="{88569A5B-05CB-408B-9110-EC12C2CC1679}"/>
              </a:ext>
            </a:extLst>
          </p:cNvPr>
          <p:cNvSpPr>
            <a:spLocks noChangeArrowheads="1"/>
          </p:cNvSpPr>
          <p:nvPr/>
        </p:nvSpPr>
        <p:spPr bwMode="auto">
          <a:xfrm rot="5400000">
            <a:off x="7924800" y="59436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44">
            <a:extLst>
              <a:ext uri="{FF2B5EF4-FFF2-40B4-BE49-F238E27FC236}">
                <a16:creationId xmlns:a16="http://schemas.microsoft.com/office/drawing/2014/main" id="{BF0B872B-FD03-4A16-B047-F99EDD8A1FFA}"/>
              </a:ext>
            </a:extLst>
          </p:cNvPr>
          <p:cNvSpPr>
            <a:spLocks noChangeArrowheads="1"/>
          </p:cNvSpPr>
          <p:nvPr/>
        </p:nvSpPr>
        <p:spPr bwMode="auto">
          <a:xfrm rot="5400000">
            <a:off x="8458200" y="56388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cxnSp>
        <p:nvCxnSpPr>
          <p:cNvPr id="19" name="AutoShape 46">
            <a:extLst>
              <a:ext uri="{FF2B5EF4-FFF2-40B4-BE49-F238E27FC236}">
                <a16:creationId xmlns:a16="http://schemas.microsoft.com/office/drawing/2014/main" id="{B1110536-3B57-4BCC-B57C-6D6F3B6AD0E6}"/>
              </a:ext>
            </a:extLst>
          </p:cNvPr>
          <p:cNvCxnSpPr>
            <a:cxnSpLocks noChangeShapeType="1"/>
            <a:stCxn id="18" idx="3"/>
            <a:endCxn id="15" idx="0"/>
          </p:cNvCxnSpPr>
          <p:nvPr/>
        </p:nvCxnSpPr>
        <p:spPr bwMode="auto">
          <a:xfrm flipH="1" flipV="1">
            <a:off x="7477125" y="5156200"/>
            <a:ext cx="1017588" cy="53816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0" name="AutoShape 47">
            <a:extLst>
              <a:ext uri="{FF2B5EF4-FFF2-40B4-BE49-F238E27FC236}">
                <a16:creationId xmlns:a16="http://schemas.microsoft.com/office/drawing/2014/main" id="{9B4BEAF1-26E9-45E9-BD40-29C64EB757F2}"/>
              </a:ext>
            </a:extLst>
          </p:cNvPr>
          <p:cNvCxnSpPr>
            <a:cxnSpLocks noChangeShapeType="1"/>
            <a:stCxn id="17" idx="3"/>
            <a:endCxn id="15" idx="6"/>
          </p:cNvCxnSpPr>
          <p:nvPr/>
        </p:nvCxnSpPr>
        <p:spPr bwMode="auto">
          <a:xfrm flipH="1" flipV="1">
            <a:off x="7277100" y="5356225"/>
            <a:ext cx="684213" cy="64293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Oval 49">
            <a:extLst>
              <a:ext uri="{FF2B5EF4-FFF2-40B4-BE49-F238E27FC236}">
                <a16:creationId xmlns:a16="http://schemas.microsoft.com/office/drawing/2014/main" id="{A996BB6E-1A9C-48E5-815E-0B85F2287437}"/>
              </a:ext>
            </a:extLst>
          </p:cNvPr>
          <p:cNvSpPr>
            <a:spLocks noChangeArrowheads="1"/>
          </p:cNvSpPr>
          <p:nvPr/>
        </p:nvSpPr>
        <p:spPr bwMode="auto">
          <a:xfrm>
            <a:off x="6096000" y="4914900"/>
            <a:ext cx="457200" cy="4572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q</a:t>
            </a:r>
            <a:r>
              <a:rPr lang="en-US" altLang="en-US" sz="2000" baseline="-25000"/>
              <a:t>0</a:t>
            </a:r>
          </a:p>
        </p:txBody>
      </p:sp>
      <p:cxnSp>
        <p:nvCxnSpPr>
          <p:cNvPr id="22" name="AutoShape 50">
            <a:extLst>
              <a:ext uri="{FF2B5EF4-FFF2-40B4-BE49-F238E27FC236}">
                <a16:creationId xmlns:a16="http://schemas.microsoft.com/office/drawing/2014/main" id="{B67D72ED-F3FC-427E-8505-22BE860E9E6B}"/>
              </a:ext>
            </a:extLst>
          </p:cNvPr>
          <p:cNvCxnSpPr>
            <a:cxnSpLocks noChangeShapeType="1"/>
            <a:stCxn id="21" idx="6"/>
            <a:endCxn id="15" idx="4"/>
          </p:cNvCxnSpPr>
          <p:nvPr/>
        </p:nvCxnSpPr>
        <p:spPr bwMode="auto">
          <a:xfrm>
            <a:off x="6572250" y="5143500"/>
            <a:ext cx="504825" cy="127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3" name="Text Box 51">
            <a:extLst>
              <a:ext uri="{FF2B5EF4-FFF2-40B4-BE49-F238E27FC236}">
                <a16:creationId xmlns:a16="http://schemas.microsoft.com/office/drawing/2014/main" id="{C5E007ED-9A82-4815-A390-B37BA4F4A429}"/>
              </a:ext>
            </a:extLst>
          </p:cNvPr>
          <p:cNvSpPr txBox="1">
            <a:spLocks noChangeArrowheads="1"/>
          </p:cNvSpPr>
          <p:nvPr/>
        </p:nvSpPr>
        <p:spPr bwMode="auto">
          <a:xfrm>
            <a:off x="6553200" y="47879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grpSp>
        <p:nvGrpSpPr>
          <p:cNvPr id="24" name="Group 54">
            <a:extLst>
              <a:ext uri="{FF2B5EF4-FFF2-40B4-BE49-F238E27FC236}">
                <a16:creationId xmlns:a16="http://schemas.microsoft.com/office/drawing/2014/main" id="{25D03DE4-205D-40E1-A37F-0F26B08DF645}"/>
              </a:ext>
            </a:extLst>
          </p:cNvPr>
          <p:cNvGrpSpPr>
            <a:grpSpLocks/>
          </p:cNvGrpSpPr>
          <p:nvPr/>
        </p:nvGrpSpPr>
        <p:grpSpPr bwMode="auto">
          <a:xfrm>
            <a:off x="6553200" y="2590800"/>
            <a:ext cx="2362200" cy="1600200"/>
            <a:chOff x="3264" y="1440"/>
            <a:chExt cx="1488" cy="1008"/>
          </a:xfrm>
        </p:grpSpPr>
        <p:sp>
          <p:nvSpPr>
            <p:cNvPr id="25" name="Oval 6">
              <a:extLst>
                <a:ext uri="{FF2B5EF4-FFF2-40B4-BE49-F238E27FC236}">
                  <a16:creationId xmlns:a16="http://schemas.microsoft.com/office/drawing/2014/main" id="{BDE861DD-CF4F-4B5C-9B67-8EFF9836F671}"/>
                </a:ext>
              </a:extLst>
            </p:cNvPr>
            <p:cNvSpPr>
              <a:spLocks noChangeArrowheads="1"/>
            </p:cNvSpPr>
            <p:nvPr/>
          </p:nvSpPr>
          <p:spPr bwMode="auto">
            <a:xfrm rot="5400000">
              <a:off x="3976" y="216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7">
              <a:extLst>
                <a:ext uri="{FF2B5EF4-FFF2-40B4-BE49-F238E27FC236}">
                  <a16:creationId xmlns:a16="http://schemas.microsoft.com/office/drawing/2014/main" id="{8821AB75-1B42-4BB9-A62D-04054AB748A9}"/>
                </a:ext>
              </a:extLst>
            </p:cNvPr>
            <p:cNvSpPr>
              <a:spLocks noChangeArrowheads="1"/>
            </p:cNvSpPr>
            <p:nvPr/>
          </p:nvSpPr>
          <p:spPr bwMode="auto">
            <a:xfrm rot="5400000">
              <a:off x="4464" y="196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8">
              <a:extLst>
                <a:ext uri="{FF2B5EF4-FFF2-40B4-BE49-F238E27FC236}">
                  <a16:creationId xmlns:a16="http://schemas.microsoft.com/office/drawing/2014/main" id="{4E753CD4-10CF-4409-A327-BF7F4DCDA95D}"/>
                </a:ext>
              </a:extLst>
            </p:cNvPr>
            <p:cNvSpPr>
              <a:spLocks noChangeArrowheads="1"/>
            </p:cNvSpPr>
            <p:nvPr/>
          </p:nvSpPr>
          <p:spPr bwMode="auto">
            <a:xfrm rot="5400000">
              <a:off x="3640" y="1544"/>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28" name="Oval 9">
              <a:extLst>
                <a:ext uri="{FF2B5EF4-FFF2-40B4-BE49-F238E27FC236}">
                  <a16:creationId xmlns:a16="http://schemas.microsoft.com/office/drawing/2014/main" id="{46B155CE-E24C-4B73-8A97-29981CAEC0E2}"/>
                </a:ext>
              </a:extLst>
            </p:cNvPr>
            <p:cNvSpPr>
              <a:spLocks noChangeArrowheads="1"/>
            </p:cNvSpPr>
            <p:nvPr/>
          </p:nvSpPr>
          <p:spPr bwMode="auto">
            <a:xfrm rot="5400000">
              <a:off x="4512" y="168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Oval 10">
              <a:extLst>
                <a:ext uri="{FF2B5EF4-FFF2-40B4-BE49-F238E27FC236}">
                  <a16:creationId xmlns:a16="http://schemas.microsoft.com/office/drawing/2014/main" id="{80E2D53C-19F2-41E7-BDF5-86A6B838227E}"/>
                </a:ext>
              </a:extLst>
            </p:cNvPr>
            <p:cNvSpPr>
              <a:spLocks noChangeArrowheads="1"/>
            </p:cNvSpPr>
            <p:nvPr/>
          </p:nvSpPr>
          <p:spPr bwMode="auto">
            <a:xfrm rot="5400000">
              <a:off x="3736"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Oval 11">
              <a:extLst>
                <a:ext uri="{FF2B5EF4-FFF2-40B4-BE49-F238E27FC236}">
                  <a16:creationId xmlns:a16="http://schemas.microsoft.com/office/drawing/2014/main" id="{6BEFACB7-38E9-46D2-98A2-0F6676C9F698}"/>
                </a:ext>
              </a:extLst>
            </p:cNvPr>
            <p:cNvSpPr>
              <a:spLocks noChangeArrowheads="1"/>
            </p:cNvSpPr>
            <p:nvPr/>
          </p:nvSpPr>
          <p:spPr bwMode="auto">
            <a:xfrm rot="5400000">
              <a:off x="35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1" name="AutoShape 12">
              <a:extLst>
                <a:ext uri="{FF2B5EF4-FFF2-40B4-BE49-F238E27FC236}">
                  <a16:creationId xmlns:a16="http://schemas.microsoft.com/office/drawing/2014/main" id="{D6CF80B2-A887-4E63-BC58-9EA87EF18358}"/>
                </a:ext>
              </a:extLst>
            </p:cNvPr>
            <p:cNvSpPr>
              <a:spLocks noChangeArrowheads="1"/>
            </p:cNvSpPr>
            <p:nvPr/>
          </p:nvSpPr>
          <p:spPr bwMode="auto">
            <a:xfrm rot="5400000">
              <a:off x="3624" y="1320"/>
              <a:ext cx="1008" cy="1248"/>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Text Box 40">
              <a:extLst>
                <a:ext uri="{FF2B5EF4-FFF2-40B4-BE49-F238E27FC236}">
                  <a16:creationId xmlns:a16="http://schemas.microsoft.com/office/drawing/2014/main" id="{DAED6522-4214-45EE-A49C-BC8F8F88F625}"/>
                </a:ext>
              </a:extLst>
            </p:cNvPr>
            <p:cNvSpPr txBox="1">
              <a:spLocks noChangeArrowheads="1"/>
            </p:cNvSpPr>
            <p:nvPr/>
          </p:nvSpPr>
          <p:spPr bwMode="auto">
            <a:xfrm>
              <a:off x="3264" y="148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33" name="Oval 52">
              <a:extLst>
                <a:ext uri="{FF2B5EF4-FFF2-40B4-BE49-F238E27FC236}">
                  <a16:creationId xmlns:a16="http://schemas.microsoft.com/office/drawing/2014/main" id="{EBDEEE3F-8BBC-47F8-B77E-F860E912A994}"/>
                </a:ext>
              </a:extLst>
            </p:cNvPr>
            <p:cNvSpPr>
              <a:spLocks noChangeArrowheads="1"/>
            </p:cNvSpPr>
            <p:nvPr/>
          </p:nvSpPr>
          <p:spPr bwMode="auto">
            <a:xfrm rot="5400000">
              <a:off x="4176" y="144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34" name="Oval 53">
            <a:extLst>
              <a:ext uri="{FF2B5EF4-FFF2-40B4-BE49-F238E27FC236}">
                <a16:creationId xmlns:a16="http://schemas.microsoft.com/office/drawing/2014/main" id="{5F270024-D385-4863-8BBB-00ED5908C334}"/>
              </a:ext>
            </a:extLst>
          </p:cNvPr>
          <p:cNvSpPr>
            <a:spLocks noChangeArrowheads="1"/>
          </p:cNvSpPr>
          <p:nvPr/>
        </p:nvSpPr>
        <p:spPr bwMode="auto">
          <a:xfrm rot="5400000">
            <a:off x="8534400" y="51816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Tree>
    <p:extLst>
      <p:ext uri="{BB962C8B-B14F-4D97-AF65-F5344CB8AC3E}">
        <p14:creationId xmlns:p14="http://schemas.microsoft.com/office/powerpoint/2010/main" val="7289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animBg="1"/>
      <p:bldP spid="12" grpId="0" animBg="1"/>
      <p:bldP spid="13" grpId="0" animBg="1"/>
      <p:bldP spid="14" grpId="0" animBg="1"/>
      <p:bldP spid="15" grpId="0" animBg="1"/>
      <p:bldP spid="16" grpId="0" animBg="1"/>
      <p:bldP spid="17" grpId="0" animBg="1"/>
      <p:bldP spid="18" grpId="0" animBg="1"/>
      <p:bldP spid="21" grpId="0" animBg="1"/>
      <p:bldP spid="23" grpId="0"/>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701040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409956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68" name="Oval 67">
            <a:extLst>
              <a:ext uri="{FF2B5EF4-FFF2-40B4-BE49-F238E27FC236}">
                <a16:creationId xmlns:a16="http://schemas.microsoft.com/office/drawing/2014/main" id="{0E56F860-438E-45AF-8188-6755A5C5F52F}"/>
              </a:ext>
            </a:extLst>
          </p:cNvPr>
          <p:cNvSpPr/>
          <p:nvPr/>
        </p:nvSpPr>
        <p:spPr>
          <a:xfrm>
            <a:off x="555498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70" name="Oval 69">
            <a:extLst>
              <a:ext uri="{FF2B5EF4-FFF2-40B4-BE49-F238E27FC236}">
                <a16:creationId xmlns:a16="http://schemas.microsoft.com/office/drawing/2014/main" id="{1926C18E-3963-4E9C-B80D-1A0DD6EC1068}"/>
              </a:ext>
            </a:extLst>
          </p:cNvPr>
          <p:cNvSpPr/>
          <p:nvPr/>
        </p:nvSpPr>
        <p:spPr>
          <a:xfrm>
            <a:off x="701040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6</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8324850" cy="1687935"/>
          </a:xfrm>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B11 ={w| w has at least two 1s or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409956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555498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578414" y="2214838"/>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578414" y="4055869"/>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3489960" y="2548027"/>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478536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624078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3489960" y="4389058"/>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478536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624078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7063763" y="229823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4152923" y="415450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5615940" y="4151492"/>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7063763" y="416077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4442460" y="2090034"/>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5897880" y="2090034"/>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7353300" y="2090034"/>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3"/>
            <a:endCxn id="66" idx="5"/>
          </p:cNvCxnSpPr>
          <p:nvPr/>
        </p:nvCxnSpPr>
        <p:spPr>
          <a:xfrm rot="16200000" flipH="1">
            <a:off x="4442460" y="437735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5897880" y="3946305"/>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7353300" y="3946305"/>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4145280" y="148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4785360" y="210698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654091" y="15153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6294142" y="209190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7038190" y="152995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4122443" y="496174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4846320" y="393486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5595677" y="3298114"/>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6294143" y="39760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7056143" y="3282874"/>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7" name="Rectangle: Rounded Corners 36">
            <a:extLst>
              <a:ext uri="{FF2B5EF4-FFF2-40B4-BE49-F238E27FC236}">
                <a16:creationId xmlns:a16="http://schemas.microsoft.com/office/drawing/2014/main" id="{267A6071-6841-4093-9FAA-8D8D3BF226E6}"/>
              </a:ext>
            </a:extLst>
          </p:cNvPr>
          <p:cNvSpPr/>
          <p:nvPr/>
        </p:nvSpPr>
        <p:spPr>
          <a:xfrm>
            <a:off x="1064367" y="3117041"/>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B11</a:t>
            </a:r>
          </a:p>
        </p:txBody>
      </p:sp>
      <p:sp>
        <p:nvSpPr>
          <p:cNvPr id="38" name="Oval 37">
            <a:extLst>
              <a:ext uri="{FF2B5EF4-FFF2-40B4-BE49-F238E27FC236}">
                <a16:creationId xmlns:a16="http://schemas.microsoft.com/office/drawing/2014/main" id="{7927295E-EE71-4D08-A207-12B822DE0A8C}"/>
              </a:ext>
            </a:extLst>
          </p:cNvPr>
          <p:cNvSpPr/>
          <p:nvPr/>
        </p:nvSpPr>
        <p:spPr>
          <a:xfrm>
            <a:off x="2381662" y="311704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7</a:t>
            </a:r>
          </a:p>
        </p:txBody>
      </p:sp>
      <p:cxnSp>
        <p:nvCxnSpPr>
          <p:cNvPr id="4" name="Straight Arrow Connector 3">
            <a:extLst>
              <a:ext uri="{FF2B5EF4-FFF2-40B4-BE49-F238E27FC236}">
                <a16:creationId xmlns:a16="http://schemas.microsoft.com/office/drawing/2014/main" id="{647B7EF4-D09F-4C56-8D9D-280A7994C195}"/>
              </a:ext>
            </a:extLst>
          </p:cNvPr>
          <p:cNvCxnSpPr>
            <a:cxnSpLocks/>
            <a:stCxn id="38" idx="7"/>
            <a:endCxn id="10" idx="2"/>
          </p:cNvCxnSpPr>
          <p:nvPr/>
        </p:nvCxnSpPr>
        <p:spPr>
          <a:xfrm flipV="1">
            <a:off x="2967029" y="2548027"/>
            <a:ext cx="1132531" cy="65828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89A67D13-538C-4E71-88CD-A531DDCFF912}"/>
              </a:ext>
            </a:extLst>
          </p:cNvPr>
          <p:cNvCxnSpPr>
            <a:stCxn id="38" idx="5"/>
            <a:endCxn id="66" idx="2"/>
          </p:cNvCxnSpPr>
          <p:nvPr/>
        </p:nvCxnSpPr>
        <p:spPr>
          <a:xfrm>
            <a:off x="2967029" y="3637367"/>
            <a:ext cx="1132531" cy="76693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DF947B4-8E5A-431D-931B-00157DC1F598}"/>
              </a:ext>
            </a:extLst>
          </p:cNvPr>
          <p:cNvCxnSpPr>
            <a:endCxn id="38" idx="2"/>
          </p:cNvCxnSpPr>
          <p:nvPr/>
        </p:nvCxnSpPr>
        <p:spPr>
          <a:xfrm flipV="1">
            <a:off x="1824149" y="3421841"/>
            <a:ext cx="557513" cy="715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96169BC5-3B12-41F9-9869-A14AEA1D77AB}"/>
              </a:ext>
            </a:extLst>
          </p:cNvPr>
          <p:cNvSpPr/>
          <p:nvPr/>
        </p:nvSpPr>
        <p:spPr>
          <a:xfrm>
            <a:off x="2895497" y="264253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sp>
        <p:nvSpPr>
          <p:cNvPr id="49" name="Rectangle 48">
            <a:extLst>
              <a:ext uri="{FF2B5EF4-FFF2-40B4-BE49-F238E27FC236}">
                <a16:creationId xmlns:a16="http://schemas.microsoft.com/office/drawing/2014/main" id="{588A864B-9877-4052-B364-B0D8F64D466D}"/>
              </a:ext>
            </a:extLst>
          </p:cNvPr>
          <p:cNvSpPr/>
          <p:nvPr/>
        </p:nvSpPr>
        <p:spPr>
          <a:xfrm>
            <a:off x="2923906" y="377071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spTree>
    <p:extLst>
      <p:ext uri="{BB962C8B-B14F-4D97-AF65-F5344CB8AC3E}">
        <p14:creationId xmlns:p14="http://schemas.microsoft.com/office/powerpoint/2010/main" val="388839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down)">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par>
                          <p:cTn id="21" fill="hold">
                            <p:stCondLst>
                              <p:cond delay="0"/>
                            </p:stCondLst>
                            <p:childTnLst>
                              <p:par>
                                <p:cTn id="22" presetID="21"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heel(8)">
                                      <p:cBhvr>
                                        <p:cTn id="24" dur="1000"/>
                                        <p:tgtEl>
                                          <p:spTgt spid="4"/>
                                        </p:tgtEl>
                                      </p:cBhvr>
                                    </p:animEffec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childTnLst>
                                </p:cTn>
                              </p:par>
                            </p:childTnLst>
                          </p:cTn>
                        </p:par>
                        <p:par>
                          <p:cTn id="28" fill="hold">
                            <p:stCondLst>
                              <p:cond delay="1000"/>
                            </p:stCondLst>
                            <p:childTnLst>
                              <p:par>
                                <p:cTn id="29" presetID="1" presetClass="exit"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2"/>
                                        </p:tgtEl>
                                        <p:attrNameLst>
                                          <p:attrName>style.visibility</p:attrName>
                                        </p:attrNameLst>
                                      </p:cBhvr>
                                      <p:to>
                                        <p:strVal val="hidden"/>
                                      </p:to>
                                    </p:set>
                                  </p:childTnLst>
                                </p:cTn>
                              </p:par>
                            </p:childTnLst>
                          </p:cTn>
                        </p:par>
                        <p:par>
                          <p:cTn id="35" fill="hold">
                            <p:stCondLst>
                              <p:cond delay="0"/>
                            </p:stCondLst>
                            <p:childTnLst>
                              <p:par>
                                <p:cTn id="36" presetID="21"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heel(8)">
                                      <p:cBhvr>
                                        <p:cTn id="38" dur="1000"/>
                                        <p:tgtEl>
                                          <p:spTgt spid="7"/>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49"/>
                                        </p:tgtEl>
                                        <p:attrNameLst>
                                          <p:attrName>style.visibility</p:attrName>
                                        </p:attrNameLst>
                                      </p:cBhvr>
                                      <p:to>
                                        <p:strVal val="visible"/>
                                      </p:to>
                                    </p:set>
                                  </p:childTnLst>
                                </p:cTn>
                              </p:par>
                            </p:childTnLst>
                          </p:cTn>
                        </p:par>
                        <p:par>
                          <p:cTn id="42" fill="hold">
                            <p:stCondLst>
                              <p:cond delay="1000"/>
                            </p:stCondLst>
                            <p:childTnLst>
                              <p:par>
                                <p:cTn id="43" presetID="1" presetClass="exit" presetSubtype="0" fill="hold" grpId="0" nodeType="afterEffect">
                                  <p:stCondLst>
                                    <p:cond delay="0"/>
                                  </p:stCondLst>
                                  <p:childTnLst>
                                    <p:set>
                                      <p:cBhvr>
                                        <p:cTn id="44"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5" grpId="0" animBg="1"/>
      <p:bldP spid="37" grpId="0" animBg="1"/>
      <p:bldP spid="38" grpId="0" animBg="1"/>
      <p:bldP spid="48"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701040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409956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68" name="Oval 67">
            <a:extLst>
              <a:ext uri="{FF2B5EF4-FFF2-40B4-BE49-F238E27FC236}">
                <a16:creationId xmlns:a16="http://schemas.microsoft.com/office/drawing/2014/main" id="{0E56F860-438E-45AF-8188-6755A5C5F52F}"/>
              </a:ext>
            </a:extLst>
          </p:cNvPr>
          <p:cNvSpPr/>
          <p:nvPr/>
        </p:nvSpPr>
        <p:spPr>
          <a:xfrm>
            <a:off x="555498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70" name="Oval 69">
            <a:extLst>
              <a:ext uri="{FF2B5EF4-FFF2-40B4-BE49-F238E27FC236}">
                <a16:creationId xmlns:a16="http://schemas.microsoft.com/office/drawing/2014/main" id="{1926C18E-3963-4E9C-B80D-1A0DD6EC1068}"/>
              </a:ext>
            </a:extLst>
          </p:cNvPr>
          <p:cNvSpPr/>
          <p:nvPr/>
        </p:nvSpPr>
        <p:spPr>
          <a:xfrm>
            <a:off x="701040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6</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9144000" cy="1910039"/>
          </a:xfrm>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B12 ={w| w has at least two 1s followed by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409956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555498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59667" y="2214838"/>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659667" y="4055869"/>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3489960" y="2548027"/>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478536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624078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3489960" y="4389058"/>
            <a:ext cx="609600" cy="1524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478536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624078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7063763" y="229823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4152923" y="415450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5615940" y="4151492"/>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7063763" y="416077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4442460" y="2090034"/>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5897880" y="2090034"/>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7353300" y="2090034"/>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3"/>
            <a:endCxn id="66" idx="5"/>
          </p:cNvCxnSpPr>
          <p:nvPr/>
        </p:nvCxnSpPr>
        <p:spPr>
          <a:xfrm rot="16200000" flipH="1">
            <a:off x="4442460" y="437735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5897880" y="3946305"/>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7353300" y="3946305"/>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4145280" y="148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4785360" y="210698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654091" y="15153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6294142" y="209190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7038190" y="152995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4122443" y="496174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4846320" y="393486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5850838" y="34214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6294143" y="39760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7228892" y="339620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7" name="Rectangle: Rounded Corners 36">
            <a:extLst>
              <a:ext uri="{FF2B5EF4-FFF2-40B4-BE49-F238E27FC236}">
                <a16:creationId xmlns:a16="http://schemas.microsoft.com/office/drawing/2014/main" id="{267A6071-6841-4093-9FAA-8D8D3BF226E6}"/>
              </a:ext>
            </a:extLst>
          </p:cNvPr>
          <p:cNvSpPr/>
          <p:nvPr/>
        </p:nvSpPr>
        <p:spPr>
          <a:xfrm>
            <a:off x="1064367" y="3117041"/>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B12</a:t>
            </a:r>
          </a:p>
        </p:txBody>
      </p:sp>
      <p:sp>
        <p:nvSpPr>
          <p:cNvPr id="49" name="Rectangle 48">
            <a:extLst>
              <a:ext uri="{FF2B5EF4-FFF2-40B4-BE49-F238E27FC236}">
                <a16:creationId xmlns:a16="http://schemas.microsoft.com/office/drawing/2014/main" id="{588A864B-9877-4052-B364-B0D8F64D466D}"/>
              </a:ext>
            </a:extLst>
          </p:cNvPr>
          <p:cNvSpPr/>
          <p:nvPr/>
        </p:nvSpPr>
        <p:spPr>
          <a:xfrm>
            <a:off x="5170193" y="314557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5" name="Straight Arrow Connector 4">
            <a:extLst>
              <a:ext uri="{FF2B5EF4-FFF2-40B4-BE49-F238E27FC236}">
                <a16:creationId xmlns:a16="http://schemas.microsoft.com/office/drawing/2014/main" id="{9CB4BE97-C526-421E-BC05-341BDA535355}"/>
              </a:ext>
            </a:extLst>
          </p:cNvPr>
          <p:cNvCxnSpPr>
            <a:stCxn id="65" idx="4"/>
            <a:endCxn id="66" idx="0"/>
          </p:cNvCxnSpPr>
          <p:nvPr/>
        </p:nvCxnSpPr>
        <p:spPr>
          <a:xfrm flipH="1">
            <a:off x="4442460" y="2852827"/>
            <a:ext cx="2910840" cy="124667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534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8)">
                                      <p:cBhvr>
                                        <p:cTn id="11" dur="1000"/>
                                        <p:tgtEl>
                                          <p:spTgt spid="5"/>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par>
                          <p:cTn id="15" fill="hold">
                            <p:stCondLst>
                              <p:cond delay="1000"/>
                            </p:stCondLst>
                            <p:childTnLst>
                              <p:par>
                                <p:cTn id="16" presetID="1" presetClass="exit" presetSubtype="0" fill="hold" nodeType="afterEffect">
                                  <p:stCondLst>
                                    <p:cond delay="0"/>
                                  </p:stCondLst>
                                  <p:childTnLst>
                                    <p:set>
                                      <p:cBhvr>
                                        <p:cTn id="17" dur="1" fill="hold">
                                          <p:stCondLst>
                                            <p:cond delay="0"/>
                                          </p:stCondLst>
                                        </p:cTn>
                                        <p:tgtEl>
                                          <p:spTgt spid="22"/>
                                        </p:tgtEl>
                                        <p:attrNameLst>
                                          <p:attrName>style.visibility</p:attrName>
                                        </p:attrNameLst>
                                      </p:cBhvr>
                                      <p:to>
                                        <p:strVal val="hidden"/>
                                      </p:to>
                                    </p:set>
                                  </p:childTnLst>
                                </p:cTn>
                              </p:par>
                            </p:childTnLst>
                          </p:cTn>
                        </p:par>
                        <p:par>
                          <p:cTn id="18" fill="hold">
                            <p:stCondLst>
                              <p:cond delay="1000"/>
                            </p:stCondLst>
                            <p:childTnLst>
                              <p:par>
                                <p:cTn id="19" presetID="22" presetClass="exit" presetSubtype="4" fill="hold" grpId="0" nodeType="afterEffect">
                                  <p:stCondLst>
                                    <p:cond delay="0"/>
                                  </p:stCondLst>
                                  <p:childTnLst>
                                    <p:animEffect transition="out" filter="wipe(down)">
                                      <p:cBhvr>
                                        <p:cTn id="20" dur="500"/>
                                        <p:tgtEl>
                                          <p:spTgt spid="76"/>
                                        </p:tgtEl>
                                      </p:cBhvr>
                                    </p:animEffect>
                                    <p:set>
                                      <p:cBhvr>
                                        <p:cTn id="21" dur="1" fill="hold">
                                          <p:stCondLst>
                                            <p:cond delay="499"/>
                                          </p:stCondLst>
                                        </p:cTn>
                                        <p:tgtEl>
                                          <p:spTgt spid="76"/>
                                        </p:tgtEl>
                                        <p:attrNameLst>
                                          <p:attrName>style.visibility</p:attrName>
                                        </p:attrNameLst>
                                      </p:cBhvr>
                                      <p:to>
                                        <p:strVal val="hidden"/>
                                      </p:to>
                                    </p:set>
                                  </p:childTnLst>
                                </p:cTn>
                              </p:par>
                            </p:childTnLst>
                          </p:cTn>
                        </p:par>
                        <p:par>
                          <p:cTn id="22" fill="hold">
                            <p:stCondLst>
                              <p:cond delay="1500"/>
                            </p:stCondLst>
                            <p:childTnLst>
                              <p:par>
                                <p:cTn id="23" presetID="1" presetClass="exit" presetSubtype="0" fill="hold" grpId="0" nodeType="afterEffect">
                                  <p:stCondLst>
                                    <p:cond delay="100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5" grpId="0" animBg="1"/>
      <p:bldP spid="76" grpId="0" animBg="1"/>
      <p:bldP spid="37" grpId="0" animBg="1"/>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6004560" y="25450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B10 ={w| w starts with a 1 and has even length or </a:t>
            </a:r>
            <a:br>
              <a:rPr lang="en-US" sz="2400" cap="none" dirty="0"/>
            </a:br>
            <a:r>
              <a:rPr lang="en-US" sz="2400" cap="none" dirty="0"/>
              <a:t>                 w starts with a 0 and has odd length}.</a:t>
            </a:r>
          </a:p>
          <a:p>
            <a:pPr>
              <a:spcBef>
                <a:spcPts val="0"/>
              </a:spcBef>
            </a:pPr>
            <a:r>
              <a:rPr lang="en-US" sz="2400" cap="none" dirty="0"/>
              <a:t>Find B10* for ∑ = {0,1} </a:t>
            </a:r>
          </a:p>
        </p:txBody>
      </p:sp>
      <p:sp>
        <p:nvSpPr>
          <p:cNvPr id="10" name="Oval 9">
            <a:extLst>
              <a:ext uri="{FF2B5EF4-FFF2-40B4-BE49-F238E27FC236}">
                <a16:creationId xmlns:a16="http://schemas.microsoft.com/office/drawing/2014/main" id="{57FBADC4-4323-480A-8E46-6AC3F297FA67}"/>
              </a:ext>
            </a:extLst>
          </p:cNvPr>
          <p:cNvSpPr/>
          <p:nvPr/>
        </p:nvSpPr>
        <p:spPr>
          <a:xfrm>
            <a:off x="3093720" y="31546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4549140" y="2549263"/>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126267" y="3185746"/>
            <a:ext cx="793300"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latin typeface="+mj-lt"/>
              </a:rPr>
              <a:t>B10</a:t>
            </a:r>
            <a:r>
              <a:rPr lang="en-US" b="1" dirty="0">
                <a:solidFill>
                  <a:sysClr val="windowText" lastClr="000000"/>
                </a:solidFill>
                <a:latin typeface="+mj-lt"/>
              </a:rPr>
              <a:t>*</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2484120" y="345948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cxnSpLocks/>
            <a:stCxn id="10" idx="7"/>
            <a:endCxn id="64" idx="2"/>
          </p:cNvCxnSpPr>
          <p:nvPr/>
        </p:nvCxnSpPr>
        <p:spPr>
          <a:xfrm flipV="1">
            <a:off x="3679087" y="2854063"/>
            <a:ext cx="870053" cy="38989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flipV="1">
            <a:off x="5234940" y="2849880"/>
            <a:ext cx="769620" cy="418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6057923" y="260008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4" name="Connector: Curved 83">
            <a:extLst>
              <a:ext uri="{FF2B5EF4-FFF2-40B4-BE49-F238E27FC236}">
                <a16:creationId xmlns:a16="http://schemas.microsoft.com/office/drawing/2014/main" id="{2A2342FD-D784-4A7C-8FF4-0CAFEEABAB51}"/>
              </a:ext>
            </a:extLst>
          </p:cNvPr>
          <p:cNvCxnSpPr>
            <a:cxnSpLocks/>
            <a:stCxn id="65" idx="0"/>
            <a:endCxn id="64" idx="0"/>
          </p:cNvCxnSpPr>
          <p:nvPr/>
        </p:nvCxnSpPr>
        <p:spPr>
          <a:xfrm rot="16200000" flipH="1" flipV="1">
            <a:off x="5617658" y="1819461"/>
            <a:ext cx="4183" cy="1455420"/>
          </a:xfrm>
          <a:prstGeom prst="curvedConnector3">
            <a:avLst>
              <a:gd name="adj1" fmla="val -5464977"/>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3679087" y="37296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688246" y="274202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344328" y="376428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19" name="Rectangle 118">
            <a:extLst>
              <a:ext uri="{FF2B5EF4-FFF2-40B4-BE49-F238E27FC236}">
                <a16:creationId xmlns:a16="http://schemas.microsoft.com/office/drawing/2014/main" id="{90A5F723-9B1F-4EC4-8DE8-94A7F3415122}"/>
              </a:ext>
            </a:extLst>
          </p:cNvPr>
          <p:cNvSpPr/>
          <p:nvPr/>
        </p:nvSpPr>
        <p:spPr>
          <a:xfrm>
            <a:off x="5308848" y="2500271"/>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0" name="Rectangle 119">
            <a:extLst>
              <a:ext uri="{FF2B5EF4-FFF2-40B4-BE49-F238E27FC236}">
                <a16:creationId xmlns:a16="http://schemas.microsoft.com/office/drawing/2014/main" id="{B74AFF1D-3FBA-407E-B48F-473A694EE12D}"/>
              </a:ext>
            </a:extLst>
          </p:cNvPr>
          <p:cNvSpPr/>
          <p:nvPr/>
        </p:nvSpPr>
        <p:spPr>
          <a:xfrm>
            <a:off x="5308847" y="194235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41" name="Straight Arrow Connector 40">
            <a:extLst>
              <a:ext uri="{FF2B5EF4-FFF2-40B4-BE49-F238E27FC236}">
                <a16:creationId xmlns:a16="http://schemas.microsoft.com/office/drawing/2014/main" id="{CAA9768E-64FA-44AA-BE8E-33B494CFB77C}"/>
              </a:ext>
            </a:extLst>
          </p:cNvPr>
          <p:cNvCxnSpPr>
            <a:cxnSpLocks/>
            <a:stCxn id="10" idx="5"/>
            <a:endCxn id="45" idx="2"/>
          </p:cNvCxnSpPr>
          <p:nvPr/>
        </p:nvCxnSpPr>
        <p:spPr>
          <a:xfrm>
            <a:off x="3679087" y="3675006"/>
            <a:ext cx="865123" cy="43276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4E9C5B8F-94D1-45C6-92E2-302A736E2BBE}"/>
              </a:ext>
            </a:extLst>
          </p:cNvPr>
          <p:cNvSpPr/>
          <p:nvPr/>
        </p:nvSpPr>
        <p:spPr>
          <a:xfrm>
            <a:off x="4544210" y="380296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49" name="Oval 48">
            <a:extLst>
              <a:ext uri="{FF2B5EF4-FFF2-40B4-BE49-F238E27FC236}">
                <a16:creationId xmlns:a16="http://schemas.microsoft.com/office/drawing/2014/main" id="{8585F3EA-B7C5-4F79-ACE8-DCB5D573279C}"/>
              </a:ext>
            </a:extLst>
          </p:cNvPr>
          <p:cNvSpPr/>
          <p:nvPr/>
        </p:nvSpPr>
        <p:spPr>
          <a:xfrm>
            <a:off x="6103723" y="37877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51" name="Oval 50">
            <a:extLst>
              <a:ext uri="{FF2B5EF4-FFF2-40B4-BE49-F238E27FC236}">
                <a16:creationId xmlns:a16="http://schemas.microsoft.com/office/drawing/2014/main" id="{61A4F009-9E1D-4E72-B46C-1447A4BC4CBB}"/>
              </a:ext>
            </a:extLst>
          </p:cNvPr>
          <p:cNvSpPr/>
          <p:nvPr/>
        </p:nvSpPr>
        <p:spPr>
          <a:xfrm>
            <a:off x="4595120" y="38588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2" name="Connector: Curved 51">
            <a:extLst>
              <a:ext uri="{FF2B5EF4-FFF2-40B4-BE49-F238E27FC236}">
                <a16:creationId xmlns:a16="http://schemas.microsoft.com/office/drawing/2014/main" id="{F117FA16-0D54-46FB-97F1-283CA77D4579}"/>
              </a:ext>
            </a:extLst>
          </p:cNvPr>
          <p:cNvCxnSpPr>
            <a:cxnSpLocks/>
            <a:stCxn id="49" idx="0"/>
            <a:endCxn id="45" idx="0"/>
          </p:cNvCxnSpPr>
          <p:nvPr/>
        </p:nvCxnSpPr>
        <p:spPr>
          <a:xfrm rot="16200000" flipH="1" flipV="1">
            <a:off x="5659247" y="3015590"/>
            <a:ext cx="15240" cy="1559513"/>
          </a:xfrm>
          <a:prstGeom prst="curvedConnector3">
            <a:avLst>
              <a:gd name="adj1" fmla="val -15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6CC4BF6F-F0AB-4F63-B79A-D3C97CB6E164}"/>
              </a:ext>
            </a:extLst>
          </p:cNvPr>
          <p:cNvSpPr/>
          <p:nvPr/>
        </p:nvSpPr>
        <p:spPr>
          <a:xfrm>
            <a:off x="5312410" y="3218695"/>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55" name="Straight Arrow Connector 54">
            <a:extLst>
              <a:ext uri="{FF2B5EF4-FFF2-40B4-BE49-F238E27FC236}">
                <a16:creationId xmlns:a16="http://schemas.microsoft.com/office/drawing/2014/main" id="{3518EE8F-6170-4D32-B500-F4AE9AC9A25B}"/>
              </a:ext>
            </a:extLst>
          </p:cNvPr>
          <p:cNvCxnSpPr>
            <a:cxnSpLocks/>
            <a:stCxn id="45" idx="6"/>
            <a:endCxn id="49" idx="2"/>
          </p:cNvCxnSpPr>
          <p:nvPr/>
        </p:nvCxnSpPr>
        <p:spPr>
          <a:xfrm flipV="1">
            <a:off x="5230010" y="4092527"/>
            <a:ext cx="873713"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CF6FE7E0-F41E-4445-AFD0-2BC8871AC90D}"/>
              </a:ext>
            </a:extLst>
          </p:cNvPr>
          <p:cNvSpPr/>
          <p:nvPr/>
        </p:nvSpPr>
        <p:spPr>
          <a:xfrm>
            <a:off x="1783080" y="31546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cxnSp>
        <p:nvCxnSpPr>
          <p:cNvPr id="25" name="Straight Arrow Connector 24">
            <a:extLst>
              <a:ext uri="{FF2B5EF4-FFF2-40B4-BE49-F238E27FC236}">
                <a16:creationId xmlns:a16="http://schemas.microsoft.com/office/drawing/2014/main" id="{F079E895-5912-4546-B353-DE739D7612A4}"/>
              </a:ext>
            </a:extLst>
          </p:cNvPr>
          <p:cNvCxnSpPr/>
          <p:nvPr/>
        </p:nvCxnSpPr>
        <p:spPr>
          <a:xfrm>
            <a:off x="1173480" y="3460066"/>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BCF2751A-E655-43A4-A620-ADCC2845FD7C}"/>
              </a:ext>
            </a:extLst>
          </p:cNvPr>
          <p:cNvSpPr/>
          <p:nvPr/>
        </p:nvSpPr>
        <p:spPr>
          <a:xfrm>
            <a:off x="1836443" y="3209683"/>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 name="Rectangle 26">
            <a:extLst>
              <a:ext uri="{FF2B5EF4-FFF2-40B4-BE49-F238E27FC236}">
                <a16:creationId xmlns:a16="http://schemas.microsoft.com/office/drawing/2014/main" id="{C2DB0C32-CFD5-4A22-A425-8E3236B9E3E5}"/>
              </a:ext>
            </a:extLst>
          </p:cNvPr>
          <p:cNvSpPr/>
          <p:nvPr/>
        </p:nvSpPr>
        <p:spPr>
          <a:xfrm>
            <a:off x="2442198" y="302448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28" name="Connector: Curved 27">
            <a:extLst>
              <a:ext uri="{FF2B5EF4-FFF2-40B4-BE49-F238E27FC236}">
                <a16:creationId xmlns:a16="http://schemas.microsoft.com/office/drawing/2014/main" id="{23B298EA-37EF-418A-BBBC-B425D37C48FD}"/>
              </a:ext>
            </a:extLst>
          </p:cNvPr>
          <p:cNvCxnSpPr>
            <a:cxnSpLocks/>
            <a:stCxn id="65" idx="6"/>
            <a:endCxn id="10" idx="0"/>
          </p:cNvCxnSpPr>
          <p:nvPr/>
        </p:nvCxnSpPr>
        <p:spPr>
          <a:xfrm flipH="1">
            <a:off x="3436620" y="2849880"/>
            <a:ext cx="3253740" cy="304800"/>
          </a:xfrm>
          <a:prstGeom prst="curvedConnector4">
            <a:avLst>
              <a:gd name="adj1" fmla="val -7026"/>
              <a:gd name="adj2" fmla="val -32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A5A3D12C-6093-4B96-85AC-1BCD23BD51CC}"/>
              </a:ext>
            </a:extLst>
          </p:cNvPr>
          <p:cNvSpPr/>
          <p:nvPr/>
        </p:nvSpPr>
        <p:spPr>
          <a:xfrm>
            <a:off x="6735027" y="233875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33" name="Connector: Curved 32">
            <a:extLst>
              <a:ext uri="{FF2B5EF4-FFF2-40B4-BE49-F238E27FC236}">
                <a16:creationId xmlns:a16="http://schemas.microsoft.com/office/drawing/2014/main" id="{39B2F7FD-E514-405E-8408-1E6C7D722CDD}"/>
              </a:ext>
            </a:extLst>
          </p:cNvPr>
          <p:cNvCxnSpPr>
            <a:cxnSpLocks/>
            <a:stCxn id="45" idx="4"/>
            <a:endCxn id="10" idx="4"/>
          </p:cNvCxnSpPr>
          <p:nvPr/>
        </p:nvCxnSpPr>
        <p:spPr>
          <a:xfrm rot="5400000" flipH="1">
            <a:off x="3837721" y="3363179"/>
            <a:ext cx="648287" cy="1450490"/>
          </a:xfrm>
          <a:prstGeom prst="curvedConnector3">
            <a:avLst>
              <a:gd name="adj1" fmla="val -3526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65103051-B251-469B-B172-CAE570E23484}"/>
              </a:ext>
            </a:extLst>
          </p:cNvPr>
          <p:cNvSpPr/>
          <p:nvPr/>
        </p:nvSpPr>
        <p:spPr>
          <a:xfrm>
            <a:off x="3952493" y="430052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sym typeface="Symbol" panose="05050102010706020507" pitchFamily="18" charset="2"/>
              </a:rPr>
              <a:t></a:t>
            </a:r>
            <a:endParaRPr lang="en-US" b="1" dirty="0">
              <a:solidFill>
                <a:sysClr val="windowText" lastClr="000000"/>
              </a:solidFill>
            </a:endParaRPr>
          </a:p>
        </p:txBody>
      </p:sp>
    </p:spTree>
    <p:extLst>
      <p:ext uri="{BB962C8B-B14F-4D97-AF65-F5344CB8AC3E}">
        <p14:creationId xmlns:p14="http://schemas.microsoft.com/office/powerpoint/2010/main" val="317966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down)">
                                      <p:cBhvr>
                                        <p:cTn id="21" dur="500"/>
                                        <p:tgtEl>
                                          <p:spTgt spid="26"/>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1" presetClass="entr" presetSubtype="8"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heel(8)">
                                      <p:cBhvr>
                                        <p:cTn id="29" dur="1000"/>
                                        <p:tgtEl>
                                          <p:spTgt spid="28"/>
                                        </p:tgtEl>
                                      </p:cBhvr>
                                    </p:animEffec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1" presetClass="entr" presetSubtype="8"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heel(8)">
                                      <p:cBhvr>
                                        <p:cTn id="37" dur="1000"/>
                                        <p:tgtEl>
                                          <p:spTgt spid="33"/>
                                        </p:tgtEl>
                                      </p:cBhvr>
                                    </p:animEffect>
                                  </p:childTnLst>
                                </p:cTn>
                              </p:par>
                            </p:childTnLst>
                          </p:cTn>
                        </p:par>
                        <p:par>
                          <p:cTn id="38" fill="hold">
                            <p:stCondLst>
                              <p:cond delay="1000"/>
                            </p:stCondLst>
                            <p:childTnLst>
                              <p:par>
                                <p:cTn id="39" presetID="1"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4" grpId="0" animBg="1"/>
      <p:bldP spid="26" grpId="0" animBg="1"/>
      <p:bldP spid="27" grpId="0"/>
      <p:bldP spid="29"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normAutofit fontScale="92500"/>
          </a:bodyPr>
          <a:lstStyle/>
          <a:p>
            <a:r>
              <a:rPr lang="en-US" dirty="0"/>
              <a:t>All exercises for Finite Automata &amp; </a:t>
            </a:r>
            <a:r>
              <a:rPr lang="en-US"/>
              <a:t>Regular Language</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Same as previous Lecture…</a:t>
            </a:r>
          </a:p>
          <a:p>
            <a:r>
              <a:rPr lang="en-US"/>
              <a:t>Elements </a:t>
            </a:r>
            <a:r>
              <a:rPr lang="en-US" dirty="0"/>
              <a:t>of the Theory of Computation, Papadimitriou (2</a:t>
            </a:r>
            <a:r>
              <a:rPr lang="en-US" baseline="30000" dirty="0"/>
              <a:t>nd</a:t>
            </a:r>
            <a:r>
              <a:rPr lang="en-US" dirty="0"/>
              <a:t> ed), </a:t>
            </a:r>
            <a:br>
              <a:rPr lang="en-US" dirty="0"/>
            </a:br>
            <a:r>
              <a:rPr lang="en-US" dirty="0">
                <a:hlinkClick r:id="rId2" action="ppaction://hlinkfile"/>
              </a:rPr>
              <a:t>All exercises</a:t>
            </a:r>
            <a:r>
              <a:rPr lang="en-US" dirty="0"/>
              <a:t>.</a:t>
            </a:r>
          </a:p>
          <a:p>
            <a:r>
              <a:rPr lang="en-US" dirty="0"/>
              <a:t>Introduction to Automata Theory, Languages, and Computations, Hopcroft, </a:t>
            </a:r>
            <a:r>
              <a:rPr lang="en-US" dirty="0">
                <a:hlinkClick r:id="rId3" action="ppaction://hlinkfile"/>
              </a:rPr>
              <a:t>All exercises</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5" name="Subtitle 4">
            <a:extLst>
              <a:ext uri="{FF2B5EF4-FFF2-40B4-BE49-F238E27FC236}">
                <a16:creationId xmlns:a16="http://schemas.microsoft.com/office/drawing/2014/main" id="{E223BF72-D6A7-42DD-9D28-565738CFA89E}"/>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sz="2400" dirty="0"/>
              <a:t>DFA-NFA Equivalence.</a:t>
            </a:r>
            <a:endParaRPr lang="en-US" dirty="0"/>
          </a:p>
          <a:p>
            <a:r>
              <a:rPr lang="en-US" dirty="0"/>
              <a:t>Nondeterministic Finite Automata (NFA).</a:t>
            </a:r>
          </a:p>
          <a:p>
            <a:pPr lvl="1"/>
            <a:r>
              <a:rPr lang="en-US" sz="2200" dirty="0">
                <a:solidFill>
                  <a:schemeClr val="tx1">
                    <a:lumMod val="95000"/>
                    <a:lumOff val="5000"/>
                  </a:schemeClr>
                </a:solidFill>
              </a:rPr>
              <a:t>Practice, solve exercise of NFA.</a:t>
            </a:r>
          </a:p>
          <a:p>
            <a:pPr lvl="1"/>
            <a:r>
              <a:rPr lang="en-US" sz="2200" dirty="0">
                <a:solidFill>
                  <a:schemeClr val="tx1">
                    <a:lumMod val="95000"/>
                    <a:lumOff val="5000"/>
                  </a:schemeClr>
                </a:solidFill>
              </a:rPr>
              <a:t>Closure under regular operations.</a:t>
            </a:r>
          </a:p>
          <a:p>
            <a:pPr marL="257175" lvl="1" indent="0">
              <a:buNone/>
            </a:pPr>
            <a:endParaRPr lang="en-US" sz="2200" dirty="0">
              <a:solidFill>
                <a:schemeClr val="tx1">
                  <a:lumMod val="95000"/>
                  <a:lumOff val="5000"/>
                </a:schemeClr>
              </a:solidFill>
            </a:endParaRPr>
          </a:p>
          <a:p>
            <a:pPr marL="257175" lvl="1" indent="0">
              <a:buNone/>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sz="2400" dirty="0"/>
              <a:t>Equivalence of DFA &amp; NFA.</a:t>
            </a:r>
          </a:p>
          <a:p>
            <a:r>
              <a:rPr lang="en-US" dirty="0"/>
              <a:t>Understand, learn &amp; practice with example</a:t>
            </a:r>
          </a:p>
          <a:p>
            <a:pPr lvl="1"/>
            <a:r>
              <a:rPr lang="en-US" sz="2200" dirty="0"/>
              <a:t>Practice designing NFA.</a:t>
            </a:r>
          </a:p>
          <a:p>
            <a:pPr lvl="1"/>
            <a:r>
              <a:rPr lang="en-US" sz="2200" dirty="0"/>
              <a:t>Understanding closure under regular operation for NFA.</a:t>
            </a:r>
          </a:p>
          <a:p>
            <a:pPr lvl="1"/>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Equivalence of DFA &amp; NFA.</a:t>
            </a:r>
          </a:p>
          <a:p>
            <a:r>
              <a:rPr lang="en-US" dirty="0"/>
              <a:t>Conversion from NFA to DFA.</a:t>
            </a:r>
          </a:p>
          <a:p>
            <a:r>
              <a:rPr lang="en-US" dirty="0"/>
              <a:t>Practice &amp; Design of NFA</a:t>
            </a:r>
          </a:p>
          <a:p>
            <a:r>
              <a:rPr lang="en-US" dirty="0"/>
              <a:t>Closure under regular operations for NFA.</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9E02EC-4C7E-4556-922B-37AAA88EF08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25BF30C-7AFC-4704-977B-D2882BFD0DF4}"/>
              </a:ext>
            </a:extLst>
          </p:cNvPr>
          <p:cNvSpPr>
            <a:spLocks noGrp="1"/>
          </p:cNvSpPr>
          <p:nvPr>
            <p:ph type="body" sz="quarter" idx="12"/>
          </p:nvPr>
        </p:nvSpPr>
        <p:spPr/>
        <p:txBody>
          <a:bodyPr/>
          <a:lstStyle/>
          <a:p>
            <a:r>
              <a:rPr lang="en-US" dirty="0"/>
              <a:t>Equivalence between NFA &amp; DFA</a:t>
            </a:r>
          </a:p>
        </p:txBody>
      </p:sp>
      <p:sp>
        <p:nvSpPr>
          <p:cNvPr id="4" name="Text Placeholder 3">
            <a:extLst>
              <a:ext uri="{FF2B5EF4-FFF2-40B4-BE49-F238E27FC236}">
                <a16:creationId xmlns:a16="http://schemas.microsoft.com/office/drawing/2014/main" id="{7DBEB6AE-39B8-4EC7-90FD-57588FF31D57}"/>
              </a:ext>
            </a:extLst>
          </p:cNvPr>
          <p:cNvSpPr>
            <a:spLocks noGrp="1"/>
          </p:cNvSpPr>
          <p:nvPr>
            <p:ph type="body" sz="quarter" idx="13"/>
          </p:nvPr>
        </p:nvSpPr>
        <p:spPr/>
        <p:txBody>
          <a:bodyPr>
            <a:normAutofit fontScale="92500" lnSpcReduction="10000"/>
          </a:bodyPr>
          <a:lstStyle/>
          <a:p>
            <a:pPr eaLnBrk="1" hangingPunct="1"/>
            <a:r>
              <a:rPr lang="en-US" altLang="en-US" sz="2800" dirty="0"/>
              <a:t>Every NFA has an equivalent DFA.</a:t>
            </a:r>
          </a:p>
          <a:p>
            <a:pPr eaLnBrk="1" hangingPunct="1"/>
            <a:r>
              <a:rPr lang="en-US" altLang="en-US" sz="2800" dirty="0"/>
              <a:t>Let </a:t>
            </a:r>
            <a:r>
              <a:rPr lang="en-US" altLang="en-US" sz="2800" i="1" dirty="0"/>
              <a:t>N</a:t>
            </a:r>
            <a:r>
              <a:rPr lang="en-US" altLang="en-US" sz="2800" dirty="0"/>
              <a:t> = (</a:t>
            </a:r>
            <a:r>
              <a:rPr lang="en-US" altLang="en-US" sz="2800" i="1" dirty="0"/>
              <a:t>Q</a:t>
            </a:r>
            <a:r>
              <a:rPr lang="en-US" altLang="en-US" sz="2800" dirty="0"/>
              <a:t>,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dirty="0"/>
              <a:t>) be the NFA recognizing some language </a:t>
            </a:r>
            <a:r>
              <a:rPr lang="en-US" altLang="en-US" sz="2800" i="1" dirty="0"/>
              <a:t>A</a:t>
            </a:r>
            <a:r>
              <a:rPr lang="en-US" altLang="en-US" sz="2800" dirty="0"/>
              <a:t>.</a:t>
            </a:r>
          </a:p>
          <a:p>
            <a:pPr eaLnBrk="1" hangingPunct="1"/>
            <a:r>
              <a:rPr lang="en-US" altLang="en-US" sz="2800" dirty="0"/>
              <a:t>Construct a DFA </a:t>
            </a:r>
            <a:r>
              <a:rPr lang="en-US" altLang="en-US" sz="2800" i="1" dirty="0"/>
              <a:t>M </a:t>
            </a:r>
            <a:r>
              <a:rPr lang="en-US" altLang="en-US" sz="2800" dirty="0"/>
              <a:t>= (</a:t>
            </a:r>
            <a:r>
              <a:rPr lang="en-US" altLang="en-US" sz="2800" i="1" dirty="0"/>
              <a:t>Q</a:t>
            </a:r>
            <a:r>
              <a:rPr lang="en-US" altLang="en-US" sz="2800" dirty="0">
                <a:sym typeface="Symbol" panose="05050102010706020507" pitchFamily="18" charset="2"/>
              </a:rPr>
              <a:t></a:t>
            </a:r>
            <a:r>
              <a:rPr lang="en-US" altLang="en-US" sz="2800" dirty="0"/>
              <a:t>,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i="1"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dirty="0">
                <a:sym typeface="Symbol" panose="05050102010706020507" pitchFamily="18" charset="2"/>
              </a:rPr>
              <a:t></a:t>
            </a:r>
            <a:r>
              <a:rPr lang="en-US" altLang="en-US" sz="2800" dirty="0"/>
              <a:t>) which recognizes </a:t>
            </a:r>
            <a:r>
              <a:rPr lang="en-US" altLang="en-US" sz="2800" i="1" dirty="0"/>
              <a:t>A</a:t>
            </a:r>
            <a:r>
              <a:rPr lang="en-US" altLang="en-US" sz="2800" dirty="0"/>
              <a:t>.</a:t>
            </a:r>
          </a:p>
          <a:p>
            <a:pPr lvl="1" eaLnBrk="1" hangingPunct="1"/>
            <a:r>
              <a:rPr lang="en-US" altLang="en-US" i="1" dirty="0"/>
              <a:t>Q</a:t>
            </a:r>
            <a:r>
              <a:rPr lang="en-US" altLang="en-US" dirty="0">
                <a:sym typeface="Symbol" panose="05050102010706020507" pitchFamily="18" charset="2"/>
              </a:rPr>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dirty="0">
                <a:cs typeface="Arial" panose="020B0604020202020204" pitchFamily="34" charset="0"/>
                <a:sym typeface="Symbol" panose="05050102010706020507" pitchFamily="18" charset="2"/>
              </a:rPr>
              <a:t>), power set of Q. </a:t>
            </a:r>
          </a:p>
          <a:p>
            <a:pPr lvl="2" eaLnBrk="1" hangingPunct="1"/>
            <a:r>
              <a:rPr lang="en-US" altLang="en-US" sz="2400" dirty="0">
                <a:cs typeface="Arial" panose="020B0604020202020204" pitchFamily="34" charset="0"/>
                <a:sym typeface="Symbol" panose="05050102010706020507" pitchFamily="18" charset="2"/>
              </a:rPr>
              <a:t>Every state of </a:t>
            </a:r>
            <a:r>
              <a:rPr lang="en-US" altLang="en-US" sz="2400" i="1" dirty="0">
                <a:cs typeface="Arial" panose="020B0604020202020204" pitchFamily="34" charset="0"/>
                <a:sym typeface="Symbol" panose="05050102010706020507" pitchFamily="18" charset="2"/>
              </a:rPr>
              <a:t>M</a:t>
            </a:r>
            <a:r>
              <a:rPr lang="en-US" altLang="en-US" sz="2400" dirty="0">
                <a:cs typeface="Arial" panose="020B0604020202020204" pitchFamily="34" charset="0"/>
                <a:sym typeface="Symbol" panose="05050102010706020507" pitchFamily="18" charset="2"/>
              </a:rPr>
              <a:t> is a set of states of </a:t>
            </a:r>
            <a:r>
              <a:rPr lang="en-US" altLang="en-US" sz="2400" i="1" dirty="0">
                <a:cs typeface="Arial" panose="020B0604020202020204" pitchFamily="34" charset="0"/>
                <a:sym typeface="Symbol" panose="05050102010706020507" pitchFamily="18" charset="2"/>
              </a:rPr>
              <a:t>N</a:t>
            </a:r>
            <a:r>
              <a:rPr lang="en-US" altLang="en-US" sz="2400" dirty="0">
                <a:cs typeface="Arial" panose="020B0604020202020204" pitchFamily="34" charset="0"/>
                <a:sym typeface="Symbol" panose="05050102010706020507" pitchFamily="18" charset="2"/>
              </a:rPr>
              <a:t>.</a:t>
            </a:r>
          </a:p>
          <a:p>
            <a:pPr lvl="1" eaLnBrk="1" hangingPunct="1"/>
            <a:r>
              <a:rPr lang="en-US" altLang="en-US" dirty="0">
                <a:sym typeface="Symbol" panose="05050102010706020507" pitchFamily="18" charset="2"/>
              </a:rPr>
              <a:t>Let </a:t>
            </a:r>
            <a:r>
              <a:rPr lang="en-US" altLang="en-US" i="1" dirty="0"/>
              <a:t>E</a:t>
            </a:r>
            <a:r>
              <a:rPr lang="en-US" altLang="en-US" dirty="0"/>
              <a:t>(</a:t>
            </a:r>
            <a:r>
              <a:rPr lang="en-US" altLang="en-US" i="1" dirty="0"/>
              <a:t>R</a:t>
            </a:r>
            <a:r>
              <a:rPr lang="en-US" altLang="en-US" dirty="0"/>
              <a:t>) = {</a:t>
            </a:r>
            <a:r>
              <a:rPr lang="en-US" altLang="en-US" i="1" dirty="0"/>
              <a:t>q </a:t>
            </a:r>
            <a:r>
              <a:rPr lang="en-US" altLang="en-US" dirty="0"/>
              <a:t>| </a:t>
            </a:r>
            <a:r>
              <a:rPr lang="en-US" altLang="en-US" i="1" dirty="0"/>
              <a:t>q</a:t>
            </a:r>
            <a:r>
              <a:rPr lang="en-US" altLang="en-US" dirty="0"/>
              <a:t> can be reached from </a:t>
            </a:r>
            <a:r>
              <a:rPr lang="en-US" altLang="en-US" i="1" dirty="0"/>
              <a:t>R</a:t>
            </a:r>
            <a:r>
              <a:rPr lang="en-US" altLang="en-US" dirty="0">
                <a:sym typeface="Symbol" panose="05050102010706020507" pitchFamily="18" charset="2"/>
              </a:rPr>
              <a:t></a:t>
            </a:r>
            <a:r>
              <a:rPr lang="en-US" altLang="en-US" i="1" dirty="0">
                <a:sym typeface="Symbol" panose="05050102010706020507" pitchFamily="18" charset="2"/>
              </a:rPr>
              <a:t>Q</a:t>
            </a:r>
            <a:r>
              <a:rPr lang="en-US" altLang="en-US" dirty="0"/>
              <a:t> by traveling along 0 or more </a:t>
            </a:r>
            <a:r>
              <a:rPr lang="el-GR" altLang="en-US" i="1" dirty="0">
                <a:cs typeface="Arial" panose="020B0604020202020204" pitchFamily="34" charset="0"/>
                <a:sym typeface="Symbol" panose="05050102010706020507" pitchFamily="18" charset="2"/>
              </a:rPr>
              <a:t></a:t>
            </a:r>
            <a:r>
              <a:rPr lang="en-US" altLang="en-US" dirty="0"/>
              <a:t> arrows, including the members of </a:t>
            </a:r>
            <a:r>
              <a:rPr lang="en-US" altLang="en-US" i="1" dirty="0"/>
              <a:t>R</a:t>
            </a:r>
            <a:r>
              <a:rPr lang="en-US" altLang="en-US" dirty="0"/>
              <a:t> themselves}.</a:t>
            </a:r>
            <a:endParaRPr lang="en-US" altLang="en-US" dirty="0">
              <a:cs typeface="Arial" panose="020B0604020202020204" pitchFamily="34" charset="0"/>
              <a:sym typeface="Symbol" panose="05050102010706020507" pitchFamily="18" charset="2"/>
            </a:endParaRPr>
          </a:p>
          <a:p>
            <a:pPr lvl="1" eaLnBrk="1" hangingPunct="1"/>
            <a:r>
              <a:rPr lang="en-US" altLang="en-US" dirty="0">
                <a:cs typeface="Arial" panose="020B0604020202020204" pitchFamily="34" charset="0"/>
                <a:sym typeface="Symbol" panose="05050102010706020507" pitchFamily="18" charset="2"/>
              </a:rPr>
              <a:t>For </a:t>
            </a:r>
            <a:r>
              <a:rPr lang="en-US" altLang="en-US" i="1" dirty="0">
                <a:cs typeface="Arial" panose="020B0604020202020204" pitchFamily="34" charset="0"/>
                <a:sym typeface="Symbol" panose="05050102010706020507" pitchFamily="18" charset="2"/>
              </a:rPr>
              <a:t>B</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a:t>
            </a:r>
            <a:r>
              <a:rPr lang="el-GR" altLang="en-US" dirty="0">
                <a:cs typeface="Arial" panose="020B0604020202020204" pitchFamily="34" charset="0"/>
              </a:rPr>
              <a:t>Σ</a:t>
            </a:r>
            <a:r>
              <a:rPr lang="en-US" altLang="en-US" dirty="0">
                <a:sym typeface="Symbol" panose="05050102010706020507" pitchFamily="18" charset="2"/>
              </a:rPr>
              <a:t>, </a:t>
            </a:r>
            <a:r>
              <a:rPr lang="el-GR" altLang="en-US" i="1"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B</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q </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 </a:t>
            </a:r>
            <a:r>
              <a:rPr lang="en-US" altLang="en-US" i="1" dirty="0">
                <a:sym typeface="Symbol" panose="05050102010706020507" pitchFamily="18" charset="2"/>
              </a:rPr>
              <a:t>q </a:t>
            </a:r>
            <a:r>
              <a:rPr lang="en-US" altLang="en-US" dirty="0">
                <a:sym typeface="Symbol" panose="05050102010706020507" pitchFamily="18" charset="2"/>
              </a:rPr>
              <a:t></a:t>
            </a:r>
            <a:r>
              <a:rPr lang="en-US" altLang="en-US" i="1" dirty="0">
                <a:sym typeface="Symbol" panose="05050102010706020507" pitchFamily="18" charset="2"/>
              </a:rPr>
              <a:t>E</a:t>
            </a:r>
            <a:r>
              <a:rPr lang="en-US" altLang="en-US" dirty="0">
                <a:sym typeface="Symbol" panose="05050102010706020507" pitchFamily="18" charset="2"/>
              </a:rPr>
              <a:t>(</a:t>
            </a:r>
            <a:r>
              <a:rPr lang="el-GR" altLang="en-US" i="1"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 for some </a:t>
            </a:r>
            <a:r>
              <a:rPr lang="en-US" altLang="en-US" i="1" dirty="0">
                <a:sym typeface="Symbol" panose="05050102010706020507" pitchFamily="18" charset="2"/>
              </a:rPr>
              <a:t>r </a:t>
            </a:r>
            <a:r>
              <a:rPr lang="en-US" altLang="en-US" dirty="0">
                <a:sym typeface="Symbol" panose="05050102010706020507" pitchFamily="18" charset="2"/>
              </a:rPr>
              <a:t></a:t>
            </a:r>
            <a:r>
              <a:rPr lang="en-US" altLang="en-US" i="1" dirty="0">
                <a:sym typeface="Symbol" panose="05050102010706020507" pitchFamily="18" charset="2"/>
              </a:rPr>
              <a:t>B</a:t>
            </a:r>
            <a:r>
              <a:rPr lang="en-US" altLang="en-US" dirty="0">
                <a:sym typeface="Symbol" panose="05050102010706020507" pitchFamily="18" charset="2"/>
              </a:rPr>
              <a:t>}.</a:t>
            </a:r>
          </a:p>
          <a:p>
            <a:pPr lvl="2" eaLnBrk="1" hangingPunct="1"/>
            <a:r>
              <a:rPr lang="en-US" altLang="en-US" sz="2400" dirty="0">
                <a:sym typeface="Symbol" panose="05050102010706020507" pitchFamily="18" charset="2"/>
              </a:rPr>
              <a:t>Each state </a:t>
            </a:r>
            <a:r>
              <a:rPr lang="en-US" altLang="en-US" sz="2400" i="1" dirty="0">
                <a:sym typeface="Symbol" panose="05050102010706020507" pitchFamily="18" charset="2"/>
              </a:rPr>
              <a:t>B</a:t>
            </a:r>
            <a:r>
              <a:rPr lang="en-US" altLang="en-US" sz="2400" dirty="0">
                <a:sym typeface="Symbol" panose="05050102010706020507" pitchFamily="18" charset="2"/>
              </a:rPr>
              <a:t> may go to a set of states after reading any symbol </a:t>
            </a:r>
            <a:r>
              <a:rPr lang="en-US" altLang="en-US" sz="2400" i="1" dirty="0">
                <a:sym typeface="Symbol" panose="05050102010706020507" pitchFamily="18" charset="2"/>
              </a:rPr>
              <a:t>a</a:t>
            </a:r>
            <a:r>
              <a:rPr lang="en-US" altLang="en-US" sz="2400" dirty="0">
                <a:sym typeface="Symbol" panose="05050102010706020507" pitchFamily="18" charset="2"/>
              </a:rPr>
              <a:t>. So, we take the union of all these sets. </a:t>
            </a:r>
          </a:p>
          <a:p>
            <a:pPr lvl="1" eaLnBrk="1" hangingPunct="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sym typeface="Symbol" panose="05050102010706020507" pitchFamily="18" charset="2"/>
              </a:rPr>
              <a:t> = </a:t>
            </a:r>
            <a:r>
              <a:rPr lang="en-US" altLang="en-US" i="1" dirty="0">
                <a:sym typeface="Symbol" panose="05050102010706020507" pitchFamily="18" charset="2"/>
              </a:rPr>
              <a:t>E</a:t>
            </a:r>
            <a:r>
              <a:rPr lang="en-US" altLang="en-US" dirty="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sym typeface="Symbol" panose="05050102010706020507" pitchFamily="18" charset="2"/>
              </a:rPr>
              <a:t>}). </a:t>
            </a:r>
          </a:p>
          <a:p>
            <a:pPr lvl="2" eaLnBrk="1" hangingPunct="1"/>
            <a:r>
              <a:rPr lang="en-US" altLang="en-US" sz="2400" i="1" dirty="0">
                <a:sym typeface="Symbol" panose="05050102010706020507" pitchFamily="18" charset="2"/>
              </a:rPr>
              <a:t>M</a:t>
            </a:r>
            <a:r>
              <a:rPr lang="en-US" altLang="en-US" sz="2400" dirty="0">
                <a:sym typeface="Symbol" panose="05050102010706020507" pitchFamily="18" charset="2"/>
              </a:rPr>
              <a:t> starts at the state corresponding to the collection containing all the possible states that can be reached from the start state of </a:t>
            </a:r>
            <a:r>
              <a:rPr lang="en-US" altLang="en-US" sz="2400" i="1" dirty="0">
                <a:sym typeface="Symbol" panose="05050102010706020507" pitchFamily="18" charset="2"/>
              </a:rPr>
              <a:t>N</a:t>
            </a:r>
            <a:r>
              <a:rPr lang="en-US" altLang="en-US" sz="2400" dirty="0">
                <a:sym typeface="Symbol" panose="05050102010706020507" pitchFamily="18" charset="2"/>
              </a:rPr>
              <a:t> along with the </a:t>
            </a:r>
            <a:r>
              <a:rPr lang="el-GR" altLang="en-US" sz="2400" i="1" dirty="0">
                <a:cs typeface="Arial" panose="020B0604020202020204" pitchFamily="34" charset="0"/>
                <a:sym typeface="Symbol" panose="05050102010706020507" pitchFamily="18" charset="2"/>
              </a:rPr>
              <a:t></a:t>
            </a:r>
            <a:r>
              <a:rPr lang="en-US" altLang="en-US" sz="2400" dirty="0"/>
              <a:t> </a:t>
            </a:r>
            <a:r>
              <a:rPr lang="en-US" altLang="en-US" sz="2400" dirty="0">
                <a:sym typeface="Symbol" panose="05050102010706020507" pitchFamily="18" charset="2"/>
              </a:rPr>
              <a:t>arrows.</a:t>
            </a:r>
          </a:p>
          <a:p>
            <a:pPr lvl="1" eaLnBrk="1" hangingPunct="1"/>
            <a:r>
              <a:rPr lang="en-US" altLang="en-US" i="1" dirty="0">
                <a:cs typeface="Arial" panose="020B0604020202020204" pitchFamily="34" charset="0"/>
                <a:sym typeface="Symbol" panose="05050102010706020507" pitchFamily="18" charset="2"/>
              </a:rPr>
              <a:t>F</a:t>
            </a:r>
            <a:r>
              <a:rPr lang="en-US" altLang="en-US" dirty="0">
                <a:sym typeface="Symbol" panose="05050102010706020507" pitchFamily="18" charset="2"/>
              </a:rPr>
              <a:t> = {</a:t>
            </a:r>
            <a:r>
              <a:rPr lang="en-US" altLang="en-US" i="1" dirty="0">
                <a:cs typeface="Arial" panose="020B0604020202020204" pitchFamily="34" charset="0"/>
                <a:sym typeface="Symbol" panose="05050102010706020507" pitchFamily="18" charset="2"/>
              </a:rPr>
              <a:t>D</a:t>
            </a:r>
            <a:r>
              <a:rPr lang="en-US" altLang="en-US"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a:t>
            </a:r>
            <a:r>
              <a:rPr lang="en-US" altLang="en-US" i="1" dirty="0">
                <a:sym typeface="Symbol" panose="05050102010706020507" pitchFamily="18" charset="2"/>
              </a:rPr>
              <a:t>D</a:t>
            </a:r>
            <a:r>
              <a:rPr lang="en-US" altLang="en-US" dirty="0">
                <a:sym typeface="Symbol" panose="05050102010706020507" pitchFamily="18" charset="2"/>
              </a:rPr>
              <a:t> contains an accept state of </a:t>
            </a:r>
            <a:r>
              <a:rPr lang="en-US" altLang="en-US" i="1" dirty="0">
                <a:sym typeface="Symbol" panose="05050102010706020507" pitchFamily="18" charset="2"/>
              </a:rPr>
              <a:t>N</a:t>
            </a:r>
            <a:r>
              <a:rPr lang="en-US" altLang="en-US" dirty="0">
                <a:sym typeface="Symbol" panose="05050102010706020507" pitchFamily="18" charset="2"/>
              </a:rPr>
              <a:t>}.</a:t>
            </a:r>
          </a:p>
        </p:txBody>
      </p:sp>
    </p:spTree>
    <p:extLst>
      <p:ext uri="{BB962C8B-B14F-4D97-AF65-F5344CB8AC3E}">
        <p14:creationId xmlns:p14="http://schemas.microsoft.com/office/powerpoint/2010/main" val="1264596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8BBDE2-EB00-478D-8F47-CF24247A54DA}"/>
              </a:ext>
            </a:extLst>
          </p:cNvPr>
          <p:cNvSpPr/>
          <p:nvPr/>
        </p:nvSpPr>
        <p:spPr>
          <a:xfrm>
            <a:off x="202489" y="3855772"/>
            <a:ext cx="1687461" cy="342639"/>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Rectangle 72">
            <a:extLst>
              <a:ext uri="{FF2B5EF4-FFF2-40B4-BE49-F238E27FC236}">
                <a16:creationId xmlns:a16="http://schemas.microsoft.com/office/drawing/2014/main" id="{64195922-FFA2-40FE-B9E2-914BBEFB897A}"/>
              </a:ext>
            </a:extLst>
          </p:cNvPr>
          <p:cNvSpPr/>
          <p:nvPr/>
        </p:nvSpPr>
        <p:spPr>
          <a:xfrm>
            <a:off x="4861560" y="2344738"/>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Rectangle 73">
            <a:extLst>
              <a:ext uri="{FF2B5EF4-FFF2-40B4-BE49-F238E27FC236}">
                <a16:creationId xmlns:a16="http://schemas.microsoft.com/office/drawing/2014/main" id="{A2A90909-4EC4-4D79-B5C1-91FFBEDE8C54}"/>
              </a:ext>
            </a:extLst>
          </p:cNvPr>
          <p:cNvSpPr/>
          <p:nvPr/>
        </p:nvSpPr>
        <p:spPr>
          <a:xfrm>
            <a:off x="4909249" y="3463527"/>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Rectangle 74">
            <a:extLst>
              <a:ext uri="{FF2B5EF4-FFF2-40B4-BE49-F238E27FC236}">
                <a16:creationId xmlns:a16="http://schemas.microsoft.com/office/drawing/2014/main" id="{748DFE0B-F0D9-40CC-BA46-BF1DC8BDADDA}"/>
              </a:ext>
            </a:extLst>
          </p:cNvPr>
          <p:cNvSpPr/>
          <p:nvPr/>
        </p:nvSpPr>
        <p:spPr>
          <a:xfrm>
            <a:off x="4909249" y="3910013"/>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Rectangle 75">
            <a:extLst>
              <a:ext uri="{FF2B5EF4-FFF2-40B4-BE49-F238E27FC236}">
                <a16:creationId xmlns:a16="http://schemas.microsoft.com/office/drawing/2014/main" id="{35DA0643-1B99-4BB2-943E-705CF71F12A1}"/>
              </a:ext>
            </a:extLst>
          </p:cNvPr>
          <p:cNvSpPr/>
          <p:nvPr/>
        </p:nvSpPr>
        <p:spPr>
          <a:xfrm>
            <a:off x="4909249" y="4688151"/>
            <a:ext cx="1138903" cy="40886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a:extLst>
              <a:ext uri="{FF2B5EF4-FFF2-40B4-BE49-F238E27FC236}">
                <a16:creationId xmlns:a16="http://schemas.microsoft.com/office/drawing/2014/main" id="{14FD37F6-0DA0-40B1-AE47-CA7BB69EEDFE}"/>
              </a:ext>
            </a:extLst>
          </p:cNvPr>
          <p:cNvSpPr/>
          <p:nvPr/>
        </p:nvSpPr>
        <p:spPr>
          <a:xfrm>
            <a:off x="1889950" y="3886200"/>
            <a:ext cx="889061" cy="35092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a:extLst>
              <a:ext uri="{FF2B5EF4-FFF2-40B4-BE49-F238E27FC236}">
                <a16:creationId xmlns:a16="http://schemas.microsoft.com/office/drawing/2014/main" id="{BC95661B-CE2A-4249-B36D-2F01036862DC}"/>
              </a:ext>
            </a:extLst>
          </p:cNvPr>
          <p:cNvSpPr/>
          <p:nvPr/>
        </p:nvSpPr>
        <p:spPr>
          <a:xfrm>
            <a:off x="186438" y="5105400"/>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10D99A51-D84D-445A-A5DF-E555B85B6F36}"/>
              </a:ext>
            </a:extLst>
          </p:cNvPr>
          <p:cNvSpPr/>
          <p:nvPr/>
        </p:nvSpPr>
        <p:spPr>
          <a:xfrm>
            <a:off x="1100838" y="5059893"/>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2FCAF79C-4934-4AC1-9462-13EB62B91828}"/>
              </a:ext>
            </a:extLst>
          </p:cNvPr>
          <p:cNvSpPr/>
          <p:nvPr/>
        </p:nvSpPr>
        <p:spPr>
          <a:xfrm>
            <a:off x="1970049" y="507412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a:extLst>
              <a:ext uri="{FF2B5EF4-FFF2-40B4-BE49-F238E27FC236}">
                <a16:creationId xmlns:a16="http://schemas.microsoft.com/office/drawing/2014/main" id="{FADEDFED-0F4B-4F82-9991-10D08F1AD995}"/>
              </a:ext>
            </a:extLst>
          </p:cNvPr>
          <p:cNvSpPr/>
          <p:nvPr/>
        </p:nvSpPr>
        <p:spPr>
          <a:xfrm>
            <a:off x="2805590" y="507412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a:extLst>
              <a:ext uri="{FF2B5EF4-FFF2-40B4-BE49-F238E27FC236}">
                <a16:creationId xmlns:a16="http://schemas.microsoft.com/office/drawing/2014/main" id="{EF7201E2-5111-48F1-92F7-E59708C3082E}"/>
              </a:ext>
            </a:extLst>
          </p:cNvPr>
          <p:cNvSpPr/>
          <p:nvPr/>
        </p:nvSpPr>
        <p:spPr>
          <a:xfrm>
            <a:off x="202490" y="548560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Rectangle 64">
            <a:extLst>
              <a:ext uri="{FF2B5EF4-FFF2-40B4-BE49-F238E27FC236}">
                <a16:creationId xmlns:a16="http://schemas.microsoft.com/office/drawing/2014/main" id="{2AEE54D1-B134-46DA-B1E7-2D3B0BDB5C08}"/>
              </a:ext>
            </a:extLst>
          </p:cNvPr>
          <p:cNvSpPr/>
          <p:nvPr/>
        </p:nvSpPr>
        <p:spPr>
          <a:xfrm>
            <a:off x="1100838" y="5497482"/>
            <a:ext cx="869211"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ectangle 65">
            <a:extLst>
              <a:ext uri="{FF2B5EF4-FFF2-40B4-BE49-F238E27FC236}">
                <a16:creationId xmlns:a16="http://schemas.microsoft.com/office/drawing/2014/main" id="{7C8213D4-4B6C-4A38-B96D-3D9A33F5ED4E}"/>
              </a:ext>
            </a:extLst>
          </p:cNvPr>
          <p:cNvSpPr/>
          <p:nvPr/>
        </p:nvSpPr>
        <p:spPr>
          <a:xfrm>
            <a:off x="2003202" y="5497482"/>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a:extLst>
              <a:ext uri="{FF2B5EF4-FFF2-40B4-BE49-F238E27FC236}">
                <a16:creationId xmlns:a16="http://schemas.microsoft.com/office/drawing/2014/main" id="{436B342F-7FFC-4C1D-9203-8F528BB63D20}"/>
              </a:ext>
            </a:extLst>
          </p:cNvPr>
          <p:cNvSpPr/>
          <p:nvPr/>
        </p:nvSpPr>
        <p:spPr>
          <a:xfrm>
            <a:off x="2805590" y="5497482"/>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Rectangle 67">
            <a:extLst>
              <a:ext uri="{FF2B5EF4-FFF2-40B4-BE49-F238E27FC236}">
                <a16:creationId xmlns:a16="http://schemas.microsoft.com/office/drawing/2014/main" id="{E76F27CD-610A-4441-BB1C-B50B355F5EF8}"/>
              </a:ext>
            </a:extLst>
          </p:cNvPr>
          <p:cNvSpPr/>
          <p:nvPr/>
        </p:nvSpPr>
        <p:spPr>
          <a:xfrm>
            <a:off x="202489" y="5867887"/>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a:extLst>
              <a:ext uri="{FF2B5EF4-FFF2-40B4-BE49-F238E27FC236}">
                <a16:creationId xmlns:a16="http://schemas.microsoft.com/office/drawing/2014/main" id="{4E57106D-051C-4DF5-944A-9CE8C194CDE5}"/>
              </a:ext>
            </a:extLst>
          </p:cNvPr>
          <p:cNvSpPr/>
          <p:nvPr/>
        </p:nvSpPr>
        <p:spPr>
          <a:xfrm>
            <a:off x="1186000" y="5810365"/>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a:extLst>
              <a:ext uri="{FF2B5EF4-FFF2-40B4-BE49-F238E27FC236}">
                <a16:creationId xmlns:a16="http://schemas.microsoft.com/office/drawing/2014/main" id="{0F26A643-46FF-4A5D-95CB-8E8255752587}"/>
              </a:ext>
            </a:extLst>
          </p:cNvPr>
          <p:cNvSpPr/>
          <p:nvPr/>
        </p:nvSpPr>
        <p:spPr>
          <a:xfrm>
            <a:off x="2003201" y="5867887"/>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Rectangle 70">
            <a:extLst>
              <a:ext uri="{FF2B5EF4-FFF2-40B4-BE49-F238E27FC236}">
                <a16:creationId xmlns:a16="http://schemas.microsoft.com/office/drawing/2014/main" id="{322A1140-D921-48B7-8492-8740D97841A9}"/>
              </a:ext>
            </a:extLst>
          </p:cNvPr>
          <p:cNvSpPr/>
          <p:nvPr/>
        </p:nvSpPr>
        <p:spPr>
          <a:xfrm>
            <a:off x="2809147" y="5817891"/>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842D0604-7C70-4A6E-851B-B42A1B6E593A}"/>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4D1CAE42-163F-48FF-8D12-1A31BADDD4AC}"/>
              </a:ext>
            </a:extLst>
          </p:cNvPr>
          <p:cNvSpPr>
            <a:spLocks noGrp="1"/>
          </p:cNvSpPr>
          <p:nvPr>
            <p:ph type="body" sz="quarter" idx="12"/>
          </p:nvPr>
        </p:nvSpPr>
        <p:spPr>
          <a:xfrm>
            <a:off x="0" y="0"/>
            <a:ext cx="3962397" cy="713972"/>
          </a:xfrm>
          <a:solidFill>
            <a:srgbClr val="0070C0"/>
          </a:solidFill>
        </p:spPr>
        <p:txBody>
          <a:bodyPr/>
          <a:lstStyle/>
          <a:p>
            <a:r>
              <a:rPr lang="en-US" sz="2800" dirty="0"/>
              <a:t>NFA-DFA Equivalence</a:t>
            </a:r>
          </a:p>
        </p:txBody>
      </p:sp>
      <p:sp>
        <p:nvSpPr>
          <p:cNvPr id="4" name="Rectangle 2">
            <a:extLst>
              <a:ext uri="{FF2B5EF4-FFF2-40B4-BE49-F238E27FC236}">
                <a16:creationId xmlns:a16="http://schemas.microsoft.com/office/drawing/2014/main" id="{DD7A0F1B-ECDF-4C25-8E6C-95C33EA76B34}"/>
              </a:ext>
            </a:extLst>
          </p:cNvPr>
          <p:cNvSpPr txBox="1">
            <a:spLocks noChangeArrowheads="1"/>
          </p:cNvSpPr>
          <p:nvPr/>
        </p:nvSpPr>
        <p:spPr>
          <a:xfrm>
            <a:off x="4024790" y="1"/>
            <a:ext cx="5119209" cy="645089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buNone/>
            </a:pPr>
            <a:r>
              <a:rPr lang="en-US" altLang="en-US" sz="2400" b="1" dirty="0"/>
              <a:t>Equivalent DFA </a:t>
            </a:r>
            <a:r>
              <a:rPr lang="en-US" altLang="en-US" sz="2400" b="1" i="1" dirty="0"/>
              <a:t>M </a:t>
            </a:r>
            <a:r>
              <a:rPr lang="en-US" altLang="en-US" sz="2400" b="1" dirty="0"/>
              <a:t>= (</a:t>
            </a:r>
            <a:r>
              <a:rPr lang="en-US" altLang="en-US" sz="2400" b="1" i="1" dirty="0"/>
              <a:t>Q</a:t>
            </a:r>
            <a:r>
              <a:rPr lang="en-US" altLang="en-US" sz="2400" b="1" dirty="0"/>
              <a:t>, </a:t>
            </a:r>
            <a:r>
              <a:rPr lang="el-GR" altLang="en-US" sz="2400" b="1" dirty="0">
                <a:cs typeface="Arial" panose="020B0604020202020204" pitchFamily="34" charset="0"/>
              </a:rPr>
              <a:t>Σ</a:t>
            </a:r>
            <a:r>
              <a:rPr lang="en-US" altLang="en-US" sz="2400" b="1" dirty="0">
                <a:cs typeface="Arial" panose="020B0604020202020204" pitchFamily="34" charset="0"/>
              </a:rPr>
              <a:t>, </a:t>
            </a:r>
            <a:r>
              <a:rPr lang="el-GR" altLang="en-US" sz="2400" b="1" i="1" dirty="0">
                <a:cs typeface="Arial" panose="020B0604020202020204" pitchFamily="34" charset="0"/>
                <a:sym typeface="Symbol" panose="05050102010706020507" pitchFamily="18" charset="2"/>
              </a:rPr>
              <a:t></a:t>
            </a:r>
            <a:r>
              <a:rPr lang="en-US" altLang="en-US" sz="2400" b="1" dirty="0">
                <a:cs typeface="Arial" panose="020B0604020202020204" pitchFamily="34" charset="0"/>
                <a:sym typeface="Symbol" panose="05050102010706020507" pitchFamily="18" charset="2"/>
              </a:rPr>
              <a:t>, </a:t>
            </a:r>
            <a:r>
              <a:rPr lang="en-US" altLang="en-US" sz="2400" b="1" i="1" dirty="0">
                <a:cs typeface="Arial" panose="020B0604020202020204" pitchFamily="34" charset="0"/>
                <a:sym typeface="Symbol" panose="05050102010706020507" pitchFamily="18" charset="2"/>
              </a:rPr>
              <a:t>q</a:t>
            </a:r>
            <a:r>
              <a:rPr lang="en-US" altLang="en-US" sz="2400" b="1" baseline="-25000" dirty="0">
                <a:cs typeface="Arial" panose="020B0604020202020204" pitchFamily="34" charset="0"/>
                <a:sym typeface="Symbol" panose="05050102010706020507" pitchFamily="18" charset="2"/>
              </a:rPr>
              <a:t>0</a:t>
            </a:r>
            <a:r>
              <a:rPr lang="en-US" altLang="en-US" sz="2400" b="1" dirty="0">
                <a:cs typeface="Arial" panose="020B0604020202020204" pitchFamily="34" charset="0"/>
                <a:sym typeface="Symbol" panose="05050102010706020507" pitchFamily="18" charset="2"/>
              </a:rPr>
              <a:t>, </a:t>
            </a:r>
            <a:r>
              <a:rPr lang="en-US" altLang="en-US" sz="2400" b="1" i="1" dirty="0">
                <a:cs typeface="Arial" panose="020B0604020202020204" pitchFamily="34" charset="0"/>
                <a:sym typeface="Symbol" panose="05050102010706020507" pitchFamily="18" charset="2"/>
              </a:rPr>
              <a:t>F</a:t>
            </a:r>
            <a:r>
              <a:rPr lang="en-US" altLang="en-US" sz="2400" b="1" dirty="0"/>
              <a:t>)</a:t>
            </a:r>
          </a:p>
          <a:p>
            <a:pPr marL="0" indent="0">
              <a:buNone/>
            </a:pPr>
            <a:r>
              <a:rPr lang="en-US" altLang="en-US" sz="1800" b="1" dirty="0"/>
              <a:t> </a:t>
            </a:r>
            <a:r>
              <a:rPr lang="en-US" altLang="en-US" b="1" i="1" dirty="0"/>
              <a:t>Q </a:t>
            </a:r>
            <a:r>
              <a:rPr lang="en-US" altLang="en-US" dirty="0"/>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i="1"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dirty="0"/>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dirty="0"/>
              <a:t>{</a:t>
            </a:r>
            <a:r>
              <a:rPr lang="en-US" altLang="en-US" i="1" dirty="0"/>
              <a:t>b</a:t>
            </a:r>
            <a:r>
              <a:rPr lang="en-US" altLang="en-US" baseline="-25000" dirty="0"/>
              <a:t>1</a:t>
            </a:r>
            <a:r>
              <a:rPr lang="en-US" altLang="en-US" dirty="0"/>
              <a:t>,</a:t>
            </a:r>
            <a:r>
              <a:rPr lang="en-US" altLang="en-US" i="1" dirty="0"/>
              <a:t>b</a:t>
            </a:r>
            <a:r>
              <a:rPr lang="en-US" altLang="en-US" baseline="-25000" dirty="0"/>
              <a:t>2</a:t>
            </a:r>
            <a:r>
              <a:rPr lang="en-US" altLang="en-US" dirty="0"/>
              <a:t>,</a:t>
            </a:r>
            <a:r>
              <a:rPr lang="en-US" altLang="en-US" i="1" dirty="0"/>
              <a:t>b</a:t>
            </a:r>
            <a:r>
              <a:rPr lang="en-US" altLang="en-US" baseline="-25000" dirty="0"/>
              <a:t>3</a:t>
            </a:r>
            <a:r>
              <a:rPr lang="en-US" altLang="en-US" dirty="0"/>
              <a:t>})</a:t>
            </a:r>
            <a:endParaRPr lang="en-US" altLang="en-US" dirty="0">
              <a:cs typeface="Arial" panose="020B0604020202020204" pitchFamily="34" charset="0"/>
              <a:sym typeface="Symbol" panose="05050102010706020507" pitchFamily="18" charset="2"/>
            </a:endParaRPr>
          </a:p>
          <a:p>
            <a:pPr marL="0" indent="0">
              <a:buNone/>
            </a:pPr>
            <a:r>
              <a:rPr lang="en-US" altLang="en-US" dirty="0"/>
              <a:t> </a:t>
            </a:r>
            <a:r>
              <a:rPr lang="en-US" altLang="en-US" b="1" i="1" dirty="0"/>
              <a:t>Q </a:t>
            </a:r>
            <a:r>
              <a:rPr lang="en-US" altLang="en-US" dirty="0">
                <a:cs typeface="Arial" panose="020B0604020202020204" pitchFamily="34" charset="0"/>
                <a:sym typeface="Symbol" panose="05050102010706020507" pitchFamily="18" charset="2"/>
              </a:rPr>
              <a:t>= </a:t>
            </a:r>
            <a:r>
              <a:rPr lang="en-US" altLang="en-US" dirty="0"/>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p>
          <a:p>
            <a:pPr marL="0" indent="0">
              <a:buNone/>
            </a:pP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sz="1800" dirty="0"/>
              <a:t> </a:t>
            </a:r>
          </a:p>
          <a:p>
            <a:pPr marL="854075" indent="-854075">
              <a:buNone/>
            </a:pPr>
            <a:r>
              <a:rPr lang="en-US" altLang="en-US" b="1" i="1" u="sng" dirty="0">
                <a:cs typeface="Arial" panose="020B0604020202020204" pitchFamily="34" charset="0"/>
                <a:sym typeface="Symbol" panose="05050102010706020507" pitchFamily="18" charset="2"/>
              </a:rPr>
              <a:t>	</a:t>
            </a:r>
            <a:r>
              <a:rPr lang="el-GR" altLang="en-US" b="1" i="1"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is given as – _	</a:t>
            </a:r>
            <a:r>
              <a:rPr lang="en-US" altLang="en-US" dirty="0">
                <a:cs typeface="Arial" panose="020B0604020202020204" pitchFamily="34" charset="0"/>
                <a:sym typeface="Symbol" panose="05050102010706020507" pitchFamily="18" charset="2"/>
              </a:rPr>
              <a:t></a:t>
            </a:r>
            <a:r>
              <a:rPr lang="en-US" altLang="en-US" u="sng" dirty="0">
                <a:cs typeface="Arial" panose="020B0604020202020204" pitchFamily="34" charset="0"/>
                <a:sym typeface="Symbol" panose="05050102010706020507" pitchFamily="18" charset="2"/>
              </a:rPr>
              <a:t> 0	 		1 	</a:t>
            </a:r>
          </a:p>
          <a:p>
            <a:pPr marL="854075" indent="-854075">
              <a:buNone/>
            </a:pPr>
            <a:r>
              <a:rPr lang="en-US" altLang="en-US" i="1" dirty="0">
                <a:cs typeface="Arial" panose="020B0604020202020204" pitchFamily="34" charset="0"/>
                <a:sym typeface="Symbol" panose="05050102010706020507" pitchFamily="18" charset="2"/>
              </a:rPr>
              <a:t>	</a:t>
            </a:r>
            <a:r>
              <a:rPr lang="en-US" altLang="en-US" baseline="-25000"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p>
          <a:p>
            <a:pPr marL="854075" indent="-854075">
              <a:buNone/>
            </a:pPr>
            <a:r>
              <a:rPr lang="en-US" altLang="en-US" dirty="0"/>
              <a:t>	{</a:t>
            </a:r>
            <a:r>
              <a:rPr lang="en-US" altLang="en-US" i="1" dirty="0"/>
              <a:t>b</a:t>
            </a:r>
            <a:r>
              <a:rPr lang="en-US" altLang="en-US" baseline="-25000" dirty="0"/>
              <a:t>1</a:t>
            </a:r>
            <a:r>
              <a:rPr lang="en-US" altLang="en-US" dirty="0"/>
              <a:t>}</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a:t>
            </a:r>
            <a:endParaRPr lang="en-US" altLang="en-US" dirty="0">
              <a:solidFill>
                <a:schemeClr val="bg1">
                  <a:lumMod val="75000"/>
                </a:schemeClr>
              </a:solidFill>
              <a:cs typeface="Arial" panose="020B0604020202020204" pitchFamily="34" charset="0"/>
              <a:sym typeface="Symbol" panose="05050102010706020507" pitchFamily="18" charset="2"/>
            </a:endParaRPr>
          </a:p>
          <a:p>
            <a:pPr marL="854075" indent="-854075">
              <a:buNone/>
            </a:pPr>
            <a:r>
              <a:rPr lang="en-US" altLang="en-US" dirty="0"/>
              <a:t>	{</a:t>
            </a:r>
            <a:r>
              <a:rPr lang="en-US" altLang="en-US" i="1" dirty="0"/>
              <a:t>b</a:t>
            </a:r>
            <a:r>
              <a:rPr lang="en-US" altLang="en-US" baseline="-25000" dirty="0"/>
              <a:t>2</a:t>
            </a:r>
            <a:r>
              <a:rPr lang="en-US" altLang="en-US" dirty="0"/>
              <a:t>}</a:t>
            </a:r>
            <a:r>
              <a:rPr lang="en-US" altLang="en-US" dirty="0">
                <a:cs typeface="Arial" panose="020B0604020202020204" pitchFamily="34" charset="0"/>
                <a:sym typeface="Symbol" panose="05050102010706020507" pitchFamily="18" charset="2"/>
              </a:rPr>
              <a:t>			 </a:t>
            </a:r>
          </a:p>
          <a:p>
            <a:pPr marL="854075" indent="-854075">
              <a:buNone/>
            </a:pP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p>
          <a:p>
            <a:pPr marL="854075" indent="-854075">
              <a:buNone/>
            </a:pP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p>
          <a:p>
            <a:pPr marL="854075" indent="-854075">
              <a:buNone/>
            </a:pP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r>
              <a:rPr lang="en-US" altLang="en-US" dirty="0">
                <a:solidFill>
                  <a:schemeClr val="bg1">
                    <a:lumMod val="75000"/>
                  </a:schemeClr>
                </a:solidFill>
              </a:rPr>
              <a:t>	</a:t>
            </a:r>
          </a:p>
          <a:p>
            <a:pPr marL="854075" indent="-854075">
              <a:buNone/>
            </a:pP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r>
              <a:rPr lang="en-US" altLang="en-US" dirty="0">
                <a:cs typeface="Arial" panose="020B0604020202020204" pitchFamily="34" charset="0"/>
                <a:sym typeface="Symbol" panose="05050102010706020507" pitchFamily="18" charset="2"/>
              </a:rPr>
              <a:t>	</a:t>
            </a:r>
          </a:p>
          <a:p>
            <a:pPr marL="854075" indent="-854075">
              <a:buNone/>
            </a:pP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br>
              <a:rPr lang="en-US" altLang="en-US" dirty="0"/>
            </a:br>
            <a:endParaRPr lang="en-US" altLang="en-US" dirty="0"/>
          </a:p>
          <a:p>
            <a:pPr marL="0" indent="0">
              <a:buNone/>
            </a:pPr>
            <a:r>
              <a:rPr lang="el-GR" altLang="en-US" b="1" dirty="0">
                <a:cs typeface="Arial" panose="020B0604020202020204" pitchFamily="34" charset="0"/>
              </a:rPr>
              <a:t>Σ</a:t>
            </a:r>
            <a:r>
              <a:rPr lang="en-US" altLang="en-US" dirty="0">
                <a:cs typeface="Arial" panose="020B0604020202020204" pitchFamily="34" charset="0"/>
              </a:rPr>
              <a:t> = {0, 1}.</a:t>
            </a:r>
          </a:p>
          <a:p>
            <a:pPr marL="0" indent="0">
              <a:buNone/>
            </a:pPr>
            <a:r>
              <a:rPr lang="en-US" altLang="en-US" b="1" i="1" dirty="0">
                <a:cs typeface="Arial" panose="020B0604020202020204" pitchFamily="34" charset="0"/>
                <a:sym typeface="Symbol" panose="05050102010706020507" pitchFamily="18" charset="2"/>
              </a:rPr>
              <a:t>q</a:t>
            </a:r>
            <a:r>
              <a:rPr lang="en-US" altLang="en-US" b="1" baseline="-25000" dirty="0">
                <a:cs typeface="Arial" panose="020B0604020202020204" pitchFamily="34" charset="0"/>
                <a:sym typeface="Symbol" panose="05050102010706020507" pitchFamily="18" charset="2"/>
              </a:rPr>
              <a:t>0</a:t>
            </a:r>
            <a:r>
              <a:rPr lang="en-US" altLang="en-US" dirty="0">
                <a:cs typeface="Arial" panose="020B0604020202020204" pitchFamily="34" charset="0"/>
              </a:rPr>
              <a:t> = </a:t>
            </a:r>
            <a:r>
              <a:rPr lang="en-US" altLang="en-US" i="1" dirty="0">
                <a:sym typeface="Symbol" panose="05050102010706020507" pitchFamily="18" charset="2"/>
              </a:rPr>
              <a:t>E</a:t>
            </a:r>
            <a:r>
              <a:rPr lang="en-US" altLang="en-US" dirty="0">
                <a:sym typeface="Symbol" panose="05050102010706020507" pitchFamily="18" charset="2"/>
              </a:rPr>
              <a:t>({</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3</a:t>
            </a:r>
            <a:r>
              <a:rPr lang="en-US" altLang="en-US" dirty="0">
                <a:cs typeface="Arial" panose="020B0604020202020204" pitchFamily="34" charset="0"/>
                <a:sym typeface="Symbol" panose="05050102010706020507" pitchFamily="18" charset="2"/>
              </a:rPr>
              <a:t>} is the start state; </a:t>
            </a:r>
          </a:p>
          <a:p>
            <a:pPr marL="0" indent="0">
              <a:buNone/>
            </a:pPr>
            <a:r>
              <a:rPr lang="en-US" altLang="en-US" b="1"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a:t>
            </a:r>
            <a:r>
              <a:rPr lang="en-US" altLang="en-US" dirty="0">
                <a:cs typeface="Arial" panose="020B0604020202020204" pitchFamily="34" charset="0"/>
                <a:sym typeface="Symbol" panose="05050102010706020507" pitchFamily="18" charset="2"/>
              </a:rPr>
              <a:t>}.</a:t>
            </a:r>
            <a:r>
              <a:rPr lang="el-GR" altLang="en-US" i="1" dirty="0">
                <a:cs typeface="Arial" panose="020B0604020202020204" pitchFamily="34" charset="0"/>
                <a:sym typeface="Symbol" panose="05050102010706020507" pitchFamily="18" charset="2"/>
              </a:rPr>
              <a:t> </a:t>
            </a:r>
            <a:endParaRPr lang="en-US" altLang="en-US" dirty="0">
              <a:cs typeface="Arial" panose="020B0604020202020204" pitchFamily="34" charset="0"/>
              <a:sym typeface="Symbol" panose="05050102010706020507" pitchFamily="18" charset="2"/>
            </a:endParaRPr>
          </a:p>
        </p:txBody>
      </p:sp>
      <p:sp>
        <p:nvSpPr>
          <p:cNvPr id="11" name="Text Box 9">
            <a:extLst>
              <a:ext uri="{FF2B5EF4-FFF2-40B4-BE49-F238E27FC236}">
                <a16:creationId xmlns:a16="http://schemas.microsoft.com/office/drawing/2014/main" id="{9D26A0DC-B891-4223-AA15-014995D9B366}"/>
              </a:ext>
            </a:extLst>
          </p:cNvPr>
          <p:cNvSpPr txBox="1">
            <a:spLocks noChangeArrowheads="1"/>
          </p:cNvSpPr>
          <p:nvPr/>
        </p:nvSpPr>
        <p:spPr bwMode="auto">
          <a:xfrm>
            <a:off x="186438" y="1931300"/>
            <a:ext cx="471377"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a:t>
            </a:r>
          </a:p>
        </p:txBody>
      </p:sp>
      <p:grpSp>
        <p:nvGrpSpPr>
          <p:cNvPr id="59" name="Group 58">
            <a:extLst>
              <a:ext uri="{FF2B5EF4-FFF2-40B4-BE49-F238E27FC236}">
                <a16:creationId xmlns:a16="http://schemas.microsoft.com/office/drawing/2014/main" id="{81024FFC-7BF4-40CC-9824-2F67D9391963}"/>
              </a:ext>
            </a:extLst>
          </p:cNvPr>
          <p:cNvGrpSpPr/>
          <p:nvPr/>
        </p:nvGrpSpPr>
        <p:grpSpPr>
          <a:xfrm>
            <a:off x="927173" y="864394"/>
            <a:ext cx="2154865" cy="1968500"/>
            <a:chOff x="927173" y="864394"/>
            <a:chExt cx="2154865" cy="1968500"/>
          </a:xfrm>
        </p:grpSpPr>
        <p:sp>
          <p:nvSpPr>
            <p:cNvPr id="6" name="Oval 4">
              <a:extLst>
                <a:ext uri="{FF2B5EF4-FFF2-40B4-BE49-F238E27FC236}">
                  <a16:creationId xmlns:a16="http://schemas.microsoft.com/office/drawing/2014/main" id="{3E0C12DE-F85B-4D84-92F5-E486D3AE2C8A}"/>
                </a:ext>
              </a:extLst>
            </p:cNvPr>
            <p:cNvSpPr>
              <a:spLocks noChangeArrowheads="1"/>
            </p:cNvSpPr>
            <p:nvPr/>
          </p:nvSpPr>
          <p:spPr bwMode="auto">
            <a:xfrm>
              <a:off x="1735247" y="864394"/>
              <a:ext cx="606056" cy="5715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1</a:t>
              </a:r>
            </a:p>
          </p:txBody>
        </p:sp>
        <p:sp>
          <p:nvSpPr>
            <p:cNvPr id="7" name="Line 5">
              <a:extLst>
                <a:ext uri="{FF2B5EF4-FFF2-40B4-BE49-F238E27FC236}">
                  <a16:creationId xmlns:a16="http://schemas.microsoft.com/office/drawing/2014/main" id="{0303F474-91ED-4122-BA69-60130B22792F}"/>
                </a:ext>
              </a:extLst>
            </p:cNvPr>
            <p:cNvSpPr>
              <a:spLocks noChangeShapeType="1"/>
            </p:cNvSpPr>
            <p:nvPr/>
          </p:nvSpPr>
          <p:spPr bwMode="auto">
            <a:xfrm>
              <a:off x="1263871" y="1118394"/>
              <a:ext cx="471377"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 name="Oval 6">
              <a:extLst>
                <a:ext uri="{FF2B5EF4-FFF2-40B4-BE49-F238E27FC236}">
                  <a16:creationId xmlns:a16="http://schemas.microsoft.com/office/drawing/2014/main" id="{7B55ADC4-65C5-4CDF-895F-7400C0FB3741}"/>
                </a:ext>
              </a:extLst>
            </p:cNvPr>
            <p:cNvSpPr>
              <a:spLocks noChangeArrowheads="1"/>
            </p:cNvSpPr>
            <p:nvPr/>
          </p:nvSpPr>
          <p:spPr bwMode="auto">
            <a:xfrm>
              <a:off x="927173" y="2261394"/>
              <a:ext cx="606056" cy="571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2</a:t>
              </a:r>
            </a:p>
          </p:txBody>
        </p:sp>
        <p:sp>
          <p:nvSpPr>
            <p:cNvPr id="9" name="Oval 7">
              <a:extLst>
                <a:ext uri="{FF2B5EF4-FFF2-40B4-BE49-F238E27FC236}">
                  <a16:creationId xmlns:a16="http://schemas.microsoft.com/office/drawing/2014/main" id="{7C5C2C4D-B1CF-42AC-B672-3FF36CAE4894}"/>
                </a:ext>
              </a:extLst>
            </p:cNvPr>
            <p:cNvSpPr>
              <a:spLocks noChangeArrowheads="1"/>
            </p:cNvSpPr>
            <p:nvPr/>
          </p:nvSpPr>
          <p:spPr bwMode="auto">
            <a:xfrm>
              <a:off x="2475982" y="2250811"/>
              <a:ext cx="606056" cy="571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3</a:t>
              </a:r>
            </a:p>
          </p:txBody>
        </p:sp>
        <p:cxnSp>
          <p:nvCxnSpPr>
            <p:cNvPr id="10" name="AutoShape 8">
              <a:extLst>
                <a:ext uri="{FF2B5EF4-FFF2-40B4-BE49-F238E27FC236}">
                  <a16:creationId xmlns:a16="http://schemas.microsoft.com/office/drawing/2014/main" id="{599F92CF-79EE-4E8B-9466-06BABB7A6BE0}"/>
                </a:ext>
              </a:extLst>
            </p:cNvPr>
            <p:cNvCxnSpPr>
              <a:cxnSpLocks noChangeShapeType="1"/>
              <a:stCxn id="6" idx="4"/>
              <a:endCxn id="8" idx="0"/>
            </p:cNvCxnSpPr>
            <p:nvPr/>
          </p:nvCxnSpPr>
          <p:spPr bwMode="auto">
            <a:xfrm flipH="1">
              <a:off x="1230201" y="1451769"/>
              <a:ext cx="808074" cy="8096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 name="Text Box 10">
              <a:extLst>
                <a:ext uri="{FF2B5EF4-FFF2-40B4-BE49-F238E27FC236}">
                  <a16:creationId xmlns:a16="http://schemas.microsoft.com/office/drawing/2014/main" id="{36544456-BF22-4327-B87D-C0B171034F6C}"/>
                </a:ext>
              </a:extLst>
            </p:cNvPr>
            <p:cNvSpPr txBox="1">
              <a:spLocks noChangeArrowheads="1"/>
            </p:cNvSpPr>
            <p:nvPr/>
          </p:nvSpPr>
          <p:spPr bwMode="auto">
            <a:xfrm>
              <a:off x="1331210" y="1500717"/>
              <a:ext cx="471377"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1</a:t>
              </a:r>
            </a:p>
          </p:txBody>
        </p:sp>
        <p:cxnSp>
          <p:nvCxnSpPr>
            <p:cNvPr id="13" name="AutoShape 11">
              <a:extLst>
                <a:ext uri="{FF2B5EF4-FFF2-40B4-BE49-F238E27FC236}">
                  <a16:creationId xmlns:a16="http://schemas.microsoft.com/office/drawing/2014/main" id="{AD76CAD3-138D-405A-9D8E-182412BEFF30}"/>
                </a:ext>
              </a:extLst>
            </p:cNvPr>
            <p:cNvCxnSpPr>
              <a:cxnSpLocks noChangeShapeType="1"/>
              <a:stCxn id="8" idx="6"/>
              <a:endCxn id="9" idx="2"/>
            </p:cNvCxnSpPr>
            <p:nvPr/>
          </p:nvCxnSpPr>
          <p:spPr bwMode="auto">
            <a:xfrm flipV="1">
              <a:off x="1533229" y="2536561"/>
              <a:ext cx="942753" cy="1058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4" name="AutoShape 12">
              <a:extLst>
                <a:ext uri="{FF2B5EF4-FFF2-40B4-BE49-F238E27FC236}">
                  <a16:creationId xmlns:a16="http://schemas.microsoft.com/office/drawing/2014/main" id="{0AFCB752-DCAF-4DA4-B86C-182823FFBBB2}"/>
                </a:ext>
              </a:extLst>
            </p:cNvPr>
            <p:cNvCxnSpPr>
              <a:cxnSpLocks noChangeShapeType="1"/>
              <a:stCxn id="9" idx="1"/>
              <a:endCxn id="6" idx="5"/>
            </p:cNvCxnSpPr>
            <p:nvPr/>
          </p:nvCxnSpPr>
          <p:spPr bwMode="auto">
            <a:xfrm rot="5400000" flipH="1">
              <a:off x="1925778" y="1695567"/>
              <a:ext cx="965729" cy="311445"/>
            </a:xfrm>
            <a:prstGeom prst="bentConnector3">
              <a:avLst>
                <a:gd name="adj1" fmla="val 50824"/>
              </a:avLst>
            </a:prstGeom>
            <a:noFill/>
            <a:ln w="28575">
              <a:solidFill>
                <a:schemeClr val="tx1"/>
              </a:solidFill>
              <a:miter lim="800000"/>
              <a:headEnd type="triangle" w="lg" len="med"/>
              <a:tailEnd type="none" w="lg" len="med"/>
            </a:ln>
            <a:extLst>
              <a:ext uri="{909E8E84-426E-40DD-AFC4-6F175D3DCCD1}">
                <a14:hiddenFill xmlns:a14="http://schemas.microsoft.com/office/drawing/2010/main">
                  <a:noFill/>
                </a14:hiddenFill>
              </a:ext>
            </a:extLst>
          </p:spPr>
        </p:cxnSp>
        <p:cxnSp>
          <p:nvCxnSpPr>
            <p:cNvPr id="15" name="AutoShape 13">
              <a:extLst>
                <a:ext uri="{FF2B5EF4-FFF2-40B4-BE49-F238E27FC236}">
                  <a16:creationId xmlns:a16="http://schemas.microsoft.com/office/drawing/2014/main" id="{7F1F6DDE-4206-4B98-BC89-1EA75EC15C2B}"/>
                </a:ext>
              </a:extLst>
            </p:cNvPr>
            <p:cNvCxnSpPr>
              <a:cxnSpLocks noChangeShapeType="1"/>
              <a:stCxn id="9" idx="0"/>
              <a:endCxn id="6" idx="6"/>
            </p:cNvCxnSpPr>
            <p:nvPr/>
          </p:nvCxnSpPr>
          <p:spPr bwMode="auto">
            <a:xfrm rot="5400000" flipH="1">
              <a:off x="2018241" y="1490041"/>
              <a:ext cx="1100667" cy="420872"/>
            </a:xfrm>
            <a:prstGeom prst="bentConnector2">
              <a:avLst/>
            </a:prstGeom>
            <a:noFill/>
            <a:ln w="28575">
              <a:solidFill>
                <a:schemeClr val="tx1"/>
              </a:solidFill>
              <a:miter lim="800000"/>
              <a:headEnd/>
              <a:tailEnd type="triangle" w="lg" len="med"/>
            </a:ln>
            <a:extLst>
              <a:ext uri="{909E8E84-426E-40DD-AFC4-6F175D3DCCD1}">
                <a14:hiddenFill xmlns:a14="http://schemas.microsoft.com/office/drawing/2010/main">
                  <a:noFill/>
                </a14:hiddenFill>
              </a:ext>
            </a:extLst>
          </p:spPr>
        </p:cxnSp>
        <p:cxnSp>
          <p:nvCxnSpPr>
            <p:cNvPr id="16" name="AutoShape 14">
              <a:extLst>
                <a:ext uri="{FF2B5EF4-FFF2-40B4-BE49-F238E27FC236}">
                  <a16:creationId xmlns:a16="http://schemas.microsoft.com/office/drawing/2014/main" id="{00689BFB-74D2-45D8-9933-F3CD322C076B}"/>
                </a:ext>
              </a:extLst>
            </p:cNvPr>
            <p:cNvCxnSpPr>
              <a:cxnSpLocks noChangeShapeType="1"/>
              <a:stCxn id="8" idx="2"/>
              <a:endCxn id="8" idx="1"/>
            </p:cNvCxnSpPr>
            <p:nvPr/>
          </p:nvCxnSpPr>
          <p:spPr bwMode="auto">
            <a:xfrm rot="10800000" flipH="1">
              <a:off x="927173" y="2344738"/>
              <a:ext cx="88383" cy="202406"/>
            </a:xfrm>
            <a:prstGeom prst="curvedConnector4">
              <a:avLst>
                <a:gd name="adj1" fmla="val -507940"/>
                <a:gd name="adj2" fmla="val 262088"/>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7" name="Text Box 15">
              <a:extLst>
                <a:ext uri="{FF2B5EF4-FFF2-40B4-BE49-F238E27FC236}">
                  <a16:creationId xmlns:a16="http://schemas.microsoft.com/office/drawing/2014/main" id="{4994012E-11A8-4618-93EF-A420075E26AE}"/>
                </a:ext>
              </a:extLst>
            </p:cNvPr>
            <p:cNvSpPr txBox="1">
              <a:spLocks noChangeArrowheads="1"/>
            </p:cNvSpPr>
            <p:nvPr/>
          </p:nvSpPr>
          <p:spPr bwMode="auto">
            <a:xfrm>
              <a:off x="1735247" y="2528623"/>
              <a:ext cx="47278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0,1</a:t>
              </a:r>
            </a:p>
          </p:txBody>
        </p:sp>
        <p:sp>
          <p:nvSpPr>
            <p:cNvPr id="18" name="Text Box 16">
              <a:extLst>
                <a:ext uri="{FF2B5EF4-FFF2-40B4-BE49-F238E27FC236}">
                  <a16:creationId xmlns:a16="http://schemas.microsoft.com/office/drawing/2014/main" id="{2123D9DF-1128-426E-B505-B02CF5A14F62}"/>
                </a:ext>
              </a:extLst>
            </p:cNvPr>
            <p:cNvSpPr txBox="1">
              <a:spLocks noChangeArrowheads="1"/>
            </p:cNvSpPr>
            <p:nvPr/>
          </p:nvSpPr>
          <p:spPr bwMode="auto">
            <a:xfrm>
              <a:off x="2474579" y="1118394"/>
              <a:ext cx="472780"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a:t>
              </a:r>
            </a:p>
          </p:txBody>
        </p:sp>
        <p:sp>
          <p:nvSpPr>
            <p:cNvPr id="19" name="Text Box 17">
              <a:extLst>
                <a:ext uri="{FF2B5EF4-FFF2-40B4-BE49-F238E27FC236}">
                  <a16:creationId xmlns:a16="http://schemas.microsoft.com/office/drawing/2014/main" id="{2F24B319-01A6-48AC-84D5-6C661D5D51CC}"/>
                </a:ext>
              </a:extLst>
            </p:cNvPr>
            <p:cNvSpPr txBox="1">
              <a:spLocks noChangeArrowheads="1"/>
            </p:cNvSpPr>
            <p:nvPr/>
          </p:nvSpPr>
          <p:spPr bwMode="auto">
            <a:xfrm>
              <a:off x="2227535" y="1576123"/>
              <a:ext cx="471377"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l-GR" altLang="en-US" sz="1200" i="1"/>
                <a:t>ε</a:t>
              </a:r>
              <a:endParaRPr lang="en-US" altLang="en-US" sz="1200"/>
            </a:p>
          </p:txBody>
        </p:sp>
      </p:grpSp>
      <p:sp>
        <p:nvSpPr>
          <p:cNvPr id="20" name="Rectangle 18">
            <a:extLst>
              <a:ext uri="{FF2B5EF4-FFF2-40B4-BE49-F238E27FC236}">
                <a16:creationId xmlns:a16="http://schemas.microsoft.com/office/drawing/2014/main" id="{8A04E278-27AE-403A-85E2-1F7A23966870}"/>
              </a:ext>
            </a:extLst>
          </p:cNvPr>
          <p:cNvSpPr>
            <a:spLocks noChangeArrowheads="1"/>
          </p:cNvSpPr>
          <p:nvPr/>
        </p:nvSpPr>
        <p:spPr bwMode="auto">
          <a:xfrm>
            <a:off x="0" y="3122876"/>
            <a:ext cx="5105400" cy="32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9063" indent="-119063" eaLnBrk="0" hangingPunct="0">
              <a:defRPr sz="3000">
                <a:solidFill>
                  <a:schemeClr val="tx1"/>
                </a:solidFill>
                <a:latin typeface="Arial" panose="020B0604020202020204" pitchFamily="34" charset="0"/>
                <a:sym typeface="Symbol" panose="05050102010706020507" pitchFamily="18" charset="2"/>
              </a:defRPr>
            </a:lvl1pPr>
            <a:lvl2pPr marL="233363"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marL="0" indent="0" algn="l" eaLnBrk="1" hangingPunct="1">
              <a:lnSpc>
                <a:spcPct val="110000"/>
              </a:lnSpc>
            </a:pPr>
            <a:r>
              <a:rPr lang="en-US" altLang="en-US" sz="1800" dirty="0"/>
              <a:t>Let, the above NFA </a:t>
            </a:r>
            <a:r>
              <a:rPr lang="en-US" altLang="en-US" sz="1800" i="1" dirty="0"/>
              <a:t>N</a:t>
            </a:r>
            <a:r>
              <a:rPr lang="en-US" altLang="en-US" sz="1800" baseline="-25000" dirty="0"/>
              <a:t>2</a:t>
            </a:r>
            <a:r>
              <a:rPr lang="en-US" altLang="en-US" sz="1800" dirty="0"/>
              <a:t>=(</a:t>
            </a:r>
            <a:r>
              <a:rPr lang="en-US" altLang="en-US" sz="1800" i="1" dirty="0"/>
              <a:t>Q</a:t>
            </a:r>
            <a:r>
              <a:rPr lang="en-US" altLang="en-US" sz="1800" baseline="-25000" dirty="0"/>
              <a:t>2</a:t>
            </a:r>
            <a:r>
              <a:rPr lang="en-US" altLang="en-US" sz="1800" dirty="0"/>
              <a:t>, </a:t>
            </a:r>
            <a:r>
              <a:rPr lang="el-GR" altLang="en-US" sz="1800" dirty="0">
                <a:cs typeface="Arial" panose="020B0604020202020204" pitchFamily="34" charset="0"/>
              </a:rPr>
              <a:t>Σ</a:t>
            </a:r>
            <a:r>
              <a:rPr lang="en-US" altLang="en-US" sz="1800" dirty="0">
                <a:cs typeface="Arial" panose="020B0604020202020204" pitchFamily="34" charset="0"/>
              </a:rPr>
              <a:t>, </a:t>
            </a:r>
            <a:r>
              <a:rPr lang="el-GR" altLang="en-US" sz="1800" i="1" dirty="0">
                <a:cs typeface="Arial" panose="020B0604020202020204" pitchFamily="34" charset="0"/>
              </a:rPr>
              <a:t></a:t>
            </a:r>
            <a:r>
              <a:rPr lang="en-US" altLang="en-US" sz="1800" baseline="-25000" dirty="0"/>
              <a:t>2</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F</a:t>
            </a:r>
            <a:r>
              <a:rPr lang="en-US" altLang="en-US" sz="1800" baseline="-25000" dirty="0"/>
              <a:t>2</a:t>
            </a:r>
            <a:r>
              <a:rPr lang="en-US" altLang="en-US" sz="1800" dirty="0"/>
              <a:t>). </a:t>
            </a:r>
          </a:p>
          <a:p>
            <a:pPr lvl="1" algn="l" eaLnBrk="1" hangingPunct="1">
              <a:spcBef>
                <a:spcPts val="600"/>
              </a:spcBef>
              <a:buFont typeface="Wingdings" panose="05000000000000000000" pitchFamily="2" charset="2"/>
              <a:buNone/>
            </a:pPr>
            <a:r>
              <a:rPr lang="en-US" altLang="en-US" sz="1800" b="1" i="1" dirty="0"/>
              <a:t>Q</a:t>
            </a:r>
            <a:r>
              <a:rPr lang="en-US" altLang="en-US" sz="1800" b="1" baseline="-25000" dirty="0"/>
              <a:t>2 </a:t>
            </a:r>
            <a:r>
              <a:rPr lang="en-US" altLang="en-US" sz="1800" dirty="0"/>
              <a:t>= {</a:t>
            </a:r>
            <a:r>
              <a:rPr lang="en-US" altLang="en-US" sz="1800" i="1" dirty="0"/>
              <a:t>b</a:t>
            </a:r>
            <a:r>
              <a:rPr lang="en-US" altLang="en-US" sz="1800" baseline="-25000" dirty="0"/>
              <a:t>1</a:t>
            </a:r>
            <a:r>
              <a:rPr lang="en-US" altLang="en-US" sz="1800" dirty="0"/>
              <a:t>,</a:t>
            </a:r>
            <a:r>
              <a:rPr lang="en-US" altLang="en-US" sz="1800" i="1" dirty="0"/>
              <a:t>b</a:t>
            </a:r>
            <a:r>
              <a:rPr lang="en-US" altLang="en-US" sz="1800" baseline="-25000" dirty="0"/>
              <a:t>2</a:t>
            </a:r>
            <a:r>
              <a:rPr lang="en-US" altLang="en-US" sz="1800" dirty="0"/>
              <a:t>,</a:t>
            </a:r>
            <a:r>
              <a:rPr lang="en-US" altLang="en-US" sz="1800" i="1" dirty="0"/>
              <a:t>b</a:t>
            </a:r>
            <a:r>
              <a:rPr lang="en-US" altLang="en-US" sz="1800" baseline="-25000" dirty="0"/>
              <a:t>3</a:t>
            </a:r>
            <a:r>
              <a:rPr lang="en-US" altLang="en-US" sz="1800" dirty="0"/>
              <a:t>}; </a:t>
            </a:r>
            <a:r>
              <a:rPr lang="el-GR" altLang="en-US" sz="1800" b="1" dirty="0">
                <a:cs typeface="Arial" panose="020B0604020202020204" pitchFamily="34" charset="0"/>
              </a:rPr>
              <a:t>Σ</a:t>
            </a:r>
            <a:r>
              <a:rPr lang="en-US" altLang="en-US" sz="1800" dirty="0">
                <a:cs typeface="Arial" panose="020B0604020202020204" pitchFamily="34" charset="0"/>
              </a:rPr>
              <a:t> = {0,1}; </a:t>
            </a:r>
          </a:p>
          <a:p>
            <a:pPr lvl="1" algn="l" eaLnBrk="1" hangingPunct="1">
              <a:spcBef>
                <a:spcPts val="600"/>
              </a:spcBef>
              <a:buFont typeface="Wingdings" panose="05000000000000000000" pitchFamily="2" charset="2"/>
              <a:buNone/>
            </a:pPr>
            <a:r>
              <a:rPr lang="en-US" altLang="en-US" sz="1800" b="1" i="1" dirty="0">
                <a:cs typeface="Arial" panose="020B0604020202020204" pitchFamily="34" charset="0"/>
              </a:rPr>
              <a:t>b</a:t>
            </a:r>
            <a:r>
              <a:rPr lang="en-US" altLang="en-US" sz="1800" b="1" baseline="-25000" dirty="0">
                <a:cs typeface="Arial" panose="020B0604020202020204" pitchFamily="34" charset="0"/>
              </a:rPr>
              <a:t>1 </a:t>
            </a:r>
            <a:r>
              <a:rPr lang="en-US" altLang="en-US" sz="1800" dirty="0">
                <a:cs typeface="Arial" panose="020B0604020202020204" pitchFamily="34" charset="0"/>
              </a:rPr>
              <a:t>= start state; </a:t>
            </a:r>
            <a:r>
              <a:rPr lang="en-US" altLang="en-US" sz="1800" b="1" i="1" dirty="0">
                <a:cs typeface="Arial" panose="020B0604020202020204" pitchFamily="34" charset="0"/>
              </a:rPr>
              <a:t>F</a:t>
            </a:r>
            <a:r>
              <a:rPr lang="en-US" altLang="en-US" sz="1800" b="1" baseline="-25000" dirty="0"/>
              <a:t>2 </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a:t>
            </a:r>
            <a:br>
              <a:rPr lang="en-US" altLang="en-US" sz="1800" dirty="0">
                <a:cs typeface="Arial" panose="020B0604020202020204" pitchFamily="34" charset="0"/>
              </a:rPr>
            </a:br>
            <a:r>
              <a:rPr lang="el-GR" altLang="en-US" sz="1800" b="1" i="1" dirty="0">
                <a:cs typeface="Arial" panose="020B0604020202020204" pitchFamily="34" charset="0"/>
              </a:rPr>
              <a:t></a:t>
            </a:r>
            <a:r>
              <a:rPr lang="en-US" altLang="en-US" sz="1800" b="1" baseline="-25000" dirty="0"/>
              <a:t>2</a:t>
            </a:r>
            <a:r>
              <a:rPr lang="en-US" altLang="en-US" sz="1800" i="1" dirty="0">
                <a:cs typeface="Arial" panose="020B0604020202020204" pitchFamily="34" charset="0"/>
              </a:rPr>
              <a:t> </a:t>
            </a:r>
            <a:r>
              <a:rPr lang="en-US" altLang="en-US" sz="1800" dirty="0">
                <a:cs typeface="Arial" panose="020B0604020202020204" pitchFamily="34" charset="0"/>
              </a:rPr>
              <a:t>is given as – </a:t>
            </a:r>
          </a:p>
          <a:p>
            <a:pPr lvl="1" algn="l" eaLnBrk="1" hangingPunct="1">
              <a:spcBef>
                <a:spcPts val="600"/>
              </a:spcBef>
              <a:buFont typeface="Wingdings" panose="05000000000000000000" pitchFamily="2" charset="2"/>
              <a:buNone/>
            </a:pPr>
            <a:br>
              <a:rPr lang="en-US" altLang="en-US" sz="1800" dirty="0">
                <a:cs typeface="Arial" panose="020B0604020202020204" pitchFamily="34" charset="0"/>
              </a:rPr>
            </a:br>
            <a:r>
              <a:rPr lang="en-US" altLang="en-US" sz="1800" u="sng" dirty="0">
                <a:cs typeface="Arial" panose="020B0604020202020204" pitchFamily="34" charset="0"/>
              </a:rPr>
              <a:t>	</a:t>
            </a:r>
            <a:r>
              <a:rPr lang="en-US" altLang="en-US" sz="1800" dirty="0">
                <a:cs typeface="Arial" panose="020B0604020202020204" pitchFamily="34" charset="0"/>
              </a:rPr>
              <a:t></a:t>
            </a:r>
            <a:r>
              <a:rPr lang="en-US" altLang="en-US" sz="1800" u="sng" dirty="0">
                <a:cs typeface="Arial" panose="020B0604020202020204" pitchFamily="34" charset="0"/>
              </a:rPr>
              <a:t> 0	   1 	 </a:t>
            </a:r>
            <a:r>
              <a:rPr lang="el-GR" altLang="en-US" sz="1800" i="1" u="sng" dirty="0">
                <a:cs typeface="Arial" panose="020B0604020202020204" pitchFamily="34" charset="0"/>
              </a:rPr>
              <a:t></a:t>
            </a:r>
            <a:r>
              <a:rPr lang="en-US" altLang="en-US" sz="1800" i="1" u="sng" dirty="0">
                <a:cs typeface="Arial" panose="020B0604020202020204" pitchFamily="34" charset="0"/>
              </a:rPr>
              <a:t>   </a:t>
            </a:r>
            <a:r>
              <a:rPr lang="en-US" altLang="en-US" sz="1800" i="1" u="sng" dirty="0">
                <a:solidFill>
                  <a:schemeClr val="bg1"/>
                </a:solidFill>
                <a:cs typeface="Arial" panose="020B0604020202020204" pitchFamily="34" charset="0"/>
              </a:rPr>
              <a:t>.</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dirty="0">
                <a:cs typeface="Arial" panose="020B0604020202020204" pitchFamily="34" charset="0"/>
              </a:rPr>
              <a:t>	 {</a:t>
            </a: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i="1" dirty="0">
                <a:cs typeface="Arial" panose="020B0604020202020204" pitchFamily="34" charset="0"/>
              </a:rPr>
              <a:t>, b</a:t>
            </a:r>
            <a:r>
              <a:rPr lang="en-US" altLang="en-US" sz="1800" baseline="-25000" dirty="0">
                <a:cs typeface="Arial" panose="020B0604020202020204" pitchFamily="34" charset="0"/>
              </a:rPr>
              <a:t>3</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	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r>
              <a:rPr lang="en-US" altLang="en-US" sz="1800" i="1" dirty="0">
                <a:cs typeface="Arial" panose="020B0604020202020204" pitchFamily="34" charset="0"/>
              </a:rPr>
              <a:t></a:t>
            </a:r>
          </a:p>
          <a:p>
            <a:pPr lvl="1" algn="l" eaLnBrk="1" hangingPunct="1">
              <a:spcBef>
                <a:spcPts val="600"/>
              </a:spcBef>
              <a:buFont typeface="Wingdings" panose="05000000000000000000" pitchFamily="2" charset="2"/>
              <a:buNone/>
            </a:pPr>
            <a:endParaRPr lang="en-US" altLang="en-US" sz="1800" i="1" dirty="0">
              <a:cs typeface="Arial" panose="020B0604020202020204" pitchFamily="34" charset="0"/>
            </a:endParaRPr>
          </a:p>
        </p:txBody>
      </p:sp>
      <p:sp>
        <p:nvSpPr>
          <p:cNvPr id="21" name="TextBox 20">
            <a:extLst>
              <a:ext uri="{FF2B5EF4-FFF2-40B4-BE49-F238E27FC236}">
                <a16:creationId xmlns:a16="http://schemas.microsoft.com/office/drawing/2014/main" id="{A093BCA4-CEF4-4459-AA31-F67047BC3B8F}"/>
              </a:ext>
            </a:extLst>
          </p:cNvPr>
          <p:cNvSpPr txBox="1"/>
          <p:nvPr/>
        </p:nvSpPr>
        <p:spPr>
          <a:xfrm>
            <a:off x="6828984" y="1966814"/>
            <a:ext cx="1381515" cy="3093154"/>
          </a:xfrm>
          <a:prstGeom prst="rect">
            <a:avLst/>
          </a:prstGeom>
          <a:noFill/>
        </p:spPr>
        <p:txBody>
          <a:bodyPr wrap="square" rtlCol="0">
            <a:spAutoFit/>
          </a:bodyPr>
          <a:lstStyle/>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altLang="en-US" sz="2000" dirty="0"/>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t> </a:t>
            </a: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sz="2000" dirty="0"/>
          </a:p>
        </p:txBody>
      </p:sp>
      <p:sp>
        <p:nvSpPr>
          <p:cNvPr id="22" name="TextBox 21">
            <a:extLst>
              <a:ext uri="{FF2B5EF4-FFF2-40B4-BE49-F238E27FC236}">
                <a16:creationId xmlns:a16="http://schemas.microsoft.com/office/drawing/2014/main" id="{69C30F05-04F1-4C5C-B8CD-4FE75B84C01F}"/>
              </a:ext>
            </a:extLst>
          </p:cNvPr>
          <p:cNvSpPr txBox="1"/>
          <p:nvPr/>
        </p:nvSpPr>
        <p:spPr>
          <a:xfrm>
            <a:off x="8082682" y="1928797"/>
            <a:ext cx="1123710" cy="3093154"/>
          </a:xfrm>
          <a:prstGeom prst="rect">
            <a:avLst/>
          </a:prstGeom>
          <a:noFill/>
        </p:spPr>
        <p:txBody>
          <a:bodyPr wrap="square" rtlCol="0">
            <a:spAutoFit/>
          </a:bodyPr>
          <a:lstStyle/>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cs typeface="Arial" panose="020B0604020202020204" pitchFamily="34" charset="0"/>
                <a:sym typeface="Symbol" panose="05050102010706020507" pitchFamily="18" charset="2"/>
              </a:rPr>
              <a:t>{</a:t>
            </a:r>
            <a:r>
              <a:rPr lang="en-US" altLang="en-US" sz="2000" i="1" dirty="0">
                <a:solidFill>
                  <a:schemeClr val="bg1">
                    <a:lumMod val="75000"/>
                  </a:schemeClr>
                </a:solidFill>
                <a:cs typeface="Arial" panose="020B0604020202020204" pitchFamily="34" charset="0"/>
                <a:sym typeface="Symbol" panose="05050102010706020507" pitchFamily="18" charset="2"/>
              </a:rPr>
              <a:t>b</a:t>
            </a:r>
            <a:r>
              <a:rPr lang="en-US" altLang="en-US" sz="2000" baseline="-25000" dirty="0">
                <a:solidFill>
                  <a:schemeClr val="bg1">
                    <a:lumMod val="75000"/>
                  </a:schemeClr>
                </a:solidFill>
                <a:cs typeface="Arial" panose="020B0604020202020204" pitchFamily="34" charset="0"/>
                <a:sym typeface="Symbol" panose="05050102010706020507" pitchFamily="18" charset="2"/>
              </a:rPr>
              <a:t>2</a:t>
            </a:r>
            <a:r>
              <a:rPr lang="en-US" altLang="en-US" sz="2000"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r>
              <a:rPr lang="en-US" altLang="en-US" sz="2000"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a:t>
            </a:r>
            <a:r>
              <a:rPr lang="en-US" altLang="en-US" sz="2000" dirty="0">
                <a:solidFill>
                  <a:schemeClr val="bg1">
                    <a:lumMod val="75000"/>
                  </a:schemeClr>
                </a:solidFill>
              </a:rPr>
              <a:t> </a:t>
            </a:r>
            <a:r>
              <a:rPr lang="en-US" altLang="en-US" sz="2000" dirty="0"/>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r>
              <a:rPr lang="en-US" altLang="en-US" sz="2000" dirty="0">
                <a:solidFill>
                  <a:schemeClr val="bg1">
                    <a:lumMod val="75000"/>
                  </a:schemeClr>
                </a:solidFill>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sz="2000" dirty="0"/>
          </a:p>
        </p:txBody>
      </p:sp>
    </p:spTree>
    <p:extLst>
      <p:ext uri="{BB962C8B-B14F-4D97-AF65-F5344CB8AC3E}">
        <p14:creationId xmlns:p14="http://schemas.microsoft.com/office/powerpoint/2010/main" val="350013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xEl>
                                              <p:pRg st="3" end="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xEl>
                                              <p:pRg st="5" end="5"/>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xEl>
                                              <p:pRg st="6" end="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xEl>
                                              <p:pRg st="7" end="7"/>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xEl>
                                              <p:pRg st="1" end="1"/>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xEl>
                                              <p:pRg st="2" end="2"/>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xEl>
                                              <p:pRg st="3" end="3"/>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
                                            <p:txEl>
                                              <p:pRg st="4" end="4"/>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2">
                                            <p:txEl>
                                              <p:pRg st="5" end="5"/>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
                                            <p:txEl>
                                              <p:pRg st="6" end="6"/>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3" presetClass="emph" presetSubtype="1" nodeType="clickEffect">
                                  <p:stCondLst>
                                    <p:cond delay="0"/>
                                  </p:stCondLst>
                                  <p:childTnLst>
                                    <p:set>
                                      <p:cBhvr override="childStyle">
                                        <p:cTn id="74" dur="indefinite"/>
                                        <p:tgtEl>
                                          <p:spTgt spid="21">
                                            <p:txEl>
                                              <p:pRg st="0" end="0"/>
                                            </p:txEl>
                                          </p:spTgt>
                                        </p:tgtEl>
                                        <p:attrNameLst>
                                          <p:attrName>style.color</p:attrName>
                                        </p:attrNameLst>
                                      </p:cBhvr>
                                      <p:to>
                                        <p:clrVal>
                                          <a:srgbClr val="000000"/>
                                        </p:clrVal>
                                      </p:to>
                                    </p:set>
                                  </p:childTnLst>
                                </p:cTn>
                              </p:par>
                              <p:par>
                                <p:cTn id="75" presetID="3" presetClass="emph" presetSubtype="1" nodeType="withEffect">
                                  <p:stCondLst>
                                    <p:cond delay="0"/>
                                  </p:stCondLst>
                                  <p:childTnLst>
                                    <p:set>
                                      <p:cBhvr override="childStyle">
                                        <p:cTn id="76" dur="indefinite"/>
                                        <p:tgtEl>
                                          <p:spTgt spid="22">
                                            <p:txEl>
                                              <p:pRg st="0" end="0"/>
                                            </p:txEl>
                                          </p:spTgt>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60"/>
                                        </p:tgtEl>
                                        <p:attrNameLst>
                                          <p:attrName>fillcolor</p:attrName>
                                        </p:attrNameLst>
                                      </p:cBhvr>
                                      <p:to>
                                        <p:clrVal>
                                          <a:schemeClr val="accent2"/>
                                        </p:clrVal>
                                      </p:to>
                                    </p:set>
                                    <p:set>
                                      <p:cBhvr>
                                        <p:cTn id="81" dur="indefinite"/>
                                        <p:tgtEl>
                                          <p:spTgt spid="60"/>
                                        </p:tgtEl>
                                        <p:attrNameLst>
                                          <p:attrName>fill.type</p:attrName>
                                        </p:attrNameLst>
                                      </p:cBhvr>
                                      <p:to>
                                        <p:strVal val="solid"/>
                                      </p:to>
                                    </p:set>
                                    <p:set>
                                      <p:cBhvr>
                                        <p:cTn id="82" dur="indefinite"/>
                                        <p:tgtEl>
                                          <p:spTgt spid="60"/>
                                        </p:tgtEl>
                                        <p:attrNameLst>
                                          <p:attrName>fill.on</p:attrName>
                                        </p:attrNameLst>
                                      </p:cBhvr>
                                      <p:to>
                                        <p:strVal val="true"/>
                                      </p:to>
                                    </p:set>
                                  </p:childTnLst>
                                </p:cTn>
                              </p:par>
                              <p:par>
                                <p:cTn id="83" presetID="1" presetClass="emph" presetSubtype="1" nodeType="withEffect">
                                  <p:stCondLst>
                                    <p:cond delay="0"/>
                                  </p:stCondLst>
                                  <p:childTnLst>
                                    <p:set>
                                      <p:cBhvr>
                                        <p:cTn id="84" dur="indefinite"/>
                                        <p:tgtEl>
                                          <p:spTgt spid="61"/>
                                        </p:tgtEl>
                                        <p:attrNameLst>
                                          <p:attrName>fillcolor</p:attrName>
                                        </p:attrNameLst>
                                      </p:cBhvr>
                                      <p:to>
                                        <p:clrVal>
                                          <a:srgbClr val="00B050"/>
                                        </p:clrVal>
                                      </p:to>
                                    </p:set>
                                    <p:set>
                                      <p:cBhvr>
                                        <p:cTn id="85" dur="indefinite"/>
                                        <p:tgtEl>
                                          <p:spTgt spid="61"/>
                                        </p:tgtEl>
                                        <p:attrNameLst>
                                          <p:attrName>fill.type</p:attrName>
                                        </p:attrNameLst>
                                      </p:cBhvr>
                                      <p:to>
                                        <p:strVal val="solid"/>
                                      </p:to>
                                    </p:set>
                                    <p:set>
                                      <p:cBhvr>
                                        <p:cTn id="86" dur="indefinite"/>
                                        <p:tgtEl>
                                          <p:spTgt spid="61"/>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3" presetClass="emph" presetSubtype="1" nodeType="clickEffect">
                                  <p:stCondLst>
                                    <p:cond delay="0"/>
                                  </p:stCondLst>
                                  <p:childTnLst>
                                    <p:set>
                                      <p:cBhvr override="childStyle">
                                        <p:cTn id="90" dur="indefinite"/>
                                        <p:tgtEl>
                                          <p:spTgt spid="21">
                                            <p:txEl>
                                              <p:pRg st="1" end="1"/>
                                            </p:txEl>
                                          </p:spTgt>
                                        </p:tgtEl>
                                        <p:attrNameLst>
                                          <p:attrName>style.color</p:attrName>
                                        </p:attrNameLst>
                                      </p:cBhvr>
                                      <p:to>
                                        <p:clrVal>
                                          <a:srgbClr val="000000"/>
                                        </p:clrVal>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62"/>
                                        </p:tgtEl>
                                        <p:attrNameLst>
                                          <p:attrName>fillcolor</p:attrName>
                                        </p:attrNameLst>
                                      </p:cBhvr>
                                      <p:to>
                                        <p:clrVal>
                                          <a:srgbClr val="00B050"/>
                                        </p:clrVal>
                                      </p:to>
                                    </p:set>
                                    <p:set>
                                      <p:cBhvr>
                                        <p:cTn id="95" dur="indefinite"/>
                                        <p:tgtEl>
                                          <p:spTgt spid="62"/>
                                        </p:tgtEl>
                                        <p:attrNameLst>
                                          <p:attrName>fill.type</p:attrName>
                                        </p:attrNameLst>
                                      </p:cBhvr>
                                      <p:to>
                                        <p:strVal val="solid"/>
                                      </p:to>
                                    </p:set>
                                    <p:set>
                                      <p:cBhvr>
                                        <p:cTn id="96" dur="indefinite"/>
                                        <p:tgtEl>
                                          <p:spTgt spid="62"/>
                                        </p:tgtEl>
                                        <p:attrNameLst>
                                          <p:attrName>fill.on</p:attrName>
                                        </p:attrNameLst>
                                      </p:cBhvr>
                                      <p:to>
                                        <p:strVal val="true"/>
                                      </p:to>
                                    </p:set>
                                  </p:childTnLst>
                                </p:cTn>
                              </p:par>
                              <p:par>
                                <p:cTn id="97" presetID="1" presetClass="emph" presetSubtype="1" nodeType="withEffect">
                                  <p:stCondLst>
                                    <p:cond delay="0"/>
                                  </p:stCondLst>
                                  <p:childTnLst>
                                    <p:set>
                                      <p:cBhvr>
                                        <p:cTn id="98" dur="indefinite"/>
                                        <p:tgtEl>
                                          <p:spTgt spid="61"/>
                                        </p:tgtEl>
                                        <p:attrNameLst>
                                          <p:attrName>fillcolor</p:attrName>
                                        </p:attrNameLst>
                                      </p:cBhvr>
                                      <p:to>
                                        <p:clrVal>
                                          <a:schemeClr val="bg1"/>
                                        </p:clrVal>
                                      </p:to>
                                    </p:set>
                                    <p:set>
                                      <p:cBhvr>
                                        <p:cTn id="99" dur="indefinite"/>
                                        <p:tgtEl>
                                          <p:spTgt spid="61"/>
                                        </p:tgtEl>
                                        <p:attrNameLst>
                                          <p:attrName>fill.type</p:attrName>
                                        </p:attrNameLst>
                                      </p:cBhvr>
                                      <p:to>
                                        <p:strVal val="solid"/>
                                      </p:to>
                                    </p:set>
                                    <p:set>
                                      <p:cBhvr>
                                        <p:cTn id="100" dur="indefinite"/>
                                        <p:tgtEl>
                                          <p:spTgt spid="61"/>
                                        </p:tgtEl>
                                        <p:attrNameLst>
                                          <p:attrName>fill.on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mph" presetSubtype="1" nodeType="clickEffect">
                                  <p:stCondLst>
                                    <p:cond delay="0"/>
                                  </p:stCondLst>
                                  <p:childTnLst>
                                    <p:set>
                                      <p:cBhvr>
                                        <p:cTn id="104" dur="indefinite"/>
                                        <p:tgtEl>
                                          <p:spTgt spid="67"/>
                                        </p:tgtEl>
                                        <p:attrNameLst>
                                          <p:attrName>fillcolor</p:attrName>
                                        </p:attrNameLst>
                                      </p:cBhvr>
                                      <p:to>
                                        <p:clrVal>
                                          <a:srgbClr val="00B050"/>
                                        </p:clrVal>
                                      </p:to>
                                    </p:set>
                                    <p:set>
                                      <p:cBhvr>
                                        <p:cTn id="105" dur="indefinite"/>
                                        <p:tgtEl>
                                          <p:spTgt spid="67"/>
                                        </p:tgtEl>
                                        <p:attrNameLst>
                                          <p:attrName>fill.type</p:attrName>
                                        </p:attrNameLst>
                                      </p:cBhvr>
                                      <p:to>
                                        <p:strVal val="solid"/>
                                      </p:to>
                                    </p:set>
                                    <p:set>
                                      <p:cBhvr>
                                        <p:cTn id="106" dur="indefinite"/>
                                        <p:tgtEl>
                                          <p:spTgt spid="67"/>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3" presetClass="emph" presetSubtype="1" nodeType="clickEffect">
                                  <p:stCondLst>
                                    <p:cond delay="0"/>
                                  </p:stCondLst>
                                  <p:childTnLst>
                                    <p:set>
                                      <p:cBhvr override="childStyle">
                                        <p:cTn id="110" dur="indefinite"/>
                                        <p:tgtEl>
                                          <p:spTgt spid="22">
                                            <p:txEl>
                                              <p:pRg st="1" end="1"/>
                                            </p:txEl>
                                          </p:spTgt>
                                        </p:tgtEl>
                                        <p:attrNameLst>
                                          <p:attrName>style.color</p:attrName>
                                        </p:attrNameLst>
                                      </p:cBhvr>
                                      <p:to>
                                        <p:clrVal>
                                          <a:srgbClr val="000000"/>
                                        </p:clrVal>
                                      </p:to>
                                    </p:set>
                                  </p:childTnLst>
                                </p:cTn>
                              </p:par>
                            </p:childTnLst>
                          </p:cTn>
                        </p:par>
                      </p:childTnLst>
                    </p:cTn>
                  </p:par>
                  <p:par>
                    <p:cTn id="111" fill="hold">
                      <p:stCondLst>
                        <p:cond delay="indefinite"/>
                      </p:stCondLst>
                      <p:childTnLst>
                        <p:par>
                          <p:cTn id="112" fill="hold">
                            <p:stCondLst>
                              <p:cond delay="0"/>
                            </p:stCondLst>
                            <p:childTnLst>
                              <p:par>
                                <p:cTn id="113" presetID="1" presetClass="emph" presetSubtype="1" nodeType="clickEffect">
                                  <p:stCondLst>
                                    <p:cond delay="0"/>
                                  </p:stCondLst>
                                  <p:childTnLst>
                                    <p:set>
                                      <p:cBhvr>
                                        <p:cTn id="114" dur="indefinite"/>
                                        <p:tgtEl>
                                          <p:spTgt spid="60"/>
                                        </p:tgtEl>
                                        <p:attrNameLst>
                                          <p:attrName>fillcolor</p:attrName>
                                        </p:attrNameLst>
                                      </p:cBhvr>
                                      <p:to>
                                        <p:clrVal>
                                          <a:schemeClr val="bg1"/>
                                        </p:clrVal>
                                      </p:to>
                                    </p:set>
                                    <p:set>
                                      <p:cBhvr>
                                        <p:cTn id="115" dur="indefinite"/>
                                        <p:tgtEl>
                                          <p:spTgt spid="60"/>
                                        </p:tgtEl>
                                        <p:attrNameLst>
                                          <p:attrName>fill.type</p:attrName>
                                        </p:attrNameLst>
                                      </p:cBhvr>
                                      <p:to>
                                        <p:strVal val="solid"/>
                                      </p:to>
                                    </p:set>
                                    <p:set>
                                      <p:cBhvr>
                                        <p:cTn id="116" dur="indefinite"/>
                                        <p:tgtEl>
                                          <p:spTgt spid="60"/>
                                        </p:tgtEl>
                                        <p:attrNameLst>
                                          <p:attrName>fill.on</p:attrName>
                                        </p:attrNameLst>
                                      </p:cBhvr>
                                      <p:to>
                                        <p:strVal val="true"/>
                                      </p:to>
                                    </p:set>
                                  </p:childTnLst>
                                </p:cTn>
                              </p:par>
                              <p:par>
                                <p:cTn id="117" presetID="1" presetClass="emph" presetSubtype="1" nodeType="withEffect">
                                  <p:stCondLst>
                                    <p:cond delay="0"/>
                                  </p:stCondLst>
                                  <p:childTnLst>
                                    <p:set>
                                      <p:cBhvr>
                                        <p:cTn id="118" dur="indefinite"/>
                                        <p:tgtEl>
                                          <p:spTgt spid="62"/>
                                        </p:tgtEl>
                                        <p:attrNameLst>
                                          <p:attrName>fillcolor</p:attrName>
                                        </p:attrNameLst>
                                      </p:cBhvr>
                                      <p:to>
                                        <p:clrVal>
                                          <a:schemeClr val="bg1"/>
                                        </p:clrVal>
                                      </p:to>
                                    </p:set>
                                    <p:set>
                                      <p:cBhvr>
                                        <p:cTn id="119" dur="indefinite"/>
                                        <p:tgtEl>
                                          <p:spTgt spid="62"/>
                                        </p:tgtEl>
                                        <p:attrNameLst>
                                          <p:attrName>fill.type</p:attrName>
                                        </p:attrNameLst>
                                      </p:cBhvr>
                                      <p:to>
                                        <p:strVal val="solid"/>
                                      </p:to>
                                    </p:set>
                                    <p:set>
                                      <p:cBhvr>
                                        <p:cTn id="120" dur="indefinite"/>
                                        <p:tgtEl>
                                          <p:spTgt spid="62"/>
                                        </p:tgtEl>
                                        <p:attrNameLst>
                                          <p:attrName>fill.on</p:attrName>
                                        </p:attrNameLst>
                                      </p:cBhvr>
                                      <p:to>
                                        <p:strVal val="true"/>
                                      </p:to>
                                    </p:set>
                                  </p:childTnLst>
                                </p:cTn>
                              </p:par>
                              <p:par>
                                <p:cTn id="121" presetID="1" presetClass="emph" presetSubtype="1" nodeType="withEffect">
                                  <p:stCondLst>
                                    <p:cond delay="0"/>
                                  </p:stCondLst>
                                  <p:childTnLst>
                                    <p:set>
                                      <p:cBhvr>
                                        <p:cTn id="122" dur="indefinite"/>
                                        <p:tgtEl>
                                          <p:spTgt spid="67"/>
                                        </p:tgtEl>
                                        <p:attrNameLst>
                                          <p:attrName>fillcolor</p:attrName>
                                        </p:attrNameLst>
                                      </p:cBhvr>
                                      <p:to>
                                        <p:clrVal>
                                          <a:schemeClr val="bg1"/>
                                        </p:clrVal>
                                      </p:to>
                                    </p:set>
                                    <p:set>
                                      <p:cBhvr>
                                        <p:cTn id="123" dur="indefinite"/>
                                        <p:tgtEl>
                                          <p:spTgt spid="67"/>
                                        </p:tgtEl>
                                        <p:attrNameLst>
                                          <p:attrName>fill.type</p:attrName>
                                        </p:attrNameLst>
                                      </p:cBhvr>
                                      <p:to>
                                        <p:strVal val="solid"/>
                                      </p:to>
                                    </p:set>
                                    <p:set>
                                      <p:cBhvr>
                                        <p:cTn id="124" dur="indefinite"/>
                                        <p:tgtEl>
                                          <p:spTgt spid="67"/>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64"/>
                                        </p:tgtEl>
                                        <p:attrNameLst>
                                          <p:attrName>fillcolor</p:attrName>
                                        </p:attrNameLst>
                                      </p:cBhvr>
                                      <p:to>
                                        <p:clrVal>
                                          <a:schemeClr val="accent2"/>
                                        </p:clrVal>
                                      </p:to>
                                    </p:set>
                                    <p:set>
                                      <p:cBhvr>
                                        <p:cTn id="129" dur="indefinite"/>
                                        <p:tgtEl>
                                          <p:spTgt spid="64"/>
                                        </p:tgtEl>
                                        <p:attrNameLst>
                                          <p:attrName>fill.type</p:attrName>
                                        </p:attrNameLst>
                                      </p:cBhvr>
                                      <p:to>
                                        <p:strVal val="solid"/>
                                      </p:to>
                                    </p:set>
                                    <p:set>
                                      <p:cBhvr>
                                        <p:cTn id="130" dur="indefinite"/>
                                        <p:tgtEl>
                                          <p:spTgt spid="64"/>
                                        </p:tgtEl>
                                        <p:attrNameLst>
                                          <p:attrName>fill.on</p:attrName>
                                        </p:attrNameLst>
                                      </p:cBhvr>
                                      <p:to>
                                        <p:strVal val="true"/>
                                      </p:to>
                                    </p:set>
                                  </p:childTnLst>
                                </p:cTn>
                              </p:par>
                              <p:par>
                                <p:cTn id="131" presetID="1" presetClass="emph" presetSubtype="1" nodeType="withEffect">
                                  <p:stCondLst>
                                    <p:cond delay="0"/>
                                  </p:stCondLst>
                                  <p:childTnLst>
                                    <p:set>
                                      <p:cBhvr>
                                        <p:cTn id="132" dur="indefinite"/>
                                        <p:tgtEl>
                                          <p:spTgt spid="65"/>
                                        </p:tgtEl>
                                        <p:attrNameLst>
                                          <p:attrName>fillcolor</p:attrName>
                                        </p:attrNameLst>
                                      </p:cBhvr>
                                      <p:to>
                                        <p:clrVal>
                                          <a:srgbClr val="00B050"/>
                                        </p:clrVal>
                                      </p:to>
                                    </p:set>
                                    <p:set>
                                      <p:cBhvr>
                                        <p:cTn id="133" dur="indefinite"/>
                                        <p:tgtEl>
                                          <p:spTgt spid="65"/>
                                        </p:tgtEl>
                                        <p:attrNameLst>
                                          <p:attrName>fill.type</p:attrName>
                                        </p:attrNameLst>
                                      </p:cBhvr>
                                      <p:to>
                                        <p:strVal val="solid"/>
                                      </p:to>
                                    </p:set>
                                    <p:set>
                                      <p:cBhvr>
                                        <p:cTn id="134" dur="indefinite"/>
                                        <p:tgtEl>
                                          <p:spTgt spid="65"/>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nodeType="clickEffect">
                                  <p:stCondLst>
                                    <p:cond delay="0"/>
                                  </p:stCondLst>
                                  <p:childTnLst>
                                    <p:set>
                                      <p:cBhvr>
                                        <p:cTn id="138" dur="indefinite"/>
                                        <p:tgtEl>
                                          <p:spTgt spid="67"/>
                                        </p:tgtEl>
                                        <p:attrNameLst>
                                          <p:attrName>fillcolor</p:attrName>
                                        </p:attrNameLst>
                                      </p:cBhvr>
                                      <p:to>
                                        <p:clrVal>
                                          <a:srgbClr val="00B050"/>
                                        </p:clrVal>
                                      </p:to>
                                    </p:set>
                                    <p:set>
                                      <p:cBhvr>
                                        <p:cTn id="139" dur="indefinite"/>
                                        <p:tgtEl>
                                          <p:spTgt spid="67"/>
                                        </p:tgtEl>
                                        <p:attrNameLst>
                                          <p:attrName>fill.type</p:attrName>
                                        </p:attrNameLst>
                                      </p:cBhvr>
                                      <p:to>
                                        <p:strVal val="solid"/>
                                      </p:to>
                                    </p:set>
                                    <p:set>
                                      <p:cBhvr>
                                        <p:cTn id="140" dur="indefinite"/>
                                        <p:tgtEl>
                                          <p:spTgt spid="67"/>
                                        </p:tgtEl>
                                        <p:attrNameLst>
                                          <p:attrName>fill.on</p:attrName>
                                        </p:attrNameLst>
                                      </p:cBhvr>
                                      <p:to>
                                        <p:strVal val="true"/>
                                      </p:to>
                                    </p:set>
                                  </p:childTnLst>
                                </p:cTn>
                              </p:par>
                            </p:childTnLst>
                          </p:cTn>
                        </p:par>
                      </p:childTnLst>
                    </p:cTn>
                  </p:par>
                  <p:par>
                    <p:cTn id="141" fill="hold">
                      <p:stCondLst>
                        <p:cond delay="indefinite"/>
                      </p:stCondLst>
                      <p:childTnLst>
                        <p:par>
                          <p:cTn id="142" fill="hold">
                            <p:stCondLst>
                              <p:cond delay="0"/>
                            </p:stCondLst>
                            <p:childTnLst>
                              <p:par>
                                <p:cTn id="143" presetID="1" presetClass="emph" presetSubtype="1" nodeType="clickEffect">
                                  <p:stCondLst>
                                    <p:cond delay="0"/>
                                  </p:stCondLst>
                                  <p:childTnLst>
                                    <p:set>
                                      <p:cBhvr>
                                        <p:cTn id="144" dur="indefinite"/>
                                        <p:tgtEl>
                                          <p:spTgt spid="71"/>
                                        </p:tgtEl>
                                        <p:attrNameLst>
                                          <p:attrName>fillcolor</p:attrName>
                                        </p:attrNameLst>
                                      </p:cBhvr>
                                      <p:to>
                                        <p:clrVal>
                                          <a:srgbClr val="00B050"/>
                                        </p:clrVal>
                                      </p:to>
                                    </p:set>
                                    <p:set>
                                      <p:cBhvr>
                                        <p:cTn id="145" dur="indefinite"/>
                                        <p:tgtEl>
                                          <p:spTgt spid="71"/>
                                        </p:tgtEl>
                                        <p:attrNameLst>
                                          <p:attrName>fill.type</p:attrName>
                                        </p:attrNameLst>
                                      </p:cBhvr>
                                      <p:to>
                                        <p:strVal val="solid"/>
                                      </p:to>
                                    </p:set>
                                    <p:set>
                                      <p:cBhvr>
                                        <p:cTn id="146" dur="indefinite"/>
                                        <p:tgtEl>
                                          <p:spTgt spid="71"/>
                                        </p:tgtEl>
                                        <p:attrNameLst>
                                          <p:attrName>fill.on</p:attrName>
                                        </p:attrNameLst>
                                      </p:cBhvr>
                                      <p:to>
                                        <p:strVal val="true"/>
                                      </p:to>
                                    </p:set>
                                  </p:childTnLst>
                                </p:cTn>
                              </p:par>
                            </p:childTnLst>
                          </p:cTn>
                        </p:par>
                      </p:childTnLst>
                    </p:cTn>
                  </p:par>
                  <p:par>
                    <p:cTn id="147" fill="hold">
                      <p:stCondLst>
                        <p:cond delay="indefinite"/>
                      </p:stCondLst>
                      <p:childTnLst>
                        <p:par>
                          <p:cTn id="148" fill="hold">
                            <p:stCondLst>
                              <p:cond delay="0"/>
                            </p:stCondLst>
                            <p:childTnLst>
                              <p:par>
                                <p:cTn id="149" presetID="3" presetClass="emph" presetSubtype="1" nodeType="clickEffect">
                                  <p:stCondLst>
                                    <p:cond delay="0"/>
                                  </p:stCondLst>
                                  <p:childTnLst>
                                    <p:set>
                                      <p:cBhvr override="childStyle">
                                        <p:cTn id="150" dur="indefinite"/>
                                        <p:tgtEl>
                                          <p:spTgt spid="21">
                                            <p:txEl>
                                              <p:pRg st="2" end="2"/>
                                            </p:txEl>
                                          </p:spTgt>
                                        </p:tgtEl>
                                        <p:attrNameLst>
                                          <p:attrName>style.color</p:attrName>
                                        </p:attrNameLst>
                                      </p:cBhvr>
                                      <p:to>
                                        <p:clrVal>
                                          <a:srgbClr val="000000"/>
                                        </p:clrVal>
                                      </p:to>
                                    </p:set>
                                  </p:childTnLst>
                                </p:cTn>
                              </p:par>
                            </p:childTnLst>
                          </p:cTn>
                        </p:par>
                      </p:childTnLst>
                    </p:cTn>
                  </p:par>
                  <p:par>
                    <p:cTn id="151" fill="hold">
                      <p:stCondLst>
                        <p:cond delay="indefinite"/>
                      </p:stCondLst>
                      <p:childTnLst>
                        <p:par>
                          <p:cTn id="152" fill="hold">
                            <p:stCondLst>
                              <p:cond delay="0"/>
                            </p:stCondLst>
                            <p:childTnLst>
                              <p:par>
                                <p:cTn id="153" presetID="1" presetClass="emph" presetSubtype="1" nodeType="clickEffect">
                                  <p:stCondLst>
                                    <p:cond delay="0"/>
                                  </p:stCondLst>
                                  <p:childTnLst>
                                    <p:set>
                                      <p:cBhvr>
                                        <p:cTn id="154" dur="indefinite"/>
                                        <p:tgtEl>
                                          <p:spTgt spid="66"/>
                                        </p:tgtEl>
                                        <p:attrNameLst>
                                          <p:attrName>fillcolor</p:attrName>
                                        </p:attrNameLst>
                                      </p:cBhvr>
                                      <p:to>
                                        <p:clrVal>
                                          <a:srgbClr val="00B050"/>
                                        </p:clrVal>
                                      </p:to>
                                    </p:set>
                                    <p:set>
                                      <p:cBhvr>
                                        <p:cTn id="155" dur="indefinite"/>
                                        <p:tgtEl>
                                          <p:spTgt spid="66"/>
                                        </p:tgtEl>
                                        <p:attrNameLst>
                                          <p:attrName>fill.type</p:attrName>
                                        </p:attrNameLst>
                                      </p:cBhvr>
                                      <p:to>
                                        <p:strVal val="solid"/>
                                      </p:to>
                                    </p:set>
                                    <p:set>
                                      <p:cBhvr>
                                        <p:cTn id="156" dur="indefinite"/>
                                        <p:tgtEl>
                                          <p:spTgt spid="66"/>
                                        </p:tgtEl>
                                        <p:attrNameLst>
                                          <p:attrName>fill.on</p:attrName>
                                        </p:attrNameLst>
                                      </p:cBhvr>
                                      <p:to>
                                        <p:strVal val="true"/>
                                      </p:to>
                                    </p:set>
                                  </p:childTnLst>
                                </p:cTn>
                              </p:par>
                              <p:par>
                                <p:cTn id="157" presetID="1" presetClass="emph" presetSubtype="1" nodeType="withEffect">
                                  <p:stCondLst>
                                    <p:cond delay="0"/>
                                  </p:stCondLst>
                                  <p:childTnLst>
                                    <p:set>
                                      <p:cBhvr>
                                        <p:cTn id="158" dur="indefinite"/>
                                        <p:tgtEl>
                                          <p:spTgt spid="65"/>
                                        </p:tgtEl>
                                        <p:attrNameLst>
                                          <p:attrName>fillcolor</p:attrName>
                                        </p:attrNameLst>
                                      </p:cBhvr>
                                      <p:to>
                                        <p:clrVal>
                                          <a:schemeClr val="bg1"/>
                                        </p:clrVal>
                                      </p:to>
                                    </p:set>
                                    <p:set>
                                      <p:cBhvr>
                                        <p:cTn id="159" dur="indefinite"/>
                                        <p:tgtEl>
                                          <p:spTgt spid="65"/>
                                        </p:tgtEl>
                                        <p:attrNameLst>
                                          <p:attrName>fill.type</p:attrName>
                                        </p:attrNameLst>
                                      </p:cBhvr>
                                      <p:to>
                                        <p:strVal val="solid"/>
                                      </p:to>
                                    </p:set>
                                    <p:set>
                                      <p:cBhvr>
                                        <p:cTn id="160" dur="indefinite"/>
                                        <p:tgtEl>
                                          <p:spTgt spid="65"/>
                                        </p:tgtEl>
                                        <p:attrNameLst>
                                          <p:attrName>fill.on</p:attrName>
                                        </p:attrNameLst>
                                      </p:cBhvr>
                                      <p:to>
                                        <p:strVal val="true"/>
                                      </p:to>
                                    </p:set>
                                  </p:childTnLst>
                                </p:cTn>
                              </p:par>
                              <p:par>
                                <p:cTn id="161" presetID="1" presetClass="emph" presetSubtype="1" nodeType="withEffect">
                                  <p:stCondLst>
                                    <p:cond delay="0"/>
                                  </p:stCondLst>
                                  <p:childTnLst>
                                    <p:set>
                                      <p:cBhvr>
                                        <p:cTn id="162" dur="indefinite"/>
                                        <p:tgtEl>
                                          <p:spTgt spid="67"/>
                                        </p:tgtEl>
                                        <p:attrNameLst>
                                          <p:attrName>fillcolor</p:attrName>
                                        </p:attrNameLst>
                                      </p:cBhvr>
                                      <p:to>
                                        <p:clrVal>
                                          <a:schemeClr val="bg1"/>
                                        </p:clrVal>
                                      </p:to>
                                    </p:set>
                                    <p:set>
                                      <p:cBhvr>
                                        <p:cTn id="163" dur="indefinite"/>
                                        <p:tgtEl>
                                          <p:spTgt spid="67"/>
                                        </p:tgtEl>
                                        <p:attrNameLst>
                                          <p:attrName>fill.type</p:attrName>
                                        </p:attrNameLst>
                                      </p:cBhvr>
                                      <p:to>
                                        <p:strVal val="solid"/>
                                      </p:to>
                                    </p:set>
                                    <p:set>
                                      <p:cBhvr>
                                        <p:cTn id="164" dur="indefinite"/>
                                        <p:tgtEl>
                                          <p:spTgt spid="67"/>
                                        </p:tgtEl>
                                        <p:attrNameLst>
                                          <p:attrName>fill.on</p:attrName>
                                        </p:attrNameLst>
                                      </p:cBhvr>
                                      <p:to>
                                        <p:strVal val="true"/>
                                      </p:to>
                                    </p:set>
                                  </p:childTnLst>
                                </p:cTn>
                              </p:par>
                            </p:childTnLst>
                          </p:cTn>
                        </p:par>
                      </p:childTnLst>
                    </p:cTn>
                  </p:par>
                  <p:par>
                    <p:cTn id="165" fill="hold">
                      <p:stCondLst>
                        <p:cond delay="indefinite"/>
                      </p:stCondLst>
                      <p:childTnLst>
                        <p:par>
                          <p:cTn id="166" fill="hold">
                            <p:stCondLst>
                              <p:cond delay="0"/>
                            </p:stCondLst>
                            <p:childTnLst>
                              <p:par>
                                <p:cTn id="167" presetID="3" presetClass="emph" presetSubtype="1" nodeType="clickEffect">
                                  <p:stCondLst>
                                    <p:cond delay="0"/>
                                  </p:stCondLst>
                                  <p:childTnLst>
                                    <p:set>
                                      <p:cBhvr override="childStyle">
                                        <p:cTn id="168" dur="indefinite"/>
                                        <p:tgtEl>
                                          <p:spTgt spid="22">
                                            <p:txEl>
                                              <p:pRg st="2" end="2"/>
                                            </p:txEl>
                                          </p:spTgt>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1" presetClass="emph" presetSubtype="1" nodeType="clickEffect">
                                  <p:stCondLst>
                                    <p:cond delay="0"/>
                                  </p:stCondLst>
                                  <p:childTnLst>
                                    <p:set>
                                      <p:cBhvr>
                                        <p:cTn id="172" dur="indefinite"/>
                                        <p:tgtEl>
                                          <p:spTgt spid="64"/>
                                        </p:tgtEl>
                                        <p:attrNameLst>
                                          <p:attrName>fillcolor</p:attrName>
                                        </p:attrNameLst>
                                      </p:cBhvr>
                                      <p:to>
                                        <p:clrVal>
                                          <a:schemeClr val="bg1"/>
                                        </p:clrVal>
                                      </p:to>
                                    </p:set>
                                    <p:set>
                                      <p:cBhvr>
                                        <p:cTn id="173" dur="indefinite"/>
                                        <p:tgtEl>
                                          <p:spTgt spid="64"/>
                                        </p:tgtEl>
                                        <p:attrNameLst>
                                          <p:attrName>fill.type</p:attrName>
                                        </p:attrNameLst>
                                      </p:cBhvr>
                                      <p:to>
                                        <p:strVal val="solid"/>
                                      </p:to>
                                    </p:set>
                                    <p:set>
                                      <p:cBhvr>
                                        <p:cTn id="174" dur="indefinite"/>
                                        <p:tgtEl>
                                          <p:spTgt spid="64"/>
                                        </p:tgtEl>
                                        <p:attrNameLst>
                                          <p:attrName>fill.on</p:attrName>
                                        </p:attrNameLst>
                                      </p:cBhvr>
                                      <p:to>
                                        <p:strVal val="true"/>
                                      </p:to>
                                    </p:set>
                                  </p:childTnLst>
                                </p:cTn>
                              </p:par>
                              <p:par>
                                <p:cTn id="175" presetID="1" presetClass="emph" presetSubtype="1" nodeType="withEffect">
                                  <p:stCondLst>
                                    <p:cond delay="0"/>
                                  </p:stCondLst>
                                  <p:childTnLst>
                                    <p:set>
                                      <p:cBhvr>
                                        <p:cTn id="176" dur="indefinite"/>
                                        <p:tgtEl>
                                          <p:spTgt spid="66"/>
                                        </p:tgtEl>
                                        <p:attrNameLst>
                                          <p:attrName>fillcolor</p:attrName>
                                        </p:attrNameLst>
                                      </p:cBhvr>
                                      <p:to>
                                        <p:clrVal>
                                          <a:schemeClr val="bg1"/>
                                        </p:clrVal>
                                      </p:to>
                                    </p:set>
                                    <p:set>
                                      <p:cBhvr>
                                        <p:cTn id="177" dur="indefinite"/>
                                        <p:tgtEl>
                                          <p:spTgt spid="66"/>
                                        </p:tgtEl>
                                        <p:attrNameLst>
                                          <p:attrName>fill.type</p:attrName>
                                        </p:attrNameLst>
                                      </p:cBhvr>
                                      <p:to>
                                        <p:strVal val="solid"/>
                                      </p:to>
                                    </p:set>
                                    <p:set>
                                      <p:cBhvr>
                                        <p:cTn id="178" dur="indefinite"/>
                                        <p:tgtEl>
                                          <p:spTgt spid="66"/>
                                        </p:tgtEl>
                                        <p:attrNameLst>
                                          <p:attrName>fill.on</p:attrName>
                                        </p:attrNameLst>
                                      </p:cBhvr>
                                      <p:to>
                                        <p:strVal val="true"/>
                                      </p:to>
                                    </p:set>
                                  </p:childTnLst>
                                </p:cTn>
                              </p:par>
                              <p:par>
                                <p:cTn id="179" presetID="1" presetClass="emph" presetSubtype="1" nodeType="withEffect">
                                  <p:stCondLst>
                                    <p:cond delay="0"/>
                                  </p:stCondLst>
                                  <p:childTnLst>
                                    <p:set>
                                      <p:cBhvr>
                                        <p:cTn id="180" dur="indefinite"/>
                                        <p:tgtEl>
                                          <p:spTgt spid="71"/>
                                        </p:tgtEl>
                                        <p:attrNameLst>
                                          <p:attrName>fillcolor</p:attrName>
                                        </p:attrNameLst>
                                      </p:cBhvr>
                                      <p:to>
                                        <p:clrVal>
                                          <a:schemeClr val="bg1"/>
                                        </p:clrVal>
                                      </p:to>
                                    </p:set>
                                    <p:set>
                                      <p:cBhvr>
                                        <p:cTn id="181" dur="indefinite"/>
                                        <p:tgtEl>
                                          <p:spTgt spid="71"/>
                                        </p:tgtEl>
                                        <p:attrNameLst>
                                          <p:attrName>fill.type</p:attrName>
                                        </p:attrNameLst>
                                      </p:cBhvr>
                                      <p:to>
                                        <p:strVal val="solid"/>
                                      </p:to>
                                    </p:set>
                                    <p:set>
                                      <p:cBhvr>
                                        <p:cTn id="182" dur="indefinite"/>
                                        <p:tgtEl>
                                          <p:spTgt spid="71"/>
                                        </p:tgtEl>
                                        <p:attrNameLst>
                                          <p:attrName>fill.on</p:attrName>
                                        </p:attrNameLst>
                                      </p:cBhvr>
                                      <p:to>
                                        <p:strVal val="true"/>
                                      </p:to>
                                    </p:set>
                                  </p:childTnLst>
                                </p:cTn>
                              </p:par>
                            </p:childTnLst>
                          </p:cTn>
                        </p:par>
                      </p:childTnLst>
                    </p:cTn>
                  </p:par>
                  <p:par>
                    <p:cTn id="183" fill="hold">
                      <p:stCondLst>
                        <p:cond delay="indefinite"/>
                      </p:stCondLst>
                      <p:childTnLst>
                        <p:par>
                          <p:cTn id="184" fill="hold">
                            <p:stCondLst>
                              <p:cond delay="0"/>
                            </p:stCondLst>
                            <p:childTnLst>
                              <p:par>
                                <p:cTn id="185" presetID="1" presetClass="emph" presetSubtype="1" nodeType="clickEffect">
                                  <p:stCondLst>
                                    <p:cond delay="0"/>
                                  </p:stCondLst>
                                  <p:childTnLst>
                                    <p:set>
                                      <p:cBhvr>
                                        <p:cTn id="186" dur="indefinite"/>
                                        <p:tgtEl>
                                          <p:spTgt spid="68"/>
                                        </p:tgtEl>
                                        <p:attrNameLst>
                                          <p:attrName>fillcolor</p:attrName>
                                        </p:attrNameLst>
                                      </p:cBhvr>
                                      <p:to>
                                        <p:clrVal>
                                          <a:schemeClr val="accent2"/>
                                        </p:clrVal>
                                      </p:to>
                                    </p:set>
                                    <p:set>
                                      <p:cBhvr>
                                        <p:cTn id="187" dur="indefinite"/>
                                        <p:tgtEl>
                                          <p:spTgt spid="68"/>
                                        </p:tgtEl>
                                        <p:attrNameLst>
                                          <p:attrName>fill.type</p:attrName>
                                        </p:attrNameLst>
                                      </p:cBhvr>
                                      <p:to>
                                        <p:strVal val="solid"/>
                                      </p:to>
                                    </p:set>
                                    <p:set>
                                      <p:cBhvr>
                                        <p:cTn id="188" dur="indefinite"/>
                                        <p:tgtEl>
                                          <p:spTgt spid="68"/>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69"/>
                                        </p:tgtEl>
                                        <p:attrNameLst>
                                          <p:attrName>fillcolor</p:attrName>
                                        </p:attrNameLst>
                                      </p:cBhvr>
                                      <p:to>
                                        <p:clrVal>
                                          <a:srgbClr val="00B050"/>
                                        </p:clrVal>
                                      </p:to>
                                    </p:set>
                                    <p:set>
                                      <p:cBhvr>
                                        <p:cTn id="191" dur="indefinite"/>
                                        <p:tgtEl>
                                          <p:spTgt spid="69"/>
                                        </p:tgtEl>
                                        <p:attrNameLst>
                                          <p:attrName>fill.type</p:attrName>
                                        </p:attrNameLst>
                                      </p:cBhvr>
                                      <p:to>
                                        <p:strVal val="solid"/>
                                      </p:to>
                                    </p:set>
                                    <p:set>
                                      <p:cBhvr>
                                        <p:cTn id="192" dur="indefinite"/>
                                        <p:tgtEl>
                                          <p:spTgt spid="69"/>
                                        </p:tgtEl>
                                        <p:attrNameLst>
                                          <p:attrName>fill.on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1" presetClass="emph" presetSubtype="1" nodeType="clickEffect">
                                  <p:stCondLst>
                                    <p:cond delay="0"/>
                                  </p:stCondLst>
                                  <p:childTnLst>
                                    <p:set>
                                      <p:cBhvr>
                                        <p:cTn id="196" dur="indefinite"/>
                                        <p:tgtEl>
                                          <p:spTgt spid="63"/>
                                        </p:tgtEl>
                                        <p:attrNameLst>
                                          <p:attrName>fillcolor</p:attrName>
                                        </p:attrNameLst>
                                      </p:cBhvr>
                                      <p:to>
                                        <p:clrVal>
                                          <a:srgbClr val="00B050"/>
                                        </p:clrVal>
                                      </p:to>
                                    </p:set>
                                    <p:set>
                                      <p:cBhvr>
                                        <p:cTn id="197" dur="indefinite"/>
                                        <p:tgtEl>
                                          <p:spTgt spid="63"/>
                                        </p:tgtEl>
                                        <p:attrNameLst>
                                          <p:attrName>fill.type</p:attrName>
                                        </p:attrNameLst>
                                      </p:cBhvr>
                                      <p:to>
                                        <p:strVal val="solid"/>
                                      </p:to>
                                    </p:set>
                                    <p:set>
                                      <p:cBhvr>
                                        <p:cTn id="198" dur="indefinite"/>
                                        <p:tgtEl>
                                          <p:spTgt spid="63"/>
                                        </p:tgtEl>
                                        <p:attrNameLst>
                                          <p:attrName>fill.on</p:attrName>
                                        </p:attrNameLst>
                                      </p:cBhvr>
                                      <p:to>
                                        <p:strVal val="true"/>
                                      </p:to>
                                    </p:set>
                                  </p:childTnLst>
                                </p:cTn>
                              </p:par>
                            </p:childTnLst>
                          </p:cTn>
                        </p:par>
                      </p:childTnLst>
                    </p:cTn>
                  </p:par>
                  <p:par>
                    <p:cTn id="199" fill="hold">
                      <p:stCondLst>
                        <p:cond delay="indefinite"/>
                      </p:stCondLst>
                      <p:childTnLst>
                        <p:par>
                          <p:cTn id="200" fill="hold">
                            <p:stCondLst>
                              <p:cond delay="0"/>
                            </p:stCondLst>
                            <p:childTnLst>
                              <p:par>
                                <p:cTn id="201" presetID="1" presetClass="emph" presetSubtype="1" nodeType="clickEffect">
                                  <p:stCondLst>
                                    <p:cond delay="0"/>
                                  </p:stCondLst>
                                  <p:childTnLst>
                                    <p:set>
                                      <p:cBhvr>
                                        <p:cTn id="202" dur="indefinite"/>
                                        <p:tgtEl>
                                          <p:spTgt spid="71"/>
                                        </p:tgtEl>
                                        <p:attrNameLst>
                                          <p:attrName>fillcolor</p:attrName>
                                        </p:attrNameLst>
                                      </p:cBhvr>
                                      <p:to>
                                        <p:clrVal>
                                          <a:srgbClr val="00B050"/>
                                        </p:clrVal>
                                      </p:to>
                                    </p:set>
                                    <p:set>
                                      <p:cBhvr>
                                        <p:cTn id="203" dur="indefinite"/>
                                        <p:tgtEl>
                                          <p:spTgt spid="71"/>
                                        </p:tgtEl>
                                        <p:attrNameLst>
                                          <p:attrName>fill.type</p:attrName>
                                        </p:attrNameLst>
                                      </p:cBhvr>
                                      <p:to>
                                        <p:strVal val="solid"/>
                                      </p:to>
                                    </p:set>
                                    <p:set>
                                      <p:cBhvr>
                                        <p:cTn id="204" dur="indefinite"/>
                                        <p:tgtEl>
                                          <p:spTgt spid="71"/>
                                        </p:tgtEl>
                                        <p:attrNameLst>
                                          <p:attrName>fill.on</p:attrName>
                                        </p:attrNameLst>
                                      </p:cBhvr>
                                      <p:to>
                                        <p:strVal val="true"/>
                                      </p:to>
                                    </p:set>
                                  </p:childTnLst>
                                </p:cTn>
                              </p:par>
                            </p:childTnLst>
                          </p:cTn>
                        </p:par>
                      </p:childTnLst>
                    </p:cTn>
                  </p:par>
                  <p:par>
                    <p:cTn id="205" fill="hold">
                      <p:stCondLst>
                        <p:cond delay="indefinite"/>
                      </p:stCondLst>
                      <p:childTnLst>
                        <p:par>
                          <p:cTn id="206" fill="hold">
                            <p:stCondLst>
                              <p:cond delay="0"/>
                            </p:stCondLst>
                            <p:childTnLst>
                              <p:par>
                                <p:cTn id="207" presetID="3" presetClass="emph" presetSubtype="1" nodeType="clickEffect">
                                  <p:stCondLst>
                                    <p:cond delay="0"/>
                                  </p:stCondLst>
                                  <p:childTnLst>
                                    <p:set>
                                      <p:cBhvr override="childStyle">
                                        <p:cTn id="208" dur="indefinite"/>
                                        <p:tgtEl>
                                          <p:spTgt spid="21">
                                            <p:txEl>
                                              <p:pRg st="3" end="3"/>
                                            </p:txEl>
                                          </p:spTgt>
                                        </p:tgtEl>
                                        <p:attrNameLst>
                                          <p:attrName>style.color</p:attrName>
                                        </p:attrNameLst>
                                      </p:cBhvr>
                                      <p:to>
                                        <p:clrVal>
                                          <a:srgbClr val="000000"/>
                                        </p:clrVal>
                                      </p:to>
                                    </p:set>
                                  </p:childTnLst>
                                </p:cTn>
                              </p:par>
                            </p:childTnLst>
                          </p:cTn>
                        </p:par>
                      </p:childTnLst>
                    </p:cTn>
                  </p:par>
                  <p:par>
                    <p:cTn id="209" fill="hold">
                      <p:stCondLst>
                        <p:cond delay="indefinite"/>
                      </p:stCondLst>
                      <p:childTnLst>
                        <p:par>
                          <p:cTn id="210" fill="hold">
                            <p:stCondLst>
                              <p:cond delay="0"/>
                            </p:stCondLst>
                            <p:childTnLst>
                              <p:par>
                                <p:cTn id="211" presetID="1" presetClass="emph" presetSubtype="1" nodeType="clickEffect">
                                  <p:stCondLst>
                                    <p:cond delay="0"/>
                                  </p:stCondLst>
                                  <p:childTnLst>
                                    <p:set>
                                      <p:cBhvr>
                                        <p:cTn id="212" dur="indefinite"/>
                                        <p:tgtEl>
                                          <p:spTgt spid="70"/>
                                        </p:tgtEl>
                                        <p:attrNameLst>
                                          <p:attrName>fillcolor</p:attrName>
                                        </p:attrNameLst>
                                      </p:cBhvr>
                                      <p:to>
                                        <p:clrVal>
                                          <a:srgbClr val="00B050"/>
                                        </p:clrVal>
                                      </p:to>
                                    </p:set>
                                    <p:set>
                                      <p:cBhvr>
                                        <p:cTn id="213" dur="indefinite"/>
                                        <p:tgtEl>
                                          <p:spTgt spid="70"/>
                                        </p:tgtEl>
                                        <p:attrNameLst>
                                          <p:attrName>fill.type</p:attrName>
                                        </p:attrNameLst>
                                      </p:cBhvr>
                                      <p:to>
                                        <p:strVal val="solid"/>
                                      </p:to>
                                    </p:set>
                                    <p:set>
                                      <p:cBhvr>
                                        <p:cTn id="214" dur="indefinite"/>
                                        <p:tgtEl>
                                          <p:spTgt spid="70"/>
                                        </p:tgtEl>
                                        <p:attrNameLst>
                                          <p:attrName>fill.on</p:attrName>
                                        </p:attrNameLst>
                                      </p:cBhvr>
                                      <p:to>
                                        <p:strVal val="true"/>
                                      </p:to>
                                    </p:set>
                                  </p:childTnLst>
                                </p:cTn>
                              </p:par>
                              <p:par>
                                <p:cTn id="215" presetID="1" presetClass="emph" presetSubtype="1" nodeType="withEffect">
                                  <p:stCondLst>
                                    <p:cond delay="0"/>
                                  </p:stCondLst>
                                  <p:childTnLst>
                                    <p:set>
                                      <p:cBhvr>
                                        <p:cTn id="216" dur="indefinite"/>
                                        <p:tgtEl>
                                          <p:spTgt spid="69"/>
                                        </p:tgtEl>
                                        <p:attrNameLst>
                                          <p:attrName>fillcolor</p:attrName>
                                        </p:attrNameLst>
                                      </p:cBhvr>
                                      <p:to>
                                        <p:clrVal>
                                          <a:schemeClr val="bg1"/>
                                        </p:clrVal>
                                      </p:to>
                                    </p:set>
                                    <p:set>
                                      <p:cBhvr>
                                        <p:cTn id="217" dur="indefinite"/>
                                        <p:tgtEl>
                                          <p:spTgt spid="69"/>
                                        </p:tgtEl>
                                        <p:attrNameLst>
                                          <p:attrName>fill.type</p:attrName>
                                        </p:attrNameLst>
                                      </p:cBhvr>
                                      <p:to>
                                        <p:strVal val="solid"/>
                                      </p:to>
                                    </p:set>
                                    <p:set>
                                      <p:cBhvr>
                                        <p:cTn id="218" dur="indefinite"/>
                                        <p:tgtEl>
                                          <p:spTgt spid="69"/>
                                        </p:tgtEl>
                                        <p:attrNameLst>
                                          <p:attrName>fill.on</p:attrName>
                                        </p:attrNameLst>
                                      </p:cBhvr>
                                      <p:to>
                                        <p:strVal val="true"/>
                                      </p:to>
                                    </p:set>
                                  </p:childTnLst>
                                </p:cTn>
                              </p:par>
                              <p:par>
                                <p:cTn id="219" presetID="1" presetClass="emph" presetSubtype="1" nodeType="withEffect">
                                  <p:stCondLst>
                                    <p:cond delay="0"/>
                                  </p:stCondLst>
                                  <p:childTnLst>
                                    <p:set>
                                      <p:cBhvr>
                                        <p:cTn id="220" dur="indefinite"/>
                                        <p:tgtEl>
                                          <p:spTgt spid="71"/>
                                        </p:tgtEl>
                                        <p:attrNameLst>
                                          <p:attrName>fillcolor</p:attrName>
                                        </p:attrNameLst>
                                      </p:cBhvr>
                                      <p:to>
                                        <p:clrVal>
                                          <a:srgbClr val="FFFFFF"/>
                                        </p:clrVal>
                                      </p:to>
                                    </p:set>
                                    <p:set>
                                      <p:cBhvr>
                                        <p:cTn id="221" dur="indefinite"/>
                                        <p:tgtEl>
                                          <p:spTgt spid="71"/>
                                        </p:tgtEl>
                                        <p:attrNameLst>
                                          <p:attrName>fill.type</p:attrName>
                                        </p:attrNameLst>
                                      </p:cBhvr>
                                      <p:to>
                                        <p:strVal val="solid"/>
                                      </p:to>
                                    </p:set>
                                    <p:set>
                                      <p:cBhvr>
                                        <p:cTn id="222" dur="indefinite"/>
                                        <p:tgtEl>
                                          <p:spTgt spid="71"/>
                                        </p:tgtEl>
                                        <p:attrNameLst>
                                          <p:attrName>fill.on</p:attrName>
                                        </p:attrNameLst>
                                      </p:cBhvr>
                                      <p:to>
                                        <p:strVal val="true"/>
                                      </p:to>
                                    </p:set>
                                  </p:childTnLst>
                                </p:cTn>
                              </p:par>
                              <p:par>
                                <p:cTn id="223" presetID="1" presetClass="emph" presetSubtype="1" nodeType="withEffect">
                                  <p:stCondLst>
                                    <p:cond delay="0"/>
                                  </p:stCondLst>
                                  <p:childTnLst>
                                    <p:set>
                                      <p:cBhvr>
                                        <p:cTn id="224" dur="indefinite"/>
                                        <p:tgtEl>
                                          <p:spTgt spid="63"/>
                                        </p:tgtEl>
                                        <p:attrNameLst>
                                          <p:attrName>fillcolor</p:attrName>
                                        </p:attrNameLst>
                                      </p:cBhvr>
                                      <p:to>
                                        <p:clrVal>
                                          <a:schemeClr val="bg1"/>
                                        </p:clrVal>
                                      </p:to>
                                    </p:set>
                                    <p:set>
                                      <p:cBhvr>
                                        <p:cTn id="225" dur="indefinite"/>
                                        <p:tgtEl>
                                          <p:spTgt spid="63"/>
                                        </p:tgtEl>
                                        <p:attrNameLst>
                                          <p:attrName>fill.type</p:attrName>
                                        </p:attrNameLst>
                                      </p:cBhvr>
                                      <p:to>
                                        <p:strVal val="solid"/>
                                      </p:to>
                                    </p:set>
                                    <p:set>
                                      <p:cBhvr>
                                        <p:cTn id="226" dur="indefinite"/>
                                        <p:tgtEl>
                                          <p:spTgt spid="63"/>
                                        </p:tgtEl>
                                        <p:attrNameLst>
                                          <p:attrName>fill.on</p:attrName>
                                        </p:attrNameLst>
                                      </p:cBhvr>
                                      <p:to>
                                        <p:strVal val="true"/>
                                      </p:to>
                                    </p:set>
                                  </p:childTnLst>
                                </p:cTn>
                              </p:par>
                            </p:childTnLst>
                          </p:cTn>
                        </p:par>
                      </p:childTnLst>
                    </p:cTn>
                  </p:par>
                  <p:par>
                    <p:cTn id="227" fill="hold">
                      <p:stCondLst>
                        <p:cond delay="indefinite"/>
                      </p:stCondLst>
                      <p:childTnLst>
                        <p:par>
                          <p:cTn id="228" fill="hold">
                            <p:stCondLst>
                              <p:cond delay="0"/>
                            </p:stCondLst>
                            <p:childTnLst>
                              <p:par>
                                <p:cTn id="229" presetID="3" presetClass="emph" presetSubtype="1" nodeType="clickEffect">
                                  <p:stCondLst>
                                    <p:cond delay="0"/>
                                  </p:stCondLst>
                                  <p:childTnLst>
                                    <p:set>
                                      <p:cBhvr override="childStyle">
                                        <p:cTn id="230" dur="indefinite"/>
                                        <p:tgtEl>
                                          <p:spTgt spid="22">
                                            <p:txEl>
                                              <p:pRg st="3" end="3"/>
                                            </p:txEl>
                                          </p:spTgt>
                                        </p:tgtEl>
                                        <p:attrNameLst>
                                          <p:attrName>style.color</p:attrName>
                                        </p:attrNameLst>
                                      </p:cBhvr>
                                      <p:to>
                                        <p:clrVal>
                                          <a:srgbClr val="000000"/>
                                        </p:clrVal>
                                      </p:to>
                                    </p:set>
                                  </p:childTnLst>
                                </p:cTn>
                              </p:par>
                            </p:childTnLst>
                          </p:cTn>
                        </p:par>
                      </p:childTnLst>
                    </p:cTn>
                  </p:par>
                  <p:par>
                    <p:cTn id="231" fill="hold">
                      <p:stCondLst>
                        <p:cond delay="indefinite"/>
                      </p:stCondLst>
                      <p:childTnLst>
                        <p:par>
                          <p:cTn id="232" fill="hold">
                            <p:stCondLst>
                              <p:cond delay="0"/>
                            </p:stCondLst>
                            <p:childTnLst>
                              <p:par>
                                <p:cTn id="233" presetID="1" presetClass="emph" presetSubtype="1" nodeType="clickEffect">
                                  <p:stCondLst>
                                    <p:cond delay="0"/>
                                  </p:stCondLst>
                                  <p:childTnLst>
                                    <p:set>
                                      <p:cBhvr>
                                        <p:cTn id="234" dur="indefinite"/>
                                        <p:tgtEl>
                                          <p:spTgt spid="68"/>
                                        </p:tgtEl>
                                        <p:attrNameLst>
                                          <p:attrName>fillcolor</p:attrName>
                                        </p:attrNameLst>
                                      </p:cBhvr>
                                      <p:to>
                                        <p:clrVal>
                                          <a:schemeClr val="bg1"/>
                                        </p:clrVal>
                                      </p:to>
                                    </p:set>
                                    <p:set>
                                      <p:cBhvr>
                                        <p:cTn id="235" dur="indefinite"/>
                                        <p:tgtEl>
                                          <p:spTgt spid="68"/>
                                        </p:tgtEl>
                                        <p:attrNameLst>
                                          <p:attrName>fill.type</p:attrName>
                                        </p:attrNameLst>
                                      </p:cBhvr>
                                      <p:to>
                                        <p:strVal val="solid"/>
                                      </p:to>
                                    </p:set>
                                    <p:set>
                                      <p:cBhvr>
                                        <p:cTn id="236" dur="indefinite"/>
                                        <p:tgtEl>
                                          <p:spTgt spid="68"/>
                                        </p:tgtEl>
                                        <p:attrNameLst>
                                          <p:attrName>fill.on</p:attrName>
                                        </p:attrNameLst>
                                      </p:cBhvr>
                                      <p:to>
                                        <p:strVal val="true"/>
                                      </p:to>
                                    </p:set>
                                  </p:childTnLst>
                                </p:cTn>
                              </p:par>
                              <p:par>
                                <p:cTn id="237" presetID="1" presetClass="emph" presetSubtype="1" nodeType="withEffect">
                                  <p:stCondLst>
                                    <p:cond delay="0"/>
                                  </p:stCondLst>
                                  <p:childTnLst>
                                    <p:set>
                                      <p:cBhvr>
                                        <p:cTn id="238" dur="indefinite"/>
                                        <p:tgtEl>
                                          <p:spTgt spid="70"/>
                                        </p:tgtEl>
                                        <p:attrNameLst>
                                          <p:attrName>fillcolor</p:attrName>
                                        </p:attrNameLst>
                                      </p:cBhvr>
                                      <p:to>
                                        <p:clrVal>
                                          <a:schemeClr val="bg1"/>
                                        </p:clrVal>
                                      </p:to>
                                    </p:set>
                                    <p:set>
                                      <p:cBhvr>
                                        <p:cTn id="239" dur="indefinite"/>
                                        <p:tgtEl>
                                          <p:spTgt spid="70"/>
                                        </p:tgtEl>
                                        <p:attrNameLst>
                                          <p:attrName>fill.type</p:attrName>
                                        </p:attrNameLst>
                                      </p:cBhvr>
                                      <p:to>
                                        <p:strVal val="solid"/>
                                      </p:to>
                                    </p:set>
                                    <p:set>
                                      <p:cBhvr>
                                        <p:cTn id="240" dur="indefinite"/>
                                        <p:tgtEl>
                                          <p:spTgt spid="70"/>
                                        </p:tgtEl>
                                        <p:attrNameLst>
                                          <p:attrName>fill.on</p:attrName>
                                        </p:attrNameLst>
                                      </p:cBhvr>
                                      <p:to>
                                        <p:strVal val="true"/>
                                      </p:to>
                                    </p:set>
                                  </p:childTnLst>
                                </p:cTn>
                              </p:par>
                            </p:childTnLst>
                          </p:cTn>
                        </p:par>
                      </p:childTnLst>
                    </p:cTn>
                  </p:par>
                  <p:par>
                    <p:cTn id="241" fill="hold">
                      <p:stCondLst>
                        <p:cond delay="indefinite"/>
                      </p:stCondLst>
                      <p:childTnLst>
                        <p:par>
                          <p:cTn id="242" fill="hold">
                            <p:stCondLst>
                              <p:cond delay="0"/>
                            </p:stCondLst>
                            <p:childTnLst>
                              <p:par>
                                <p:cTn id="243" presetID="3" presetClass="emph" presetSubtype="1" nodeType="clickEffect">
                                  <p:stCondLst>
                                    <p:cond delay="0"/>
                                  </p:stCondLst>
                                  <p:childTnLst>
                                    <p:set>
                                      <p:cBhvr override="childStyle">
                                        <p:cTn id="244" dur="indefinite"/>
                                        <p:tgtEl>
                                          <p:spTgt spid="4">
                                            <p:txEl>
                                              <p:pRg st="9" end="9"/>
                                            </p:txEl>
                                          </p:spTgt>
                                        </p:tgtEl>
                                        <p:attrNameLst>
                                          <p:attrName>style.color</p:attrName>
                                        </p:attrNameLst>
                                      </p:cBhvr>
                                      <p:to>
                                        <p:clrVal>
                                          <a:srgbClr val="0E57C4"/>
                                        </p:clrVal>
                                      </p:to>
                                    </p:set>
                                  </p:childTnLst>
                                </p:cTn>
                              </p:par>
                            </p:childTnLst>
                          </p:cTn>
                        </p:par>
                      </p:childTnLst>
                    </p:cTn>
                  </p:par>
                  <p:par>
                    <p:cTn id="245" fill="hold">
                      <p:stCondLst>
                        <p:cond delay="indefinite"/>
                      </p:stCondLst>
                      <p:childTnLst>
                        <p:par>
                          <p:cTn id="246" fill="hold">
                            <p:stCondLst>
                              <p:cond delay="0"/>
                            </p:stCondLst>
                            <p:childTnLst>
                              <p:par>
                                <p:cTn id="247" presetID="3" presetClass="emph" presetSubtype="1" nodeType="clickEffect">
                                  <p:stCondLst>
                                    <p:cond delay="0"/>
                                  </p:stCondLst>
                                  <p:childTnLst>
                                    <p:set>
                                      <p:cBhvr override="childStyle">
                                        <p:cTn id="248" dur="indefinite"/>
                                        <p:tgtEl>
                                          <p:spTgt spid="4">
                                            <p:txEl>
                                              <p:pRg st="6" end="6"/>
                                            </p:txEl>
                                          </p:spTgt>
                                        </p:tgtEl>
                                        <p:attrNameLst>
                                          <p:attrName>style.color</p:attrName>
                                        </p:attrNameLst>
                                      </p:cBhvr>
                                      <p:to>
                                        <p:clrVal>
                                          <a:srgbClr val="0E57C4"/>
                                        </p:clrVal>
                                      </p:to>
                                    </p:set>
                                  </p:childTnLst>
                                </p:cTn>
                              </p:par>
                              <p:par>
                                <p:cTn id="249" presetID="3" presetClass="emph" presetSubtype="1" nodeType="withEffect">
                                  <p:stCondLst>
                                    <p:cond delay="0"/>
                                  </p:stCondLst>
                                  <p:childTnLst>
                                    <p:set>
                                      <p:cBhvr override="childStyle">
                                        <p:cTn id="250" dur="indefinite"/>
                                        <p:tgtEl>
                                          <p:spTgt spid="4">
                                            <p:txEl>
                                              <p:pRg st="7" end="7"/>
                                            </p:txEl>
                                          </p:spTgt>
                                        </p:tgtEl>
                                        <p:attrNameLst>
                                          <p:attrName>style.color</p:attrName>
                                        </p:attrNameLst>
                                      </p:cBhvr>
                                      <p:to>
                                        <p:clrVal>
                                          <a:srgbClr val="0E57C4"/>
                                        </p:clrVal>
                                      </p:to>
                                    </p:set>
                                  </p:childTnLst>
                                </p:cTn>
                              </p:par>
                            </p:childTnLst>
                          </p:cTn>
                        </p:par>
                      </p:childTnLst>
                    </p:cTn>
                  </p:par>
                  <p:par>
                    <p:cTn id="251" fill="hold">
                      <p:stCondLst>
                        <p:cond delay="indefinite"/>
                      </p:stCondLst>
                      <p:childTnLst>
                        <p:par>
                          <p:cTn id="252" fill="hold">
                            <p:stCondLst>
                              <p:cond delay="0"/>
                            </p:stCondLst>
                            <p:childTnLst>
                              <p:par>
                                <p:cTn id="253" presetID="3" presetClass="emph" presetSubtype="1" nodeType="clickEffect">
                                  <p:stCondLst>
                                    <p:cond delay="0"/>
                                  </p:stCondLst>
                                  <p:childTnLst>
                                    <p:set>
                                      <p:cBhvr override="childStyle">
                                        <p:cTn id="254" dur="indefinite"/>
                                        <p:tgtEl>
                                          <p:spTgt spid="21">
                                            <p:txEl>
                                              <p:pRg st="1" end="1"/>
                                            </p:txEl>
                                          </p:spTgt>
                                        </p:tgtEl>
                                        <p:attrNameLst>
                                          <p:attrName>style.color</p:attrName>
                                        </p:attrNameLst>
                                      </p:cBhvr>
                                      <p:to>
                                        <p:clrVal>
                                          <a:srgbClr val="0E57C4"/>
                                        </p:clrVal>
                                      </p:to>
                                    </p:set>
                                  </p:childTnLst>
                                </p:cTn>
                              </p:par>
                              <p:par>
                                <p:cTn id="255" presetID="3" presetClass="emph" presetSubtype="1" nodeType="withEffect">
                                  <p:stCondLst>
                                    <p:cond delay="0"/>
                                  </p:stCondLst>
                                  <p:childTnLst>
                                    <p:set>
                                      <p:cBhvr override="childStyle">
                                        <p:cTn id="256" dur="indefinite"/>
                                        <p:tgtEl>
                                          <p:spTgt spid="21">
                                            <p:txEl>
                                              <p:pRg st="2" end="2"/>
                                            </p:txEl>
                                          </p:spTgt>
                                        </p:tgtEl>
                                        <p:attrNameLst>
                                          <p:attrName>style.color</p:attrName>
                                        </p:attrNameLst>
                                      </p:cBhvr>
                                      <p:to>
                                        <p:clrVal>
                                          <a:srgbClr val="0E57C4"/>
                                        </p:clrVal>
                                      </p:to>
                                    </p:set>
                                  </p:childTnLst>
                                </p:cTn>
                              </p:par>
                            </p:childTnLst>
                          </p:cTn>
                        </p:par>
                      </p:childTnLst>
                    </p:cTn>
                  </p:par>
                  <p:par>
                    <p:cTn id="257" fill="hold">
                      <p:stCondLst>
                        <p:cond delay="indefinite"/>
                      </p:stCondLst>
                      <p:childTnLst>
                        <p:par>
                          <p:cTn id="258" fill="hold">
                            <p:stCondLst>
                              <p:cond delay="0"/>
                            </p:stCondLst>
                            <p:childTnLst>
                              <p:par>
                                <p:cTn id="259" presetID="3" presetClass="emph" presetSubtype="1" nodeType="clickEffect">
                                  <p:stCondLst>
                                    <p:cond delay="0"/>
                                  </p:stCondLst>
                                  <p:childTnLst>
                                    <p:set>
                                      <p:cBhvr override="childStyle">
                                        <p:cTn id="260" dur="indefinite"/>
                                        <p:tgtEl>
                                          <p:spTgt spid="21">
                                            <p:txEl>
                                              <p:pRg st="4" end="4"/>
                                            </p:txEl>
                                          </p:spTgt>
                                        </p:tgtEl>
                                        <p:attrNameLst>
                                          <p:attrName>style.color</p:attrName>
                                        </p:attrNameLst>
                                      </p:cBhvr>
                                      <p:to>
                                        <p:clrVal>
                                          <a:srgbClr val="0E57C4"/>
                                        </p:clrVal>
                                      </p:to>
                                    </p:set>
                                  </p:childTnLst>
                                </p:cTn>
                              </p:par>
                            </p:childTnLst>
                          </p:cTn>
                        </p:par>
                      </p:childTnLst>
                    </p:cTn>
                  </p:par>
                  <p:par>
                    <p:cTn id="261" fill="hold">
                      <p:stCondLst>
                        <p:cond delay="indefinite"/>
                      </p:stCondLst>
                      <p:childTnLst>
                        <p:par>
                          <p:cTn id="262" fill="hold">
                            <p:stCondLst>
                              <p:cond delay="0"/>
                            </p:stCondLst>
                            <p:childTnLst>
                              <p:par>
                                <p:cTn id="263" presetID="3" presetClass="emph" presetSubtype="1" nodeType="clickEffect">
                                  <p:stCondLst>
                                    <p:cond delay="0"/>
                                  </p:stCondLst>
                                  <p:childTnLst>
                                    <p:set>
                                      <p:cBhvr override="childStyle">
                                        <p:cTn id="264" dur="indefinite"/>
                                        <p:tgtEl>
                                          <p:spTgt spid="22">
                                            <p:txEl>
                                              <p:pRg st="1" end="1"/>
                                            </p:txEl>
                                          </p:spTgt>
                                        </p:tgtEl>
                                        <p:attrNameLst>
                                          <p:attrName>style.color</p:attrName>
                                        </p:attrNameLst>
                                      </p:cBhvr>
                                      <p:to>
                                        <p:clrVal>
                                          <a:srgbClr val="0E57C4"/>
                                        </p:clrVal>
                                      </p:to>
                                    </p:set>
                                  </p:childTnLst>
                                </p:cTn>
                              </p:par>
                              <p:par>
                                <p:cTn id="265" presetID="3" presetClass="emph" presetSubtype="1" nodeType="withEffect">
                                  <p:stCondLst>
                                    <p:cond delay="0"/>
                                  </p:stCondLst>
                                  <p:childTnLst>
                                    <p:set>
                                      <p:cBhvr override="childStyle">
                                        <p:cTn id="266" dur="indefinite"/>
                                        <p:tgtEl>
                                          <p:spTgt spid="22">
                                            <p:txEl>
                                              <p:pRg st="2" end="2"/>
                                            </p:txEl>
                                          </p:spTgt>
                                        </p:tgtEl>
                                        <p:attrNameLst>
                                          <p:attrName>style.color</p:attrName>
                                        </p:attrNameLst>
                                      </p:cBhvr>
                                      <p:to>
                                        <p:clrVal>
                                          <a:srgbClr val="0E57C4"/>
                                        </p:clrVal>
                                      </p:to>
                                    </p:set>
                                  </p:childTnLst>
                                </p:cTn>
                              </p:par>
                            </p:childTnLst>
                          </p:cTn>
                        </p:par>
                      </p:childTnLst>
                    </p:cTn>
                  </p:par>
                  <p:par>
                    <p:cTn id="267" fill="hold">
                      <p:stCondLst>
                        <p:cond delay="indefinite"/>
                      </p:stCondLst>
                      <p:childTnLst>
                        <p:par>
                          <p:cTn id="268" fill="hold">
                            <p:stCondLst>
                              <p:cond delay="0"/>
                            </p:stCondLst>
                            <p:childTnLst>
                              <p:par>
                                <p:cTn id="269" presetID="3" presetClass="emph" presetSubtype="1" nodeType="clickEffect">
                                  <p:stCondLst>
                                    <p:cond delay="0"/>
                                  </p:stCondLst>
                                  <p:childTnLst>
                                    <p:set>
                                      <p:cBhvr override="childStyle">
                                        <p:cTn id="270" dur="indefinite"/>
                                        <p:tgtEl>
                                          <p:spTgt spid="22">
                                            <p:txEl>
                                              <p:pRg st="4" end="4"/>
                                            </p:txEl>
                                          </p:spTgt>
                                        </p:tgtEl>
                                        <p:attrNameLst>
                                          <p:attrName>style.color</p:attrName>
                                        </p:attrNameLst>
                                      </p:cBhvr>
                                      <p:to>
                                        <p:clrVal>
                                          <a:srgbClr val="0E57C4"/>
                                        </p:clrVal>
                                      </p:to>
                                    </p:set>
                                  </p:childTnLst>
                                </p:cTn>
                              </p:par>
                            </p:childTnLst>
                          </p:cTn>
                        </p:par>
                      </p:childTnLst>
                    </p:cTn>
                  </p:par>
                  <p:par>
                    <p:cTn id="271" fill="hold">
                      <p:stCondLst>
                        <p:cond delay="indefinite"/>
                      </p:stCondLst>
                      <p:childTnLst>
                        <p:par>
                          <p:cTn id="272" fill="hold">
                            <p:stCondLst>
                              <p:cond delay="0"/>
                            </p:stCondLst>
                            <p:childTnLst>
                              <p:par>
                                <p:cTn id="273" presetID="3" presetClass="emph" presetSubtype="1" grpId="1" nodeType="clickEffect">
                                  <p:stCondLst>
                                    <p:cond delay="0"/>
                                  </p:stCondLst>
                                  <p:childTnLst>
                                    <p:set>
                                      <p:cBhvr override="childStyle">
                                        <p:cTn id="274" dur="indefinite"/>
                                        <p:tgtEl>
                                          <p:spTgt spid="21">
                                            <p:txEl>
                                              <p:pRg st="4" end="4"/>
                                            </p:txEl>
                                          </p:spTgt>
                                        </p:tgtEl>
                                        <p:attrNameLst>
                                          <p:attrName>style.color</p:attrName>
                                        </p:attrNameLst>
                                      </p:cBhvr>
                                      <p:to>
                                        <p:clrVal>
                                          <a:srgbClr val="000000"/>
                                        </p:clrVal>
                                      </p:to>
                                    </p:set>
                                  </p:childTnLst>
                                </p:cTn>
                              </p:par>
                              <p:par>
                                <p:cTn id="275" presetID="3" presetClass="emph" presetSubtype="1" grpId="0" nodeType="withEffect">
                                  <p:stCondLst>
                                    <p:cond delay="0"/>
                                  </p:stCondLst>
                                  <p:childTnLst>
                                    <p:set>
                                      <p:cBhvr override="childStyle">
                                        <p:cTn id="276" dur="indefinite"/>
                                        <p:tgtEl>
                                          <p:spTgt spid="4">
                                            <p:txEl>
                                              <p:pRg st="9" end="9"/>
                                            </p:txEl>
                                          </p:spTgt>
                                        </p:tgtEl>
                                        <p:attrNameLst>
                                          <p:attrName>style.color</p:attrName>
                                        </p:attrNameLst>
                                      </p:cBhvr>
                                      <p:to>
                                        <p:clrVal>
                                          <a:srgbClr val="000000"/>
                                        </p:clrVal>
                                      </p:to>
                                    </p:set>
                                  </p:childTnLst>
                                </p:cTn>
                              </p:par>
                              <p:par>
                                <p:cTn id="277" presetID="3" presetClass="emph" presetSubtype="1" grpId="1" nodeType="withEffect">
                                  <p:stCondLst>
                                    <p:cond delay="0"/>
                                  </p:stCondLst>
                                  <p:childTnLst>
                                    <p:set>
                                      <p:cBhvr override="childStyle">
                                        <p:cTn id="278" dur="indefinite"/>
                                        <p:tgtEl>
                                          <p:spTgt spid="22">
                                            <p:txEl>
                                              <p:pRg st="4" end="4"/>
                                            </p:txEl>
                                          </p:spTgt>
                                        </p:tgtEl>
                                        <p:attrNameLst>
                                          <p:attrName>style.color</p:attrName>
                                        </p:attrNameLst>
                                      </p:cBhvr>
                                      <p:to>
                                        <p:clrVal>
                                          <a:srgbClr val="000000"/>
                                        </p:clrVal>
                                      </p:to>
                                    </p:set>
                                  </p:childTnLst>
                                </p:cTn>
                              </p:par>
                            </p:childTnLst>
                          </p:cTn>
                        </p:par>
                      </p:childTnLst>
                    </p:cTn>
                  </p:par>
                  <p:par>
                    <p:cTn id="279" fill="hold">
                      <p:stCondLst>
                        <p:cond delay="indefinite"/>
                      </p:stCondLst>
                      <p:childTnLst>
                        <p:par>
                          <p:cTn id="280" fill="hold">
                            <p:stCondLst>
                              <p:cond delay="0"/>
                            </p:stCondLst>
                            <p:childTnLst>
                              <p:par>
                                <p:cTn id="281" presetID="3" presetClass="emph" presetSubtype="1" nodeType="clickEffect">
                                  <p:stCondLst>
                                    <p:cond delay="0"/>
                                  </p:stCondLst>
                                  <p:childTnLst>
                                    <p:set>
                                      <p:cBhvr override="childStyle">
                                        <p:cTn id="282" dur="indefinite"/>
                                        <p:tgtEl>
                                          <p:spTgt spid="4">
                                            <p:txEl>
                                              <p:pRg st="10" end="10"/>
                                            </p:txEl>
                                          </p:spTgt>
                                        </p:tgtEl>
                                        <p:attrNameLst>
                                          <p:attrName>style.color</p:attrName>
                                        </p:attrNameLst>
                                      </p:cBhvr>
                                      <p:to>
                                        <p:clrVal>
                                          <a:srgbClr val="0E57C4"/>
                                        </p:clrVal>
                                      </p:to>
                                    </p:set>
                                  </p:childTnLst>
                                </p:cTn>
                              </p:par>
                            </p:childTnLst>
                          </p:cTn>
                        </p:par>
                      </p:childTnLst>
                    </p:cTn>
                  </p:par>
                  <p:par>
                    <p:cTn id="283" fill="hold">
                      <p:stCondLst>
                        <p:cond delay="indefinite"/>
                      </p:stCondLst>
                      <p:childTnLst>
                        <p:par>
                          <p:cTn id="284" fill="hold">
                            <p:stCondLst>
                              <p:cond delay="0"/>
                            </p:stCondLst>
                            <p:childTnLst>
                              <p:par>
                                <p:cTn id="285" presetID="3" presetClass="emph" presetSubtype="1" nodeType="clickEffect">
                                  <p:stCondLst>
                                    <p:cond delay="0"/>
                                  </p:stCondLst>
                                  <p:childTnLst>
                                    <p:set>
                                      <p:cBhvr override="childStyle">
                                        <p:cTn id="286" dur="indefinite"/>
                                        <p:tgtEl>
                                          <p:spTgt spid="4">
                                            <p:txEl>
                                              <p:pRg st="8" end="8"/>
                                            </p:txEl>
                                          </p:spTgt>
                                        </p:tgtEl>
                                        <p:attrNameLst>
                                          <p:attrName>style.color</p:attrName>
                                        </p:attrNameLst>
                                      </p:cBhvr>
                                      <p:to>
                                        <p:clrVal>
                                          <a:srgbClr val="0E57C4"/>
                                        </p:clrVal>
                                      </p:to>
                                    </p:set>
                                  </p:childTnLst>
                                </p:cTn>
                              </p:par>
                              <p:par>
                                <p:cTn id="287" presetID="3" presetClass="emph" presetSubtype="1" nodeType="withEffect">
                                  <p:stCondLst>
                                    <p:cond delay="0"/>
                                  </p:stCondLst>
                                  <p:childTnLst>
                                    <p:set>
                                      <p:cBhvr override="childStyle">
                                        <p:cTn id="288" dur="indefinite"/>
                                        <p:tgtEl>
                                          <p:spTgt spid="4">
                                            <p:txEl>
                                              <p:pRg st="7" end="7"/>
                                            </p:txEl>
                                          </p:spTgt>
                                        </p:tgtEl>
                                        <p:attrNameLst>
                                          <p:attrName>style.color</p:attrName>
                                        </p:attrNameLst>
                                      </p:cBhvr>
                                      <p:to>
                                        <p:clrVal>
                                          <a:schemeClr val="tx1"/>
                                        </p:clrVal>
                                      </p:to>
                                    </p:set>
                                  </p:childTnLst>
                                </p:cTn>
                              </p:par>
                              <p:par>
                                <p:cTn id="289" presetID="3" presetClass="emph" presetSubtype="1" grpId="1" nodeType="withEffect">
                                  <p:stCondLst>
                                    <p:cond delay="0"/>
                                  </p:stCondLst>
                                  <p:childTnLst>
                                    <p:set>
                                      <p:cBhvr override="childStyle">
                                        <p:cTn id="290" dur="indefinite"/>
                                        <p:tgtEl>
                                          <p:spTgt spid="21">
                                            <p:txEl>
                                              <p:pRg st="2" end="2"/>
                                            </p:txEl>
                                          </p:spTgt>
                                        </p:tgtEl>
                                        <p:attrNameLst>
                                          <p:attrName>style.color</p:attrName>
                                        </p:attrNameLst>
                                      </p:cBhvr>
                                      <p:to>
                                        <p:clrVal>
                                          <a:srgbClr val="000000"/>
                                        </p:clrVal>
                                      </p:to>
                                    </p:set>
                                  </p:childTnLst>
                                </p:cTn>
                              </p:par>
                              <p:par>
                                <p:cTn id="291" presetID="3" presetClass="emph" presetSubtype="1" grpId="1" nodeType="withEffect">
                                  <p:stCondLst>
                                    <p:cond delay="0"/>
                                  </p:stCondLst>
                                  <p:childTnLst>
                                    <p:set>
                                      <p:cBhvr override="childStyle">
                                        <p:cTn id="292" dur="indefinite"/>
                                        <p:tgtEl>
                                          <p:spTgt spid="22">
                                            <p:txEl>
                                              <p:pRg st="2" end="2"/>
                                            </p:txEl>
                                          </p:spTgt>
                                        </p:tgtEl>
                                        <p:attrNameLst>
                                          <p:attrName>style.color</p:attrName>
                                        </p:attrNameLst>
                                      </p:cBhvr>
                                      <p:to>
                                        <p:clrVal>
                                          <a:srgbClr val="000000"/>
                                        </p:clrVal>
                                      </p:to>
                                    </p:set>
                                  </p:childTnLst>
                                </p:cTn>
                              </p:par>
                              <p:par>
                                <p:cTn id="293" presetID="3" presetClass="emph" presetSubtype="1" nodeType="withEffect">
                                  <p:stCondLst>
                                    <p:cond delay="0"/>
                                  </p:stCondLst>
                                  <p:childTnLst>
                                    <p:set>
                                      <p:cBhvr override="childStyle">
                                        <p:cTn id="294" dur="indefinite"/>
                                        <p:tgtEl>
                                          <p:spTgt spid="21">
                                            <p:txEl>
                                              <p:pRg st="3" end="3"/>
                                            </p:txEl>
                                          </p:spTgt>
                                        </p:tgtEl>
                                        <p:attrNameLst>
                                          <p:attrName>style.color</p:attrName>
                                        </p:attrNameLst>
                                      </p:cBhvr>
                                      <p:to>
                                        <p:clrVal>
                                          <a:srgbClr val="0E57C4"/>
                                        </p:clrVal>
                                      </p:to>
                                    </p:set>
                                  </p:childTnLst>
                                </p:cTn>
                              </p:par>
                              <p:par>
                                <p:cTn id="295" presetID="3" presetClass="emph" presetSubtype="1" nodeType="withEffect">
                                  <p:stCondLst>
                                    <p:cond delay="0"/>
                                  </p:stCondLst>
                                  <p:childTnLst>
                                    <p:set>
                                      <p:cBhvr override="childStyle">
                                        <p:cTn id="296" dur="indefinite"/>
                                        <p:tgtEl>
                                          <p:spTgt spid="22">
                                            <p:txEl>
                                              <p:pRg st="3" end="3"/>
                                            </p:txEl>
                                          </p:spTgt>
                                        </p:tgtEl>
                                        <p:attrNameLst>
                                          <p:attrName>style.color</p:attrName>
                                        </p:attrNameLst>
                                      </p:cBhvr>
                                      <p:to>
                                        <p:clrVal>
                                          <a:srgbClr val="0E57C4"/>
                                        </p:clrVal>
                                      </p:to>
                                    </p:set>
                                  </p:childTnLst>
                                </p:cTn>
                              </p:par>
                            </p:childTnLst>
                          </p:cTn>
                        </p:par>
                      </p:childTnLst>
                    </p:cTn>
                  </p:par>
                  <p:par>
                    <p:cTn id="297" fill="hold">
                      <p:stCondLst>
                        <p:cond delay="indefinite"/>
                      </p:stCondLst>
                      <p:childTnLst>
                        <p:par>
                          <p:cTn id="298" fill="hold">
                            <p:stCondLst>
                              <p:cond delay="0"/>
                            </p:stCondLst>
                            <p:childTnLst>
                              <p:par>
                                <p:cTn id="299" presetID="3" presetClass="emph" presetSubtype="1" nodeType="clickEffect">
                                  <p:stCondLst>
                                    <p:cond delay="0"/>
                                  </p:stCondLst>
                                  <p:childTnLst>
                                    <p:set>
                                      <p:cBhvr override="childStyle">
                                        <p:cTn id="300" dur="indefinite"/>
                                        <p:tgtEl>
                                          <p:spTgt spid="21">
                                            <p:txEl>
                                              <p:pRg st="5" end="5"/>
                                            </p:txEl>
                                          </p:spTgt>
                                        </p:tgtEl>
                                        <p:attrNameLst>
                                          <p:attrName>style.color</p:attrName>
                                        </p:attrNameLst>
                                      </p:cBhvr>
                                      <p:to>
                                        <p:clrVal>
                                          <a:srgbClr val="0E57C4"/>
                                        </p:clrVal>
                                      </p:to>
                                    </p:set>
                                  </p:childTnLst>
                                </p:cTn>
                              </p:par>
                            </p:childTnLst>
                          </p:cTn>
                        </p:par>
                      </p:childTnLst>
                    </p:cTn>
                  </p:par>
                  <p:par>
                    <p:cTn id="301" fill="hold">
                      <p:stCondLst>
                        <p:cond delay="indefinite"/>
                      </p:stCondLst>
                      <p:childTnLst>
                        <p:par>
                          <p:cTn id="302" fill="hold">
                            <p:stCondLst>
                              <p:cond delay="0"/>
                            </p:stCondLst>
                            <p:childTnLst>
                              <p:par>
                                <p:cTn id="303" presetID="3" presetClass="emph" presetSubtype="1" nodeType="clickEffect">
                                  <p:stCondLst>
                                    <p:cond delay="0"/>
                                  </p:stCondLst>
                                  <p:childTnLst>
                                    <p:set>
                                      <p:cBhvr override="childStyle">
                                        <p:cTn id="304" dur="indefinite"/>
                                        <p:tgtEl>
                                          <p:spTgt spid="22">
                                            <p:txEl>
                                              <p:pRg st="5" end="5"/>
                                            </p:txEl>
                                          </p:spTgt>
                                        </p:tgtEl>
                                        <p:attrNameLst>
                                          <p:attrName>style.color</p:attrName>
                                        </p:attrNameLst>
                                      </p:cBhvr>
                                      <p:to>
                                        <p:clrVal>
                                          <a:srgbClr val="0E57C4"/>
                                        </p:clrVal>
                                      </p:to>
                                    </p:set>
                                  </p:childTnLst>
                                </p:cTn>
                              </p:par>
                            </p:childTnLst>
                          </p:cTn>
                        </p:par>
                      </p:childTnLst>
                    </p:cTn>
                  </p:par>
                  <p:par>
                    <p:cTn id="305" fill="hold">
                      <p:stCondLst>
                        <p:cond delay="indefinite"/>
                      </p:stCondLst>
                      <p:childTnLst>
                        <p:par>
                          <p:cTn id="306" fill="hold">
                            <p:stCondLst>
                              <p:cond delay="0"/>
                            </p:stCondLst>
                            <p:childTnLst>
                              <p:par>
                                <p:cTn id="307" presetID="3" presetClass="emph" presetSubtype="1" grpId="0" nodeType="clickEffect">
                                  <p:stCondLst>
                                    <p:cond delay="0"/>
                                  </p:stCondLst>
                                  <p:childTnLst>
                                    <p:set>
                                      <p:cBhvr override="childStyle">
                                        <p:cTn id="308" dur="indefinite"/>
                                        <p:tgtEl>
                                          <p:spTgt spid="4">
                                            <p:txEl>
                                              <p:pRg st="10" end="10"/>
                                            </p:txEl>
                                          </p:spTgt>
                                        </p:tgtEl>
                                        <p:attrNameLst>
                                          <p:attrName>style.color</p:attrName>
                                        </p:attrNameLst>
                                      </p:cBhvr>
                                      <p:to>
                                        <p:clrVal>
                                          <a:srgbClr val="000000"/>
                                        </p:clrVal>
                                      </p:to>
                                    </p:set>
                                  </p:childTnLst>
                                </p:cTn>
                              </p:par>
                              <p:par>
                                <p:cTn id="309" presetID="3" presetClass="emph" presetSubtype="1" grpId="1" nodeType="withEffect">
                                  <p:stCondLst>
                                    <p:cond delay="0"/>
                                  </p:stCondLst>
                                  <p:childTnLst>
                                    <p:set>
                                      <p:cBhvr override="childStyle">
                                        <p:cTn id="310" dur="indefinite"/>
                                        <p:tgtEl>
                                          <p:spTgt spid="21">
                                            <p:txEl>
                                              <p:pRg st="5" end="5"/>
                                            </p:txEl>
                                          </p:spTgt>
                                        </p:tgtEl>
                                        <p:attrNameLst>
                                          <p:attrName>style.color</p:attrName>
                                        </p:attrNameLst>
                                      </p:cBhvr>
                                      <p:to>
                                        <p:clrVal>
                                          <a:srgbClr val="000000"/>
                                        </p:clrVal>
                                      </p:to>
                                    </p:set>
                                  </p:childTnLst>
                                </p:cTn>
                              </p:par>
                              <p:par>
                                <p:cTn id="311" presetID="3" presetClass="emph" presetSubtype="1" grpId="1" nodeType="withEffect">
                                  <p:stCondLst>
                                    <p:cond delay="0"/>
                                  </p:stCondLst>
                                  <p:childTnLst>
                                    <p:set>
                                      <p:cBhvr override="childStyle">
                                        <p:cTn id="312" dur="indefinite"/>
                                        <p:tgtEl>
                                          <p:spTgt spid="22">
                                            <p:txEl>
                                              <p:pRg st="5" end="5"/>
                                            </p:txEl>
                                          </p:spTgt>
                                        </p:tgtEl>
                                        <p:attrNameLst>
                                          <p:attrName>style.color</p:attrName>
                                        </p:attrNameLst>
                                      </p:cBhvr>
                                      <p:to>
                                        <p:clrVal>
                                          <a:srgbClr val="000000"/>
                                        </p:clrVal>
                                      </p:to>
                                    </p:set>
                                  </p:childTnLst>
                                </p:cTn>
                              </p:par>
                              <p:par>
                                <p:cTn id="313" presetID="3" presetClass="emph" presetSubtype="1" nodeType="withEffect">
                                  <p:stCondLst>
                                    <p:cond delay="0"/>
                                  </p:stCondLst>
                                  <p:childTnLst>
                                    <p:set>
                                      <p:cBhvr override="childStyle">
                                        <p:cTn id="314" dur="indefinite"/>
                                        <p:tgtEl>
                                          <p:spTgt spid="4">
                                            <p:txEl>
                                              <p:pRg st="11" end="11"/>
                                            </p:txEl>
                                          </p:spTgt>
                                        </p:tgtEl>
                                        <p:attrNameLst>
                                          <p:attrName>style.color</p:attrName>
                                        </p:attrNameLst>
                                      </p:cBhvr>
                                      <p:to>
                                        <p:clrVal>
                                          <a:srgbClr val="0E57C4"/>
                                        </p:clrVal>
                                      </p:to>
                                    </p:set>
                                  </p:childTnLst>
                                </p:cTn>
                              </p:par>
                            </p:childTnLst>
                          </p:cTn>
                        </p:par>
                      </p:childTnLst>
                    </p:cTn>
                  </p:par>
                  <p:par>
                    <p:cTn id="315" fill="hold">
                      <p:stCondLst>
                        <p:cond delay="indefinite"/>
                      </p:stCondLst>
                      <p:childTnLst>
                        <p:par>
                          <p:cTn id="316" fill="hold">
                            <p:stCondLst>
                              <p:cond delay="0"/>
                            </p:stCondLst>
                            <p:childTnLst>
                              <p:par>
                                <p:cTn id="317" presetID="3" presetClass="emph" presetSubtype="1" grpId="1" nodeType="clickEffect">
                                  <p:stCondLst>
                                    <p:cond delay="0"/>
                                  </p:stCondLst>
                                  <p:childTnLst>
                                    <p:set>
                                      <p:cBhvr override="childStyle">
                                        <p:cTn id="318" dur="indefinite"/>
                                        <p:tgtEl>
                                          <p:spTgt spid="21">
                                            <p:txEl>
                                              <p:pRg st="1" end="1"/>
                                            </p:txEl>
                                          </p:spTgt>
                                        </p:tgtEl>
                                        <p:attrNameLst>
                                          <p:attrName>style.color</p:attrName>
                                        </p:attrNameLst>
                                      </p:cBhvr>
                                      <p:to>
                                        <p:clrVal>
                                          <a:srgbClr val="000000"/>
                                        </p:clrVal>
                                      </p:to>
                                    </p:set>
                                  </p:childTnLst>
                                </p:cTn>
                              </p:par>
                              <p:par>
                                <p:cTn id="319" presetID="3" presetClass="emph" presetSubtype="1" grpId="1" nodeType="withEffect">
                                  <p:stCondLst>
                                    <p:cond delay="0"/>
                                  </p:stCondLst>
                                  <p:childTnLst>
                                    <p:set>
                                      <p:cBhvr override="childStyle">
                                        <p:cTn id="320" dur="indefinite"/>
                                        <p:tgtEl>
                                          <p:spTgt spid="22">
                                            <p:txEl>
                                              <p:pRg st="1" end="1"/>
                                            </p:txEl>
                                          </p:spTgt>
                                        </p:tgtEl>
                                        <p:attrNameLst>
                                          <p:attrName>style.color</p:attrName>
                                        </p:attrNameLst>
                                      </p:cBhvr>
                                      <p:to>
                                        <p:clrVal>
                                          <a:srgbClr val="000000"/>
                                        </p:clrVal>
                                      </p:to>
                                    </p:set>
                                  </p:childTnLst>
                                </p:cTn>
                              </p:par>
                              <p:par>
                                <p:cTn id="321" presetID="3" presetClass="emph" presetSubtype="1" nodeType="withEffect">
                                  <p:stCondLst>
                                    <p:cond delay="0"/>
                                  </p:stCondLst>
                                  <p:childTnLst>
                                    <p:set>
                                      <p:cBhvr override="childStyle">
                                        <p:cTn id="322" dur="indefinite"/>
                                        <p:tgtEl>
                                          <p:spTgt spid="4">
                                            <p:txEl>
                                              <p:pRg st="6" end="6"/>
                                            </p:txEl>
                                          </p:spTgt>
                                        </p:tgtEl>
                                        <p:attrNameLst>
                                          <p:attrName>style.color</p:attrName>
                                        </p:attrNameLst>
                                      </p:cBhvr>
                                      <p:to>
                                        <p:clrVal>
                                          <a:srgbClr val="000000"/>
                                        </p:clrVal>
                                      </p:to>
                                    </p:set>
                                  </p:childTnLst>
                                </p:cTn>
                              </p:par>
                              <p:par>
                                <p:cTn id="323" presetID="3" presetClass="emph" presetSubtype="1" nodeType="withEffect">
                                  <p:stCondLst>
                                    <p:cond delay="0"/>
                                  </p:stCondLst>
                                  <p:childTnLst>
                                    <p:set>
                                      <p:cBhvr override="childStyle">
                                        <p:cTn id="324" dur="indefinite"/>
                                        <p:tgtEl>
                                          <p:spTgt spid="4">
                                            <p:txEl>
                                              <p:pRg st="7" end="7"/>
                                            </p:txEl>
                                          </p:spTgt>
                                        </p:tgtEl>
                                        <p:attrNameLst>
                                          <p:attrName>style.color</p:attrName>
                                        </p:attrNameLst>
                                      </p:cBhvr>
                                      <p:to>
                                        <p:clrVal>
                                          <a:srgbClr val="0E57C4"/>
                                        </p:clrVal>
                                      </p:to>
                                    </p:set>
                                  </p:childTnLst>
                                </p:cTn>
                              </p:par>
                              <p:par>
                                <p:cTn id="325" presetID="3" presetClass="emph" presetSubtype="1" nodeType="withEffect">
                                  <p:stCondLst>
                                    <p:cond delay="0"/>
                                  </p:stCondLst>
                                  <p:childTnLst>
                                    <p:set>
                                      <p:cBhvr override="childStyle">
                                        <p:cTn id="326" dur="indefinite"/>
                                        <p:tgtEl>
                                          <p:spTgt spid="21">
                                            <p:txEl>
                                              <p:pRg st="2" end="2"/>
                                            </p:txEl>
                                          </p:spTgt>
                                        </p:tgtEl>
                                        <p:attrNameLst>
                                          <p:attrName>style.color</p:attrName>
                                        </p:attrNameLst>
                                      </p:cBhvr>
                                      <p:to>
                                        <p:clrVal>
                                          <a:srgbClr val="0E57C4"/>
                                        </p:clrVal>
                                      </p:to>
                                    </p:set>
                                  </p:childTnLst>
                                </p:cTn>
                              </p:par>
                              <p:par>
                                <p:cTn id="327" presetID="3" presetClass="emph" presetSubtype="1" nodeType="withEffect">
                                  <p:stCondLst>
                                    <p:cond delay="0"/>
                                  </p:stCondLst>
                                  <p:childTnLst>
                                    <p:set>
                                      <p:cBhvr override="childStyle">
                                        <p:cTn id="328" dur="indefinite"/>
                                        <p:tgtEl>
                                          <p:spTgt spid="22">
                                            <p:txEl>
                                              <p:pRg st="2" end="2"/>
                                            </p:txEl>
                                          </p:spTgt>
                                        </p:tgtEl>
                                        <p:attrNameLst>
                                          <p:attrName>style.color</p:attrName>
                                        </p:attrNameLst>
                                      </p:cBhvr>
                                      <p:to>
                                        <p:clrVal>
                                          <a:srgbClr val="0E57C4"/>
                                        </p:clrVal>
                                      </p:to>
                                    </p:set>
                                  </p:childTnLst>
                                </p:cTn>
                              </p:par>
                            </p:childTnLst>
                          </p:cTn>
                        </p:par>
                      </p:childTnLst>
                    </p:cTn>
                  </p:par>
                  <p:par>
                    <p:cTn id="329" fill="hold">
                      <p:stCondLst>
                        <p:cond delay="indefinite"/>
                      </p:stCondLst>
                      <p:childTnLst>
                        <p:par>
                          <p:cTn id="330" fill="hold">
                            <p:stCondLst>
                              <p:cond delay="0"/>
                            </p:stCondLst>
                            <p:childTnLst>
                              <p:par>
                                <p:cTn id="331" presetID="3" presetClass="emph" presetSubtype="1" nodeType="clickEffect">
                                  <p:stCondLst>
                                    <p:cond delay="0"/>
                                  </p:stCondLst>
                                  <p:childTnLst>
                                    <p:set>
                                      <p:cBhvr override="childStyle">
                                        <p:cTn id="332" dur="indefinite"/>
                                        <p:tgtEl>
                                          <p:spTgt spid="21">
                                            <p:txEl>
                                              <p:pRg st="6" end="6"/>
                                            </p:txEl>
                                          </p:spTgt>
                                        </p:tgtEl>
                                        <p:attrNameLst>
                                          <p:attrName>style.color</p:attrName>
                                        </p:attrNameLst>
                                      </p:cBhvr>
                                      <p:to>
                                        <p:clrVal>
                                          <a:srgbClr val="0E57C4"/>
                                        </p:clrVal>
                                      </p:to>
                                    </p:set>
                                  </p:childTnLst>
                                </p:cTn>
                              </p:par>
                            </p:childTnLst>
                          </p:cTn>
                        </p:par>
                      </p:childTnLst>
                    </p:cTn>
                  </p:par>
                  <p:par>
                    <p:cTn id="333" fill="hold">
                      <p:stCondLst>
                        <p:cond delay="indefinite"/>
                      </p:stCondLst>
                      <p:childTnLst>
                        <p:par>
                          <p:cTn id="334" fill="hold">
                            <p:stCondLst>
                              <p:cond delay="0"/>
                            </p:stCondLst>
                            <p:childTnLst>
                              <p:par>
                                <p:cTn id="335" presetID="3" presetClass="emph" presetSubtype="1" nodeType="clickEffect">
                                  <p:stCondLst>
                                    <p:cond delay="0"/>
                                  </p:stCondLst>
                                  <p:childTnLst>
                                    <p:set>
                                      <p:cBhvr override="childStyle">
                                        <p:cTn id="336" dur="indefinite"/>
                                        <p:tgtEl>
                                          <p:spTgt spid="22">
                                            <p:txEl>
                                              <p:pRg st="6" end="6"/>
                                            </p:txEl>
                                          </p:spTgt>
                                        </p:tgtEl>
                                        <p:attrNameLst>
                                          <p:attrName>style.color</p:attrName>
                                        </p:attrNameLst>
                                      </p:cBhvr>
                                      <p:to>
                                        <p:clrVal>
                                          <a:srgbClr val="0E57C4"/>
                                        </p:clrVal>
                                      </p:to>
                                    </p:set>
                                  </p:childTnLst>
                                </p:cTn>
                              </p:par>
                            </p:childTnLst>
                          </p:cTn>
                        </p:par>
                      </p:childTnLst>
                    </p:cTn>
                  </p:par>
                  <p:par>
                    <p:cTn id="337" fill="hold">
                      <p:stCondLst>
                        <p:cond delay="indefinite"/>
                      </p:stCondLst>
                      <p:childTnLst>
                        <p:par>
                          <p:cTn id="338" fill="hold">
                            <p:stCondLst>
                              <p:cond delay="0"/>
                            </p:stCondLst>
                            <p:childTnLst>
                              <p:par>
                                <p:cTn id="339" presetID="3" presetClass="emph" presetSubtype="1" grpId="0" nodeType="clickEffect">
                                  <p:stCondLst>
                                    <p:cond delay="0"/>
                                  </p:stCondLst>
                                  <p:childTnLst>
                                    <p:set>
                                      <p:cBhvr override="childStyle">
                                        <p:cTn id="340" dur="indefinite"/>
                                        <p:tgtEl>
                                          <p:spTgt spid="4">
                                            <p:txEl>
                                              <p:pRg st="11" end="11"/>
                                            </p:txEl>
                                          </p:spTgt>
                                        </p:tgtEl>
                                        <p:attrNameLst>
                                          <p:attrName>style.color</p:attrName>
                                        </p:attrNameLst>
                                      </p:cBhvr>
                                      <p:to>
                                        <p:clrVal>
                                          <a:srgbClr val="000000"/>
                                        </p:clrVal>
                                      </p:to>
                                    </p:set>
                                  </p:childTnLst>
                                </p:cTn>
                              </p:par>
                              <p:par>
                                <p:cTn id="341" presetID="3" presetClass="emph" presetSubtype="1" grpId="1" nodeType="withEffect">
                                  <p:stCondLst>
                                    <p:cond delay="0"/>
                                  </p:stCondLst>
                                  <p:childTnLst>
                                    <p:set>
                                      <p:cBhvr override="childStyle">
                                        <p:cTn id="342" dur="indefinite"/>
                                        <p:tgtEl>
                                          <p:spTgt spid="21">
                                            <p:txEl>
                                              <p:pRg st="6" end="6"/>
                                            </p:txEl>
                                          </p:spTgt>
                                        </p:tgtEl>
                                        <p:attrNameLst>
                                          <p:attrName>style.color</p:attrName>
                                        </p:attrNameLst>
                                      </p:cBhvr>
                                      <p:to>
                                        <p:clrVal>
                                          <a:srgbClr val="000000"/>
                                        </p:clrVal>
                                      </p:to>
                                    </p:set>
                                  </p:childTnLst>
                                </p:cTn>
                              </p:par>
                              <p:par>
                                <p:cTn id="343" presetID="3" presetClass="emph" presetSubtype="1" grpId="1" nodeType="withEffect">
                                  <p:stCondLst>
                                    <p:cond delay="0"/>
                                  </p:stCondLst>
                                  <p:childTnLst>
                                    <p:set>
                                      <p:cBhvr override="childStyle">
                                        <p:cTn id="344" dur="indefinite"/>
                                        <p:tgtEl>
                                          <p:spTgt spid="22">
                                            <p:txEl>
                                              <p:pRg st="6" end="6"/>
                                            </p:txEl>
                                          </p:spTgt>
                                        </p:tgtEl>
                                        <p:attrNameLst>
                                          <p:attrName>style.color</p:attrName>
                                        </p:attrNameLst>
                                      </p:cBhvr>
                                      <p:to>
                                        <p:clrVal>
                                          <a:srgbClr val="000000"/>
                                        </p:clrVal>
                                      </p:to>
                                    </p:set>
                                  </p:childTnLst>
                                </p:cTn>
                              </p:par>
                              <p:par>
                                <p:cTn id="345" presetID="3" presetClass="emph" presetSubtype="1" nodeType="withEffect">
                                  <p:stCondLst>
                                    <p:cond delay="0"/>
                                  </p:stCondLst>
                                  <p:childTnLst>
                                    <p:set>
                                      <p:cBhvr override="childStyle">
                                        <p:cTn id="346" dur="indefinite"/>
                                        <p:tgtEl>
                                          <p:spTgt spid="4">
                                            <p:txEl>
                                              <p:pRg st="12" end="12"/>
                                            </p:txEl>
                                          </p:spTgt>
                                        </p:tgtEl>
                                        <p:attrNameLst>
                                          <p:attrName>style.color</p:attrName>
                                        </p:attrNameLst>
                                      </p:cBhvr>
                                      <p:to>
                                        <p:clrVal>
                                          <a:srgbClr val="0E57C4"/>
                                        </p:clrVal>
                                      </p:to>
                                    </p:set>
                                  </p:childTnLst>
                                </p:cTn>
                              </p:par>
                            </p:childTnLst>
                          </p:cTn>
                        </p:par>
                      </p:childTnLst>
                    </p:cTn>
                  </p:par>
                  <p:par>
                    <p:cTn id="347" fill="hold">
                      <p:stCondLst>
                        <p:cond delay="indefinite"/>
                      </p:stCondLst>
                      <p:childTnLst>
                        <p:par>
                          <p:cTn id="348" fill="hold">
                            <p:stCondLst>
                              <p:cond delay="0"/>
                            </p:stCondLst>
                            <p:childTnLst>
                              <p:par>
                                <p:cTn id="349" presetID="3" presetClass="emph" presetSubtype="1" nodeType="clickEffect">
                                  <p:stCondLst>
                                    <p:cond delay="0"/>
                                  </p:stCondLst>
                                  <p:childTnLst>
                                    <p:set>
                                      <p:cBhvr override="childStyle">
                                        <p:cTn id="350" dur="indefinite"/>
                                        <p:tgtEl>
                                          <p:spTgt spid="4">
                                            <p:txEl>
                                              <p:pRg st="6" end="6"/>
                                            </p:txEl>
                                          </p:spTgt>
                                        </p:tgtEl>
                                        <p:attrNameLst>
                                          <p:attrName>style.color</p:attrName>
                                        </p:attrNameLst>
                                      </p:cBhvr>
                                      <p:to>
                                        <p:clrVal>
                                          <a:srgbClr val="0E57C4"/>
                                        </p:clrVal>
                                      </p:to>
                                    </p:set>
                                  </p:childTnLst>
                                </p:cTn>
                              </p:par>
                              <p:par>
                                <p:cTn id="351" presetID="3" presetClass="emph" presetSubtype="1" nodeType="withEffect">
                                  <p:stCondLst>
                                    <p:cond delay="0"/>
                                  </p:stCondLst>
                                  <p:childTnLst>
                                    <p:set>
                                      <p:cBhvr override="childStyle">
                                        <p:cTn id="352" dur="indefinite"/>
                                        <p:tgtEl>
                                          <p:spTgt spid="21">
                                            <p:txEl>
                                              <p:pRg st="1" end="1"/>
                                            </p:txEl>
                                          </p:spTgt>
                                        </p:tgtEl>
                                        <p:attrNameLst>
                                          <p:attrName>style.color</p:attrName>
                                        </p:attrNameLst>
                                      </p:cBhvr>
                                      <p:to>
                                        <p:clrVal>
                                          <a:srgbClr val="0E57C4"/>
                                        </p:clrVal>
                                      </p:to>
                                    </p:set>
                                  </p:childTnLst>
                                </p:cTn>
                              </p:par>
                              <p:par>
                                <p:cTn id="353" presetID="3" presetClass="emph" presetSubtype="1" nodeType="withEffect">
                                  <p:stCondLst>
                                    <p:cond delay="0"/>
                                  </p:stCondLst>
                                  <p:childTnLst>
                                    <p:set>
                                      <p:cBhvr override="childStyle">
                                        <p:cTn id="354" dur="indefinite"/>
                                        <p:tgtEl>
                                          <p:spTgt spid="22">
                                            <p:txEl>
                                              <p:pRg st="1" end="1"/>
                                            </p:txEl>
                                          </p:spTgt>
                                        </p:tgtEl>
                                        <p:attrNameLst>
                                          <p:attrName>style.color</p:attrName>
                                        </p:attrNameLst>
                                      </p:cBhvr>
                                      <p:to>
                                        <p:clrVal>
                                          <a:srgbClr val="0E57C4"/>
                                        </p:clrVal>
                                      </p:to>
                                    </p:set>
                                  </p:childTnLst>
                                </p:cTn>
                              </p:par>
                            </p:childTnLst>
                          </p:cTn>
                        </p:par>
                      </p:childTnLst>
                    </p:cTn>
                  </p:par>
                  <p:par>
                    <p:cTn id="355" fill="hold">
                      <p:stCondLst>
                        <p:cond delay="indefinite"/>
                      </p:stCondLst>
                      <p:childTnLst>
                        <p:par>
                          <p:cTn id="356" fill="hold">
                            <p:stCondLst>
                              <p:cond delay="0"/>
                            </p:stCondLst>
                            <p:childTnLst>
                              <p:par>
                                <p:cTn id="357" presetID="3" presetClass="emph" presetSubtype="1" nodeType="clickEffect">
                                  <p:stCondLst>
                                    <p:cond delay="0"/>
                                  </p:stCondLst>
                                  <p:childTnLst>
                                    <p:set>
                                      <p:cBhvr override="childStyle">
                                        <p:cTn id="358" dur="indefinite"/>
                                        <p:tgtEl>
                                          <p:spTgt spid="21">
                                            <p:txEl>
                                              <p:pRg st="7" end="7"/>
                                            </p:txEl>
                                          </p:spTgt>
                                        </p:tgtEl>
                                        <p:attrNameLst>
                                          <p:attrName>style.color</p:attrName>
                                        </p:attrNameLst>
                                      </p:cBhvr>
                                      <p:to>
                                        <p:clrVal>
                                          <a:srgbClr val="0E57C4"/>
                                        </p:clrVal>
                                      </p:to>
                                    </p:set>
                                  </p:childTnLst>
                                </p:cTn>
                              </p:par>
                            </p:childTnLst>
                          </p:cTn>
                        </p:par>
                      </p:childTnLst>
                    </p:cTn>
                  </p:par>
                  <p:par>
                    <p:cTn id="359" fill="hold">
                      <p:stCondLst>
                        <p:cond delay="indefinite"/>
                      </p:stCondLst>
                      <p:childTnLst>
                        <p:par>
                          <p:cTn id="360" fill="hold">
                            <p:stCondLst>
                              <p:cond delay="0"/>
                            </p:stCondLst>
                            <p:childTnLst>
                              <p:par>
                                <p:cTn id="361" presetID="3" presetClass="emph" presetSubtype="1" nodeType="clickEffect">
                                  <p:stCondLst>
                                    <p:cond delay="0"/>
                                  </p:stCondLst>
                                  <p:childTnLst>
                                    <p:set>
                                      <p:cBhvr override="childStyle">
                                        <p:cTn id="362" dur="indefinite"/>
                                        <p:tgtEl>
                                          <p:spTgt spid="22">
                                            <p:txEl>
                                              <p:pRg st="7" end="7"/>
                                            </p:txEl>
                                          </p:spTgt>
                                        </p:tgtEl>
                                        <p:attrNameLst>
                                          <p:attrName>style.color</p:attrName>
                                        </p:attrNameLst>
                                      </p:cBhvr>
                                      <p:to>
                                        <p:clrVal>
                                          <a:srgbClr val="0E57C4"/>
                                        </p:clrVal>
                                      </p:to>
                                    </p:set>
                                  </p:childTnLst>
                                </p:cTn>
                              </p:par>
                            </p:childTnLst>
                          </p:cTn>
                        </p:par>
                      </p:childTnLst>
                    </p:cTn>
                  </p:par>
                  <p:par>
                    <p:cTn id="363" fill="hold">
                      <p:stCondLst>
                        <p:cond delay="indefinite"/>
                      </p:stCondLst>
                      <p:childTnLst>
                        <p:par>
                          <p:cTn id="364" fill="hold">
                            <p:stCondLst>
                              <p:cond delay="0"/>
                            </p:stCondLst>
                            <p:childTnLst>
                              <p:par>
                                <p:cTn id="365" presetID="3" presetClass="emph" presetSubtype="1" nodeType="clickEffect">
                                  <p:stCondLst>
                                    <p:cond delay="0"/>
                                  </p:stCondLst>
                                  <p:childTnLst>
                                    <p:set>
                                      <p:cBhvr override="childStyle">
                                        <p:cTn id="366" dur="indefinite"/>
                                        <p:tgtEl>
                                          <p:spTgt spid="4">
                                            <p:txEl>
                                              <p:pRg st="8" end="8"/>
                                            </p:txEl>
                                          </p:spTgt>
                                        </p:tgtEl>
                                        <p:attrNameLst>
                                          <p:attrName>style.color</p:attrName>
                                        </p:attrNameLst>
                                      </p:cBhvr>
                                      <p:to>
                                        <p:clrVal>
                                          <a:srgbClr val="000000"/>
                                        </p:clrVal>
                                      </p:to>
                                    </p:set>
                                  </p:childTnLst>
                                </p:cTn>
                              </p:par>
                              <p:par>
                                <p:cTn id="367" presetID="3" presetClass="emph" presetSubtype="1" grpId="1" nodeType="withEffect">
                                  <p:stCondLst>
                                    <p:cond delay="0"/>
                                  </p:stCondLst>
                                  <p:childTnLst>
                                    <p:set>
                                      <p:cBhvr override="childStyle">
                                        <p:cTn id="368" dur="indefinite"/>
                                        <p:tgtEl>
                                          <p:spTgt spid="21">
                                            <p:txEl>
                                              <p:pRg st="3" end="3"/>
                                            </p:txEl>
                                          </p:spTgt>
                                        </p:tgtEl>
                                        <p:attrNameLst>
                                          <p:attrName>style.color</p:attrName>
                                        </p:attrNameLst>
                                      </p:cBhvr>
                                      <p:to>
                                        <p:clrVal>
                                          <a:srgbClr val="000000"/>
                                        </p:clrVal>
                                      </p:to>
                                    </p:set>
                                  </p:childTnLst>
                                </p:cTn>
                              </p:par>
                              <p:par>
                                <p:cTn id="369" presetID="3" presetClass="emph" presetSubtype="1" grpId="1" nodeType="withEffect">
                                  <p:stCondLst>
                                    <p:cond delay="0"/>
                                  </p:stCondLst>
                                  <p:childTnLst>
                                    <p:set>
                                      <p:cBhvr override="childStyle">
                                        <p:cTn id="370" dur="indefinite"/>
                                        <p:tgtEl>
                                          <p:spTgt spid="22">
                                            <p:txEl>
                                              <p:pRg st="3" end="3"/>
                                            </p:txEl>
                                          </p:spTgt>
                                        </p:tgtEl>
                                        <p:attrNameLst>
                                          <p:attrName>style.color</p:attrName>
                                        </p:attrNameLst>
                                      </p:cBhvr>
                                      <p:to>
                                        <p:clrVal>
                                          <a:srgbClr val="000000"/>
                                        </p:clrVal>
                                      </p:to>
                                    </p:set>
                                  </p:childTnLst>
                                </p:cTn>
                              </p:par>
                              <p:par>
                                <p:cTn id="371" presetID="3" presetClass="emph" presetSubtype="1" grpId="0" nodeType="withEffect">
                                  <p:stCondLst>
                                    <p:cond delay="0"/>
                                  </p:stCondLst>
                                  <p:childTnLst>
                                    <p:set>
                                      <p:cBhvr override="childStyle">
                                        <p:cTn id="372" dur="indefinite"/>
                                        <p:tgtEl>
                                          <p:spTgt spid="4">
                                            <p:txEl>
                                              <p:pRg st="12" end="12"/>
                                            </p:txEl>
                                          </p:spTgt>
                                        </p:tgtEl>
                                        <p:attrNameLst>
                                          <p:attrName>style.color</p:attrName>
                                        </p:attrNameLst>
                                      </p:cBhvr>
                                      <p:to>
                                        <p:clrVal>
                                          <a:srgbClr val="000000"/>
                                        </p:clrVal>
                                      </p:to>
                                    </p:set>
                                  </p:childTnLst>
                                </p:cTn>
                              </p:par>
                              <p:par>
                                <p:cTn id="373" presetID="3" presetClass="emph" presetSubtype="1" grpId="1" nodeType="withEffect">
                                  <p:stCondLst>
                                    <p:cond delay="0"/>
                                  </p:stCondLst>
                                  <p:childTnLst>
                                    <p:set>
                                      <p:cBhvr override="childStyle">
                                        <p:cTn id="374" dur="indefinite"/>
                                        <p:tgtEl>
                                          <p:spTgt spid="21">
                                            <p:txEl>
                                              <p:pRg st="7" end="7"/>
                                            </p:txEl>
                                          </p:spTgt>
                                        </p:tgtEl>
                                        <p:attrNameLst>
                                          <p:attrName>style.color</p:attrName>
                                        </p:attrNameLst>
                                      </p:cBhvr>
                                      <p:to>
                                        <p:clrVal>
                                          <a:srgbClr val="000000"/>
                                        </p:clrVal>
                                      </p:to>
                                    </p:set>
                                  </p:childTnLst>
                                </p:cTn>
                              </p:par>
                              <p:par>
                                <p:cTn id="375" presetID="3" presetClass="emph" presetSubtype="1" grpId="1" nodeType="withEffect">
                                  <p:stCondLst>
                                    <p:cond delay="0"/>
                                  </p:stCondLst>
                                  <p:childTnLst>
                                    <p:set>
                                      <p:cBhvr override="childStyle">
                                        <p:cTn id="376" dur="indefinite"/>
                                        <p:tgtEl>
                                          <p:spTgt spid="22">
                                            <p:txEl>
                                              <p:pRg st="7" end="7"/>
                                            </p:txEl>
                                          </p:spTgt>
                                        </p:tgtEl>
                                        <p:attrNameLst>
                                          <p:attrName>style.color</p:attrName>
                                        </p:attrNameLst>
                                      </p:cBhvr>
                                      <p:to>
                                        <p:clrVal>
                                          <a:srgbClr val="000000"/>
                                        </p:clrVal>
                                      </p:to>
                                    </p:set>
                                  </p:childTnLst>
                                </p:cTn>
                              </p:par>
                              <p:par>
                                <p:cTn id="377" presetID="3" presetClass="emph" presetSubtype="1" nodeType="withEffect">
                                  <p:stCondLst>
                                    <p:cond delay="0"/>
                                  </p:stCondLst>
                                  <p:childTnLst>
                                    <p:set>
                                      <p:cBhvr override="childStyle">
                                        <p:cTn id="378" dur="indefinite"/>
                                        <p:tgtEl>
                                          <p:spTgt spid="4">
                                            <p:txEl>
                                              <p:pRg st="6" end="6"/>
                                            </p:txEl>
                                          </p:spTgt>
                                        </p:tgtEl>
                                        <p:attrNameLst>
                                          <p:attrName>style.color</p:attrName>
                                        </p:attrNameLst>
                                      </p:cBhvr>
                                      <p:to>
                                        <p:clrVal>
                                          <a:srgbClr val="000000"/>
                                        </p:clrVal>
                                      </p:to>
                                    </p:set>
                                  </p:childTnLst>
                                </p:cTn>
                              </p:par>
                              <p:par>
                                <p:cTn id="379" presetID="3" presetClass="emph" presetSubtype="1" nodeType="withEffect">
                                  <p:stCondLst>
                                    <p:cond delay="0"/>
                                  </p:stCondLst>
                                  <p:childTnLst>
                                    <p:set>
                                      <p:cBhvr override="childStyle">
                                        <p:cTn id="380" dur="indefinite"/>
                                        <p:tgtEl>
                                          <p:spTgt spid="21">
                                            <p:txEl>
                                              <p:pRg st="1" end="1"/>
                                            </p:txEl>
                                          </p:spTgt>
                                        </p:tgtEl>
                                        <p:attrNameLst>
                                          <p:attrName>style.color</p:attrName>
                                        </p:attrNameLst>
                                      </p:cBhvr>
                                      <p:to>
                                        <p:clrVal>
                                          <a:srgbClr val="000000"/>
                                        </p:clrVal>
                                      </p:to>
                                    </p:set>
                                  </p:childTnLst>
                                </p:cTn>
                              </p:par>
                              <p:par>
                                <p:cTn id="381" presetID="3" presetClass="emph" presetSubtype="1" nodeType="withEffect">
                                  <p:stCondLst>
                                    <p:cond delay="0"/>
                                  </p:stCondLst>
                                  <p:childTnLst>
                                    <p:set>
                                      <p:cBhvr override="childStyle">
                                        <p:cTn id="382" dur="indefinite"/>
                                        <p:tgtEl>
                                          <p:spTgt spid="22">
                                            <p:txEl>
                                              <p:pRg st="1" end="1"/>
                                            </p:txEl>
                                          </p:spTgt>
                                        </p:tgtEl>
                                        <p:attrNameLst>
                                          <p:attrName>style.color</p:attrName>
                                        </p:attrNameLst>
                                      </p:cBhvr>
                                      <p:to>
                                        <p:clrVal>
                                          <a:srgbClr val="000000"/>
                                        </p:clrVal>
                                      </p:to>
                                    </p:set>
                                  </p:childTnLst>
                                </p:cTn>
                              </p:par>
                              <p:par>
                                <p:cTn id="383" presetID="3" presetClass="emph" presetSubtype="1" nodeType="withEffect">
                                  <p:stCondLst>
                                    <p:cond delay="0"/>
                                  </p:stCondLst>
                                  <p:childTnLst>
                                    <p:set>
                                      <p:cBhvr override="childStyle">
                                        <p:cTn id="384" dur="indefinite"/>
                                        <p:tgtEl>
                                          <p:spTgt spid="4">
                                            <p:txEl>
                                              <p:pRg st="7" end="7"/>
                                            </p:txEl>
                                          </p:spTgt>
                                        </p:tgtEl>
                                        <p:attrNameLst>
                                          <p:attrName>style.color</p:attrName>
                                        </p:attrNameLst>
                                      </p:cBhvr>
                                      <p:to>
                                        <p:clrVal>
                                          <a:srgbClr val="000000"/>
                                        </p:clrVal>
                                      </p:to>
                                    </p:set>
                                  </p:childTnLst>
                                </p:cTn>
                              </p:par>
                              <p:par>
                                <p:cTn id="385" presetID="3" presetClass="emph" presetSubtype="1" nodeType="withEffect">
                                  <p:stCondLst>
                                    <p:cond delay="0"/>
                                  </p:stCondLst>
                                  <p:childTnLst>
                                    <p:set>
                                      <p:cBhvr override="childStyle">
                                        <p:cTn id="386" dur="indefinite"/>
                                        <p:tgtEl>
                                          <p:spTgt spid="21">
                                            <p:txEl>
                                              <p:pRg st="2" end="2"/>
                                            </p:txEl>
                                          </p:spTgt>
                                        </p:tgtEl>
                                        <p:attrNameLst>
                                          <p:attrName>style.color</p:attrName>
                                        </p:attrNameLst>
                                      </p:cBhvr>
                                      <p:to>
                                        <p:clrVal>
                                          <a:srgbClr val="000000"/>
                                        </p:clrVal>
                                      </p:to>
                                    </p:set>
                                  </p:childTnLst>
                                </p:cTn>
                              </p:par>
                              <p:par>
                                <p:cTn id="387" presetID="3" presetClass="emph" presetSubtype="1" nodeType="withEffect">
                                  <p:stCondLst>
                                    <p:cond delay="0"/>
                                  </p:stCondLst>
                                  <p:childTnLst>
                                    <p:set>
                                      <p:cBhvr override="childStyle">
                                        <p:cTn id="388" dur="indefinite"/>
                                        <p:tgtEl>
                                          <p:spTgt spid="22">
                                            <p:txEl>
                                              <p:pRg st="2" end="2"/>
                                            </p:txEl>
                                          </p:spTgt>
                                        </p:tgtEl>
                                        <p:attrNameLst>
                                          <p:attrName>style.color</p:attrName>
                                        </p:attrNameLst>
                                      </p:cBhvr>
                                      <p:to>
                                        <p:clrVal>
                                          <a:srgbClr val="000000"/>
                                        </p:clrVal>
                                      </p:to>
                                    </p:set>
                                  </p:childTnLst>
                                </p:cTn>
                              </p:par>
                            </p:childTnLst>
                          </p:cTn>
                        </p:par>
                      </p:childTnLst>
                    </p:cTn>
                  </p:par>
                  <p:par>
                    <p:cTn id="389" fill="hold">
                      <p:stCondLst>
                        <p:cond delay="indefinite"/>
                      </p:stCondLst>
                      <p:childTnLst>
                        <p:par>
                          <p:cTn id="390" fill="hold">
                            <p:stCondLst>
                              <p:cond delay="0"/>
                            </p:stCondLst>
                            <p:childTnLst>
                              <p:par>
                                <p:cTn id="391" presetID="1" presetClass="entr" presetSubtype="0" fill="hold" nodeType="clickEffect">
                                  <p:stCondLst>
                                    <p:cond delay="0"/>
                                  </p:stCondLst>
                                  <p:childTnLst>
                                    <p:set>
                                      <p:cBhvr>
                                        <p:cTn id="39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mph" presetSubtype="1" nodeType="clickEffect">
                                  <p:stCondLst>
                                    <p:cond delay="0"/>
                                  </p:stCondLst>
                                  <p:childTnLst>
                                    <p:set>
                                      <p:cBhvr>
                                        <p:cTn id="396" dur="indefinite"/>
                                        <p:tgtEl>
                                          <p:spTgt spid="23"/>
                                        </p:tgtEl>
                                        <p:attrNameLst>
                                          <p:attrName>fillcolor</p:attrName>
                                        </p:attrNameLst>
                                      </p:cBhvr>
                                      <p:to>
                                        <p:clrVal>
                                          <a:schemeClr val="accent2"/>
                                        </p:clrVal>
                                      </p:to>
                                    </p:set>
                                    <p:set>
                                      <p:cBhvr>
                                        <p:cTn id="397" dur="indefinite"/>
                                        <p:tgtEl>
                                          <p:spTgt spid="23"/>
                                        </p:tgtEl>
                                        <p:attrNameLst>
                                          <p:attrName>fill.type</p:attrName>
                                        </p:attrNameLst>
                                      </p:cBhvr>
                                      <p:to>
                                        <p:strVal val="solid"/>
                                      </p:to>
                                    </p:set>
                                    <p:set>
                                      <p:cBhvr>
                                        <p:cTn id="398" dur="indefinite"/>
                                        <p:tgtEl>
                                          <p:spTgt spid="23"/>
                                        </p:tgtEl>
                                        <p:attrNameLst>
                                          <p:attrName>fill.on</p:attrName>
                                        </p:attrNameLst>
                                      </p:cBhvr>
                                      <p:to>
                                        <p:strVal val="true"/>
                                      </p:to>
                                    </p:set>
                                  </p:childTnLst>
                                </p:cTn>
                              </p:par>
                            </p:childTnLst>
                          </p:cTn>
                        </p:par>
                      </p:childTnLst>
                    </p:cTn>
                  </p:par>
                  <p:par>
                    <p:cTn id="399" fill="hold">
                      <p:stCondLst>
                        <p:cond delay="indefinite"/>
                      </p:stCondLst>
                      <p:childTnLst>
                        <p:par>
                          <p:cTn id="400" fill="hold">
                            <p:stCondLst>
                              <p:cond delay="0"/>
                            </p:stCondLst>
                            <p:childTnLst>
                              <p:par>
                                <p:cTn id="401" presetID="1" presetClass="emph" presetSubtype="1" nodeType="clickEffect">
                                  <p:stCondLst>
                                    <p:cond delay="0"/>
                                  </p:stCondLst>
                                  <p:childTnLst>
                                    <p:set>
                                      <p:cBhvr>
                                        <p:cTn id="402" dur="indefinite"/>
                                        <p:tgtEl>
                                          <p:spTgt spid="60"/>
                                        </p:tgtEl>
                                        <p:attrNameLst>
                                          <p:attrName>fillcolor</p:attrName>
                                        </p:attrNameLst>
                                      </p:cBhvr>
                                      <p:to>
                                        <p:clrVal>
                                          <a:schemeClr val="accent2"/>
                                        </p:clrVal>
                                      </p:to>
                                    </p:set>
                                    <p:set>
                                      <p:cBhvr>
                                        <p:cTn id="403" dur="indefinite"/>
                                        <p:tgtEl>
                                          <p:spTgt spid="60"/>
                                        </p:tgtEl>
                                        <p:attrNameLst>
                                          <p:attrName>fill.type</p:attrName>
                                        </p:attrNameLst>
                                      </p:cBhvr>
                                      <p:to>
                                        <p:strVal val="solid"/>
                                      </p:to>
                                    </p:set>
                                    <p:set>
                                      <p:cBhvr>
                                        <p:cTn id="404" dur="indefinite"/>
                                        <p:tgtEl>
                                          <p:spTgt spid="60"/>
                                        </p:tgtEl>
                                        <p:attrNameLst>
                                          <p:attrName>fill.on</p:attrName>
                                        </p:attrNameLst>
                                      </p:cBhvr>
                                      <p:to>
                                        <p:strVal val="true"/>
                                      </p:to>
                                    </p:set>
                                  </p:childTnLst>
                                </p:cTn>
                              </p:par>
                              <p:par>
                                <p:cTn id="405" presetID="1" presetClass="emph" presetSubtype="1" nodeType="withEffect">
                                  <p:stCondLst>
                                    <p:cond delay="0"/>
                                  </p:stCondLst>
                                  <p:childTnLst>
                                    <p:set>
                                      <p:cBhvr>
                                        <p:cTn id="406" dur="indefinite"/>
                                        <p:tgtEl>
                                          <p:spTgt spid="63"/>
                                        </p:tgtEl>
                                        <p:attrNameLst>
                                          <p:attrName>fillcolor</p:attrName>
                                        </p:attrNameLst>
                                      </p:cBhvr>
                                      <p:to>
                                        <p:clrVal>
                                          <a:srgbClr val="00B050"/>
                                        </p:clrVal>
                                      </p:to>
                                    </p:set>
                                    <p:set>
                                      <p:cBhvr>
                                        <p:cTn id="407" dur="indefinite"/>
                                        <p:tgtEl>
                                          <p:spTgt spid="63"/>
                                        </p:tgtEl>
                                        <p:attrNameLst>
                                          <p:attrName>fill.type</p:attrName>
                                        </p:attrNameLst>
                                      </p:cBhvr>
                                      <p:to>
                                        <p:strVal val="solid"/>
                                      </p:to>
                                    </p:set>
                                    <p:set>
                                      <p:cBhvr>
                                        <p:cTn id="408" dur="indefinite"/>
                                        <p:tgtEl>
                                          <p:spTgt spid="63"/>
                                        </p:tgtEl>
                                        <p:attrNameLst>
                                          <p:attrName>fill.on</p:attrName>
                                        </p:attrNameLst>
                                      </p:cBhvr>
                                      <p:to>
                                        <p:strVal val="true"/>
                                      </p:to>
                                    </p:set>
                                  </p:childTnLst>
                                </p:cTn>
                              </p:par>
                              <p:par>
                                <p:cTn id="409" presetID="1" presetClass="emph" presetSubtype="1" nodeType="withEffect">
                                  <p:stCondLst>
                                    <p:cond delay="0"/>
                                  </p:stCondLst>
                                  <p:childTnLst>
                                    <p:set>
                                      <p:cBhvr>
                                        <p:cTn id="410" dur="indefinite"/>
                                        <p:tgtEl>
                                          <p:spTgt spid="71"/>
                                        </p:tgtEl>
                                        <p:attrNameLst>
                                          <p:attrName>fillcolor</p:attrName>
                                        </p:attrNameLst>
                                      </p:cBhvr>
                                      <p:to>
                                        <p:clrVal>
                                          <a:srgbClr val="00B050"/>
                                        </p:clrVal>
                                      </p:to>
                                    </p:set>
                                    <p:set>
                                      <p:cBhvr>
                                        <p:cTn id="411" dur="indefinite"/>
                                        <p:tgtEl>
                                          <p:spTgt spid="71"/>
                                        </p:tgtEl>
                                        <p:attrNameLst>
                                          <p:attrName>fill.type</p:attrName>
                                        </p:attrNameLst>
                                      </p:cBhvr>
                                      <p:to>
                                        <p:strVal val="solid"/>
                                      </p:to>
                                    </p:set>
                                    <p:set>
                                      <p:cBhvr>
                                        <p:cTn id="412" dur="indefinite"/>
                                        <p:tgtEl>
                                          <p:spTgt spid="71"/>
                                        </p:tgtEl>
                                        <p:attrNameLst>
                                          <p:attrName>fill.on</p:attrName>
                                        </p:attrNameLst>
                                      </p:cBhvr>
                                      <p:to>
                                        <p:strVal val="true"/>
                                      </p:to>
                                    </p:set>
                                  </p:childTnLst>
                                </p:cTn>
                              </p:par>
                            </p:childTnLst>
                          </p:cTn>
                        </p:par>
                      </p:childTnLst>
                    </p:cTn>
                  </p:par>
                  <p:par>
                    <p:cTn id="413" fill="hold">
                      <p:stCondLst>
                        <p:cond delay="indefinite"/>
                      </p:stCondLst>
                      <p:childTnLst>
                        <p:par>
                          <p:cTn id="414" fill="hold">
                            <p:stCondLst>
                              <p:cond delay="0"/>
                            </p:stCondLst>
                            <p:childTnLst>
                              <p:par>
                                <p:cTn id="415" presetID="1" presetClass="entr" presetSubtype="0" fill="hold" nodeType="clickEffect">
                                  <p:stCondLst>
                                    <p:cond delay="0"/>
                                  </p:stCondLst>
                                  <p:childTnLst>
                                    <p:set>
                                      <p:cBhvr>
                                        <p:cTn id="41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presetID="1" presetClass="emph" presetSubtype="1" nodeType="clickEffect">
                                  <p:stCondLst>
                                    <p:cond delay="0"/>
                                  </p:stCondLst>
                                  <p:childTnLst>
                                    <p:set>
                                      <p:cBhvr>
                                        <p:cTn id="420" dur="indefinite"/>
                                        <p:tgtEl>
                                          <p:spTgt spid="60"/>
                                        </p:tgtEl>
                                        <p:attrNameLst>
                                          <p:attrName>fillcolor</p:attrName>
                                        </p:attrNameLst>
                                      </p:cBhvr>
                                      <p:to>
                                        <p:clrVal>
                                          <a:schemeClr val="bg1"/>
                                        </p:clrVal>
                                      </p:to>
                                    </p:set>
                                    <p:set>
                                      <p:cBhvr>
                                        <p:cTn id="421" dur="indefinite"/>
                                        <p:tgtEl>
                                          <p:spTgt spid="60"/>
                                        </p:tgtEl>
                                        <p:attrNameLst>
                                          <p:attrName>fill.type</p:attrName>
                                        </p:attrNameLst>
                                      </p:cBhvr>
                                      <p:to>
                                        <p:strVal val="solid"/>
                                      </p:to>
                                    </p:set>
                                    <p:set>
                                      <p:cBhvr>
                                        <p:cTn id="422" dur="indefinite"/>
                                        <p:tgtEl>
                                          <p:spTgt spid="60"/>
                                        </p:tgtEl>
                                        <p:attrNameLst>
                                          <p:attrName>fill.on</p:attrName>
                                        </p:attrNameLst>
                                      </p:cBhvr>
                                      <p:to>
                                        <p:strVal val="true"/>
                                      </p:to>
                                    </p:set>
                                  </p:childTnLst>
                                </p:cTn>
                              </p:par>
                              <p:par>
                                <p:cTn id="423" presetID="1" presetClass="emph" presetSubtype="1" nodeType="withEffect">
                                  <p:stCondLst>
                                    <p:cond delay="0"/>
                                  </p:stCondLst>
                                  <p:childTnLst>
                                    <p:set>
                                      <p:cBhvr>
                                        <p:cTn id="424" dur="indefinite"/>
                                        <p:tgtEl>
                                          <p:spTgt spid="63"/>
                                        </p:tgtEl>
                                        <p:attrNameLst>
                                          <p:attrName>fillcolor</p:attrName>
                                        </p:attrNameLst>
                                      </p:cBhvr>
                                      <p:to>
                                        <p:clrVal>
                                          <a:schemeClr val="bg1"/>
                                        </p:clrVal>
                                      </p:to>
                                    </p:set>
                                    <p:set>
                                      <p:cBhvr>
                                        <p:cTn id="425" dur="indefinite"/>
                                        <p:tgtEl>
                                          <p:spTgt spid="63"/>
                                        </p:tgtEl>
                                        <p:attrNameLst>
                                          <p:attrName>fill.type</p:attrName>
                                        </p:attrNameLst>
                                      </p:cBhvr>
                                      <p:to>
                                        <p:strVal val="solid"/>
                                      </p:to>
                                    </p:set>
                                    <p:set>
                                      <p:cBhvr>
                                        <p:cTn id="426" dur="indefinite"/>
                                        <p:tgtEl>
                                          <p:spTgt spid="63"/>
                                        </p:tgtEl>
                                        <p:attrNameLst>
                                          <p:attrName>fill.on</p:attrName>
                                        </p:attrNameLst>
                                      </p:cBhvr>
                                      <p:to>
                                        <p:strVal val="true"/>
                                      </p:to>
                                    </p:set>
                                  </p:childTnLst>
                                </p:cTn>
                              </p:par>
                              <p:par>
                                <p:cTn id="427" presetID="1" presetClass="emph" presetSubtype="1" nodeType="withEffect">
                                  <p:stCondLst>
                                    <p:cond delay="0"/>
                                  </p:stCondLst>
                                  <p:childTnLst>
                                    <p:set>
                                      <p:cBhvr>
                                        <p:cTn id="428" dur="indefinite"/>
                                        <p:tgtEl>
                                          <p:spTgt spid="71"/>
                                        </p:tgtEl>
                                        <p:attrNameLst>
                                          <p:attrName>fillcolor</p:attrName>
                                        </p:attrNameLst>
                                      </p:cBhvr>
                                      <p:to>
                                        <p:clrVal>
                                          <a:srgbClr val="FFFFFF"/>
                                        </p:clrVal>
                                      </p:to>
                                    </p:set>
                                    <p:set>
                                      <p:cBhvr>
                                        <p:cTn id="429" dur="indefinite"/>
                                        <p:tgtEl>
                                          <p:spTgt spid="71"/>
                                        </p:tgtEl>
                                        <p:attrNameLst>
                                          <p:attrName>fill.type</p:attrName>
                                        </p:attrNameLst>
                                      </p:cBhvr>
                                      <p:to>
                                        <p:strVal val="solid"/>
                                      </p:to>
                                    </p:set>
                                    <p:set>
                                      <p:cBhvr>
                                        <p:cTn id="430" dur="indefinite"/>
                                        <p:tgtEl>
                                          <p:spTgt spid="71"/>
                                        </p:tgtEl>
                                        <p:attrNameLst>
                                          <p:attrName>fill.on</p:attrName>
                                        </p:attrNameLst>
                                      </p:cBhvr>
                                      <p:to>
                                        <p:strVal val="true"/>
                                      </p:to>
                                    </p:set>
                                  </p:childTnLst>
                                </p:cTn>
                              </p:par>
                              <p:par>
                                <p:cTn id="431" presetID="1" presetClass="emph" presetSubtype="1" nodeType="withEffect">
                                  <p:stCondLst>
                                    <p:cond delay="0"/>
                                  </p:stCondLst>
                                  <p:childTnLst>
                                    <p:set>
                                      <p:cBhvr>
                                        <p:cTn id="432" dur="indefinite"/>
                                        <p:tgtEl>
                                          <p:spTgt spid="23"/>
                                        </p:tgtEl>
                                        <p:attrNameLst>
                                          <p:attrName>fillcolor</p:attrName>
                                        </p:attrNameLst>
                                      </p:cBhvr>
                                      <p:to>
                                        <p:clrVal>
                                          <a:srgbClr val="FFFFFF"/>
                                        </p:clrVal>
                                      </p:to>
                                    </p:set>
                                    <p:set>
                                      <p:cBhvr>
                                        <p:cTn id="433" dur="indefinite"/>
                                        <p:tgtEl>
                                          <p:spTgt spid="23"/>
                                        </p:tgtEl>
                                        <p:attrNameLst>
                                          <p:attrName>fill.type</p:attrName>
                                        </p:attrNameLst>
                                      </p:cBhvr>
                                      <p:to>
                                        <p:strVal val="solid"/>
                                      </p:to>
                                    </p:set>
                                    <p:set>
                                      <p:cBhvr>
                                        <p:cTn id="434" dur="indefinite"/>
                                        <p:tgtEl>
                                          <p:spTgt spid="23"/>
                                        </p:tgtEl>
                                        <p:attrNameLst>
                                          <p:attrName>fill.on</p:attrName>
                                        </p:attrNameLst>
                                      </p:cBhvr>
                                      <p:to>
                                        <p:strVal val="true"/>
                                      </p:to>
                                    </p:set>
                                  </p:childTnLst>
                                </p:cTn>
                              </p:par>
                            </p:childTnLst>
                          </p:cTn>
                        </p:par>
                      </p:childTnLst>
                    </p:cTn>
                  </p:par>
                  <p:par>
                    <p:cTn id="435" fill="hold">
                      <p:stCondLst>
                        <p:cond delay="indefinite"/>
                      </p:stCondLst>
                      <p:childTnLst>
                        <p:par>
                          <p:cTn id="436" fill="hold">
                            <p:stCondLst>
                              <p:cond delay="0"/>
                            </p:stCondLst>
                            <p:childTnLst>
                              <p:par>
                                <p:cTn id="437" presetID="1" presetClass="emph" presetSubtype="1" nodeType="clickEffect">
                                  <p:stCondLst>
                                    <p:cond delay="0"/>
                                  </p:stCondLst>
                                  <p:childTnLst>
                                    <p:set>
                                      <p:cBhvr>
                                        <p:cTn id="438" dur="indefinite"/>
                                        <p:tgtEl>
                                          <p:spTgt spid="72"/>
                                        </p:tgtEl>
                                        <p:attrNameLst>
                                          <p:attrName>fillcolor</p:attrName>
                                        </p:attrNameLst>
                                      </p:cBhvr>
                                      <p:to>
                                        <p:clrVal>
                                          <a:schemeClr val="accent2"/>
                                        </p:clrVal>
                                      </p:to>
                                    </p:set>
                                    <p:set>
                                      <p:cBhvr>
                                        <p:cTn id="439" dur="indefinite"/>
                                        <p:tgtEl>
                                          <p:spTgt spid="72"/>
                                        </p:tgtEl>
                                        <p:attrNameLst>
                                          <p:attrName>fill.type</p:attrName>
                                        </p:attrNameLst>
                                      </p:cBhvr>
                                      <p:to>
                                        <p:strVal val="solid"/>
                                      </p:to>
                                    </p:set>
                                    <p:set>
                                      <p:cBhvr>
                                        <p:cTn id="440" dur="indefinite"/>
                                        <p:tgtEl>
                                          <p:spTgt spid="72"/>
                                        </p:tgtEl>
                                        <p:attrNameLst>
                                          <p:attrName>fill.on</p:attrName>
                                        </p:attrNameLst>
                                      </p:cBhvr>
                                      <p:to>
                                        <p:strVal val="true"/>
                                      </p:to>
                                    </p:set>
                                  </p:childTnLst>
                                </p:cTn>
                              </p:par>
                            </p:childTnLst>
                          </p:cTn>
                        </p:par>
                      </p:childTnLst>
                    </p:cTn>
                  </p:par>
                  <p:par>
                    <p:cTn id="441" fill="hold">
                      <p:stCondLst>
                        <p:cond delay="indefinite"/>
                      </p:stCondLst>
                      <p:childTnLst>
                        <p:par>
                          <p:cTn id="442" fill="hold">
                            <p:stCondLst>
                              <p:cond delay="0"/>
                            </p:stCondLst>
                            <p:childTnLst>
                              <p:par>
                                <p:cTn id="443" presetID="1" presetClass="emph" presetSubtype="1" nodeType="clickEffect">
                                  <p:stCondLst>
                                    <p:cond delay="0"/>
                                  </p:stCondLst>
                                  <p:childTnLst>
                                    <p:set>
                                      <p:cBhvr>
                                        <p:cTn id="444" dur="indefinite"/>
                                        <p:tgtEl>
                                          <p:spTgt spid="74"/>
                                        </p:tgtEl>
                                        <p:attrNameLst>
                                          <p:attrName>fillcolor</p:attrName>
                                        </p:attrNameLst>
                                      </p:cBhvr>
                                      <p:to>
                                        <p:clrVal>
                                          <a:srgbClr val="00B050"/>
                                        </p:clrVal>
                                      </p:to>
                                    </p:set>
                                    <p:set>
                                      <p:cBhvr>
                                        <p:cTn id="445" dur="indefinite"/>
                                        <p:tgtEl>
                                          <p:spTgt spid="74"/>
                                        </p:tgtEl>
                                        <p:attrNameLst>
                                          <p:attrName>fill.type</p:attrName>
                                        </p:attrNameLst>
                                      </p:cBhvr>
                                      <p:to>
                                        <p:strVal val="solid"/>
                                      </p:to>
                                    </p:set>
                                    <p:set>
                                      <p:cBhvr>
                                        <p:cTn id="446" dur="indefinite"/>
                                        <p:tgtEl>
                                          <p:spTgt spid="74"/>
                                        </p:tgtEl>
                                        <p:attrNameLst>
                                          <p:attrName>fill.on</p:attrName>
                                        </p:attrNameLst>
                                      </p:cBhvr>
                                      <p:to>
                                        <p:strVal val="true"/>
                                      </p:to>
                                    </p:set>
                                  </p:childTnLst>
                                </p:cTn>
                              </p:par>
                              <p:par>
                                <p:cTn id="447" presetID="1" presetClass="emph" presetSubtype="1" nodeType="withEffect">
                                  <p:stCondLst>
                                    <p:cond delay="0"/>
                                  </p:stCondLst>
                                  <p:childTnLst>
                                    <p:set>
                                      <p:cBhvr>
                                        <p:cTn id="448" dur="indefinite"/>
                                        <p:tgtEl>
                                          <p:spTgt spid="73"/>
                                        </p:tgtEl>
                                        <p:attrNameLst>
                                          <p:attrName>fillcolor</p:attrName>
                                        </p:attrNameLst>
                                      </p:cBhvr>
                                      <p:to>
                                        <p:clrVal>
                                          <a:srgbClr val="00B050"/>
                                        </p:clrVal>
                                      </p:to>
                                    </p:set>
                                    <p:set>
                                      <p:cBhvr>
                                        <p:cTn id="449" dur="indefinite"/>
                                        <p:tgtEl>
                                          <p:spTgt spid="73"/>
                                        </p:tgtEl>
                                        <p:attrNameLst>
                                          <p:attrName>fill.type</p:attrName>
                                        </p:attrNameLst>
                                      </p:cBhvr>
                                      <p:to>
                                        <p:strVal val="solid"/>
                                      </p:to>
                                    </p:set>
                                    <p:set>
                                      <p:cBhvr>
                                        <p:cTn id="450" dur="indefinite"/>
                                        <p:tgtEl>
                                          <p:spTgt spid="73"/>
                                        </p:tgtEl>
                                        <p:attrNameLst>
                                          <p:attrName>fill.on</p:attrName>
                                        </p:attrNameLst>
                                      </p:cBhvr>
                                      <p:to>
                                        <p:strVal val="true"/>
                                      </p:to>
                                    </p:set>
                                  </p:childTnLst>
                                </p:cTn>
                              </p:par>
                              <p:par>
                                <p:cTn id="451" presetID="1" presetClass="emph" presetSubtype="1" nodeType="withEffect">
                                  <p:stCondLst>
                                    <p:cond delay="0"/>
                                  </p:stCondLst>
                                  <p:childTnLst>
                                    <p:set>
                                      <p:cBhvr>
                                        <p:cTn id="452" dur="indefinite"/>
                                        <p:tgtEl>
                                          <p:spTgt spid="75"/>
                                        </p:tgtEl>
                                        <p:attrNameLst>
                                          <p:attrName>fillcolor</p:attrName>
                                        </p:attrNameLst>
                                      </p:cBhvr>
                                      <p:to>
                                        <p:clrVal>
                                          <a:srgbClr val="00B050"/>
                                        </p:clrVal>
                                      </p:to>
                                    </p:set>
                                    <p:set>
                                      <p:cBhvr>
                                        <p:cTn id="453" dur="indefinite"/>
                                        <p:tgtEl>
                                          <p:spTgt spid="75"/>
                                        </p:tgtEl>
                                        <p:attrNameLst>
                                          <p:attrName>fill.type</p:attrName>
                                        </p:attrNameLst>
                                      </p:cBhvr>
                                      <p:to>
                                        <p:strVal val="solid"/>
                                      </p:to>
                                    </p:set>
                                    <p:set>
                                      <p:cBhvr>
                                        <p:cTn id="454" dur="indefinite"/>
                                        <p:tgtEl>
                                          <p:spTgt spid="75"/>
                                        </p:tgtEl>
                                        <p:attrNameLst>
                                          <p:attrName>fill.on</p:attrName>
                                        </p:attrNameLst>
                                      </p:cBhvr>
                                      <p:to>
                                        <p:strVal val="true"/>
                                      </p:to>
                                    </p:set>
                                  </p:childTnLst>
                                </p:cTn>
                              </p:par>
                              <p:par>
                                <p:cTn id="455" presetID="1" presetClass="emph" presetSubtype="1" nodeType="withEffect">
                                  <p:stCondLst>
                                    <p:cond delay="0"/>
                                  </p:stCondLst>
                                  <p:childTnLst>
                                    <p:set>
                                      <p:cBhvr>
                                        <p:cTn id="456" dur="indefinite"/>
                                        <p:tgtEl>
                                          <p:spTgt spid="76"/>
                                        </p:tgtEl>
                                        <p:attrNameLst>
                                          <p:attrName>fillcolor</p:attrName>
                                        </p:attrNameLst>
                                      </p:cBhvr>
                                      <p:to>
                                        <p:clrVal>
                                          <a:srgbClr val="00B050"/>
                                        </p:clrVal>
                                      </p:to>
                                    </p:set>
                                    <p:set>
                                      <p:cBhvr>
                                        <p:cTn id="457" dur="indefinite"/>
                                        <p:tgtEl>
                                          <p:spTgt spid="76"/>
                                        </p:tgtEl>
                                        <p:attrNameLst>
                                          <p:attrName>fill.type</p:attrName>
                                        </p:attrNameLst>
                                      </p:cBhvr>
                                      <p:to>
                                        <p:strVal val="solid"/>
                                      </p:to>
                                    </p:set>
                                    <p:set>
                                      <p:cBhvr>
                                        <p:cTn id="458" dur="indefinite"/>
                                        <p:tgtEl>
                                          <p:spTgt spid="76"/>
                                        </p:tgtEl>
                                        <p:attrNameLst>
                                          <p:attrName>fill.on</p:attrName>
                                        </p:attrNameLst>
                                      </p:cBhvr>
                                      <p:to>
                                        <p:strVal val="true"/>
                                      </p:to>
                                    </p:set>
                                  </p:childTnLst>
                                </p:cTn>
                              </p:par>
                            </p:childTnLst>
                          </p:cTn>
                        </p:par>
                      </p:childTnLst>
                    </p:cTn>
                  </p:par>
                  <p:par>
                    <p:cTn id="459" fill="hold">
                      <p:stCondLst>
                        <p:cond delay="indefinite"/>
                      </p:stCondLst>
                      <p:childTnLst>
                        <p:par>
                          <p:cTn id="460" fill="hold">
                            <p:stCondLst>
                              <p:cond delay="0"/>
                            </p:stCondLst>
                            <p:childTnLst>
                              <p:par>
                                <p:cTn id="461" presetID="1" presetClass="entr" presetSubtype="0" fill="hold" nodeType="clickEffect">
                                  <p:stCondLst>
                                    <p:cond delay="0"/>
                                  </p:stCondLst>
                                  <p:childTnLst>
                                    <p:set>
                                      <p:cBhvr>
                                        <p:cTn id="46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463" fill="hold">
                      <p:stCondLst>
                        <p:cond delay="indefinite"/>
                      </p:stCondLst>
                      <p:childTnLst>
                        <p:par>
                          <p:cTn id="464" fill="hold">
                            <p:stCondLst>
                              <p:cond delay="0"/>
                            </p:stCondLst>
                            <p:childTnLst>
                              <p:par>
                                <p:cTn id="465" presetID="1" presetClass="emph" presetSubtype="1" nodeType="clickEffect">
                                  <p:stCondLst>
                                    <p:cond delay="0"/>
                                  </p:stCondLst>
                                  <p:childTnLst>
                                    <p:set>
                                      <p:cBhvr>
                                        <p:cTn id="466" dur="indefinite"/>
                                        <p:tgtEl>
                                          <p:spTgt spid="72"/>
                                        </p:tgtEl>
                                        <p:attrNameLst>
                                          <p:attrName>fillcolor</p:attrName>
                                        </p:attrNameLst>
                                      </p:cBhvr>
                                      <p:to>
                                        <p:clrVal>
                                          <a:schemeClr val="bg1"/>
                                        </p:clrVal>
                                      </p:to>
                                    </p:set>
                                    <p:set>
                                      <p:cBhvr>
                                        <p:cTn id="467" dur="indefinite"/>
                                        <p:tgtEl>
                                          <p:spTgt spid="72"/>
                                        </p:tgtEl>
                                        <p:attrNameLst>
                                          <p:attrName>fill.type</p:attrName>
                                        </p:attrNameLst>
                                      </p:cBhvr>
                                      <p:to>
                                        <p:strVal val="solid"/>
                                      </p:to>
                                    </p:set>
                                    <p:set>
                                      <p:cBhvr>
                                        <p:cTn id="468" dur="indefinite"/>
                                        <p:tgtEl>
                                          <p:spTgt spid="72"/>
                                        </p:tgtEl>
                                        <p:attrNameLst>
                                          <p:attrName>fill.on</p:attrName>
                                        </p:attrNameLst>
                                      </p:cBhvr>
                                      <p:to>
                                        <p:strVal val="true"/>
                                      </p:to>
                                    </p:set>
                                  </p:childTnLst>
                                </p:cTn>
                              </p:par>
                              <p:par>
                                <p:cTn id="469" presetID="1" presetClass="emph" presetSubtype="1" nodeType="withEffect">
                                  <p:stCondLst>
                                    <p:cond delay="0"/>
                                  </p:stCondLst>
                                  <p:childTnLst>
                                    <p:set>
                                      <p:cBhvr>
                                        <p:cTn id="470" dur="indefinite"/>
                                        <p:tgtEl>
                                          <p:spTgt spid="74"/>
                                        </p:tgtEl>
                                        <p:attrNameLst>
                                          <p:attrName>fillcolor</p:attrName>
                                        </p:attrNameLst>
                                      </p:cBhvr>
                                      <p:to>
                                        <p:clrVal>
                                          <a:schemeClr val="bg1"/>
                                        </p:clrVal>
                                      </p:to>
                                    </p:set>
                                    <p:set>
                                      <p:cBhvr>
                                        <p:cTn id="471" dur="indefinite"/>
                                        <p:tgtEl>
                                          <p:spTgt spid="74"/>
                                        </p:tgtEl>
                                        <p:attrNameLst>
                                          <p:attrName>fill.type</p:attrName>
                                        </p:attrNameLst>
                                      </p:cBhvr>
                                      <p:to>
                                        <p:strVal val="solid"/>
                                      </p:to>
                                    </p:set>
                                    <p:set>
                                      <p:cBhvr>
                                        <p:cTn id="472" dur="indefinite"/>
                                        <p:tgtEl>
                                          <p:spTgt spid="74"/>
                                        </p:tgtEl>
                                        <p:attrNameLst>
                                          <p:attrName>fill.on</p:attrName>
                                        </p:attrNameLst>
                                      </p:cBhvr>
                                      <p:to>
                                        <p:strVal val="true"/>
                                      </p:to>
                                    </p:set>
                                  </p:childTnLst>
                                </p:cTn>
                              </p:par>
                              <p:par>
                                <p:cTn id="473" presetID="1" presetClass="emph" presetSubtype="1" nodeType="withEffect">
                                  <p:stCondLst>
                                    <p:cond delay="0"/>
                                  </p:stCondLst>
                                  <p:childTnLst>
                                    <p:set>
                                      <p:cBhvr>
                                        <p:cTn id="474" dur="indefinite"/>
                                        <p:tgtEl>
                                          <p:spTgt spid="73"/>
                                        </p:tgtEl>
                                        <p:attrNameLst>
                                          <p:attrName>fillcolor</p:attrName>
                                        </p:attrNameLst>
                                      </p:cBhvr>
                                      <p:to>
                                        <p:clrVal>
                                          <a:schemeClr val="bg1"/>
                                        </p:clrVal>
                                      </p:to>
                                    </p:set>
                                    <p:set>
                                      <p:cBhvr>
                                        <p:cTn id="475" dur="indefinite"/>
                                        <p:tgtEl>
                                          <p:spTgt spid="73"/>
                                        </p:tgtEl>
                                        <p:attrNameLst>
                                          <p:attrName>fill.type</p:attrName>
                                        </p:attrNameLst>
                                      </p:cBhvr>
                                      <p:to>
                                        <p:strVal val="solid"/>
                                      </p:to>
                                    </p:set>
                                    <p:set>
                                      <p:cBhvr>
                                        <p:cTn id="476" dur="indefinite"/>
                                        <p:tgtEl>
                                          <p:spTgt spid="73"/>
                                        </p:tgtEl>
                                        <p:attrNameLst>
                                          <p:attrName>fill.on</p:attrName>
                                        </p:attrNameLst>
                                      </p:cBhvr>
                                      <p:to>
                                        <p:strVal val="true"/>
                                      </p:to>
                                    </p:set>
                                  </p:childTnLst>
                                </p:cTn>
                              </p:par>
                              <p:par>
                                <p:cTn id="477" presetID="1" presetClass="emph" presetSubtype="1" nodeType="withEffect">
                                  <p:stCondLst>
                                    <p:cond delay="0"/>
                                  </p:stCondLst>
                                  <p:childTnLst>
                                    <p:set>
                                      <p:cBhvr>
                                        <p:cTn id="478" dur="indefinite"/>
                                        <p:tgtEl>
                                          <p:spTgt spid="75"/>
                                        </p:tgtEl>
                                        <p:attrNameLst>
                                          <p:attrName>fillcolor</p:attrName>
                                        </p:attrNameLst>
                                      </p:cBhvr>
                                      <p:to>
                                        <p:clrVal>
                                          <a:schemeClr val="bg1"/>
                                        </p:clrVal>
                                      </p:to>
                                    </p:set>
                                    <p:set>
                                      <p:cBhvr>
                                        <p:cTn id="479" dur="indefinite"/>
                                        <p:tgtEl>
                                          <p:spTgt spid="75"/>
                                        </p:tgtEl>
                                        <p:attrNameLst>
                                          <p:attrName>fill.type</p:attrName>
                                        </p:attrNameLst>
                                      </p:cBhvr>
                                      <p:to>
                                        <p:strVal val="solid"/>
                                      </p:to>
                                    </p:set>
                                    <p:set>
                                      <p:cBhvr>
                                        <p:cTn id="480" dur="indefinite"/>
                                        <p:tgtEl>
                                          <p:spTgt spid="75"/>
                                        </p:tgtEl>
                                        <p:attrNameLst>
                                          <p:attrName>fill.on</p:attrName>
                                        </p:attrNameLst>
                                      </p:cBhvr>
                                      <p:to>
                                        <p:strVal val="true"/>
                                      </p:to>
                                    </p:set>
                                  </p:childTnLst>
                                </p:cTn>
                              </p:par>
                              <p:par>
                                <p:cTn id="481" presetID="1" presetClass="emph" presetSubtype="1" nodeType="withEffect">
                                  <p:stCondLst>
                                    <p:cond delay="0"/>
                                  </p:stCondLst>
                                  <p:childTnLst>
                                    <p:set>
                                      <p:cBhvr>
                                        <p:cTn id="482" dur="indefinite"/>
                                        <p:tgtEl>
                                          <p:spTgt spid="76"/>
                                        </p:tgtEl>
                                        <p:attrNameLst>
                                          <p:attrName>fillcolor</p:attrName>
                                        </p:attrNameLst>
                                      </p:cBhvr>
                                      <p:to>
                                        <p:clrVal>
                                          <a:schemeClr val="bg1"/>
                                        </p:clrVal>
                                      </p:to>
                                    </p:set>
                                    <p:set>
                                      <p:cBhvr>
                                        <p:cTn id="483" dur="indefinite"/>
                                        <p:tgtEl>
                                          <p:spTgt spid="76"/>
                                        </p:tgtEl>
                                        <p:attrNameLst>
                                          <p:attrName>fill.type</p:attrName>
                                        </p:attrNameLst>
                                      </p:cBhvr>
                                      <p:to>
                                        <p:strVal val="solid"/>
                                      </p:to>
                                    </p:set>
                                    <p:set>
                                      <p:cBhvr>
                                        <p:cTn id="484" dur="indefinite"/>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21" grpId="0" build="allAtOnce"/>
      <p:bldP spid="21" grpId="1" uiExpand="1" build="allAtOnce"/>
      <p:bldP spid="22" grpId="0" build="allAtOnce"/>
      <p:bldP spid="22" grpId="1" uiExpan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2D0604-7C70-4A6E-851B-B42A1B6E593A}"/>
              </a:ext>
            </a:extLst>
          </p:cNvPr>
          <p:cNvSpPr>
            <a:spLocks noGrp="1"/>
          </p:cNvSpPr>
          <p:nvPr>
            <p:ph type="ftr" sz="quarter" idx="11"/>
          </p:nvPr>
        </p:nvSpPr>
        <p:spPr/>
        <p:txBody>
          <a:bodyPr/>
          <a:lstStyle/>
          <a:p>
            <a:r>
              <a:rPr lang="en-US" dirty="0"/>
              <a:t>CSC3113: Theory of Computation</a:t>
            </a:r>
          </a:p>
        </p:txBody>
      </p:sp>
      <p:sp>
        <p:nvSpPr>
          <p:cNvPr id="59" name="Text Placeholder 2">
            <a:extLst>
              <a:ext uri="{FF2B5EF4-FFF2-40B4-BE49-F238E27FC236}">
                <a16:creationId xmlns:a16="http://schemas.microsoft.com/office/drawing/2014/main" id="{537EE229-BE1F-4A8E-89B7-125508F8D0C7}"/>
              </a:ext>
            </a:extLst>
          </p:cNvPr>
          <p:cNvSpPr>
            <a:spLocks noGrp="1"/>
          </p:cNvSpPr>
          <p:nvPr>
            <p:ph type="body" sz="quarter" idx="12"/>
          </p:nvPr>
        </p:nvSpPr>
        <p:spPr>
          <a:xfrm>
            <a:off x="0" y="0"/>
            <a:ext cx="3746706" cy="726862"/>
          </a:xfrm>
          <a:solidFill>
            <a:srgbClr val="0070C0"/>
          </a:solidFill>
        </p:spPr>
        <p:txBody>
          <a:bodyPr/>
          <a:lstStyle/>
          <a:p>
            <a:r>
              <a:rPr lang="en-US" sz="2800" dirty="0"/>
              <a:t>NFA-DFA Equivalence</a:t>
            </a:r>
          </a:p>
        </p:txBody>
      </p:sp>
      <p:sp>
        <p:nvSpPr>
          <p:cNvPr id="4" name="Rectangle 2">
            <a:extLst>
              <a:ext uri="{FF2B5EF4-FFF2-40B4-BE49-F238E27FC236}">
                <a16:creationId xmlns:a16="http://schemas.microsoft.com/office/drawing/2014/main" id="{DD7A0F1B-ECDF-4C25-8E6C-95C33EA76B34}"/>
              </a:ext>
            </a:extLst>
          </p:cNvPr>
          <p:cNvSpPr txBox="1">
            <a:spLocks noChangeArrowheads="1"/>
          </p:cNvSpPr>
          <p:nvPr/>
        </p:nvSpPr>
        <p:spPr>
          <a:xfrm>
            <a:off x="3938401" y="41984"/>
            <a:ext cx="5119209" cy="645089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buNone/>
            </a:pPr>
            <a:r>
              <a:rPr lang="en-US" altLang="en-US" sz="2400" b="1" dirty="0">
                <a:solidFill>
                  <a:schemeClr val="tx1"/>
                </a:solidFill>
              </a:rPr>
              <a:t>Equivalent DFA </a:t>
            </a:r>
            <a:r>
              <a:rPr lang="en-US" altLang="en-US" sz="2400" b="1" i="1" dirty="0">
                <a:solidFill>
                  <a:schemeClr val="tx1"/>
                </a:solidFill>
              </a:rPr>
              <a:t>M </a:t>
            </a:r>
            <a:r>
              <a:rPr lang="en-US" altLang="en-US" sz="2400" b="1" dirty="0">
                <a:solidFill>
                  <a:schemeClr val="tx1"/>
                </a:solidFill>
              </a:rPr>
              <a:t>= (</a:t>
            </a:r>
            <a:r>
              <a:rPr lang="en-US" altLang="en-US" sz="2400" b="1" i="1" dirty="0">
                <a:solidFill>
                  <a:schemeClr val="tx1"/>
                </a:solidFill>
              </a:rPr>
              <a:t>Q</a:t>
            </a:r>
            <a:r>
              <a:rPr lang="en-US" altLang="en-US" sz="2400" b="1" dirty="0">
                <a:solidFill>
                  <a:schemeClr val="tx1"/>
                </a:solidFill>
              </a:rPr>
              <a:t>, </a:t>
            </a:r>
            <a:r>
              <a:rPr lang="el-GR" altLang="en-US" sz="2400" b="1" dirty="0">
                <a:solidFill>
                  <a:schemeClr val="tx1"/>
                </a:solidFill>
                <a:cs typeface="Arial" panose="020B0604020202020204" pitchFamily="34" charset="0"/>
              </a:rPr>
              <a:t>Σ</a:t>
            </a:r>
            <a:r>
              <a:rPr lang="en-US" altLang="en-US" sz="2400" b="1" dirty="0">
                <a:solidFill>
                  <a:schemeClr val="tx1"/>
                </a:solidFill>
                <a:cs typeface="Arial" panose="020B0604020202020204" pitchFamily="34" charset="0"/>
              </a:rPr>
              <a:t>, </a:t>
            </a:r>
            <a:r>
              <a:rPr lang="el-GR" altLang="en-US" sz="2400" b="1" i="1" dirty="0">
                <a:solidFill>
                  <a:schemeClr val="tx1"/>
                </a:solidFill>
                <a:cs typeface="Arial" panose="020B0604020202020204" pitchFamily="34" charset="0"/>
                <a:sym typeface="Symbol" panose="05050102010706020507" pitchFamily="18" charset="2"/>
              </a:rPr>
              <a:t></a:t>
            </a:r>
            <a:r>
              <a:rPr lang="en-US" altLang="en-US" sz="2400" b="1" dirty="0">
                <a:solidFill>
                  <a:schemeClr val="tx1"/>
                </a:solidFill>
                <a:cs typeface="Arial" panose="020B0604020202020204" pitchFamily="34" charset="0"/>
                <a:sym typeface="Symbol" panose="05050102010706020507" pitchFamily="18" charset="2"/>
              </a:rPr>
              <a:t>, </a:t>
            </a:r>
            <a:r>
              <a:rPr lang="en-US" altLang="en-US" sz="2400" b="1" i="1" dirty="0">
                <a:solidFill>
                  <a:schemeClr val="tx1"/>
                </a:solidFill>
                <a:cs typeface="Arial" panose="020B0604020202020204" pitchFamily="34" charset="0"/>
                <a:sym typeface="Symbol" panose="05050102010706020507" pitchFamily="18" charset="2"/>
              </a:rPr>
              <a:t>q</a:t>
            </a:r>
            <a:r>
              <a:rPr lang="en-US" altLang="en-US" sz="2400" b="1" baseline="-25000" dirty="0">
                <a:solidFill>
                  <a:schemeClr val="tx1"/>
                </a:solidFill>
                <a:cs typeface="Arial" panose="020B0604020202020204" pitchFamily="34" charset="0"/>
                <a:sym typeface="Symbol" panose="05050102010706020507" pitchFamily="18" charset="2"/>
              </a:rPr>
              <a:t>0</a:t>
            </a:r>
            <a:r>
              <a:rPr lang="en-US" altLang="en-US" sz="2400" b="1" dirty="0">
                <a:solidFill>
                  <a:schemeClr val="tx1"/>
                </a:solidFill>
                <a:cs typeface="Arial" panose="020B0604020202020204" pitchFamily="34" charset="0"/>
                <a:sym typeface="Symbol" panose="05050102010706020507" pitchFamily="18" charset="2"/>
              </a:rPr>
              <a:t>, </a:t>
            </a:r>
            <a:r>
              <a:rPr lang="en-US" altLang="en-US" sz="2400" b="1" i="1" dirty="0">
                <a:solidFill>
                  <a:schemeClr val="tx1"/>
                </a:solidFill>
                <a:cs typeface="Arial" panose="020B0604020202020204" pitchFamily="34" charset="0"/>
                <a:sym typeface="Symbol" panose="05050102010706020507" pitchFamily="18" charset="2"/>
              </a:rPr>
              <a:t>F</a:t>
            </a:r>
            <a:r>
              <a:rPr lang="en-US" altLang="en-US" sz="2400" b="1" dirty="0">
                <a:solidFill>
                  <a:schemeClr val="tx1"/>
                </a:solidFill>
              </a:rPr>
              <a:t>)</a:t>
            </a:r>
          </a:p>
          <a:p>
            <a:pPr marL="0" indent="0">
              <a:buNone/>
            </a:pPr>
            <a:r>
              <a:rPr lang="en-US" altLang="en-US" sz="1800" b="1" dirty="0">
                <a:solidFill>
                  <a:schemeClr val="tx1"/>
                </a:solidFill>
              </a:rPr>
              <a:t> </a:t>
            </a:r>
            <a:r>
              <a:rPr lang="en-US" altLang="en-US" b="1" i="1" dirty="0">
                <a:solidFill>
                  <a:schemeClr val="tx1"/>
                </a:solidFill>
              </a:rPr>
              <a:t>Q </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 </a:t>
            </a:r>
            <a:r>
              <a:rPr lang="en-US" altLang="en-US" dirty="0">
                <a:solidFill>
                  <a:schemeClr val="tx1"/>
                </a:solidFill>
                <a:latin typeface="Rage Italic" panose="03070502040507070304" pitchFamily="66" charset="0"/>
                <a:cs typeface="Arial" panose="020B0604020202020204" pitchFamily="34" charset="0"/>
                <a:sym typeface="Symbol" panose="05050102010706020507" pitchFamily="18" charset="2"/>
              </a:rPr>
              <a:t>P</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Q</a:t>
            </a:r>
            <a:r>
              <a:rPr lang="en-US" altLang="en-US" dirty="0">
                <a:solidFill>
                  <a:schemeClr val="tx1"/>
                </a:solidFill>
                <a:cs typeface="Arial" panose="020B0604020202020204" pitchFamily="34" charset="0"/>
                <a:sym typeface="Symbol" panose="05050102010706020507" pitchFamily="18" charset="2"/>
              </a:rPr>
              <a:t>) </a:t>
            </a:r>
          </a:p>
          <a:p>
            <a:pPr marL="0" indent="0">
              <a:buNone/>
            </a:pPr>
            <a:r>
              <a:rPr lang="en-US" altLang="en-US" dirty="0">
                <a:solidFill>
                  <a:schemeClr val="tx1"/>
                </a:solidFill>
              </a:rPr>
              <a:t> </a:t>
            </a:r>
            <a:r>
              <a:rPr lang="en-US" altLang="en-US" b="1" i="1" dirty="0">
                <a:solidFill>
                  <a:schemeClr val="tx1"/>
                </a:solidFill>
              </a:rPr>
              <a:t>Q </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 </a:t>
            </a:r>
            <a:r>
              <a:rPr lang="en-US" altLang="en-US" i="1" dirty="0">
                <a:solidFill>
                  <a:schemeClr val="tx1"/>
                </a:solidFill>
                <a:cs typeface="Arial" panose="020B0604020202020204" pitchFamily="34" charset="0"/>
                <a:sym typeface="Symbol" panose="05050102010706020507" pitchFamily="18" charset="2"/>
              </a:rPr>
              <a:t></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p>
          <a:p>
            <a:pPr marL="0" indent="0">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sz="1800" dirty="0">
                <a:solidFill>
                  <a:schemeClr val="tx1"/>
                </a:solidFill>
              </a:rPr>
              <a:t> </a:t>
            </a:r>
          </a:p>
          <a:p>
            <a:pPr marL="854075" indent="-854075">
              <a:buNone/>
            </a:pPr>
            <a:r>
              <a:rPr lang="en-US" altLang="en-US" b="1" i="1" u="sng" dirty="0">
                <a:solidFill>
                  <a:schemeClr val="tx1"/>
                </a:solidFill>
                <a:cs typeface="Arial" panose="020B0604020202020204" pitchFamily="34" charset="0"/>
                <a:sym typeface="Symbol" panose="05050102010706020507" pitchFamily="18" charset="2"/>
              </a:rPr>
              <a:t>	</a:t>
            </a:r>
            <a:r>
              <a:rPr lang="el-GR" altLang="en-US" b="1" i="1" u="sng" dirty="0">
                <a:solidFill>
                  <a:schemeClr val="tx1"/>
                </a:solidFill>
                <a:cs typeface="Arial" panose="020B0604020202020204" pitchFamily="34" charset="0"/>
                <a:sym typeface="Symbol" panose="05050102010706020507" pitchFamily="18" charset="2"/>
              </a:rPr>
              <a:t></a:t>
            </a:r>
            <a:r>
              <a:rPr lang="en-US" altLang="en-US" i="1" u="sng" dirty="0">
                <a:solidFill>
                  <a:schemeClr val="tx1"/>
                </a:solidFill>
                <a:cs typeface="Arial" panose="020B0604020202020204" pitchFamily="34" charset="0"/>
                <a:sym typeface="Symbol" panose="05050102010706020507" pitchFamily="18" charset="2"/>
              </a:rPr>
              <a:t> </a:t>
            </a:r>
            <a:r>
              <a:rPr lang="en-US" altLang="en-US" u="sng" dirty="0">
                <a:solidFill>
                  <a:schemeClr val="tx1"/>
                </a:solidFill>
                <a:cs typeface="Arial" panose="020B0604020202020204" pitchFamily="34" charset="0"/>
                <a:sym typeface="Symbol" panose="05050102010706020507" pitchFamily="18" charset="2"/>
              </a:rPr>
              <a:t>is given as – _	</a:t>
            </a:r>
            <a:r>
              <a:rPr lang="en-US" altLang="en-US" dirty="0">
                <a:solidFill>
                  <a:schemeClr val="tx1"/>
                </a:solidFill>
                <a:cs typeface="Arial" panose="020B0604020202020204" pitchFamily="34" charset="0"/>
                <a:sym typeface="Symbol" panose="05050102010706020507" pitchFamily="18" charset="2"/>
              </a:rPr>
              <a:t></a:t>
            </a:r>
            <a:r>
              <a:rPr lang="en-US" altLang="en-US" u="sng" dirty="0">
                <a:solidFill>
                  <a:schemeClr val="tx1"/>
                </a:solidFill>
                <a:cs typeface="Arial" panose="020B0604020202020204" pitchFamily="34" charset="0"/>
                <a:sym typeface="Symbol" panose="05050102010706020507" pitchFamily="18" charset="2"/>
              </a:rPr>
              <a:t> 0	 		1 	</a:t>
            </a:r>
          </a:p>
          <a:p>
            <a:pPr marL="854075" indent="-854075">
              <a:buNone/>
            </a:pPr>
            <a:r>
              <a:rPr lang="en-US" altLang="en-US" i="1" dirty="0">
                <a:solidFill>
                  <a:schemeClr val="tx1"/>
                </a:solidFill>
                <a:cs typeface="Arial" panose="020B0604020202020204" pitchFamily="34" charset="0"/>
                <a:sym typeface="Symbol" panose="05050102010706020507" pitchFamily="18" charset="2"/>
              </a:rPr>
              <a:t>	</a:t>
            </a:r>
            <a:r>
              <a:rPr lang="en-US" altLang="en-US" baseline="-25000"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 			 </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2</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br>
              <a:rPr lang="en-US" altLang="en-US" dirty="0">
                <a:solidFill>
                  <a:schemeClr val="tx1"/>
                </a:solidFill>
              </a:rPr>
            </a:br>
            <a:endParaRPr lang="en-US" altLang="en-US" dirty="0">
              <a:solidFill>
                <a:schemeClr val="tx1"/>
              </a:solidFill>
            </a:endParaRPr>
          </a:p>
          <a:p>
            <a:pPr marL="0" indent="0">
              <a:buNone/>
            </a:pPr>
            <a:r>
              <a:rPr lang="el-GR" altLang="en-US" b="1" dirty="0">
                <a:solidFill>
                  <a:schemeClr val="tx1"/>
                </a:solidFill>
                <a:cs typeface="Arial" panose="020B0604020202020204" pitchFamily="34" charset="0"/>
              </a:rPr>
              <a:t>Σ</a:t>
            </a:r>
            <a:r>
              <a:rPr lang="en-US" altLang="en-US" dirty="0">
                <a:solidFill>
                  <a:schemeClr val="tx1"/>
                </a:solidFill>
                <a:cs typeface="Arial" panose="020B0604020202020204" pitchFamily="34" charset="0"/>
              </a:rPr>
              <a:t> = {0, 1}.</a:t>
            </a:r>
          </a:p>
          <a:p>
            <a:pPr marL="0" indent="0">
              <a:buNone/>
            </a:pPr>
            <a:r>
              <a:rPr lang="en-US" altLang="en-US" b="1" i="1" dirty="0">
                <a:solidFill>
                  <a:schemeClr val="tx1"/>
                </a:solidFill>
                <a:cs typeface="Arial" panose="020B0604020202020204" pitchFamily="34" charset="0"/>
                <a:sym typeface="Symbol" panose="05050102010706020507" pitchFamily="18" charset="2"/>
              </a:rPr>
              <a:t>q</a:t>
            </a:r>
            <a:r>
              <a:rPr lang="en-US" altLang="en-US" b="1" baseline="-25000" dirty="0">
                <a:solidFill>
                  <a:schemeClr val="tx1"/>
                </a:solidFill>
                <a:cs typeface="Arial" panose="020B0604020202020204" pitchFamily="34" charset="0"/>
                <a:sym typeface="Symbol" panose="05050102010706020507" pitchFamily="18" charset="2"/>
              </a:rPr>
              <a:t>0</a:t>
            </a:r>
            <a:r>
              <a:rPr lang="en-US" altLang="en-US" dirty="0">
                <a:solidFill>
                  <a:schemeClr val="tx1"/>
                </a:solidFill>
                <a:cs typeface="Arial" panose="020B0604020202020204" pitchFamily="34" charset="0"/>
              </a:rPr>
              <a:t> = </a:t>
            </a:r>
            <a:r>
              <a:rPr lang="en-US" altLang="en-US" i="1" dirty="0">
                <a:solidFill>
                  <a:schemeClr val="tx1"/>
                </a:solidFill>
                <a:sym typeface="Symbol" panose="05050102010706020507" pitchFamily="18" charset="2"/>
              </a:rPr>
              <a:t>E</a:t>
            </a:r>
            <a:r>
              <a:rPr lang="en-US" altLang="en-US" dirty="0">
                <a:solidFill>
                  <a:schemeClr val="tx1"/>
                </a:solidFill>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3</a:t>
            </a:r>
            <a:r>
              <a:rPr lang="en-US" altLang="en-US" dirty="0">
                <a:solidFill>
                  <a:schemeClr val="tx1"/>
                </a:solidFill>
                <a:cs typeface="Arial" panose="020B0604020202020204" pitchFamily="34" charset="0"/>
                <a:sym typeface="Symbol" panose="05050102010706020507" pitchFamily="18" charset="2"/>
              </a:rPr>
              <a:t>} is the start state; </a:t>
            </a:r>
          </a:p>
          <a:p>
            <a:pPr marL="0" indent="0">
              <a:buNone/>
            </a:pPr>
            <a:r>
              <a:rPr lang="en-US" altLang="en-US" b="1" i="1" dirty="0">
                <a:solidFill>
                  <a:schemeClr val="tx1"/>
                </a:solidFill>
                <a:cs typeface="Arial" panose="020B0604020202020204" pitchFamily="34" charset="0"/>
                <a:sym typeface="Symbol" panose="05050102010706020507" pitchFamily="18" charset="2"/>
              </a:rPr>
              <a:t>F</a:t>
            </a:r>
            <a:r>
              <a:rPr lang="en-US" altLang="en-US" dirty="0">
                <a:solidFill>
                  <a:schemeClr val="tx1"/>
                </a:solidFill>
                <a:cs typeface="Arial" panose="020B0604020202020204" pitchFamily="34" charset="0"/>
                <a:sym typeface="Symbol" panose="05050102010706020507" pitchFamily="18" charset="2"/>
              </a:rPr>
              <a:t> =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a:t>
            </a:r>
            <a:r>
              <a:rPr lang="el-GR" altLang="en-US" i="1" dirty="0">
                <a:solidFill>
                  <a:schemeClr val="tx1"/>
                </a:solidFill>
                <a:cs typeface="Arial" panose="020B0604020202020204" pitchFamily="34" charset="0"/>
                <a:sym typeface="Symbol" panose="05050102010706020507" pitchFamily="18" charset="2"/>
              </a:rPr>
              <a:t> </a:t>
            </a:r>
            <a:endParaRPr lang="en-US" altLang="en-US" dirty="0">
              <a:solidFill>
                <a:schemeClr val="tx1"/>
              </a:solidFill>
              <a:cs typeface="Arial" panose="020B0604020202020204" pitchFamily="34" charset="0"/>
              <a:sym typeface="Symbol" panose="05050102010706020507" pitchFamily="18" charset="2"/>
            </a:endParaRPr>
          </a:p>
        </p:txBody>
      </p:sp>
      <p:sp>
        <p:nvSpPr>
          <p:cNvPr id="40" name="Oval 39">
            <a:extLst>
              <a:ext uri="{FF2B5EF4-FFF2-40B4-BE49-F238E27FC236}">
                <a16:creationId xmlns:a16="http://schemas.microsoft.com/office/drawing/2014/main" id="{2FD58519-9991-4359-91FC-2278D8FC3FD0}"/>
              </a:ext>
            </a:extLst>
          </p:cNvPr>
          <p:cNvSpPr>
            <a:spLocks noChangeArrowheads="1"/>
          </p:cNvSpPr>
          <p:nvPr/>
        </p:nvSpPr>
        <p:spPr bwMode="auto">
          <a:xfrm>
            <a:off x="2857706" y="4478338"/>
            <a:ext cx="576750" cy="467589"/>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sz="3000">
                <a:solidFill>
                  <a:schemeClr val="tx1"/>
                </a:solidFill>
                <a:latin typeface="Arial" panose="020B0604020202020204" pitchFamily="34" charset="0"/>
                <a:sym typeface="Symbol" panose="05050102010706020507" pitchFamily="18" charset="2"/>
              </a:defRPr>
            </a:lvl1pPr>
            <a:lvl2pPr marL="4635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lnSpc>
                <a:spcPct val="90000"/>
              </a:lnSpc>
              <a:spcBef>
                <a:spcPct val="0"/>
              </a:spcBef>
              <a:buFont typeface="Wingdings" panose="05000000000000000000" pitchFamily="2" charset="2"/>
              <a:buNone/>
            </a:pPr>
            <a:r>
              <a:rPr lang="en-US" altLang="en-US" sz="2600" i="1" dirty="0"/>
              <a:t></a:t>
            </a:r>
            <a:r>
              <a:rPr lang="en-US" altLang="en-US" sz="3400" i="1" dirty="0"/>
              <a:t> </a:t>
            </a:r>
            <a:r>
              <a:rPr lang="en-US" altLang="en-US" i="1" dirty="0"/>
              <a:t>    </a:t>
            </a:r>
            <a:endParaRPr lang="en-US" altLang="en-US" sz="2600" dirty="0"/>
          </a:p>
        </p:txBody>
      </p:sp>
      <p:sp>
        <p:nvSpPr>
          <p:cNvPr id="41" name="Oval 40">
            <a:extLst>
              <a:ext uri="{FF2B5EF4-FFF2-40B4-BE49-F238E27FC236}">
                <a16:creationId xmlns:a16="http://schemas.microsoft.com/office/drawing/2014/main" id="{5340D562-A7B7-42AF-B54B-98EF3DEE9C45}"/>
              </a:ext>
            </a:extLst>
          </p:cNvPr>
          <p:cNvSpPr>
            <a:spLocks noChangeArrowheads="1"/>
          </p:cNvSpPr>
          <p:nvPr/>
        </p:nvSpPr>
        <p:spPr bwMode="auto">
          <a:xfrm>
            <a:off x="2690294" y="3259138"/>
            <a:ext cx="790908"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3</a:t>
            </a:r>
            <a:r>
              <a:rPr lang="en-US" altLang="en-US" sz="1800"/>
              <a:t>}</a:t>
            </a:r>
          </a:p>
        </p:txBody>
      </p:sp>
      <p:sp>
        <p:nvSpPr>
          <p:cNvPr id="42" name="Oval 41">
            <a:extLst>
              <a:ext uri="{FF2B5EF4-FFF2-40B4-BE49-F238E27FC236}">
                <a16:creationId xmlns:a16="http://schemas.microsoft.com/office/drawing/2014/main" id="{6495BFBA-5239-4E94-B076-146B8309D481}"/>
              </a:ext>
            </a:extLst>
          </p:cNvPr>
          <p:cNvSpPr>
            <a:spLocks noChangeArrowheads="1"/>
          </p:cNvSpPr>
          <p:nvPr/>
        </p:nvSpPr>
        <p:spPr bwMode="auto">
          <a:xfrm>
            <a:off x="1554229" y="4935538"/>
            <a:ext cx="1062175"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 </a:t>
            </a:r>
            <a:r>
              <a:rPr lang="en-US" altLang="en-US" sz="1800" i="1"/>
              <a:t>b</a:t>
            </a:r>
            <a:r>
              <a:rPr lang="en-US" altLang="en-US" sz="1800" baseline="-25000"/>
              <a:t>2</a:t>
            </a:r>
            <a:r>
              <a:rPr lang="en-US" altLang="en-US" sz="1800"/>
              <a:t>}</a:t>
            </a:r>
          </a:p>
        </p:txBody>
      </p:sp>
      <p:sp>
        <p:nvSpPr>
          <p:cNvPr id="43" name="Oval 42">
            <a:extLst>
              <a:ext uri="{FF2B5EF4-FFF2-40B4-BE49-F238E27FC236}">
                <a16:creationId xmlns:a16="http://schemas.microsoft.com/office/drawing/2014/main" id="{EB46DA2F-7E16-449F-8439-93092CB39A3D}"/>
              </a:ext>
            </a:extLst>
          </p:cNvPr>
          <p:cNvSpPr>
            <a:spLocks noChangeArrowheads="1"/>
          </p:cNvSpPr>
          <p:nvPr/>
        </p:nvSpPr>
        <p:spPr bwMode="auto">
          <a:xfrm>
            <a:off x="3073606" y="973138"/>
            <a:ext cx="914400"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a:t>
            </a:r>
          </a:p>
        </p:txBody>
      </p:sp>
      <p:sp>
        <p:nvSpPr>
          <p:cNvPr id="44" name="Oval 43">
            <a:extLst>
              <a:ext uri="{FF2B5EF4-FFF2-40B4-BE49-F238E27FC236}">
                <a16:creationId xmlns:a16="http://schemas.microsoft.com/office/drawing/2014/main" id="{4A503E1D-28A1-4002-AA6B-B09C1D248C09}"/>
              </a:ext>
            </a:extLst>
          </p:cNvPr>
          <p:cNvSpPr>
            <a:spLocks noChangeArrowheads="1"/>
          </p:cNvSpPr>
          <p:nvPr/>
        </p:nvSpPr>
        <p:spPr bwMode="auto">
          <a:xfrm>
            <a:off x="385822" y="2116138"/>
            <a:ext cx="914400"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2</a:t>
            </a:r>
            <a:r>
              <a:rPr lang="en-US" altLang="en-US" sz="1800"/>
              <a:t>}</a:t>
            </a:r>
          </a:p>
        </p:txBody>
      </p:sp>
      <p:sp>
        <p:nvSpPr>
          <p:cNvPr id="45" name="Oval 44">
            <a:extLst>
              <a:ext uri="{FF2B5EF4-FFF2-40B4-BE49-F238E27FC236}">
                <a16:creationId xmlns:a16="http://schemas.microsoft.com/office/drawing/2014/main" id="{893D4D42-1520-4A2E-8D76-347623ADFC81}"/>
              </a:ext>
            </a:extLst>
          </p:cNvPr>
          <p:cNvSpPr>
            <a:spLocks noChangeArrowheads="1"/>
          </p:cNvSpPr>
          <p:nvPr/>
        </p:nvSpPr>
        <p:spPr bwMode="auto">
          <a:xfrm>
            <a:off x="178005" y="4478338"/>
            <a:ext cx="1440255" cy="584546"/>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 </a:t>
            </a:r>
            <a:r>
              <a:rPr lang="en-US" altLang="en-US" sz="1800" i="1"/>
              <a:t>b</a:t>
            </a:r>
            <a:r>
              <a:rPr lang="en-US" altLang="en-US" sz="1800" baseline="-25000"/>
              <a:t>2</a:t>
            </a:r>
            <a:r>
              <a:rPr lang="en-US" altLang="en-US" sz="1800"/>
              <a:t>, </a:t>
            </a:r>
            <a:r>
              <a:rPr lang="en-US" altLang="en-US" sz="1800" i="1"/>
              <a:t>b</a:t>
            </a:r>
            <a:r>
              <a:rPr lang="en-US" altLang="en-US" sz="1800" baseline="-25000"/>
              <a:t>3</a:t>
            </a:r>
            <a:r>
              <a:rPr lang="en-US" altLang="en-US" sz="1800"/>
              <a:t>}</a:t>
            </a:r>
          </a:p>
        </p:txBody>
      </p:sp>
      <p:sp>
        <p:nvSpPr>
          <p:cNvPr id="46" name="Oval 45">
            <a:extLst>
              <a:ext uri="{FF2B5EF4-FFF2-40B4-BE49-F238E27FC236}">
                <a16:creationId xmlns:a16="http://schemas.microsoft.com/office/drawing/2014/main" id="{94A835F9-EBD1-4C81-96F1-C9D727BD3962}"/>
              </a:ext>
            </a:extLst>
          </p:cNvPr>
          <p:cNvSpPr>
            <a:spLocks noChangeArrowheads="1"/>
          </p:cNvSpPr>
          <p:nvPr/>
        </p:nvSpPr>
        <p:spPr bwMode="auto">
          <a:xfrm>
            <a:off x="2533281" y="2116138"/>
            <a:ext cx="1055791"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dirty="0"/>
              <a:t>{</a:t>
            </a:r>
            <a:r>
              <a:rPr lang="en-US" altLang="en-US" sz="1800" i="1" dirty="0"/>
              <a:t>b</a:t>
            </a:r>
            <a:r>
              <a:rPr lang="en-US" altLang="en-US" sz="1800" baseline="-25000" dirty="0"/>
              <a:t>1</a:t>
            </a:r>
            <a:r>
              <a:rPr lang="en-US" altLang="en-US" sz="1800" dirty="0"/>
              <a:t>, </a:t>
            </a:r>
            <a:r>
              <a:rPr lang="en-US" altLang="en-US" sz="1800" i="1" dirty="0"/>
              <a:t>b</a:t>
            </a:r>
            <a:r>
              <a:rPr lang="en-US" altLang="en-US" sz="1800" baseline="-25000" dirty="0"/>
              <a:t>3</a:t>
            </a:r>
            <a:r>
              <a:rPr lang="en-US" altLang="en-US" sz="1800" dirty="0"/>
              <a:t>}</a:t>
            </a:r>
          </a:p>
        </p:txBody>
      </p:sp>
      <p:sp>
        <p:nvSpPr>
          <p:cNvPr id="47" name="Oval 46">
            <a:extLst>
              <a:ext uri="{FF2B5EF4-FFF2-40B4-BE49-F238E27FC236}">
                <a16:creationId xmlns:a16="http://schemas.microsoft.com/office/drawing/2014/main" id="{D673C6FD-940B-47FA-A84C-3BC89DEC916C}"/>
              </a:ext>
            </a:extLst>
          </p:cNvPr>
          <p:cNvSpPr>
            <a:spLocks noChangeArrowheads="1"/>
          </p:cNvSpPr>
          <p:nvPr/>
        </p:nvSpPr>
        <p:spPr bwMode="auto">
          <a:xfrm>
            <a:off x="330406" y="3259138"/>
            <a:ext cx="1030428"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2</a:t>
            </a:r>
            <a:r>
              <a:rPr lang="en-US" altLang="en-US" sz="1800"/>
              <a:t>, </a:t>
            </a:r>
            <a:r>
              <a:rPr lang="en-US" altLang="en-US" sz="1800" i="1"/>
              <a:t>b</a:t>
            </a:r>
            <a:r>
              <a:rPr lang="en-US" altLang="en-US" sz="1800" baseline="-25000"/>
              <a:t>3</a:t>
            </a:r>
            <a:r>
              <a:rPr lang="en-US" altLang="en-US" sz="1800"/>
              <a:t>}</a:t>
            </a:r>
          </a:p>
        </p:txBody>
      </p:sp>
      <p:cxnSp>
        <p:nvCxnSpPr>
          <p:cNvPr id="48" name="AutoShape 28">
            <a:extLst>
              <a:ext uri="{FF2B5EF4-FFF2-40B4-BE49-F238E27FC236}">
                <a16:creationId xmlns:a16="http://schemas.microsoft.com/office/drawing/2014/main" id="{EFFC708C-D74A-4E01-A793-89EED2057C0E}"/>
              </a:ext>
            </a:extLst>
          </p:cNvPr>
          <p:cNvCxnSpPr>
            <a:cxnSpLocks noChangeShapeType="1"/>
            <a:stCxn id="40" idx="5"/>
            <a:endCxn id="40" idx="3"/>
          </p:cNvCxnSpPr>
          <p:nvPr/>
        </p:nvCxnSpPr>
        <p:spPr bwMode="auto">
          <a:xfrm rot="5400000">
            <a:off x="3146081" y="4673538"/>
            <a:ext cx="12700" cy="407824"/>
          </a:xfrm>
          <a:prstGeom prst="curvedConnector3">
            <a:avLst>
              <a:gd name="adj1" fmla="val 2339189"/>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9" name="AutoShape 29">
            <a:extLst>
              <a:ext uri="{FF2B5EF4-FFF2-40B4-BE49-F238E27FC236}">
                <a16:creationId xmlns:a16="http://schemas.microsoft.com/office/drawing/2014/main" id="{8EB05F1D-CD43-48CE-9602-F07F43A41ACF}"/>
              </a:ext>
            </a:extLst>
          </p:cNvPr>
          <p:cNvCxnSpPr>
            <a:cxnSpLocks noChangeShapeType="1"/>
            <a:stCxn id="46" idx="7"/>
            <a:endCxn id="46" idx="0"/>
          </p:cNvCxnSpPr>
          <p:nvPr/>
        </p:nvCxnSpPr>
        <p:spPr bwMode="auto">
          <a:xfrm rot="16200000" flipV="1">
            <a:off x="3208759" y="1968557"/>
            <a:ext cx="78115" cy="373278"/>
          </a:xfrm>
          <a:prstGeom prst="curvedConnector3">
            <a:avLst>
              <a:gd name="adj1" fmla="val 39264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0" name="AutoShape 30">
            <a:extLst>
              <a:ext uri="{FF2B5EF4-FFF2-40B4-BE49-F238E27FC236}">
                <a16:creationId xmlns:a16="http://schemas.microsoft.com/office/drawing/2014/main" id="{984F9A39-D020-4ACD-803C-711376BE3158}"/>
              </a:ext>
            </a:extLst>
          </p:cNvPr>
          <p:cNvCxnSpPr>
            <a:cxnSpLocks noChangeShapeType="1"/>
            <a:stCxn id="45" idx="3"/>
            <a:endCxn id="45" idx="5"/>
          </p:cNvCxnSpPr>
          <p:nvPr/>
        </p:nvCxnSpPr>
        <p:spPr bwMode="auto">
          <a:xfrm rot="16200000" flipH="1">
            <a:off x="898132" y="4468071"/>
            <a:ext cx="12700" cy="1018415"/>
          </a:xfrm>
          <a:prstGeom prst="curvedConnector3">
            <a:avLst>
              <a:gd name="adj1" fmla="val 247405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1" name="AutoShape 31">
            <a:extLst>
              <a:ext uri="{FF2B5EF4-FFF2-40B4-BE49-F238E27FC236}">
                <a16:creationId xmlns:a16="http://schemas.microsoft.com/office/drawing/2014/main" id="{29388AD9-DB6E-4ADA-A1F5-C4D7D6188AC6}"/>
              </a:ext>
            </a:extLst>
          </p:cNvPr>
          <p:cNvCxnSpPr>
            <a:cxnSpLocks noChangeShapeType="1"/>
            <a:stCxn id="43" idx="5"/>
            <a:endCxn id="40" idx="7"/>
          </p:cNvCxnSpPr>
          <p:nvPr/>
        </p:nvCxnSpPr>
        <p:spPr bwMode="auto">
          <a:xfrm flipH="1">
            <a:off x="3349993" y="1428423"/>
            <a:ext cx="504102" cy="311839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2" name="AutoShape 32">
            <a:extLst>
              <a:ext uri="{FF2B5EF4-FFF2-40B4-BE49-F238E27FC236}">
                <a16:creationId xmlns:a16="http://schemas.microsoft.com/office/drawing/2014/main" id="{05E198F0-93E2-4DFA-A612-53943DB8880D}"/>
              </a:ext>
            </a:extLst>
          </p:cNvPr>
          <p:cNvCxnSpPr>
            <a:cxnSpLocks noChangeShapeType="1"/>
            <a:stCxn id="43" idx="3"/>
            <a:endCxn id="44" idx="0"/>
          </p:cNvCxnSpPr>
          <p:nvPr/>
        </p:nvCxnSpPr>
        <p:spPr bwMode="auto">
          <a:xfrm flipH="1">
            <a:off x="843022" y="1428423"/>
            <a:ext cx="2364495" cy="68771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3" name="AutoShape 33">
            <a:extLst>
              <a:ext uri="{FF2B5EF4-FFF2-40B4-BE49-F238E27FC236}">
                <a16:creationId xmlns:a16="http://schemas.microsoft.com/office/drawing/2014/main" id="{2417EF70-1B60-442F-84B6-D5C90AF715C1}"/>
              </a:ext>
            </a:extLst>
          </p:cNvPr>
          <p:cNvCxnSpPr>
            <a:cxnSpLocks noChangeShapeType="1"/>
            <a:stCxn id="42" idx="0"/>
            <a:endCxn id="47" idx="5"/>
          </p:cNvCxnSpPr>
          <p:nvPr/>
        </p:nvCxnSpPr>
        <p:spPr bwMode="auto">
          <a:xfrm flipH="1" flipV="1">
            <a:off x="1209931" y="3714423"/>
            <a:ext cx="875386" cy="122111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4" name="AutoShape 34">
            <a:extLst>
              <a:ext uri="{FF2B5EF4-FFF2-40B4-BE49-F238E27FC236}">
                <a16:creationId xmlns:a16="http://schemas.microsoft.com/office/drawing/2014/main" id="{39CFA8EF-CD9A-4048-AE09-3625D8380B42}"/>
              </a:ext>
            </a:extLst>
          </p:cNvPr>
          <p:cNvCxnSpPr>
            <a:cxnSpLocks noChangeShapeType="1"/>
            <a:stCxn id="44" idx="4"/>
            <a:endCxn id="47" idx="0"/>
          </p:cNvCxnSpPr>
          <p:nvPr/>
        </p:nvCxnSpPr>
        <p:spPr bwMode="auto">
          <a:xfrm>
            <a:off x="843022" y="2649538"/>
            <a:ext cx="2598" cy="6096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5" name="AutoShape 35">
            <a:extLst>
              <a:ext uri="{FF2B5EF4-FFF2-40B4-BE49-F238E27FC236}">
                <a16:creationId xmlns:a16="http://schemas.microsoft.com/office/drawing/2014/main" id="{054983EF-473D-4A12-AE56-50B87DF76097}"/>
              </a:ext>
            </a:extLst>
          </p:cNvPr>
          <p:cNvCxnSpPr>
            <a:cxnSpLocks noChangeShapeType="1"/>
            <a:stCxn id="41" idx="4"/>
            <a:endCxn id="40" idx="0"/>
          </p:cNvCxnSpPr>
          <p:nvPr/>
        </p:nvCxnSpPr>
        <p:spPr bwMode="auto">
          <a:xfrm>
            <a:off x="3085748" y="3792538"/>
            <a:ext cx="60333" cy="6858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6" name="AutoShape 36">
            <a:extLst>
              <a:ext uri="{FF2B5EF4-FFF2-40B4-BE49-F238E27FC236}">
                <a16:creationId xmlns:a16="http://schemas.microsoft.com/office/drawing/2014/main" id="{6A735BE1-BA03-4FC1-8DE4-1B0DE8F8066F}"/>
              </a:ext>
            </a:extLst>
          </p:cNvPr>
          <p:cNvCxnSpPr>
            <a:cxnSpLocks noChangeShapeType="1"/>
            <a:stCxn id="41" idx="0"/>
            <a:endCxn id="46" idx="4"/>
          </p:cNvCxnSpPr>
          <p:nvPr/>
        </p:nvCxnSpPr>
        <p:spPr bwMode="auto">
          <a:xfrm flipH="1" flipV="1">
            <a:off x="3061177" y="2649538"/>
            <a:ext cx="24571" cy="6096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7" name="AutoShape 37">
            <a:extLst>
              <a:ext uri="{FF2B5EF4-FFF2-40B4-BE49-F238E27FC236}">
                <a16:creationId xmlns:a16="http://schemas.microsoft.com/office/drawing/2014/main" id="{DEE9B79F-4168-49A9-9289-98167E3E6E9A}"/>
              </a:ext>
            </a:extLst>
          </p:cNvPr>
          <p:cNvCxnSpPr>
            <a:cxnSpLocks noChangeShapeType="1"/>
            <a:stCxn id="44" idx="5"/>
            <a:endCxn id="41" idx="1"/>
          </p:cNvCxnSpPr>
          <p:nvPr/>
        </p:nvCxnSpPr>
        <p:spPr bwMode="auto">
          <a:xfrm>
            <a:off x="1166311" y="2571423"/>
            <a:ext cx="1639809" cy="76583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8" name="AutoShape 38">
            <a:extLst>
              <a:ext uri="{FF2B5EF4-FFF2-40B4-BE49-F238E27FC236}">
                <a16:creationId xmlns:a16="http://schemas.microsoft.com/office/drawing/2014/main" id="{799EEDC1-7ED2-4783-884E-2682CF006F6F}"/>
              </a:ext>
            </a:extLst>
          </p:cNvPr>
          <p:cNvCxnSpPr>
            <a:cxnSpLocks noChangeShapeType="1"/>
            <a:stCxn id="46" idx="2"/>
            <a:endCxn id="44" idx="6"/>
          </p:cNvCxnSpPr>
          <p:nvPr/>
        </p:nvCxnSpPr>
        <p:spPr bwMode="auto">
          <a:xfrm flipH="1">
            <a:off x="1300222" y="2382838"/>
            <a:ext cx="1233059"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7" name="AutoShape 39">
            <a:extLst>
              <a:ext uri="{FF2B5EF4-FFF2-40B4-BE49-F238E27FC236}">
                <a16:creationId xmlns:a16="http://schemas.microsoft.com/office/drawing/2014/main" id="{CAD3E484-0EAD-452F-A8B8-12076F7294BB}"/>
              </a:ext>
            </a:extLst>
          </p:cNvPr>
          <p:cNvCxnSpPr>
            <a:cxnSpLocks noChangeShapeType="1"/>
            <a:stCxn id="47" idx="6"/>
            <a:endCxn id="41" idx="2"/>
          </p:cNvCxnSpPr>
          <p:nvPr/>
        </p:nvCxnSpPr>
        <p:spPr bwMode="auto">
          <a:xfrm>
            <a:off x="1360834" y="3525838"/>
            <a:ext cx="1329460"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8" name="Arc 40">
            <a:extLst>
              <a:ext uri="{FF2B5EF4-FFF2-40B4-BE49-F238E27FC236}">
                <a16:creationId xmlns:a16="http://schemas.microsoft.com/office/drawing/2014/main" id="{4A0B647C-18F4-4608-8F14-8AEBD13FD35B}"/>
              </a:ext>
            </a:extLst>
          </p:cNvPr>
          <p:cNvSpPr>
            <a:spLocks/>
          </p:cNvSpPr>
          <p:nvPr/>
        </p:nvSpPr>
        <p:spPr bwMode="auto">
          <a:xfrm rot="1659376" flipH="1" flipV="1">
            <a:off x="406606" y="3846513"/>
            <a:ext cx="381000" cy="593725"/>
          </a:xfrm>
          <a:custGeom>
            <a:avLst/>
            <a:gdLst>
              <a:gd name="T0" fmla="*/ 72549 w 21600"/>
              <a:gd name="T1" fmla="*/ 0 h 21205"/>
              <a:gd name="T2" fmla="*/ 381000 w 21600"/>
              <a:gd name="T3" fmla="*/ 593725 h 21205"/>
              <a:gd name="T4" fmla="*/ 0 w 21600"/>
              <a:gd name="T5" fmla="*/ 593725 h 21205"/>
              <a:gd name="T6" fmla="*/ 0 60000 65536"/>
              <a:gd name="T7" fmla="*/ 0 60000 65536"/>
              <a:gd name="T8" fmla="*/ 0 60000 65536"/>
              <a:gd name="T9" fmla="*/ 0 w 21600"/>
              <a:gd name="T10" fmla="*/ 0 h 21205"/>
              <a:gd name="T11" fmla="*/ 21600 w 21600"/>
              <a:gd name="T12" fmla="*/ 21205 h 21205"/>
            </a:gdLst>
            <a:ahLst/>
            <a:cxnLst>
              <a:cxn ang="T6">
                <a:pos x="T0" y="T1"/>
              </a:cxn>
              <a:cxn ang="T7">
                <a:pos x="T2" y="T3"/>
              </a:cxn>
              <a:cxn ang="T8">
                <a:pos x="T4" y="T5"/>
              </a:cxn>
            </a:cxnLst>
            <a:rect l="T9" t="T10" r="T11" b="T12"/>
            <a:pathLst>
              <a:path w="21600" h="21205" fill="none" extrusionOk="0">
                <a:moveTo>
                  <a:pt x="4112" y="0"/>
                </a:moveTo>
                <a:cubicBezTo>
                  <a:pt x="14267" y="1969"/>
                  <a:pt x="21600" y="10861"/>
                  <a:pt x="21600" y="21205"/>
                </a:cubicBezTo>
              </a:path>
              <a:path w="21600" h="21205" stroke="0" extrusionOk="0">
                <a:moveTo>
                  <a:pt x="4112" y="0"/>
                </a:moveTo>
                <a:cubicBezTo>
                  <a:pt x="14267" y="1969"/>
                  <a:pt x="21600" y="10861"/>
                  <a:pt x="21600" y="21205"/>
                </a:cubicBezTo>
                <a:lnTo>
                  <a:pt x="0" y="21205"/>
                </a:lnTo>
                <a:close/>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79" name="Arc 41">
            <a:extLst>
              <a:ext uri="{FF2B5EF4-FFF2-40B4-BE49-F238E27FC236}">
                <a16:creationId xmlns:a16="http://schemas.microsoft.com/office/drawing/2014/main" id="{45333303-DA1A-42DF-9C4D-6E75F3D071B6}"/>
              </a:ext>
            </a:extLst>
          </p:cNvPr>
          <p:cNvSpPr>
            <a:spLocks/>
          </p:cNvSpPr>
          <p:nvPr/>
        </p:nvSpPr>
        <p:spPr bwMode="auto">
          <a:xfrm rot="-8828958" flipH="1" flipV="1">
            <a:off x="635206" y="3821113"/>
            <a:ext cx="381000" cy="593725"/>
          </a:xfrm>
          <a:custGeom>
            <a:avLst/>
            <a:gdLst>
              <a:gd name="T0" fmla="*/ 72549 w 21600"/>
              <a:gd name="T1" fmla="*/ 0 h 21205"/>
              <a:gd name="T2" fmla="*/ 381000 w 21600"/>
              <a:gd name="T3" fmla="*/ 593725 h 21205"/>
              <a:gd name="T4" fmla="*/ 0 w 21600"/>
              <a:gd name="T5" fmla="*/ 593725 h 21205"/>
              <a:gd name="T6" fmla="*/ 0 60000 65536"/>
              <a:gd name="T7" fmla="*/ 0 60000 65536"/>
              <a:gd name="T8" fmla="*/ 0 60000 65536"/>
              <a:gd name="T9" fmla="*/ 0 w 21600"/>
              <a:gd name="T10" fmla="*/ 0 h 21205"/>
              <a:gd name="T11" fmla="*/ 21600 w 21600"/>
              <a:gd name="T12" fmla="*/ 21205 h 21205"/>
            </a:gdLst>
            <a:ahLst/>
            <a:cxnLst>
              <a:cxn ang="T6">
                <a:pos x="T0" y="T1"/>
              </a:cxn>
              <a:cxn ang="T7">
                <a:pos x="T2" y="T3"/>
              </a:cxn>
              <a:cxn ang="T8">
                <a:pos x="T4" y="T5"/>
              </a:cxn>
            </a:cxnLst>
            <a:rect l="T9" t="T10" r="T11" b="T12"/>
            <a:pathLst>
              <a:path w="21600" h="21205" fill="none" extrusionOk="0">
                <a:moveTo>
                  <a:pt x="4112" y="0"/>
                </a:moveTo>
                <a:cubicBezTo>
                  <a:pt x="14267" y="1969"/>
                  <a:pt x="21600" y="10861"/>
                  <a:pt x="21600" y="21205"/>
                </a:cubicBezTo>
              </a:path>
              <a:path w="21600" h="21205" stroke="0" extrusionOk="0">
                <a:moveTo>
                  <a:pt x="4112" y="0"/>
                </a:moveTo>
                <a:cubicBezTo>
                  <a:pt x="14267" y="1969"/>
                  <a:pt x="21600" y="10861"/>
                  <a:pt x="21600" y="21205"/>
                </a:cubicBezTo>
                <a:lnTo>
                  <a:pt x="0" y="21205"/>
                </a:lnTo>
                <a:close/>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0" name="Line 42">
            <a:extLst>
              <a:ext uri="{FF2B5EF4-FFF2-40B4-BE49-F238E27FC236}">
                <a16:creationId xmlns:a16="http://schemas.microsoft.com/office/drawing/2014/main" id="{93E8661F-F2B3-495A-B098-EE56A728FDF7}"/>
              </a:ext>
            </a:extLst>
          </p:cNvPr>
          <p:cNvSpPr>
            <a:spLocks noChangeShapeType="1"/>
          </p:cNvSpPr>
          <p:nvPr/>
        </p:nvSpPr>
        <p:spPr bwMode="auto">
          <a:xfrm>
            <a:off x="2857706" y="1671638"/>
            <a:ext cx="0" cy="4699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1" name="Text Box 43">
            <a:extLst>
              <a:ext uri="{FF2B5EF4-FFF2-40B4-BE49-F238E27FC236}">
                <a16:creationId xmlns:a16="http://schemas.microsoft.com/office/drawing/2014/main" id="{0B4532D4-982F-4353-A059-4019C29094E7}"/>
              </a:ext>
            </a:extLst>
          </p:cNvPr>
          <p:cNvSpPr txBox="1">
            <a:spLocks noChangeArrowheads="1"/>
          </p:cNvSpPr>
          <p:nvPr/>
        </p:nvSpPr>
        <p:spPr bwMode="auto">
          <a:xfrm>
            <a:off x="1702006" y="41735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0, 1</a:t>
            </a:r>
          </a:p>
        </p:txBody>
      </p:sp>
      <p:sp>
        <p:nvSpPr>
          <p:cNvPr id="82" name="Text Box 44">
            <a:extLst>
              <a:ext uri="{FF2B5EF4-FFF2-40B4-BE49-F238E27FC236}">
                <a16:creationId xmlns:a16="http://schemas.microsoft.com/office/drawing/2014/main" id="{4DCFBADD-77AB-41BC-89FB-3FFF84820448}"/>
              </a:ext>
            </a:extLst>
          </p:cNvPr>
          <p:cNvSpPr txBox="1">
            <a:spLocks noChangeArrowheads="1"/>
          </p:cNvSpPr>
          <p:nvPr/>
        </p:nvSpPr>
        <p:spPr bwMode="auto">
          <a:xfrm>
            <a:off x="2857706" y="5214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0, 1</a:t>
            </a:r>
          </a:p>
        </p:txBody>
      </p:sp>
      <p:sp>
        <p:nvSpPr>
          <p:cNvPr id="83" name="Text Box 45">
            <a:extLst>
              <a:ext uri="{FF2B5EF4-FFF2-40B4-BE49-F238E27FC236}">
                <a16:creationId xmlns:a16="http://schemas.microsoft.com/office/drawing/2014/main" id="{9F7B55B0-5837-4612-8281-C30E6C7A818A}"/>
              </a:ext>
            </a:extLst>
          </p:cNvPr>
          <p:cNvSpPr txBox="1">
            <a:spLocks noChangeArrowheads="1"/>
          </p:cNvSpPr>
          <p:nvPr/>
        </p:nvSpPr>
        <p:spPr bwMode="auto">
          <a:xfrm>
            <a:off x="2006806" y="2039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4" name="Text Box 46">
            <a:extLst>
              <a:ext uri="{FF2B5EF4-FFF2-40B4-BE49-F238E27FC236}">
                <a16:creationId xmlns:a16="http://schemas.microsoft.com/office/drawing/2014/main" id="{9E5B83D1-BC81-44A3-81BD-DA4DF07B7D3E}"/>
              </a:ext>
            </a:extLst>
          </p:cNvPr>
          <p:cNvSpPr txBox="1">
            <a:spLocks noChangeArrowheads="1"/>
          </p:cNvSpPr>
          <p:nvPr/>
        </p:nvSpPr>
        <p:spPr bwMode="auto">
          <a:xfrm>
            <a:off x="254206" y="3944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5" name="Text Box 47">
            <a:extLst>
              <a:ext uri="{FF2B5EF4-FFF2-40B4-BE49-F238E27FC236}">
                <a16:creationId xmlns:a16="http://schemas.microsoft.com/office/drawing/2014/main" id="{0CCF6245-D928-4EFD-9D44-9347FA20C347}"/>
              </a:ext>
            </a:extLst>
          </p:cNvPr>
          <p:cNvSpPr txBox="1">
            <a:spLocks noChangeArrowheads="1"/>
          </p:cNvSpPr>
          <p:nvPr/>
        </p:nvSpPr>
        <p:spPr bwMode="auto">
          <a:xfrm>
            <a:off x="1854406" y="26495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6" name="Text Box 48">
            <a:extLst>
              <a:ext uri="{FF2B5EF4-FFF2-40B4-BE49-F238E27FC236}">
                <a16:creationId xmlns:a16="http://schemas.microsoft.com/office/drawing/2014/main" id="{E57B6E62-02CC-44EE-9C32-F74D6D14A888}"/>
              </a:ext>
            </a:extLst>
          </p:cNvPr>
          <p:cNvSpPr txBox="1">
            <a:spLocks noChangeArrowheads="1"/>
          </p:cNvSpPr>
          <p:nvPr/>
        </p:nvSpPr>
        <p:spPr bwMode="auto">
          <a:xfrm>
            <a:off x="1473406" y="32464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7" name="Text Box 49">
            <a:extLst>
              <a:ext uri="{FF2B5EF4-FFF2-40B4-BE49-F238E27FC236}">
                <a16:creationId xmlns:a16="http://schemas.microsoft.com/office/drawing/2014/main" id="{FBAD6F65-3A0D-43C8-B8D2-ACE41A436142}"/>
              </a:ext>
            </a:extLst>
          </p:cNvPr>
          <p:cNvSpPr txBox="1">
            <a:spLocks noChangeArrowheads="1"/>
          </p:cNvSpPr>
          <p:nvPr/>
        </p:nvSpPr>
        <p:spPr bwMode="auto">
          <a:xfrm>
            <a:off x="2006806" y="14811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8" name="Text Box 50">
            <a:extLst>
              <a:ext uri="{FF2B5EF4-FFF2-40B4-BE49-F238E27FC236}">
                <a16:creationId xmlns:a16="http://schemas.microsoft.com/office/drawing/2014/main" id="{525B3AC2-4C81-4734-B4A6-666F199F677F}"/>
              </a:ext>
            </a:extLst>
          </p:cNvPr>
          <p:cNvSpPr txBox="1">
            <a:spLocks noChangeArrowheads="1"/>
          </p:cNvSpPr>
          <p:nvPr/>
        </p:nvSpPr>
        <p:spPr bwMode="auto">
          <a:xfrm>
            <a:off x="2845006" y="3868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9" name="Text Box 51">
            <a:extLst>
              <a:ext uri="{FF2B5EF4-FFF2-40B4-BE49-F238E27FC236}">
                <a16:creationId xmlns:a16="http://schemas.microsoft.com/office/drawing/2014/main" id="{4B5B5795-DB68-4472-875C-FB9C6E817DB4}"/>
              </a:ext>
            </a:extLst>
          </p:cNvPr>
          <p:cNvSpPr txBox="1">
            <a:spLocks noChangeArrowheads="1"/>
          </p:cNvSpPr>
          <p:nvPr/>
        </p:nvSpPr>
        <p:spPr bwMode="auto">
          <a:xfrm>
            <a:off x="2845006" y="2801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0" name="Text Box 52">
            <a:extLst>
              <a:ext uri="{FF2B5EF4-FFF2-40B4-BE49-F238E27FC236}">
                <a16:creationId xmlns:a16="http://schemas.microsoft.com/office/drawing/2014/main" id="{8D73EFDB-1317-45B3-B177-9F2B09A9BF77}"/>
              </a:ext>
            </a:extLst>
          </p:cNvPr>
          <p:cNvSpPr txBox="1">
            <a:spLocks noChangeArrowheads="1"/>
          </p:cNvSpPr>
          <p:nvPr/>
        </p:nvSpPr>
        <p:spPr bwMode="auto">
          <a:xfrm>
            <a:off x="3746706" y="2116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1" name="Text Box 53">
            <a:extLst>
              <a:ext uri="{FF2B5EF4-FFF2-40B4-BE49-F238E27FC236}">
                <a16:creationId xmlns:a16="http://schemas.microsoft.com/office/drawing/2014/main" id="{629E4196-3A58-46A3-81D5-391071A29369}"/>
              </a:ext>
            </a:extLst>
          </p:cNvPr>
          <p:cNvSpPr txBox="1">
            <a:spLocks noChangeArrowheads="1"/>
          </p:cNvSpPr>
          <p:nvPr/>
        </p:nvSpPr>
        <p:spPr bwMode="auto">
          <a:xfrm>
            <a:off x="635206" y="52022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2" name="Text Box 54">
            <a:extLst>
              <a:ext uri="{FF2B5EF4-FFF2-40B4-BE49-F238E27FC236}">
                <a16:creationId xmlns:a16="http://schemas.microsoft.com/office/drawing/2014/main" id="{13A60F0A-D4EF-426D-A439-165D9298A2C7}"/>
              </a:ext>
            </a:extLst>
          </p:cNvPr>
          <p:cNvSpPr txBox="1">
            <a:spLocks noChangeArrowheads="1"/>
          </p:cNvSpPr>
          <p:nvPr/>
        </p:nvSpPr>
        <p:spPr bwMode="auto">
          <a:xfrm>
            <a:off x="3327606" y="1824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3" name="Text Box 55">
            <a:extLst>
              <a:ext uri="{FF2B5EF4-FFF2-40B4-BE49-F238E27FC236}">
                <a16:creationId xmlns:a16="http://schemas.microsoft.com/office/drawing/2014/main" id="{03214723-06B8-4174-BBDE-CC503CB6B64B}"/>
              </a:ext>
            </a:extLst>
          </p:cNvPr>
          <p:cNvSpPr txBox="1">
            <a:spLocks noChangeArrowheads="1"/>
          </p:cNvSpPr>
          <p:nvPr/>
        </p:nvSpPr>
        <p:spPr bwMode="auto">
          <a:xfrm>
            <a:off x="927306" y="3944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4" name="Text Box 56">
            <a:extLst>
              <a:ext uri="{FF2B5EF4-FFF2-40B4-BE49-F238E27FC236}">
                <a16:creationId xmlns:a16="http://schemas.microsoft.com/office/drawing/2014/main" id="{15D6B61D-D743-40EE-9CF0-0AFCDB5EF505}"/>
              </a:ext>
            </a:extLst>
          </p:cNvPr>
          <p:cNvSpPr txBox="1">
            <a:spLocks noChangeArrowheads="1"/>
          </p:cNvSpPr>
          <p:nvPr/>
        </p:nvSpPr>
        <p:spPr bwMode="auto">
          <a:xfrm>
            <a:off x="559006" y="2801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5" name="Text Box 57">
            <a:extLst>
              <a:ext uri="{FF2B5EF4-FFF2-40B4-BE49-F238E27FC236}">
                <a16:creationId xmlns:a16="http://schemas.microsoft.com/office/drawing/2014/main" id="{266027C4-4264-4843-8915-B0597669E3CB}"/>
              </a:ext>
            </a:extLst>
          </p:cNvPr>
          <p:cNvSpPr txBox="1">
            <a:spLocks noChangeArrowheads="1"/>
          </p:cNvSpPr>
          <p:nvPr/>
        </p:nvSpPr>
        <p:spPr bwMode="auto">
          <a:xfrm>
            <a:off x="2270228" y="5568227"/>
            <a:ext cx="1371600" cy="850900"/>
          </a:xfrm>
          <a:prstGeom prst="rect">
            <a:avLst/>
          </a:prstGeom>
          <a:noFill/>
          <a:ln w="28575" algn="ctr">
            <a:solidFill>
              <a:srgbClr val="FF0000"/>
            </a:solidFill>
            <a:miter lim="800000"/>
            <a:headEnd/>
            <a:tailEnd type="none" w="lg" len="me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ctr" eaLnBrk="1" hangingPunct="1">
              <a:buFont typeface="Wingdings" panose="05000000000000000000" pitchFamily="2" charset="2"/>
              <a:buNone/>
            </a:pPr>
            <a:r>
              <a:rPr lang="en-US" altLang="en-US" sz="1200" b="1" i="1" dirty="0">
                <a:solidFill>
                  <a:srgbClr val="FF0000"/>
                </a:solidFill>
              </a:rPr>
              <a:t>Remove the states with no incoming arrows.</a:t>
            </a:r>
          </a:p>
        </p:txBody>
      </p:sp>
    </p:spTree>
    <p:extLst>
      <p:ext uri="{BB962C8B-B14F-4D97-AF65-F5344CB8AC3E}">
        <p14:creationId xmlns:p14="http://schemas.microsoft.com/office/powerpoint/2010/main" val="281666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4"/>
                                        </p:tgtEl>
                                        <p:attrNameLst>
                                          <p:attrName>style.visibility</p:attrName>
                                        </p:attrNameLst>
                                      </p:cBhvr>
                                      <p:to>
                                        <p:strVal val="visible"/>
                                      </p:to>
                                    </p:set>
                                  </p:childTnLst>
                                </p:cTn>
                              </p:par>
                              <p:par>
                                <p:cTn id="69" presetID="1" presetClass="entr" presetSubtype="0" fill="hold" grpId="1"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par>
                                <p:cTn id="77" presetID="1" presetClass="entr" presetSubtype="0" fill="hold" grpId="1"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childTnLst>
                          </p:cTn>
                        </p:par>
                        <p:par>
                          <p:cTn id="83" fill="hold">
                            <p:stCondLst>
                              <p:cond delay="0"/>
                            </p:stCondLst>
                            <p:childTnLst>
                              <p:par>
                                <p:cTn id="84" presetID="1" presetClass="emph" presetSubtype="1" nodeType="afterEffect">
                                  <p:stCondLst>
                                    <p:cond delay="0"/>
                                  </p:stCondLst>
                                  <p:childTnLst>
                                    <p:set>
                                      <p:cBhvr>
                                        <p:cTn id="85" dur="indefinite"/>
                                        <p:tgtEl>
                                          <p:spTgt spid="43"/>
                                        </p:tgtEl>
                                        <p:attrNameLst>
                                          <p:attrName>fillcolor</p:attrName>
                                        </p:attrNameLst>
                                      </p:cBhvr>
                                      <p:to>
                                        <p:clrVal>
                                          <a:srgbClr val="FF0000"/>
                                        </p:clrVal>
                                      </p:to>
                                    </p:set>
                                    <p:set>
                                      <p:cBhvr>
                                        <p:cTn id="86" dur="indefinite"/>
                                        <p:tgtEl>
                                          <p:spTgt spid="43"/>
                                        </p:tgtEl>
                                        <p:attrNameLst>
                                          <p:attrName>fill.type</p:attrName>
                                        </p:attrNameLst>
                                      </p:cBhvr>
                                      <p:to>
                                        <p:strVal val="solid"/>
                                      </p:to>
                                    </p:set>
                                    <p:set>
                                      <p:cBhvr>
                                        <p:cTn id="87" dur="indefinite"/>
                                        <p:tgtEl>
                                          <p:spTgt spid="43"/>
                                        </p:tgtEl>
                                        <p:attrNameLst>
                                          <p:attrName>fill.on</p:attrName>
                                        </p:attrNameLst>
                                      </p:cBhvr>
                                      <p:to>
                                        <p:strVal val="true"/>
                                      </p:to>
                                    </p:set>
                                  </p:childTnLst>
                                </p:cTn>
                              </p:par>
                              <p:par>
                                <p:cTn id="88" presetID="1" presetClass="emph" presetSubtype="1" nodeType="withEffect">
                                  <p:stCondLst>
                                    <p:cond delay="0"/>
                                  </p:stCondLst>
                                  <p:childTnLst>
                                    <p:set>
                                      <p:cBhvr>
                                        <p:cTn id="89" dur="indefinite"/>
                                        <p:tgtEl>
                                          <p:spTgt spid="42"/>
                                        </p:tgtEl>
                                        <p:attrNameLst>
                                          <p:attrName>fillcolor</p:attrName>
                                        </p:attrNameLst>
                                      </p:cBhvr>
                                      <p:to>
                                        <p:clrVal>
                                          <a:srgbClr val="FF0000"/>
                                        </p:clrVal>
                                      </p:to>
                                    </p:set>
                                    <p:set>
                                      <p:cBhvr>
                                        <p:cTn id="90" dur="indefinite"/>
                                        <p:tgtEl>
                                          <p:spTgt spid="42"/>
                                        </p:tgtEl>
                                        <p:attrNameLst>
                                          <p:attrName>fill.type</p:attrName>
                                        </p:attrNameLst>
                                      </p:cBhvr>
                                      <p:to>
                                        <p:strVal val="solid"/>
                                      </p:to>
                                    </p:set>
                                    <p:set>
                                      <p:cBhvr>
                                        <p:cTn id="91" dur="indefinite"/>
                                        <p:tgtEl>
                                          <p:spTgt spid="42"/>
                                        </p:tgtEl>
                                        <p:attrNameLst>
                                          <p:attrName>fill.on</p:attrName>
                                        </p:attrNameLst>
                                      </p:cBhvr>
                                      <p:to>
                                        <p:strVal val="true"/>
                                      </p:to>
                                    </p:set>
                                  </p:childTnLst>
                                </p:cTn>
                              </p:par>
                              <p:par>
                                <p:cTn id="92" presetID="7" presetClass="emph" presetSubtype="1" nodeType="withEffect">
                                  <p:stCondLst>
                                    <p:cond delay="0"/>
                                  </p:stCondLst>
                                  <p:childTnLst>
                                    <p:set>
                                      <p:cBhvr>
                                        <p:cTn id="93" dur="indefinite"/>
                                        <p:tgtEl>
                                          <p:spTgt spid="52"/>
                                        </p:tgtEl>
                                        <p:attrNameLst>
                                          <p:attrName>stroke.color</p:attrName>
                                        </p:attrNameLst>
                                      </p:cBhvr>
                                      <p:to>
                                        <p:clrVal>
                                          <a:srgbClr val="FF0000"/>
                                        </p:clrVal>
                                      </p:to>
                                    </p:set>
                                    <p:set>
                                      <p:cBhvr>
                                        <p:cTn id="94" dur="indefinite"/>
                                        <p:tgtEl>
                                          <p:spTgt spid="52"/>
                                        </p:tgtEl>
                                        <p:attrNameLst>
                                          <p:attrName>stroke.on</p:attrName>
                                        </p:attrNameLst>
                                      </p:cBhvr>
                                      <p:to>
                                        <p:strVal val="true"/>
                                      </p:to>
                                    </p:set>
                                  </p:childTnLst>
                                </p:cTn>
                              </p:par>
                              <p:par>
                                <p:cTn id="95" presetID="7" presetClass="emph" presetSubtype="1" nodeType="withEffect">
                                  <p:stCondLst>
                                    <p:cond delay="0"/>
                                  </p:stCondLst>
                                  <p:childTnLst>
                                    <p:set>
                                      <p:cBhvr>
                                        <p:cTn id="96" dur="indefinite"/>
                                        <p:tgtEl>
                                          <p:spTgt spid="51"/>
                                        </p:tgtEl>
                                        <p:attrNameLst>
                                          <p:attrName>stroke.color</p:attrName>
                                        </p:attrNameLst>
                                      </p:cBhvr>
                                      <p:to>
                                        <p:clrVal>
                                          <a:srgbClr val="FF0000"/>
                                        </p:clrVal>
                                      </p:to>
                                    </p:set>
                                    <p:set>
                                      <p:cBhvr>
                                        <p:cTn id="97" dur="indefinite"/>
                                        <p:tgtEl>
                                          <p:spTgt spid="51"/>
                                        </p:tgtEl>
                                        <p:attrNameLst>
                                          <p:attrName>stroke.on</p:attrName>
                                        </p:attrNameLst>
                                      </p:cBhvr>
                                      <p:to>
                                        <p:strVal val="true"/>
                                      </p:to>
                                    </p:set>
                                  </p:childTnLst>
                                </p:cTn>
                              </p:par>
                              <p:par>
                                <p:cTn id="98" presetID="7" presetClass="emph" presetSubtype="1" nodeType="withEffect">
                                  <p:stCondLst>
                                    <p:cond delay="0"/>
                                  </p:stCondLst>
                                  <p:childTnLst>
                                    <p:set>
                                      <p:cBhvr>
                                        <p:cTn id="99" dur="indefinite"/>
                                        <p:tgtEl>
                                          <p:spTgt spid="53"/>
                                        </p:tgtEl>
                                        <p:attrNameLst>
                                          <p:attrName>stroke.color</p:attrName>
                                        </p:attrNameLst>
                                      </p:cBhvr>
                                      <p:to>
                                        <p:clrVal>
                                          <a:srgbClr val="FF0000"/>
                                        </p:clrVal>
                                      </p:to>
                                    </p:set>
                                    <p:set>
                                      <p:cBhvr>
                                        <p:cTn id="100" dur="indefinite"/>
                                        <p:tgtEl>
                                          <p:spTgt spid="53"/>
                                        </p:tgtEl>
                                        <p:attrNameLst>
                                          <p:attrName>stroke.on</p:attrName>
                                        </p:attrNameLst>
                                      </p:cBhvr>
                                      <p:to>
                                        <p:strVal val="true"/>
                                      </p:to>
                                    </p:set>
                                  </p:childTnLst>
                                </p:cTn>
                              </p:par>
                              <p:par>
                                <p:cTn id="101" presetID="3" presetClass="emph" presetSubtype="1" nodeType="withEffect">
                                  <p:stCondLst>
                                    <p:cond delay="0"/>
                                  </p:stCondLst>
                                  <p:childTnLst>
                                    <p:set>
                                      <p:cBhvr override="childStyle">
                                        <p:cTn id="102" dur="indefinite"/>
                                        <p:tgtEl>
                                          <p:spTgt spid="87"/>
                                        </p:tgtEl>
                                        <p:attrNameLst>
                                          <p:attrName>style.color</p:attrName>
                                        </p:attrNameLst>
                                      </p:cBhvr>
                                      <p:to>
                                        <p:clrVal>
                                          <a:srgbClr val="FF0000"/>
                                        </p:clrVal>
                                      </p:to>
                                    </p:set>
                                  </p:childTnLst>
                                </p:cTn>
                              </p:par>
                              <p:par>
                                <p:cTn id="103" presetID="3" presetClass="emph" presetSubtype="1" nodeType="withEffect">
                                  <p:stCondLst>
                                    <p:cond delay="0"/>
                                  </p:stCondLst>
                                  <p:childTnLst>
                                    <p:set>
                                      <p:cBhvr override="childStyle">
                                        <p:cTn id="104" dur="indefinite"/>
                                        <p:tgtEl>
                                          <p:spTgt spid="90"/>
                                        </p:tgtEl>
                                        <p:attrNameLst>
                                          <p:attrName>style.color</p:attrName>
                                        </p:attrNameLst>
                                      </p:cBhvr>
                                      <p:to>
                                        <p:clrVal>
                                          <a:srgbClr val="FF0000"/>
                                        </p:clrVal>
                                      </p:to>
                                    </p:set>
                                  </p:childTnLst>
                                </p:cTn>
                              </p:par>
                              <p:par>
                                <p:cTn id="105" presetID="3" presetClass="emph" presetSubtype="1" nodeType="withEffect">
                                  <p:stCondLst>
                                    <p:cond delay="0"/>
                                  </p:stCondLst>
                                  <p:childTnLst>
                                    <p:set>
                                      <p:cBhvr override="childStyle">
                                        <p:cTn id="106" dur="indefinite"/>
                                        <p:tgtEl>
                                          <p:spTgt spid="81"/>
                                        </p:tgtEl>
                                        <p:attrNameLst>
                                          <p:attrName>style.color</p:attrName>
                                        </p:attrNameLst>
                                      </p:cBhvr>
                                      <p:to>
                                        <p:clrVal>
                                          <a:srgbClr val="FF0000"/>
                                        </p:clrVal>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95"/>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52"/>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51"/>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53"/>
                                        </p:tgtEl>
                                        <p:attrNameLst>
                                          <p:attrName>style.visibility</p:attrName>
                                        </p:attrNameLst>
                                      </p:cBhvr>
                                      <p:to>
                                        <p:strVal val="hidden"/>
                                      </p:to>
                                    </p:set>
                                  </p:childTnLst>
                                </p:cTn>
                              </p:par>
                              <p:par>
                                <p:cTn id="117" presetID="1" presetClass="exit" presetSubtype="0" fill="hold" grpId="0" nodeType="withEffect">
                                  <p:stCondLst>
                                    <p:cond delay="0"/>
                                  </p:stCondLst>
                                  <p:childTnLst>
                                    <p:set>
                                      <p:cBhvr>
                                        <p:cTn id="118" dur="1" fill="hold">
                                          <p:stCondLst>
                                            <p:cond delay="0"/>
                                          </p:stCondLst>
                                        </p:cTn>
                                        <p:tgtEl>
                                          <p:spTgt spid="81"/>
                                        </p:tgtEl>
                                        <p:attrNameLst>
                                          <p:attrName>style.visibility</p:attrName>
                                        </p:attrNameLst>
                                      </p:cBhvr>
                                      <p:to>
                                        <p:strVal val="hidden"/>
                                      </p:to>
                                    </p:set>
                                  </p:childTnLst>
                                </p:cTn>
                              </p:par>
                              <p:par>
                                <p:cTn id="119" presetID="1" presetClass="exit" presetSubtype="0" fill="hold" grpId="0" nodeType="withEffect">
                                  <p:stCondLst>
                                    <p:cond delay="0"/>
                                  </p:stCondLst>
                                  <p:childTnLst>
                                    <p:set>
                                      <p:cBhvr>
                                        <p:cTn id="120" dur="1" fill="hold">
                                          <p:stCondLst>
                                            <p:cond delay="0"/>
                                          </p:stCondLst>
                                        </p:cTn>
                                        <p:tgtEl>
                                          <p:spTgt spid="87"/>
                                        </p:tgtEl>
                                        <p:attrNameLst>
                                          <p:attrName>style.visibility</p:attrName>
                                        </p:attrNameLst>
                                      </p:cBhvr>
                                      <p:to>
                                        <p:strVal val="hidden"/>
                                      </p:to>
                                    </p:set>
                                  </p:childTnLst>
                                </p:cTn>
                              </p:par>
                              <p:par>
                                <p:cTn id="121" presetID="1" presetClass="exit" presetSubtype="0" fill="hold" grpId="0" nodeType="withEffect">
                                  <p:stCondLst>
                                    <p:cond delay="0"/>
                                  </p:stCondLst>
                                  <p:childTnLst>
                                    <p:set>
                                      <p:cBhvr>
                                        <p:cTn id="122" dur="1" fill="hold">
                                          <p:stCondLst>
                                            <p:cond delay="0"/>
                                          </p:stCondLst>
                                        </p:cTn>
                                        <p:tgtEl>
                                          <p:spTgt spid="90"/>
                                        </p:tgtEl>
                                        <p:attrNameLst>
                                          <p:attrName>style.visibility</p:attrName>
                                        </p:attrNameLst>
                                      </p:cBhvr>
                                      <p:to>
                                        <p:strVal val="hidden"/>
                                      </p:to>
                                    </p:set>
                                  </p:childTnLst>
                                </p:cTn>
                              </p:par>
                              <p:par>
                                <p:cTn id="123" presetID="1" presetClass="exit" presetSubtype="0" fill="hold" grpId="0" nodeType="withEffect">
                                  <p:stCondLst>
                                    <p:cond delay="0"/>
                                  </p:stCondLst>
                                  <p:childTnLst>
                                    <p:set>
                                      <p:cBhvr>
                                        <p:cTn id="124" dur="1" fill="hold">
                                          <p:stCondLst>
                                            <p:cond delay="0"/>
                                          </p:stCondLst>
                                        </p:cTn>
                                        <p:tgtEl>
                                          <p:spTgt spid="43"/>
                                        </p:tgtEl>
                                        <p:attrNameLst>
                                          <p:attrName>style.visibility</p:attrName>
                                        </p:attrNameLst>
                                      </p:cBhvr>
                                      <p:to>
                                        <p:strVal val="hidden"/>
                                      </p:to>
                                    </p:set>
                                  </p:childTnLst>
                                </p:cTn>
                              </p:par>
                              <p:par>
                                <p:cTn id="125" presetID="1" presetClass="exit" presetSubtype="0" fill="hold" grpId="0" nodeType="withEffect">
                                  <p:stCondLst>
                                    <p:cond delay="0"/>
                                  </p:stCondLst>
                                  <p:childTnLst>
                                    <p:set>
                                      <p:cBhvr>
                                        <p:cTn id="126"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2" grpId="1" animBg="1"/>
      <p:bldP spid="43" grpId="0" animBg="1"/>
      <p:bldP spid="43" grpId="1" animBg="1"/>
      <p:bldP spid="44" grpId="0" animBg="1"/>
      <p:bldP spid="45" grpId="0" animBg="1"/>
      <p:bldP spid="46" grpId="0" animBg="1"/>
      <p:bldP spid="47" grpId="0" animBg="1"/>
      <p:bldP spid="78" grpId="0" animBg="1"/>
      <p:bldP spid="79" grpId="0" animBg="1"/>
      <p:bldP spid="80" grpId="0" animBg="1"/>
      <p:bldP spid="81" grpId="0"/>
      <p:bldP spid="81" grpId="1"/>
      <p:bldP spid="82" grpId="0"/>
      <p:bldP spid="83" grpId="0"/>
      <p:bldP spid="84" grpId="0"/>
      <p:bldP spid="85" grpId="0"/>
      <p:bldP spid="86" grpId="0"/>
      <p:bldP spid="87" grpId="0"/>
      <p:bldP spid="87" grpId="1"/>
      <p:bldP spid="88" grpId="0"/>
      <p:bldP spid="89" grpId="0"/>
      <p:bldP spid="90" grpId="0"/>
      <p:bldP spid="90" grpId="1"/>
      <p:bldP spid="91" grpId="0"/>
      <p:bldP spid="92" grpId="0"/>
      <p:bldP spid="93" grpId="0"/>
      <p:bldP spid="94" grpId="0"/>
      <p:bldP spid="95" grpId="0" animBg="1"/>
      <p:bldP spid="9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7E8CE4-B2E2-4CE6-B2D1-D742738641F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2DA3DC2-BA15-4AA9-9A8B-952B1C294FA2}"/>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126516FC-EFF4-4986-8E1F-206F1A35966D}"/>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dirty="0"/>
              <a:t>Let,</a:t>
            </a:r>
          </a:p>
          <a:p>
            <a:pPr lvl="1"/>
            <a:r>
              <a:rPr lang="en-US" altLang="en-US" i="1" dirty="0"/>
              <a:t>N</a:t>
            </a:r>
            <a:r>
              <a:rPr lang="en-US" altLang="en-US" baseline="-25000" dirty="0"/>
              <a:t>1</a:t>
            </a:r>
            <a:r>
              <a:rPr lang="en-US" altLang="en-US" dirty="0"/>
              <a:t> = (</a:t>
            </a:r>
            <a:r>
              <a:rPr lang="en-US" altLang="en-US" i="1" dirty="0"/>
              <a:t>Q</a:t>
            </a:r>
            <a:r>
              <a:rPr lang="en-US" altLang="en-US"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1</a:t>
            </a:r>
            <a:r>
              <a:rPr lang="en-US" altLang="en-US" dirty="0"/>
              <a:t>) recognizes </a:t>
            </a:r>
            <a:r>
              <a:rPr lang="en-US" altLang="en-US" i="1" dirty="0"/>
              <a:t>A</a:t>
            </a:r>
            <a:r>
              <a:rPr lang="en-US" altLang="en-US" baseline="-25000" dirty="0"/>
              <a:t>1</a:t>
            </a:r>
            <a:r>
              <a:rPr lang="en-US" altLang="en-US" dirty="0"/>
              <a:t>.</a:t>
            </a:r>
          </a:p>
          <a:p>
            <a:pPr lvl="1"/>
            <a:r>
              <a:rPr lang="en-US" altLang="en-US" i="1" dirty="0"/>
              <a:t>N</a:t>
            </a:r>
            <a:r>
              <a:rPr lang="en-US" altLang="en-US" baseline="-25000" dirty="0"/>
              <a:t>2 </a:t>
            </a:r>
            <a:r>
              <a:rPr lang="en-US" altLang="en-US" dirty="0"/>
              <a:t>= (</a:t>
            </a:r>
            <a:r>
              <a:rPr lang="en-US" altLang="en-US" i="1" dirty="0"/>
              <a:t>Q</a:t>
            </a:r>
            <a:r>
              <a:rPr lang="en-US" altLang="en-US"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2</a:t>
            </a:r>
            <a:r>
              <a:rPr lang="en-US" altLang="en-US" dirty="0"/>
              <a:t>) recognizes </a:t>
            </a:r>
            <a:r>
              <a:rPr lang="en-US" altLang="en-US" i="1" dirty="0"/>
              <a:t>A</a:t>
            </a:r>
            <a:r>
              <a:rPr lang="en-US" altLang="en-US" baseline="-25000" dirty="0"/>
              <a:t>2</a:t>
            </a:r>
            <a:r>
              <a:rPr lang="en-US" altLang="en-US" dirty="0"/>
              <a:t>.</a:t>
            </a:r>
          </a:p>
          <a:p>
            <a:r>
              <a:rPr lang="en-US" altLang="en-US" b="1" dirty="0"/>
              <a:t>UNION</a:t>
            </a:r>
            <a:r>
              <a:rPr lang="en-US" altLang="en-US" dirty="0"/>
              <a:t>: Construct </a:t>
            </a:r>
            <a:r>
              <a:rPr lang="en-US" altLang="en-US" i="1" dirty="0"/>
              <a:t>N</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to recognize </a:t>
            </a:r>
            <a:r>
              <a:rPr lang="en-US" altLang="en-US" i="1" dirty="0"/>
              <a:t>A</a:t>
            </a:r>
            <a:r>
              <a:rPr lang="en-US" altLang="en-US" baseline="-25000" dirty="0"/>
              <a:t>1</a:t>
            </a:r>
            <a:r>
              <a:rPr lang="en-US" altLang="en-US" dirty="0">
                <a:sym typeface="Symbol" panose="05050102010706020507" pitchFamily="18" charset="2"/>
              </a:rPr>
              <a:t></a:t>
            </a:r>
            <a:r>
              <a:rPr lang="en-US" altLang="en-US" baseline="-25000" dirty="0"/>
              <a:t> </a:t>
            </a:r>
            <a:r>
              <a:rPr lang="en-US" altLang="en-US" i="1" dirty="0"/>
              <a:t>A</a:t>
            </a:r>
            <a:r>
              <a:rPr lang="en-US" altLang="en-US" baseline="-25000" dirty="0"/>
              <a:t>2</a:t>
            </a:r>
            <a:r>
              <a:rPr lang="en-US" altLang="en-US" dirty="0"/>
              <a:t>.</a:t>
            </a:r>
          </a:p>
          <a:p>
            <a:pPr lvl="1"/>
            <a:r>
              <a:rPr lang="en-US" altLang="en-US" dirty="0"/>
              <a:t>Q =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t>} </a:t>
            </a:r>
            <a:r>
              <a:rPr lang="en-US" altLang="en-US" dirty="0">
                <a:sym typeface="Symbol" panose="05050102010706020507" pitchFamily="18" charset="2"/>
              </a:rPr>
              <a:t> Q</a:t>
            </a:r>
            <a:r>
              <a:rPr lang="en-US" altLang="en-US" baseline="-25000" dirty="0">
                <a:sym typeface="Symbol" panose="05050102010706020507" pitchFamily="18" charset="2"/>
              </a:rPr>
              <a:t>1</a:t>
            </a:r>
            <a:r>
              <a:rPr lang="en-US" altLang="en-US" dirty="0">
                <a:sym typeface="Symbol" panose="05050102010706020507" pitchFamily="18" charset="2"/>
              </a:rPr>
              <a:t>  Q</a:t>
            </a:r>
            <a:r>
              <a:rPr lang="en-US" altLang="en-US" baseline="-25000" dirty="0">
                <a:sym typeface="Symbol" panose="05050102010706020507" pitchFamily="18" charset="2"/>
              </a:rPr>
              <a:t>2</a:t>
            </a:r>
            <a:r>
              <a:rPr lang="en-US" altLang="en-US" dirty="0"/>
              <a:t>.</a:t>
            </a:r>
          </a:p>
          <a:p>
            <a:pPr lvl="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is the starting state.</a:t>
            </a:r>
          </a:p>
          <a:p>
            <a:pPr lvl="1"/>
            <a:r>
              <a:rPr lang="en-US" altLang="en-US"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F</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dirty="0">
                <a:sym typeface="Symbol" panose="05050102010706020507" pitchFamily="18" charset="2"/>
              </a:rPr>
              <a:t> </a:t>
            </a:r>
            <a:r>
              <a:rPr lang="en-US" altLang="en-US" i="1" dirty="0">
                <a:sym typeface="Symbol" panose="05050102010706020507" pitchFamily="18" charset="2"/>
              </a:rPr>
              <a:t>F</a:t>
            </a:r>
            <a:r>
              <a:rPr lang="en-US" altLang="en-US" baseline="-25000" dirty="0">
                <a:sym typeface="Symbol" panose="05050102010706020507" pitchFamily="18" charset="2"/>
              </a:rPr>
              <a:t>2</a:t>
            </a:r>
            <a:r>
              <a:rPr lang="en-US" altLang="en-US" dirty="0">
                <a:sym typeface="Symbol" panose="05050102010706020507" pitchFamily="18" charset="2"/>
              </a:rPr>
              <a:t>.</a:t>
            </a:r>
          </a:p>
          <a:p>
            <a:pPr lvl="1"/>
            <a:r>
              <a:rPr lang="en-US" altLang="en-US" dirty="0">
                <a:sym typeface="Symbol" panose="05050102010706020507" pitchFamily="18" charset="2"/>
              </a:rPr>
              <a:t>For any </a:t>
            </a:r>
            <a:r>
              <a:rPr lang="en-US" altLang="en-US" i="1" dirty="0">
                <a:sym typeface="Symbol" panose="05050102010706020507" pitchFamily="18" charset="2"/>
              </a:rPr>
              <a:t>q</a:t>
            </a:r>
            <a:r>
              <a:rPr lang="en-US" altLang="en-US" dirty="0">
                <a:sym typeface="Symbol" panose="05050102010706020507" pitchFamily="18" charset="2"/>
              </a:rPr>
              <a:t> </a:t>
            </a:r>
            <a:r>
              <a:rPr lang="en-US" altLang="en-US" i="1" dirty="0">
                <a:sym typeface="Symbol" panose="05050102010706020507" pitchFamily="18" charset="2"/>
              </a:rPr>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 </a:t>
            </a:r>
            <a:r>
              <a:rPr lang="el-GR" altLang="en-US" dirty="0">
                <a:cs typeface="Arial" panose="020B0604020202020204" pitchFamily="34" charset="0"/>
                <a:sym typeface="Symbol" panose="05050102010706020507" pitchFamily="18" charset="2"/>
              </a:rPr>
              <a:t>Σ</a:t>
            </a:r>
            <a:r>
              <a:rPr lang="en-US" altLang="en-US" baseline="-25000" dirty="0">
                <a:sym typeface="Symbol" panose="05050102010706020507" pitchFamily="18" charset="2"/>
              </a:rPr>
              <a:t></a:t>
            </a:r>
            <a:r>
              <a:rPr lang="en-US" altLang="en-US" dirty="0">
                <a:sym typeface="Symbol" panose="05050102010706020507" pitchFamily="18" charset="2"/>
              </a:rPr>
              <a:t>,</a:t>
            </a:r>
            <a:endParaRPr lang="en-US" altLang="en-US" dirty="0"/>
          </a:p>
        </p:txBody>
      </p:sp>
      <p:graphicFrame>
        <p:nvGraphicFramePr>
          <p:cNvPr id="5" name="Object 5">
            <a:extLst>
              <a:ext uri="{FF2B5EF4-FFF2-40B4-BE49-F238E27FC236}">
                <a16:creationId xmlns:a16="http://schemas.microsoft.com/office/drawing/2014/main" id="{39675454-9C8B-447A-91C5-3F90ADE7D7FB}"/>
              </a:ext>
            </a:extLst>
          </p:cNvPr>
          <p:cNvGraphicFramePr>
            <a:graphicFrameLocks noChangeAspect="1"/>
          </p:cNvGraphicFramePr>
          <p:nvPr>
            <p:extLst>
              <p:ext uri="{D42A27DB-BD31-4B8C-83A1-F6EECF244321}">
                <p14:modId xmlns:p14="http://schemas.microsoft.com/office/powerpoint/2010/main" val="3785001774"/>
              </p:ext>
            </p:extLst>
          </p:nvPr>
        </p:nvGraphicFramePr>
        <p:xfrm>
          <a:off x="894344" y="4114800"/>
          <a:ext cx="3733800" cy="1539875"/>
        </p:xfrm>
        <a:graphic>
          <a:graphicData uri="http://schemas.openxmlformats.org/presentationml/2006/ole">
            <mc:AlternateContent xmlns:mc="http://schemas.openxmlformats.org/markup-compatibility/2006">
              <mc:Choice xmlns:v="urn:schemas-microsoft-com:vml" Requires="v">
                <p:oleObj name="Equation" r:id="rId2" imgW="3504960" imgH="1358640" progId="Equation.3">
                  <p:embed/>
                </p:oleObj>
              </mc:Choice>
              <mc:Fallback>
                <p:oleObj name="Equation" r:id="rId2" imgW="3504960" imgH="1358640" progId="Equation.3">
                  <p:embed/>
                  <p:pic>
                    <p:nvPicPr>
                      <p:cNvPr id="102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44" y="4114800"/>
                        <a:ext cx="3733800" cy="153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17">
            <a:extLst>
              <a:ext uri="{FF2B5EF4-FFF2-40B4-BE49-F238E27FC236}">
                <a16:creationId xmlns:a16="http://schemas.microsoft.com/office/drawing/2014/main" id="{68C54940-1B46-418D-A066-77FF08E6EDC3}"/>
              </a:ext>
            </a:extLst>
          </p:cNvPr>
          <p:cNvGrpSpPr>
            <a:grpSpLocks/>
          </p:cNvGrpSpPr>
          <p:nvPr/>
        </p:nvGrpSpPr>
        <p:grpSpPr bwMode="auto">
          <a:xfrm rot="10800000">
            <a:off x="5334000" y="2794000"/>
            <a:ext cx="1600200" cy="1193800"/>
            <a:chOff x="2488" y="1640"/>
            <a:chExt cx="1008" cy="752"/>
          </a:xfrm>
        </p:grpSpPr>
        <p:sp>
          <p:nvSpPr>
            <p:cNvPr id="7" name="Oval 7">
              <a:extLst>
                <a:ext uri="{FF2B5EF4-FFF2-40B4-BE49-F238E27FC236}">
                  <a16:creationId xmlns:a16="http://schemas.microsoft.com/office/drawing/2014/main" id="{2CF2599B-16D6-4BB7-B069-145DB1739168}"/>
                </a:ext>
              </a:extLst>
            </p:cNvPr>
            <p:cNvSpPr>
              <a:spLocks noChangeArrowheads="1"/>
            </p:cNvSpPr>
            <p:nvPr/>
          </p:nvSpPr>
          <p:spPr bwMode="auto">
            <a:xfrm>
              <a:off x="3120"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Oval 8">
              <a:extLst>
                <a:ext uri="{FF2B5EF4-FFF2-40B4-BE49-F238E27FC236}">
                  <a16:creationId xmlns:a16="http://schemas.microsoft.com/office/drawing/2014/main" id="{3FAD2983-9F50-4670-AE95-7FE59E6B7469}"/>
                </a:ext>
              </a:extLst>
            </p:cNvPr>
            <p:cNvSpPr>
              <a:spLocks noChangeArrowheads="1"/>
            </p:cNvSpPr>
            <p:nvPr/>
          </p:nvSpPr>
          <p:spPr bwMode="auto">
            <a:xfrm>
              <a:off x="2736"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9" name="Oval 9">
              <a:extLst>
                <a:ext uri="{FF2B5EF4-FFF2-40B4-BE49-F238E27FC236}">
                  <a16:creationId xmlns:a16="http://schemas.microsoft.com/office/drawing/2014/main" id="{1FADAEE5-1D76-4D53-9E88-F559B4435052}"/>
                </a:ext>
              </a:extLst>
            </p:cNvPr>
            <p:cNvSpPr>
              <a:spLocks noChangeArrowheads="1"/>
            </p:cNvSpPr>
            <p:nvPr/>
          </p:nvSpPr>
          <p:spPr bwMode="auto">
            <a:xfrm>
              <a:off x="2592" y="201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0" name="Oval 10">
              <a:extLst>
                <a:ext uri="{FF2B5EF4-FFF2-40B4-BE49-F238E27FC236}">
                  <a16:creationId xmlns:a16="http://schemas.microsoft.com/office/drawing/2014/main" id="{33368D2E-A39E-4324-866E-BEE0D7B5C764}"/>
                </a:ext>
              </a:extLst>
            </p:cNvPr>
            <p:cNvSpPr>
              <a:spLocks noChangeArrowheads="1"/>
            </p:cNvSpPr>
            <p:nvPr/>
          </p:nvSpPr>
          <p:spPr bwMode="auto">
            <a:xfrm>
              <a:off x="2976" y="19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1" name="Oval 13">
              <a:extLst>
                <a:ext uri="{FF2B5EF4-FFF2-40B4-BE49-F238E27FC236}">
                  <a16:creationId xmlns:a16="http://schemas.microsoft.com/office/drawing/2014/main" id="{FC229EDD-3946-45C0-A5CF-1A7B763E94AA}"/>
                </a:ext>
              </a:extLst>
            </p:cNvPr>
            <p:cNvSpPr>
              <a:spLocks noChangeArrowheads="1"/>
            </p:cNvSpPr>
            <p:nvPr/>
          </p:nvSpPr>
          <p:spPr bwMode="auto">
            <a:xfrm>
              <a:off x="316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14">
              <a:extLst>
                <a:ext uri="{FF2B5EF4-FFF2-40B4-BE49-F238E27FC236}">
                  <a16:creationId xmlns:a16="http://schemas.microsoft.com/office/drawing/2014/main" id="{1A5FBDAA-75AB-4EC4-B7E1-5800A89EF01D}"/>
                </a:ext>
              </a:extLst>
            </p:cNvPr>
            <p:cNvSpPr>
              <a:spLocks noChangeArrowheads="1"/>
            </p:cNvSpPr>
            <p:nvPr/>
          </p:nvSpPr>
          <p:spPr bwMode="auto">
            <a:xfrm>
              <a:off x="2976" y="2112"/>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AutoShape 15">
              <a:extLst>
                <a:ext uri="{FF2B5EF4-FFF2-40B4-BE49-F238E27FC236}">
                  <a16:creationId xmlns:a16="http://schemas.microsoft.com/office/drawing/2014/main" id="{5827579A-4F79-439C-892E-9905C33C1A0B}"/>
                </a:ext>
              </a:extLst>
            </p:cNvPr>
            <p:cNvSpPr>
              <a:spLocks noChangeArrowheads="1"/>
            </p:cNvSpPr>
            <p:nvPr/>
          </p:nvSpPr>
          <p:spPr bwMode="auto">
            <a:xfrm>
              <a:off x="2488" y="1640"/>
              <a:ext cx="1008"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Line 16">
              <a:extLst>
                <a:ext uri="{FF2B5EF4-FFF2-40B4-BE49-F238E27FC236}">
                  <a16:creationId xmlns:a16="http://schemas.microsoft.com/office/drawing/2014/main" id="{685BFEF2-F08A-4CFD-BD16-B11A8FCE3023}"/>
                </a:ext>
              </a:extLst>
            </p:cNvPr>
            <p:cNvSpPr>
              <a:spLocks noChangeShapeType="1"/>
            </p:cNvSpPr>
            <p:nvPr/>
          </p:nvSpPr>
          <p:spPr bwMode="auto">
            <a:xfrm flipV="1">
              <a:off x="2688" y="225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5" name="Group 29">
            <a:extLst>
              <a:ext uri="{FF2B5EF4-FFF2-40B4-BE49-F238E27FC236}">
                <a16:creationId xmlns:a16="http://schemas.microsoft.com/office/drawing/2014/main" id="{13D01E0A-174A-4368-B523-F07A9946B67D}"/>
              </a:ext>
            </a:extLst>
          </p:cNvPr>
          <p:cNvGrpSpPr>
            <a:grpSpLocks/>
          </p:cNvGrpSpPr>
          <p:nvPr/>
        </p:nvGrpSpPr>
        <p:grpSpPr bwMode="auto">
          <a:xfrm rot="10800000">
            <a:off x="7264400" y="2794000"/>
            <a:ext cx="1752600" cy="1193800"/>
            <a:chOff x="4224" y="1680"/>
            <a:chExt cx="1104" cy="752"/>
          </a:xfrm>
        </p:grpSpPr>
        <p:sp>
          <p:nvSpPr>
            <p:cNvPr id="16" name="Oval 19">
              <a:extLst>
                <a:ext uri="{FF2B5EF4-FFF2-40B4-BE49-F238E27FC236}">
                  <a16:creationId xmlns:a16="http://schemas.microsoft.com/office/drawing/2014/main" id="{34355E52-CE68-47F6-B3AF-F46332760183}"/>
                </a:ext>
              </a:extLst>
            </p:cNvPr>
            <p:cNvSpPr>
              <a:spLocks noChangeArrowheads="1"/>
            </p:cNvSpPr>
            <p:nvPr/>
          </p:nvSpPr>
          <p:spPr bwMode="auto">
            <a:xfrm>
              <a:off x="4704"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7" name="Oval 20">
              <a:extLst>
                <a:ext uri="{FF2B5EF4-FFF2-40B4-BE49-F238E27FC236}">
                  <a16:creationId xmlns:a16="http://schemas.microsoft.com/office/drawing/2014/main" id="{45082CA5-73A1-428E-B17A-4CA2EB31F998}"/>
                </a:ext>
              </a:extLst>
            </p:cNvPr>
            <p:cNvSpPr>
              <a:spLocks noChangeArrowheads="1"/>
            </p:cNvSpPr>
            <p:nvPr/>
          </p:nvSpPr>
          <p:spPr bwMode="auto">
            <a:xfrm>
              <a:off x="4416"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21">
              <a:extLst>
                <a:ext uri="{FF2B5EF4-FFF2-40B4-BE49-F238E27FC236}">
                  <a16:creationId xmlns:a16="http://schemas.microsoft.com/office/drawing/2014/main" id="{2D7FE6A1-5096-4E3F-8708-972C1A1E30A3}"/>
                </a:ext>
              </a:extLst>
            </p:cNvPr>
            <p:cNvSpPr>
              <a:spLocks noChangeArrowheads="1"/>
            </p:cNvSpPr>
            <p:nvPr/>
          </p:nvSpPr>
          <p:spPr bwMode="auto">
            <a:xfrm>
              <a:off x="4328" y="205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sp>
          <p:nvSpPr>
            <p:cNvPr id="19" name="Oval 22">
              <a:extLst>
                <a:ext uri="{FF2B5EF4-FFF2-40B4-BE49-F238E27FC236}">
                  <a16:creationId xmlns:a16="http://schemas.microsoft.com/office/drawing/2014/main" id="{E265DB90-6867-4F40-BF0B-A910D5E3BA27}"/>
                </a:ext>
              </a:extLst>
            </p:cNvPr>
            <p:cNvSpPr>
              <a:spLocks noChangeArrowheads="1"/>
            </p:cNvSpPr>
            <p:nvPr/>
          </p:nvSpPr>
          <p:spPr bwMode="auto">
            <a:xfrm>
              <a:off x="508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0" name="Oval 23">
              <a:extLst>
                <a:ext uri="{FF2B5EF4-FFF2-40B4-BE49-F238E27FC236}">
                  <a16:creationId xmlns:a16="http://schemas.microsoft.com/office/drawing/2014/main" id="{6CB3D427-2099-4C6C-9879-55C7E65822E4}"/>
                </a:ext>
              </a:extLst>
            </p:cNvPr>
            <p:cNvSpPr>
              <a:spLocks noChangeArrowheads="1"/>
            </p:cNvSpPr>
            <p:nvPr/>
          </p:nvSpPr>
          <p:spPr bwMode="auto">
            <a:xfrm>
              <a:off x="4912"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1" name="Oval 24">
              <a:extLst>
                <a:ext uri="{FF2B5EF4-FFF2-40B4-BE49-F238E27FC236}">
                  <a16:creationId xmlns:a16="http://schemas.microsoft.com/office/drawing/2014/main" id="{88786746-8B3A-4429-881A-B0CCF05BD477}"/>
                </a:ext>
              </a:extLst>
            </p:cNvPr>
            <p:cNvSpPr>
              <a:spLocks noChangeArrowheads="1"/>
            </p:cNvSpPr>
            <p:nvPr/>
          </p:nvSpPr>
          <p:spPr bwMode="auto">
            <a:xfrm>
              <a:off x="47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2" name="AutoShape 25">
              <a:extLst>
                <a:ext uri="{FF2B5EF4-FFF2-40B4-BE49-F238E27FC236}">
                  <a16:creationId xmlns:a16="http://schemas.microsoft.com/office/drawing/2014/main" id="{F1AD71C5-4486-46C4-A592-95DDD9DB75A2}"/>
                </a:ext>
              </a:extLst>
            </p:cNvPr>
            <p:cNvSpPr>
              <a:spLocks noChangeArrowheads="1"/>
            </p:cNvSpPr>
            <p:nvPr/>
          </p:nvSpPr>
          <p:spPr bwMode="auto">
            <a:xfrm>
              <a:off x="4224" y="1680"/>
              <a:ext cx="1104"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3" name="Line 26">
              <a:extLst>
                <a:ext uri="{FF2B5EF4-FFF2-40B4-BE49-F238E27FC236}">
                  <a16:creationId xmlns:a16="http://schemas.microsoft.com/office/drawing/2014/main" id="{59639795-29B1-46CE-89E4-87379546DF72}"/>
                </a:ext>
              </a:extLst>
            </p:cNvPr>
            <p:cNvSpPr>
              <a:spLocks noChangeShapeType="1"/>
            </p:cNvSpPr>
            <p:nvPr/>
          </p:nvSpPr>
          <p:spPr bwMode="auto">
            <a:xfrm flipV="1">
              <a:off x="4424" y="229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Oval 27">
              <a:extLst>
                <a:ext uri="{FF2B5EF4-FFF2-40B4-BE49-F238E27FC236}">
                  <a16:creationId xmlns:a16="http://schemas.microsoft.com/office/drawing/2014/main" id="{6AF6C706-8D25-470D-A278-936C3590C9C3}"/>
                </a:ext>
              </a:extLst>
            </p:cNvPr>
            <p:cNvSpPr>
              <a:spLocks noChangeArrowheads="1"/>
            </p:cNvSpPr>
            <p:nvPr/>
          </p:nvSpPr>
          <p:spPr bwMode="auto">
            <a:xfrm>
              <a:off x="4992" y="172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25" name="Oval 31">
            <a:extLst>
              <a:ext uri="{FF2B5EF4-FFF2-40B4-BE49-F238E27FC236}">
                <a16:creationId xmlns:a16="http://schemas.microsoft.com/office/drawing/2014/main" id="{140F81F5-0696-4489-8128-4D673CADEE94}"/>
              </a:ext>
            </a:extLst>
          </p:cNvPr>
          <p:cNvSpPr>
            <a:spLocks noChangeArrowheads="1"/>
          </p:cNvSpPr>
          <p:nvPr/>
        </p:nvSpPr>
        <p:spPr bwMode="auto">
          <a:xfrm rot="10800000">
            <a:off x="5472113"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32">
            <a:extLst>
              <a:ext uri="{FF2B5EF4-FFF2-40B4-BE49-F238E27FC236}">
                <a16:creationId xmlns:a16="http://schemas.microsoft.com/office/drawing/2014/main" id="{559803C9-6389-4ED8-9226-F079764E0072}"/>
              </a:ext>
            </a:extLst>
          </p:cNvPr>
          <p:cNvSpPr>
            <a:spLocks noChangeArrowheads="1"/>
          </p:cNvSpPr>
          <p:nvPr/>
        </p:nvSpPr>
        <p:spPr bwMode="auto">
          <a:xfrm rot="10800000">
            <a:off x="6081713"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34">
            <a:extLst>
              <a:ext uri="{FF2B5EF4-FFF2-40B4-BE49-F238E27FC236}">
                <a16:creationId xmlns:a16="http://schemas.microsoft.com/office/drawing/2014/main" id="{87C029D0-4697-43B1-ACFA-9A65FC61E2E4}"/>
              </a:ext>
            </a:extLst>
          </p:cNvPr>
          <p:cNvSpPr>
            <a:spLocks noChangeArrowheads="1"/>
          </p:cNvSpPr>
          <p:nvPr/>
        </p:nvSpPr>
        <p:spPr bwMode="auto">
          <a:xfrm rot="10800000">
            <a:off x="5853113" y="5676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8" name="Oval 35">
            <a:extLst>
              <a:ext uri="{FF2B5EF4-FFF2-40B4-BE49-F238E27FC236}">
                <a16:creationId xmlns:a16="http://schemas.microsoft.com/office/drawing/2014/main" id="{6C65B2B9-3B90-47D8-9229-4917FA1DF510}"/>
              </a:ext>
            </a:extLst>
          </p:cNvPr>
          <p:cNvSpPr>
            <a:spLocks noChangeArrowheads="1"/>
          </p:cNvSpPr>
          <p:nvPr/>
        </p:nvSpPr>
        <p:spPr bwMode="auto">
          <a:xfrm rot="10800000">
            <a:off x="5548313" y="55245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Oval 36">
            <a:extLst>
              <a:ext uri="{FF2B5EF4-FFF2-40B4-BE49-F238E27FC236}">
                <a16:creationId xmlns:a16="http://schemas.microsoft.com/office/drawing/2014/main" id="{4BB3D0EC-A96A-4A1C-96BA-9B3DB7A06094}"/>
              </a:ext>
            </a:extLst>
          </p:cNvPr>
          <p:cNvSpPr>
            <a:spLocks noChangeArrowheads="1"/>
          </p:cNvSpPr>
          <p:nvPr/>
        </p:nvSpPr>
        <p:spPr bwMode="auto">
          <a:xfrm rot="10800000">
            <a:off x="5853113" y="5372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AutoShape 37">
            <a:extLst>
              <a:ext uri="{FF2B5EF4-FFF2-40B4-BE49-F238E27FC236}">
                <a16:creationId xmlns:a16="http://schemas.microsoft.com/office/drawing/2014/main" id="{697C9764-4416-4B74-A7B2-2346C28B747F}"/>
              </a:ext>
            </a:extLst>
          </p:cNvPr>
          <p:cNvSpPr>
            <a:spLocks noChangeArrowheads="1"/>
          </p:cNvSpPr>
          <p:nvPr/>
        </p:nvSpPr>
        <p:spPr bwMode="auto">
          <a:xfrm rot="10800000">
            <a:off x="5257800" y="5156200"/>
            <a:ext cx="16002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1" name="Oval 40">
            <a:extLst>
              <a:ext uri="{FF2B5EF4-FFF2-40B4-BE49-F238E27FC236}">
                <a16:creationId xmlns:a16="http://schemas.microsoft.com/office/drawing/2014/main" id="{B50BDDA2-9E78-4480-918A-93B5A58E2B07}"/>
              </a:ext>
            </a:extLst>
          </p:cNvPr>
          <p:cNvSpPr>
            <a:spLocks noChangeArrowheads="1"/>
          </p:cNvSpPr>
          <p:nvPr/>
        </p:nvSpPr>
        <p:spPr bwMode="auto">
          <a:xfrm rot="10800000">
            <a:off x="7696200"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Oval 41">
            <a:extLst>
              <a:ext uri="{FF2B5EF4-FFF2-40B4-BE49-F238E27FC236}">
                <a16:creationId xmlns:a16="http://schemas.microsoft.com/office/drawing/2014/main" id="{2D344C18-F272-4E25-BBA4-0C1D276350C8}"/>
              </a:ext>
            </a:extLst>
          </p:cNvPr>
          <p:cNvSpPr>
            <a:spLocks noChangeArrowheads="1"/>
          </p:cNvSpPr>
          <p:nvPr/>
        </p:nvSpPr>
        <p:spPr bwMode="auto">
          <a:xfrm rot="10800000">
            <a:off x="8153400"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3" name="Oval 43">
            <a:extLst>
              <a:ext uri="{FF2B5EF4-FFF2-40B4-BE49-F238E27FC236}">
                <a16:creationId xmlns:a16="http://schemas.microsoft.com/office/drawing/2014/main" id="{B940C4D8-D827-425F-8BF3-90A587961C8A}"/>
              </a:ext>
            </a:extLst>
          </p:cNvPr>
          <p:cNvSpPr>
            <a:spLocks noChangeArrowheads="1"/>
          </p:cNvSpPr>
          <p:nvPr/>
        </p:nvSpPr>
        <p:spPr bwMode="auto">
          <a:xfrm rot="10800000">
            <a:off x="7239000" y="55880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4" name="Oval 44">
            <a:extLst>
              <a:ext uri="{FF2B5EF4-FFF2-40B4-BE49-F238E27FC236}">
                <a16:creationId xmlns:a16="http://schemas.microsoft.com/office/drawing/2014/main" id="{46EF29DA-5435-4C5C-B3CD-652890FD4BC8}"/>
              </a:ext>
            </a:extLst>
          </p:cNvPr>
          <p:cNvSpPr>
            <a:spLocks noChangeArrowheads="1"/>
          </p:cNvSpPr>
          <p:nvPr/>
        </p:nvSpPr>
        <p:spPr bwMode="auto">
          <a:xfrm rot="10800000">
            <a:off x="7518400" y="5422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5" name="Oval 45">
            <a:extLst>
              <a:ext uri="{FF2B5EF4-FFF2-40B4-BE49-F238E27FC236}">
                <a16:creationId xmlns:a16="http://schemas.microsoft.com/office/drawing/2014/main" id="{BF22DEEB-3DA6-4797-8047-4E23DA63EF12}"/>
              </a:ext>
            </a:extLst>
          </p:cNvPr>
          <p:cNvSpPr>
            <a:spLocks noChangeArrowheads="1"/>
          </p:cNvSpPr>
          <p:nvPr/>
        </p:nvSpPr>
        <p:spPr bwMode="auto">
          <a:xfrm rot="10800000">
            <a:off x="7770813" y="52832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6" name="AutoShape 46">
            <a:extLst>
              <a:ext uri="{FF2B5EF4-FFF2-40B4-BE49-F238E27FC236}">
                <a16:creationId xmlns:a16="http://schemas.microsoft.com/office/drawing/2014/main" id="{F39866AF-A26C-4BCD-9D2B-005C2773D6B5}"/>
              </a:ext>
            </a:extLst>
          </p:cNvPr>
          <p:cNvSpPr>
            <a:spLocks noChangeArrowheads="1"/>
          </p:cNvSpPr>
          <p:nvPr/>
        </p:nvSpPr>
        <p:spPr bwMode="auto">
          <a:xfrm rot="10800000">
            <a:off x="7086600" y="5156200"/>
            <a:ext cx="17526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7" name="Oval 48">
            <a:extLst>
              <a:ext uri="{FF2B5EF4-FFF2-40B4-BE49-F238E27FC236}">
                <a16:creationId xmlns:a16="http://schemas.microsoft.com/office/drawing/2014/main" id="{935E1388-8703-47AC-B252-06735F25459C}"/>
              </a:ext>
            </a:extLst>
          </p:cNvPr>
          <p:cNvSpPr>
            <a:spLocks noChangeArrowheads="1"/>
          </p:cNvSpPr>
          <p:nvPr/>
        </p:nvSpPr>
        <p:spPr bwMode="auto">
          <a:xfrm rot="10800000">
            <a:off x="7239000" y="58928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8" name="AutoShape 50">
            <a:extLst>
              <a:ext uri="{FF2B5EF4-FFF2-40B4-BE49-F238E27FC236}">
                <a16:creationId xmlns:a16="http://schemas.microsoft.com/office/drawing/2014/main" id="{19BE6C63-0F1D-454A-8780-37FD091BA3DB}"/>
              </a:ext>
            </a:extLst>
          </p:cNvPr>
          <p:cNvSpPr>
            <a:spLocks noChangeArrowheads="1"/>
          </p:cNvSpPr>
          <p:nvPr/>
        </p:nvSpPr>
        <p:spPr bwMode="auto">
          <a:xfrm>
            <a:off x="5105400" y="4191000"/>
            <a:ext cx="3886200" cy="22860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9" name="Oval 51">
            <a:extLst>
              <a:ext uri="{FF2B5EF4-FFF2-40B4-BE49-F238E27FC236}">
                <a16:creationId xmlns:a16="http://schemas.microsoft.com/office/drawing/2014/main" id="{8F36AEAA-ACB5-4F48-8C6E-D63C74FE2EEC}"/>
              </a:ext>
            </a:extLst>
          </p:cNvPr>
          <p:cNvSpPr>
            <a:spLocks noChangeArrowheads="1"/>
          </p:cNvSpPr>
          <p:nvPr/>
        </p:nvSpPr>
        <p:spPr bwMode="auto">
          <a:xfrm>
            <a:off x="7277100" y="4470400"/>
            <a:ext cx="431800" cy="406400"/>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q</a:t>
            </a:r>
            <a:r>
              <a:rPr lang="en-US" altLang="en-US" sz="2000" baseline="-25000"/>
              <a:t>0</a:t>
            </a:r>
          </a:p>
        </p:txBody>
      </p:sp>
      <p:sp>
        <p:nvSpPr>
          <p:cNvPr id="40" name="Oval 33">
            <a:extLst>
              <a:ext uri="{FF2B5EF4-FFF2-40B4-BE49-F238E27FC236}">
                <a16:creationId xmlns:a16="http://schemas.microsoft.com/office/drawing/2014/main" id="{AB47D022-8CC6-4285-B310-46A9EB4A7953}"/>
              </a:ext>
            </a:extLst>
          </p:cNvPr>
          <p:cNvSpPr>
            <a:spLocks noChangeArrowheads="1"/>
          </p:cNvSpPr>
          <p:nvPr/>
        </p:nvSpPr>
        <p:spPr bwMode="auto">
          <a:xfrm rot="10800000">
            <a:off x="6310313" y="53721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cxnSp>
        <p:nvCxnSpPr>
          <p:cNvPr id="41" name="AutoShape 53">
            <a:extLst>
              <a:ext uri="{FF2B5EF4-FFF2-40B4-BE49-F238E27FC236}">
                <a16:creationId xmlns:a16="http://schemas.microsoft.com/office/drawing/2014/main" id="{FCD61F1E-CCDB-491E-8E66-97EC82DED0AB}"/>
              </a:ext>
            </a:extLst>
          </p:cNvPr>
          <p:cNvCxnSpPr>
            <a:cxnSpLocks noChangeShapeType="1"/>
            <a:stCxn id="39" idx="2"/>
            <a:endCxn id="40" idx="4"/>
          </p:cNvCxnSpPr>
          <p:nvPr/>
        </p:nvCxnSpPr>
        <p:spPr bwMode="auto">
          <a:xfrm rot="10800000" flipV="1">
            <a:off x="6500813" y="4673600"/>
            <a:ext cx="762000" cy="688975"/>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2" name="Oval 42">
            <a:extLst>
              <a:ext uri="{FF2B5EF4-FFF2-40B4-BE49-F238E27FC236}">
                <a16:creationId xmlns:a16="http://schemas.microsoft.com/office/drawing/2014/main" id="{2F02E31B-36C1-4154-BCF0-9194BDFE34AC}"/>
              </a:ext>
            </a:extLst>
          </p:cNvPr>
          <p:cNvSpPr>
            <a:spLocks noChangeArrowheads="1"/>
          </p:cNvSpPr>
          <p:nvPr/>
        </p:nvSpPr>
        <p:spPr bwMode="auto">
          <a:xfrm rot="10800000">
            <a:off x="8293100" y="53721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cxnSp>
        <p:nvCxnSpPr>
          <p:cNvPr id="43" name="AutoShape 54">
            <a:extLst>
              <a:ext uri="{FF2B5EF4-FFF2-40B4-BE49-F238E27FC236}">
                <a16:creationId xmlns:a16="http://schemas.microsoft.com/office/drawing/2014/main" id="{4CDDF4E5-BC43-4843-873D-7EF884800AEC}"/>
              </a:ext>
            </a:extLst>
          </p:cNvPr>
          <p:cNvCxnSpPr>
            <a:cxnSpLocks noChangeShapeType="1"/>
            <a:stCxn id="39" idx="6"/>
            <a:endCxn id="42" idx="4"/>
          </p:cNvCxnSpPr>
          <p:nvPr/>
        </p:nvCxnSpPr>
        <p:spPr bwMode="auto">
          <a:xfrm>
            <a:off x="7723188" y="4673600"/>
            <a:ext cx="760412" cy="688975"/>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4" name="Text Box 55">
            <a:extLst>
              <a:ext uri="{FF2B5EF4-FFF2-40B4-BE49-F238E27FC236}">
                <a16:creationId xmlns:a16="http://schemas.microsoft.com/office/drawing/2014/main" id="{213E8088-1AD9-4A5C-AD40-94C61CE3787A}"/>
              </a:ext>
            </a:extLst>
          </p:cNvPr>
          <p:cNvSpPr txBox="1">
            <a:spLocks noChangeArrowheads="1"/>
          </p:cNvSpPr>
          <p:nvPr/>
        </p:nvSpPr>
        <p:spPr bwMode="auto">
          <a:xfrm>
            <a:off x="6477000" y="4500563"/>
            <a:ext cx="45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5" name="Text Box 56">
            <a:extLst>
              <a:ext uri="{FF2B5EF4-FFF2-40B4-BE49-F238E27FC236}">
                <a16:creationId xmlns:a16="http://schemas.microsoft.com/office/drawing/2014/main" id="{C2C316CE-B09C-4DF2-B689-05A98A6A9409}"/>
              </a:ext>
            </a:extLst>
          </p:cNvPr>
          <p:cNvSpPr txBox="1">
            <a:spLocks noChangeArrowheads="1"/>
          </p:cNvSpPr>
          <p:nvPr/>
        </p:nvSpPr>
        <p:spPr bwMode="auto">
          <a:xfrm>
            <a:off x="8064500" y="45212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6" name="Line 58">
            <a:extLst>
              <a:ext uri="{FF2B5EF4-FFF2-40B4-BE49-F238E27FC236}">
                <a16:creationId xmlns:a16="http://schemas.microsoft.com/office/drawing/2014/main" id="{27335026-35C1-4BDC-995A-ACF4E805DB09}"/>
              </a:ext>
            </a:extLst>
          </p:cNvPr>
          <p:cNvSpPr>
            <a:spLocks noChangeShapeType="1"/>
          </p:cNvSpPr>
          <p:nvPr/>
        </p:nvSpPr>
        <p:spPr bwMode="auto">
          <a:xfrm>
            <a:off x="7493000" y="4241800"/>
            <a:ext cx="0" cy="2286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47" name="Text Box 59">
            <a:extLst>
              <a:ext uri="{FF2B5EF4-FFF2-40B4-BE49-F238E27FC236}">
                <a16:creationId xmlns:a16="http://schemas.microsoft.com/office/drawing/2014/main" id="{09F7E381-E8E8-4C89-872A-B0E9ED2AF0C2}"/>
              </a:ext>
            </a:extLst>
          </p:cNvPr>
          <p:cNvSpPr txBox="1">
            <a:spLocks noChangeArrowheads="1"/>
          </p:cNvSpPr>
          <p:nvPr/>
        </p:nvSpPr>
        <p:spPr bwMode="auto">
          <a:xfrm>
            <a:off x="4991100" y="25669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48" name="Text Box 60">
            <a:extLst>
              <a:ext uri="{FF2B5EF4-FFF2-40B4-BE49-F238E27FC236}">
                <a16:creationId xmlns:a16="http://schemas.microsoft.com/office/drawing/2014/main" id="{3CA6A8A8-E57B-4921-BD9A-A76F4583FA1F}"/>
              </a:ext>
            </a:extLst>
          </p:cNvPr>
          <p:cNvSpPr txBox="1">
            <a:spLocks noChangeArrowheads="1"/>
          </p:cNvSpPr>
          <p:nvPr/>
        </p:nvSpPr>
        <p:spPr bwMode="auto">
          <a:xfrm>
            <a:off x="6934200" y="25415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2</a:t>
            </a:r>
          </a:p>
        </p:txBody>
      </p:sp>
      <p:sp>
        <p:nvSpPr>
          <p:cNvPr id="49" name="Text Box 61">
            <a:extLst>
              <a:ext uri="{FF2B5EF4-FFF2-40B4-BE49-F238E27FC236}">
                <a16:creationId xmlns:a16="http://schemas.microsoft.com/office/drawing/2014/main" id="{DD7A2E87-9813-4874-AE5B-542E55773E58}"/>
              </a:ext>
            </a:extLst>
          </p:cNvPr>
          <p:cNvSpPr txBox="1">
            <a:spLocks noChangeArrowheads="1"/>
          </p:cNvSpPr>
          <p:nvPr/>
        </p:nvSpPr>
        <p:spPr bwMode="auto">
          <a:xfrm>
            <a:off x="4864100" y="4038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Tree>
    <p:extLst>
      <p:ext uri="{BB962C8B-B14F-4D97-AF65-F5344CB8AC3E}">
        <p14:creationId xmlns:p14="http://schemas.microsoft.com/office/powerpoint/2010/main" val="306057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1"/>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2" grpId="0" animBg="1"/>
      <p:bldP spid="44" grpId="0"/>
      <p:bldP spid="45" grpId="0"/>
      <p:bldP spid="46" grpId="0" animBg="1"/>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D84F88-77AF-43B2-8244-FBD59082366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2843509-0AC7-423A-BB83-275A9622B2E0}"/>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45E99ADA-9E87-4ACE-A081-FE3D9FCA4B9E}"/>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dirty="0"/>
              <a:t>Let,</a:t>
            </a:r>
          </a:p>
          <a:p>
            <a:pPr lvl="1"/>
            <a:r>
              <a:rPr lang="en-US" altLang="en-US" i="1" dirty="0"/>
              <a:t>N</a:t>
            </a:r>
            <a:r>
              <a:rPr lang="en-US" altLang="en-US" baseline="-25000" dirty="0"/>
              <a:t>1</a:t>
            </a:r>
            <a:r>
              <a:rPr lang="en-US" altLang="en-US" dirty="0"/>
              <a:t> = (</a:t>
            </a:r>
            <a:r>
              <a:rPr lang="en-US" altLang="en-US" i="1" dirty="0"/>
              <a:t>Q</a:t>
            </a:r>
            <a:r>
              <a:rPr lang="en-US" altLang="en-US"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1</a:t>
            </a:r>
            <a:r>
              <a:rPr lang="en-US" altLang="en-US" dirty="0"/>
              <a:t>) recognizes </a:t>
            </a:r>
            <a:r>
              <a:rPr lang="en-US" altLang="en-US" i="1" dirty="0"/>
              <a:t>A</a:t>
            </a:r>
            <a:r>
              <a:rPr lang="en-US" altLang="en-US" baseline="-25000" dirty="0"/>
              <a:t>1</a:t>
            </a:r>
            <a:r>
              <a:rPr lang="en-US" altLang="en-US" dirty="0"/>
              <a:t>.</a:t>
            </a:r>
          </a:p>
          <a:p>
            <a:pPr lvl="1"/>
            <a:r>
              <a:rPr lang="en-US" altLang="en-US" i="1" dirty="0"/>
              <a:t>N</a:t>
            </a:r>
            <a:r>
              <a:rPr lang="en-US" altLang="en-US" baseline="-25000" dirty="0"/>
              <a:t>2 </a:t>
            </a:r>
            <a:r>
              <a:rPr lang="en-US" altLang="en-US" dirty="0"/>
              <a:t>= (</a:t>
            </a:r>
            <a:r>
              <a:rPr lang="en-US" altLang="en-US" i="1" dirty="0"/>
              <a:t>Q</a:t>
            </a:r>
            <a:r>
              <a:rPr lang="en-US" altLang="en-US"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2</a:t>
            </a:r>
            <a:r>
              <a:rPr lang="en-US" altLang="en-US" dirty="0"/>
              <a:t>) recognizes </a:t>
            </a:r>
            <a:r>
              <a:rPr lang="en-US" altLang="en-US" i="1" dirty="0"/>
              <a:t>A</a:t>
            </a:r>
            <a:r>
              <a:rPr lang="en-US" altLang="en-US" baseline="-25000" dirty="0"/>
              <a:t>2</a:t>
            </a:r>
            <a:r>
              <a:rPr lang="en-US" altLang="en-US" dirty="0"/>
              <a:t>.</a:t>
            </a:r>
          </a:p>
          <a:p>
            <a:r>
              <a:rPr lang="en-US" altLang="en-US" b="1" dirty="0"/>
              <a:t>CONCATENATION</a:t>
            </a:r>
            <a:r>
              <a:rPr lang="en-US" altLang="en-US" dirty="0"/>
              <a:t>: Construct </a:t>
            </a:r>
            <a:r>
              <a:rPr lang="en-US" altLang="en-US" i="1" dirty="0"/>
              <a:t>N</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to recognize </a:t>
            </a:r>
            <a:r>
              <a:rPr lang="en-US" altLang="en-US" i="1" dirty="0"/>
              <a:t>A</a:t>
            </a:r>
            <a:r>
              <a:rPr lang="en-US" altLang="en-US" baseline="-25000" dirty="0"/>
              <a:t>1</a:t>
            </a:r>
            <a:r>
              <a:rPr lang="en-US" altLang="en-US" dirty="0">
                <a:sym typeface="Symbol" panose="05050102010706020507" pitchFamily="18" charset="2"/>
              </a:rPr>
              <a:t></a:t>
            </a:r>
            <a:r>
              <a:rPr lang="en-US" altLang="en-US" baseline="-25000" dirty="0"/>
              <a:t> </a:t>
            </a:r>
            <a:r>
              <a:rPr lang="en-US" altLang="en-US" i="1" dirty="0"/>
              <a:t>A</a:t>
            </a:r>
            <a:r>
              <a:rPr lang="en-US" altLang="en-US" baseline="-25000" dirty="0"/>
              <a:t>2</a:t>
            </a:r>
            <a:r>
              <a:rPr lang="en-US" altLang="en-US" dirty="0"/>
              <a:t>.</a:t>
            </a:r>
          </a:p>
          <a:p>
            <a:pPr lvl="1"/>
            <a:r>
              <a:rPr lang="en-US" altLang="en-US" dirty="0"/>
              <a:t>Q = </a:t>
            </a:r>
            <a:r>
              <a:rPr lang="en-US" altLang="en-US" dirty="0">
                <a:sym typeface="Symbol" panose="05050102010706020507" pitchFamily="18" charset="2"/>
              </a:rPr>
              <a:t>Q</a:t>
            </a:r>
            <a:r>
              <a:rPr lang="en-US" altLang="en-US" baseline="-25000" dirty="0">
                <a:sym typeface="Symbol" panose="05050102010706020507" pitchFamily="18" charset="2"/>
              </a:rPr>
              <a:t>1</a:t>
            </a:r>
            <a:r>
              <a:rPr lang="en-US" altLang="en-US" dirty="0">
                <a:sym typeface="Symbol" panose="05050102010706020507" pitchFamily="18" charset="2"/>
              </a:rPr>
              <a:t>  Q</a:t>
            </a:r>
            <a:r>
              <a:rPr lang="en-US" altLang="en-US" baseline="-25000" dirty="0">
                <a:sym typeface="Symbol" panose="05050102010706020507" pitchFamily="18" charset="2"/>
              </a:rPr>
              <a:t>2</a:t>
            </a:r>
            <a:r>
              <a:rPr lang="en-US" altLang="en-US" dirty="0"/>
              <a:t>.</a:t>
            </a:r>
          </a:p>
          <a:p>
            <a:pPr lvl="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a:t>
            </a:r>
          </a:p>
          <a:p>
            <a:pPr lvl="1"/>
            <a:r>
              <a:rPr lang="en-US" altLang="en-US"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sym typeface="Symbol" panose="05050102010706020507" pitchFamily="18" charset="2"/>
              </a:rPr>
              <a:t>F</a:t>
            </a:r>
            <a:r>
              <a:rPr lang="en-US" altLang="en-US" baseline="-25000" dirty="0">
                <a:sym typeface="Symbol" panose="05050102010706020507" pitchFamily="18" charset="2"/>
              </a:rPr>
              <a:t>2</a:t>
            </a:r>
            <a:r>
              <a:rPr lang="en-US" altLang="en-US" dirty="0">
                <a:sym typeface="Symbol" panose="05050102010706020507" pitchFamily="18" charset="2"/>
              </a:rPr>
              <a:t>.</a:t>
            </a:r>
          </a:p>
          <a:p>
            <a:pPr lvl="1"/>
            <a:r>
              <a:rPr lang="en-US" altLang="en-US" dirty="0">
                <a:sym typeface="Symbol" panose="05050102010706020507" pitchFamily="18" charset="2"/>
              </a:rPr>
              <a:t>For any </a:t>
            </a:r>
            <a:r>
              <a:rPr lang="en-US" altLang="en-US" i="1" dirty="0">
                <a:sym typeface="Symbol" panose="05050102010706020507" pitchFamily="18" charset="2"/>
              </a:rPr>
              <a:t>q</a:t>
            </a:r>
            <a:r>
              <a:rPr lang="en-US" altLang="en-US" dirty="0">
                <a:sym typeface="Symbol" panose="05050102010706020507" pitchFamily="18" charset="2"/>
              </a:rPr>
              <a:t> </a:t>
            </a:r>
            <a:r>
              <a:rPr lang="en-US" altLang="en-US" i="1" dirty="0">
                <a:sym typeface="Symbol" panose="05050102010706020507" pitchFamily="18" charset="2"/>
              </a:rPr>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 </a:t>
            </a:r>
            <a:r>
              <a:rPr lang="el-GR" altLang="en-US" dirty="0">
                <a:cs typeface="Arial" panose="020B0604020202020204" pitchFamily="34" charset="0"/>
                <a:sym typeface="Symbol" panose="05050102010706020507" pitchFamily="18" charset="2"/>
              </a:rPr>
              <a:t>Σ</a:t>
            </a:r>
            <a:r>
              <a:rPr lang="en-US" altLang="en-US" baseline="-25000" dirty="0">
                <a:sym typeface="Symbol" panose="05050102010706020507" pitchFamily="18" charset="2"/>
              </a:rPr>
              <a:t></a:t>
            </a:r>
            <a:r>
              <a:rPr lang="en-US" altLang="en-US" dirty="0">
                <a:sym typeface="Symbol" panose="05050102010706020507" pitchFamily="18" charset="2"/>
              </a:rPr>
              <a:t>,</a:t>
            </a:r>
          </a:p>
        </p:txBody>
      </p:sp>
      <p:graphicFrame>
        <p:nvGraphicFramePr>
          <p:cNvPr id="5" name="Object 4">
            <a:extLst>
              <a:ext uri="{FF2B5EF4-FFF2-40B4-BE49-F238E27FC236}">
                <a16:creationId xmlns:a16="http://schemas.microsoft.com/office/drawing/2014/main" id="{506EEED1-A487-4870-936B-984937C15A94}"/>
              </a:ext>
            </a:extLst>
          </p:cNvPr>
          <p:cNvGraphicFramePr>
            <a:graphicFrameLocks noChangeAspect="1"/>
          </p:cNvGraphicFramePr>
          <p:nvPr>
            <p:extLst>
              <p:ext uri="{D42A27DB-BD31-4B8C-83A1-F6EECF244321}">
                <p14:modId xmlns:p14="http://schemas.microsoft.com/office/powerpoint/2010/main" val="1813153337"/>
              </p:ext>
            </p:extLst>
          </p:nvPr>
        </p:nvGraphicFramePr>
        <p:xfrm>
          <a:off x="445162" y="4446588"/>
          <a:ext cx="4267200" cy="1497012"/>
        </p:xfrm>
        <a:graphic>
          <a:graphicData uri="http://schemas.openxmlformats.org/presentationml/2006/ole">
            <mc:AlternateContent xmlns:mc="http://schemas.openxmlformats.org/markup-compatibility/2006">
              <mc:Choice xmlns:v="urn:schemas-microsoft-com:vml" Requires="v">
                <p:oleObj name="Equation" r:id="rId2" imgW="4114800" imgH="1358640" progId="Equation.3">
                  <p:embed/>
                </p:oleObj>
              </mc:Choice>
              <mc:Fallback>
                <p:oleObj name="Equation" r:id="rId2" imgW="4114800" imgH="1358640" progId="Equation.3">
                  <p:embed/>
                  <p:pic>
                    <p:nvPicPr>
                      <p:cNvPr id="205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162" y="4446588"/>
                        <a:ext cx="4267200" cy="1497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5">
            <a:extLst>
              <a:ext uri="{FF2B5EF4-FFF2-40B4-BE49-F238E27FC236}">
                <a16:creationId xmlns:a16="http://schemas.microsoft.com/office/drawing/2014/main" id="{33EFBA59-99A3-4D55-9F1B-3EE5495BB41E}"/>
              </a:ext>
            </a:extLst>
          </p:cNvPr>
          <p:cNvGrpSpPr>
            <a:grpSpLocks/>
          </p:cNvGrpSpPr>
          <p:nvPr/>
        </p:nvGrpSpPr>
        <p:grpSpPr bwMode="auto">
          <a:xfrm rot="5400000">
            <a:off x="5334000" y="2794000"/>
            <a:ext cx="1600200" cy="1193800"/>
            <a:chOff x="2488" y="1640"/>
            <a:chExt cx="1008" cy="752"/>
          </a:xfrm>
        </p:grpSpPr>
        <p:sp>
          <p:nvSpPr>
            <p:cNvPr id="7" name="Oval 6">
              <a:extLst>
                <a:ext uri="{FF2B5EF4-FFF2-40B4-BE49-F238E27FC236}">
                  <a16:creationId xmlns:a16="http://schemas.microsoft.com/office/drawing/2014/main" id="{999059E8-C66E-41F9-AED4-4FD04C70D5FB}"/>
                </a:ext>
              </a:extLst>
            </p:cNvPr>
            <p:cNvSpPr>
              <a:spLocks noChangeArrowheads="1"/>
            </p:cNvSpPr>
            <p:nvPr/>
          </p:nvSpPr>
          <p:spPr bwMode="auto">
            <a:xfrm>
              <a:off x="3120"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Oval 7">
              <a:extLst>
                <a:ext uri="{FF2B5EF4-FFF2-40B4-BE49-F238E27FC236}">
                  <a16:creationId xmlns:a16="http://schemas.microsoft.com/office/drawing/2014/main" id="{1E4A1B76-74D0-4B7A-8F9B-2BA4C2247E49}"/>
                </a:ext>
              </a:extLst>
            </p:cNvPr>
            <p:cNvSpPr>
              <a:spLocks noChangeArrowheads="1"/>
            </p:cNvSpPr>
            <p:nvPr/>
          </p:nvSpPr>
          <p:spPr bwMode="auto">
            <a:xfrm>
              <a:off x="2736"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9" name="Oval 8">
              <a:extLst>
                <a:ext uri="{FF2B5EF4-FFF2-40B4-BE49-F238E27FC236}">
                  <a16:creationId xmlns:a16="http://schemas.microsoft.com/office/drawing/2014/main" id="{C49B1937-5949-4601-880A-B03818EC490E}"/>
                </a:ext>
              </a:extLst>
            </p:cNvPr>
            <p:cNvSpPr>
              <a:spLocks noChangeArrowheads="1"/>
            </p:cNvSpPr>
            <p:nvPr/>
          </p:nvSpPr>
          <p:spPr bwMode="auto">
            <a:xfrm>
              <a:off x="2592" y="201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0" name="Oval 9">
              <a:extLst>
                <a:ext uri="{FF2B5EF4-FFF2-40B4-BE49-F238E27FC236}">
                  <a16:creationId xmlns:a16="http://schemas.microsoft.com/office/drawing/2014/main" id="{FE4873D2-0012-4BC6-9F7B-A79BBE5BA6E6}"/>
                </a:ext>
              </a:extLst>
            </p:cNvPr>
            <p:cNvSpPr>
              <a:spLocks noChangeArrowheads="1"/>
            </p:cNvSpPr>
            <p:nvPr/>
          </p:nvSpPr>
          <p:spPr bwMode="auto">
            <a:xfrm>
              <a:off x="2976" y="19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1" name="Oval 10">
              <a:extLst>
                <a:ext uri="{FF2B5EF4-FFF2-40B4-BE49-F238E27FC236}">
                  <a16:creationId xmlns:a16="http://schemas.microsoft.com/office/drawing/2014/main" id="{B0315E40-7C35-4717-98CF-6C0B0F6735F0}"/>
                </a:ext>
              </a:extLst>
            </p:cNvPr>
            <p:cNvSpPr>
              <a:spLocks noChangeArrowheads="1"/>
            </p:cNvSpPr>
            <p:nvPr/>
          </p:nvSpPr>
          <p:spPr bwMode="auto">
            <a:xfrm>
              <a:off x="316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11">
              <a:extLst>
                <a:ext uri="{FF2B5EF4-FFF2-40B4-BE49-F238E27FC236}">
                  <a16:creationId xmlns:a16="http://schemas.microsoft.com/office/drawing/2014/main" id="{1AF1AA6D-5267-4E73-92AB-3D90DE52D291}"/>
                </a:ext>
              </a:extLst>
            </p:cNvPr>
            <p:cNvSpPr>
              <a:spLocks noChangeArrowheads="1"/>
            </p:cNvSpPr>
            <p:nvPr/>
          </p:nvSpPr>
          <p:spPr bwMode="auto">
            <a:xfrm>
              <a:off x="2976" y="2112"/>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AutoShape 12">
              <a:extLst>
                <a:ext uri="{FF2B5EF4-FFF2-40B4-BE49-F238E27FC236}">
                  <a16:creationId xmlns:a16="http://schemas.microsoft.com/office/drawing/2014/main" id="{ED0D12E8-3ED7-4661-ADE7-7868BD887369}"/>
                </a:ext>
              </a:extLst>
            </p:cNvPr>
            <p:cNvSpPr>
              <a:spLocks noChangeArrowheads="1"/>
            </p:cNvSpPr>
            <p:nvPr/>
          </p:nvSpPr>
          <p:spPr bwMode="auto">
            <a:xfrm>
              <a:off x="2488" y="1640"/>
              <a:ext cx="1008"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Line 13">
              <a:extLst>
                <a:ext uri="{FF2B5EF4-FFF2-40B4-BE49-F238E27FC236}">
                  <a16:creationId xmlns:a16="http://schemas.microsoft.com/office/drawing/2014/main" id="{FC46BA03-31CC-4F15-ADCB-BEC84D950BB9}"/>
                </a:ext>
              </a:extLst>
            </p:cNvPr>
            <p:cNvSpPr>
              <a:spLocks noChangeShapeType="1"/>
            </p:cNvSpPr>
            <p:nvPr/>
          </p:nvSpPr>
          <p:spPr bwMode="auto">
            <a:xfrm flipV="1">
              <a:off x="2688" y="225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5" name="Group 14">
            <a:extLst>
              <a:ext uri="{FF2B5EF4-FFF2-40B4-BE49-F238E27FC236}">
                <a16:creationId xmlns:a16="http://schemas.microsoft.com/office/drawing/2014/main" id="{0D1D8718-7E01-472E-A592-A777E37A9ABD}"/>
              </a:ext>
            </a:extLst>
          </p:cNvPr>
          <p:cNvGrpSpPr>
            <a:grpSpLocks/>
          </p:cNvGrpSpPr>
          <p:nvPr/>
        </p:nvGrpSpPr>
        <p:grpSpPr bwMode="auto">
          <a:xfrm rot="5400000">
            <a:off x="7264400" y="2794000"/>
            <a:ext cx="1752600" cy="1193800"/>
            <a:chOff x="4224" y="1680"/>
            <a:chExt cx="1104" cy="752"/>
          </a:xfrm>
        </p:grpSpPr>
        <p:sp>
          <p:nvSpPr>
            <p:cNvPr id="16" name="Oval 15">
              <a:extLst>
                <a:ext uri="{FF2B5EF4-FFF2-40B4-BE49-F238E27FC236}">
                  <a16:creationId xmlns:a16="http://schemas.microsoft.com/office/drawing/2014/main" id="{5FFE01F5-926A-4B0E-AE50-DE5249B0139E}"/>
                </a:ext>
              </a:extLst>
            </p:cNvPr>
            <p:cNvSpPr>
              <a:spLocks noChangeArrowheads="1"/>
            </p:cNvSpPr>
            <p:nvPr/>
          </p:nvSpPr>
          <p:spPr bwMode="auto">
            <a:xfrm>
              <a:off x="4704"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7" name="Oval 16">
              <a:extLst>
                <a:ext uri="{FF2B5EF4-FFF2-40B4-BE49-F238E27FC236}">
                  <a16:creationId xmlns:a16="http://schemas.microsoft.com/office/drawing/2014/main" id="{E6E57E16-205A-4AFA-8E16-947C0DE5B5D6}"/>
                </a:ext>
              </a:extLst>
            </p:cNvPr>
            <p:cNvSpPr>
              <a:spLocks noChangeArrowheads="1"/>
            </p:cNvSpPr>
            <p:nvPr/>
          </p:nvSpPr>
          <p:spPr bwMode="auto">
            <a:xfrm>
              <a:off x="4416"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17">
              <a:extLst>
                <a:ext uri="{FF2B5EF4-FFF2-40B4-BE49-F238E27FC236}">
                  <a16:creationId xmlns:a16="http://schemas.microsoft.com/office/drawing/2014/main" id="{3375EC35-49B9-4E39-971D-48A1FBA4A1BC}"/>
                </a:ext>
              </a:extLst>
            </p:cNvPr>
            <p:cNvSpPr>
              <a:spLocks noChangeArrowheads="1"/>
            </p:cNvSpPr>
            <p:nvPr/>
          </p:nvSpPr>
          <p:spPr bwMode="auto">
            <a:xfrm>
              <a:off x="4328" y="205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sp>
          <p:nvSpPr>
            <p:cNvPr id="19" name="Oval 18">
              <a:extLst>
                <a:ext uri="{FF2B5EF4-FFF2-40B4-BE49-F238E27FC236}">
                  <a16:creationId xmlns:a16="http://schemas.microsoft.com/office/drawing/2014/main" id="{4E9396EB-18C0-421E-AB89-D649938E3B56}"/>
                </a:ext>
              </a:extLst>
            </p:cNvPr>
            <p:cNvSpPr>
              <a:spLocks noChangeArrowheads="1"/>
            </p:cNvSpPr>
            <p:nvPr/>
          </p:nvSpPr>
          <p:spPr bwMode="auto">
            <a:xfrm>
              <a:off x="508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0" name="Oval 19">
              <a:extLst>
                <a:ext uri="{FF2B5EF4-FFF2-40B4-BE49-F238E27FC236}">
                  <a16:creationId xmlns:a16="http://schemas.microsoft.com/office/drawing/2014/main" id="{22B22137-336A-42D6-89DA-7B6714BD7269}"/>
                </a:ext>
              </a:extLst>
            </p:cNvPr>
            <p:cNvSpPr>
              <a:spLocks noChangeArrowheads="1"/>
            </p:cNvSpPr>
            <p:nvPr/>
          </p:nvSpPr>
          <p:spPr bwMode="auto">
            <a:xfrm>
              <a:off x="4912"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1" name="Oval 20">
              <a:extLst>
                <a:ext uri="{FF2B5EF4-FFF2-40B4-BE49-F238E27FC236}">
                  <a16:creationId xmlns:a16="http://schemas.microsoft.com/office/drawing/2014/main" id="{5DB49A3E-4825-426B-8F59-99A5513FB199}"/>
                </a:ext>
              </a:extLst>
            </p:cNvPr>
            <p:cNvSpPr>
              <a:spLocks noChangeArrowheads="1"/>
            </p:cNvSpPr>
            <p:nvPr/>
          </p:nvSpPr>
          <p:spPr bwMode="auto">
            <a:xfrm>
              <a:off x="47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2" name="AutoShape 21">
              <a:extLst>
                <a:ext uri="{FF2B5EF4-FFF2-40B4-BE49-F238E27FC236}">
                  <a16:creationId xmlns:a16="http://schemas.microsoft.com/office/drawing/2014/main" id="{2CC72767-0529-4814-9C0B-DB6148379C09}"/>
                </a:ext>
              </a:extLst>
            </p:cNvPr>
            <p:cNvSpPr>
              <a:spLocks noChangeArrowheads="1"/>
            </p:cNvSpPr>
            <p:nvPr/>
          </p:nvSpPr>
          <p:spPr bwMode="auto">
            <a:xfrm>
              <a:off x="4224" y="1680"/>
              <a:ext cx="1104"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3" name="Line 22">
              <a:extLst>
                <a:ext uri="{FF2B5EF4-FFF2-40B4-BE49-F238E27FC236}">
                  <a16:creationId xmlns:a16="http://schemas.microsoft.com/office/drawing/2014/main" id="{2A10DF9B-BC05-43D1-9BCE-2EFF485A24F6}"/>
                </a:ext>
              </a:extLst>
            </p:cNvPr>
            <p:cNvSpPr>
              <a:spLocks noChangeShapeType="1"/>
            </p:cNvSpPr>
            <p:nvPr/>
          </p:nvSpPr>
          <p:spPr bwMode="auto">
            <a:xfrm flipV="1">
              <a:off x="4424" y="229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Oval 23">
              <a:extLst>
                <a:ext uri="{FF2B5EF4-FFF2-40B4-BE49-F238E27FC236}">
                  <a16:creationId xmlns:a16="http://schemas.microsoft.com/office/drawing/2014/main" id="{661863A0-9E21-4737-8E3E-D932C79B27F6}"/>
                </a:ext>
              </a:extLst>
            </p:cNvPr>
            <p:cNvSpPr>
              <a:spLocks noChangeArrowheads="1"/>
            </p:cNvSpPr>
            <p:nvPr/>
          </p:nvSpPr>
          <p:spPr bwMode="auto">
            <a:xfrm>
              <a:off x="4992" y="172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25" name="AutoShape 37">
            <a:extLst>
              <a:ext uri="{FF2B5EF4-FFF2-40B4-BE49-F238E27FC236}">
                <a16:creationId xmlns:a16="http://schemas.microsoft.com/office/drawing/2014/main" id="{4A134C6A-FBBE-4272-9036-99D6B8DD5DF4}"/>
              </a:ext>
            </a:extLst>
          </p:cNvPr>
          <p:cNvSpPr>
            <a:spLocks noChangeArrowheads="1"/>
          </p:cNvSpPr>
          <p:nvPr/>
        </p:nvSpPr>
        <p:spPr bwMode="auto">
          <a:xfrm>
            <a:off x="5105400" y="4419600"/>
            <a:ext cx="3886200" cy="20320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26">
            <a:extLst>
              <a:ext uri="{FF2B5EF4-FFF2-40B4-BE49-F238E27FC236}">
                <a16:creationId xmlns:a16="http://schemas.microsoft.com/office/drawing/2014/main" id="{D4E710E7-FF8E-4444-A0FB-35A25C28C3FC}"/>
              </a:ext>
            </a:extLst>
          </p:cNvPr>
          <p:cNvSpPr>
            <a:spLocks noChangeArrowheads="1"/>
          </p:cNvSpPr>
          <p:nvPr/>
        </p:nvSpPr>
        <p:spPr bwMode="auto">
          <a:xfrm rot="5400000">
            <a:off x="5791200" y="5499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27">
            <a:extLst>
              <a:ext uri="{FF2B5EF4-FFF2-40B4-BE49-F238E27FC236}">
                <a16:creationId xmlns:a16="http://schemas.microsoft.com/office/drawing/2014/main" id="{9DF64EBC-EB0B-4427-8BEC-DDA3C025CF52}"/>
              </a:ext>
            </a:extLst>
          </p:cNvPr>
          <p:cNvSpPr>
            <a:spLocks noChangeArrowheads="1"/>
          </p:cNvSpPr>
          <p:nvPr/>
        </p:nvSpPr>
        <p:spPr bwMode="auto">
          <a:xfrm rot="5400000">
            <a:off x="5638800" y="5803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8" name="Oval 28">
            <a:extLst>
              <a:ext uri="{FF2B5EF4-FFF2-40B4-BE49-F238E27FC236}">
                <a16:creationId xmlns:a16="http://schemas.microsoft.com/office/drawing/2014/main" id="{1594B4B0-F016-4330-8599-BAB71ABE166F}"/>
              </a:ext>
            </a:extLst>
          </p:cNvPr>
          <p:cNvSpPr>
            <a:spLocks noChangeArrowheads="1"/>
          </p:cNvSpPr>
          <p:nvPr/>
        </p:nvSpPr>
        <p:spPr bwMode="auto">
          <a:xfrm rot="5400000">
            <a:off x="5486400" y="5499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AutoShape 29">
            <a:extLst>
              <a:ext uri="{FF2B5EF4-FFF2-40B4-BE49-F238E27FC236}">
                <a16:creationId xmlns:a16="http://schemas.microsoft.com/office/drawing/2014/main" id="{AD51C3EC-ACC8-4E35-97B3-71C96E5C8ACE}"/>
              </a:ext>
            </a:extLst>
          </p:cNvPr>
          <p:cNvSpPr>
            <a:spLocks noChangeArrowheads="1"/>
          </p:cNvSpPr>
          <p:nvPr/>
        </p:nvSpPr>
        <p:spPr bwMode="auto">
          <a:xfrm rot="5400000">
            <a:off x="5067300" y="4927600"/>
            <a:ext cx="16002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Oval 39">
            <a:extLst>
              <a:ext uri="{FF2B5EF4-FFF2-40B4-BE49-F238E27FC236}">
                <a16:creationId xmlns:a16="http://schemas.microsoft.com/office/drawing/2014/main" id="{9453F532-E5E4-43BA-A438-2B2E92780E79}"/>
              </a:ext>
            </a:extLst>
          </p:cNvPr>
          <p:cNvSpPr>
            <a:spLocks noChangeArrowheads="1"/>
          </p:cNvSpPr>
          <p:nvPr/>
        </p:nvSpPr>
        <p:spPr bwMode="auto">
          <a:xfrm rot="5400000">
            <a:off x="5484813" y="48895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31" name="Oval 30">
            <a:extLst>
              <a:ext uri="{FF2B5EF4-FFF2-40B4-BE49-F238E27FC236}">
                <a16:creationId xmlns:a16="http://schemas.microsoft.com/office/drawing/2014/main" id="{6DFF2B85-271D-416C-A32A-0BDA2E12024F}"/>
              </a:ext>
            </a:extLst>
          </p:cNvPr>
          <p:cNvSpPr>
            <a:spLocks noChangeArrowheads="1"/>
          </p:cNvSpPr>
          <p:nvPr/>
        </p:nvSpPr>
        <p:spPr bwMode="auto">
          <a:xfrm rot="5400000">
            <a:off x="8394700" y="53324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Oval 31">
            <a:extLst>
              <a:ext uri="{FF2B5EF4-FFF2-40B4-BE49-F238E27FC236}">
                <a16:creationId xmlns:a16="http://schemas.microsoft.com/office/drawing/2014/main" id="{497F37AB-0BF8-4EE4-9CFF-EF6E7B148D19}"/>
              </a:ext>
            </a:extLst>
          </p:cNvPr>
          <p:cNvSpPr>
            <a:spLocks noChangeArrowheads="1"/>
          </p:cNvSpPr>
          <p:nvPr/>
        </p:nvSpPr>
        <p:spPr bwMode="auto">
          <a:xfrm rot="5400000">
            <a:off x="8394700" y="48752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3" name="Oval 32">
            <a:extLst>
              <a:ext uri="{FF2B5EF4-FFF2-40B4-BE49-F238E27FC236}">
                <a16:creationId xmlns:a16="http://schemas.microsoft.com/office/drawing/2014/main" id="{310182F7-C306-4E80-9A20-E3B8E2EA19DF}"/>
              </a:ext>
            </a:extLst>
          </p:cNvPr>
          <p:cNvSpPr>
            <a:spLocks noChangeArrowheads="1"/>
          </p:cNvSpPr>
          <p:nvPr/>
        </p:nvSpPr>
        <p:spPr bwMode="auto">
          <a:xfrm rot="5400000">
            <a:off x="8077200" y="5942013"/>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4" name="Oval 33">
            <a:extLst>
              <a:ext uri="{FF2B5EF4-FFF2-40B4-BE49-F238E27FC236}">
                <a16:creationId xmlns:a16="http://schemas.microsoft.com/office/drawing/2014/main" id="{1EA979EF-ADD3-4AC3-92F8-E596F042F99F}"/>
              </a:ext>
            </a:extLst>
          </p:cNvPr>
          <p:cNvSpPr>
            <a:spLocks noChangeArrowheads="1"/>
          </p:cNvSpPr>
          <p:nvPr/>
        </p:nvSpPr>
        <p:spPr bwMode="auto">
          <a:xfrm rot="5400000">
            <a:off x="7912100" y="5662613"/>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5" name="Oval 34">
            <a:extLst>
              <a:ext uri="{FF2B5EF4-FFF2-40B4-BE49-F238E27FC236}">
                <a16:creationId xmlns:a16="http://schemas.microsoft.com/office/drawing/2014/main" id="{AAADEE73-EF31-4D37-BA7D-F05CCE564C13}"/>
              </a:ext>
            </a:extLst>
          </p:cNvPr>
          <p:cNvSpPr>
            <a:spLocks noChangeArrowheads="1"/>
          </p:cNvSpPr>
          <p:nvPr/>
        </p:nvSpPr>
        <p:spPr bwMode="auto">
          <a:xfrm rot="5400000">
            <a:off x="7772400" y="54102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6" name="AutoShape 35">
            <a:extLst>
              <a:ext uri="{FF2B5EF4-FFF2-40B4-BE49-F238E27FC236}">
                <a16:creationId xmlns:a16="http://schemas.microsoft.com/office/drawing/2014/main" id="{670F4528-17B1-413F-A634-66D1CBB0A7E5}"/>
              </a:ext>
            </a:extLst>
          </p:cNvPr>
          <p:cNvSpPr>
            <a:spLocks noChangeArrowheads="1"/>
          </p:cNvSpPr>
          <p:nvPr/>
        </p:nvSpPr>
        <p:spPr bwMode="auto">
          <a:xfrm rot="5400000">
            <a:off x="7366000" y="4851400"/>
            <a:ext cx="17526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7" name="Oval 36">
            <a:extLst>
              <a:ext uri="{FF2B5EF4-FFF2-40B4-BE49-F238E27FC236}">
                <a16:creationId xmlns:a16="http://schemas.microsoft.com/office/drawing/2014/main" id="{EDFF0157-B3F6-4FF2-8493-931A038D1EA4}"/>
              </a:ext>
            </a:extLst>
          </p:cNvPr>
          <p:cNvSpPr>
            <a:spLocks noChangeArrowheads="1"/>
          </p:cNvSpPr>
          <p:nvPr/>
        </p:nvSpPr>
        <p:spPr bwMode="auto">
          <a:xfrm rot="5400000">
            <a:off x="8382000" y="57896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8" name="Text Box 43">
            <a:extLst>
              <a:ext uri="{FF2B5EF4-FFF2-40B4-BE49-F238E27FC236}">
                <a16:creationId xmlns:a16="http://schemas.microsoft.com/office/drawing/2014/main" id="{7CA66751-6348-4588-850F-2F3266CC366F}"/>
              </a:ext>
            </a:extLst>
          </p:cNvPr>
          <p:cNvSpPr txBox="1">
            <a:spLocks noChangeArrowheads="1"/>
          </p:cNvSpPr>
          <p:nvPr/>
        </p:nvSpPr>
        <p:spPr bwMode="auto">
          <a:xfrm>
            <a:off x="6858000" y="54102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39" name="Text Box 44">
            <a:extLst>
              <a:ext uri="{FF2B5EF4-FFF2-40B4-BE49-F238E27FC236}">
                <a16:creationId xmlns:a16="http://schemas.microsoft.com/office/drawing/2014/main" id="{282CD113-E6AA-47EB-912F-67F79F6108FD}"/>
              </a:ext>
            </a:extLst>
          </p:cNvPr>
          <p:cNvSpPr txBox="1">
            <a:spLocks noChangeArrowheads="1"/>
          </p:cNvSpPr>
          <p:nvPr/>
        </p:nvSpPr>
        <p:spPr bwMode="auto">
          <a:xfrm>
            <a:off x="6781800" y="48006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0" name="Line 45">
            <a:extLst>
              <a:ext uri="{FF2B5EF4-FFF2-40B4-BE49-F238E27FC236}">
                <a16:creationId xmlns:a16="http://schemas.microsoft.com/office/drawing/2014/main" id="{88746D29-44F3-44F4-B832-4534BE03E33E}"/>
              </a:ext>
            </a:extLst>
          </p:cNvPr>
          <p:cNvSpPr>
            <a:spLocks noChangeShapeType="1"/>
          </p:cNvSpPr>
          <p:nvPr/>
        </p:nvSpPr>
        <p:spPr bwMode="auto">
          <a:xfrm>
            <a:off x="5181600" y="5105400"/>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41" name="Text Box 46">
            <a:extLst>
              <a:ext uri="{FF2B5EF4-FFF2-40B4-BE49-F238E27FC236}">
                <a16:creationId xmlns:a16="http://schemas.microsoft.com/office/drawing/2014/main" id="{677EBA59-725A-4F80-B273-C4E79A5B4842}"/>
              </a:ext>
            </a:extLst>
          </p:cNvPr>
          <p:cNvSpPr txBox="1">
            <a:spLocks noChangeArrowheads="1"/>
          </p:cNvSpPr>
          <p:nvPr/>
        </p:nvSpPr>
        <p:spPr bwMode="auto">
          <a:xfrm>
            <a:off x="5105400" y="25669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42" name="Text Box 47">
            <a:extLst>
              <a:ext uri="{FF2B5EF4-FFF2-40B4-BE49-F238E27FC236}">
                <a16:creationId xmlns:a16="http://schemas.microsoft.com/office/drawing/2014/main" id="{BFF980E2-356D-4068-8388-31B2B34A38E9}"/>
              </a:ext>
            </a:extLst>
          </p:cNvPr>
          <p:cNvSpPr txBox="1">
            <a:spLocks noChangeArrowheads="1"/>
          </p:cNvSpPr>
          <p:nvPr/>
        </p:nvSpPr>
        <p:spPr bwMode="auto">
          <a:xfrm>
            <a:off x="7162800" y="25415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2</a:t>
            </a:r>
          </a:p>
        </p:txBody>
      </p:sp>
      <p:sp>
        <p:nvSpPr>
          <p:cNvPr id="43" name="Text Box 48">
            <a:extLst>
              <a:ext uri="{FF2B5EF4-FFF2-40B4-BE49-F238E27FC236}">
                <a16:creationId xmlns:a16="http://schemas.microsoft.com/office/drawing/2014/main" id="{655F904A-9B23-4735-B6CC-3E0ABED2D5AB}"/>
              </a:ext>
            </a:extLst>
          </p:cNvPr>
          <p:cNvSpPr txBox="1">
            <a:spLocks noChangeArrowheads="1"/>
          </p:cNvSpPr>
          <p:nvPr/>
        </p:nvSpPr>
        <p:spPr bwMode="auto">
          <a:xfrm>
            <a:off x="4864100" y="4038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
        <p:nvSpPr>
          <p:cNvPr id="44" name="Oval 24">
            <a:extLst>
              <a:ext uri="{FF2B5EF4-FFF2-40B4-BE49-F238E27FC236}">
                <a16:creationId xmlns:a16="http://schemas.microsoft.com/office/drawing/2014/main" id="{617BA502-452A-4BDE-ABDC-BA2A6B82C5DB}"/>
              </a:ext>
            </a:extLst>
          </p:cNvPr>
          <p:cNvSpPr>
            <a:spLocks noChangeArrowheads="1"/>
          </p:cNvSpPr>
          <p:nvPr/>
        </p:nvSpPr>
        <p:spPr bwMode="auto">
          <a:xfrm rot="5400000">
            <a:off x="6019800" y="57277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45" name="Oval 25">
            <a:extLst>
              <a:ext uri="{FF2B5EF4-FFF2-40B4-BE49-F238E27FC236}">
                <a16:creationId xmlns:a16="http://schemas.microsoft.com/office/drawing/2014/main" id="{5C83F720-71CB-41E3-BF99-0ED8967E03FC}"/>
              </a:ext>
            </a:extLst>
          </p:cNvPr>
          <p:cNvSpPr>
            <a:spLocks noChangeArrowheads="1"/>
          </p:cNvSpPr>
          <p:nvPr/>
        </p:nvSpPr>
        <p:spPr bwMode="auto">
          <a:xfrm rot="5400000">
            <a:off x="6018213" y="51181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46" name="Oval 41">
            <a:extLst>
              <a:ext uri="{FF2B5EF4-FFF2-40B4-BE49-F238E27FC236}">
                <a16:creationId xmlns:a16="http://schemas.microsoft.com/office/drawing/2014/main" id="{4FE4A1D1-C86B-4D94-993B-D06A9F6DD84B}"/>
              </a:ext>
            </a:extLst>
          </p:cNvPr>
          <p:cNvSpPr>
            <a:spLocks noChangeArrowheads="1"/>
          </p:cNvSpPr>
          <p:nvPr/>
        </p:nvSpPr>
        <p:spPr bwMode="auto">
          <a:xfrm rot="5400000">
            <a:off x="7861300" y="4735513"/>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cxnSp>
        <p:nvCxnSpPr>
          <p:cNvPr id="47" name="AutoShape 51">
            <a:extLst>
              <a:ext uri="{FF2B5EF4-FFF2-40B4-BE49-F238E27FC236}">
                <a16:creationId xmlns:a16="http://schemas.microsoft.com/office/drawing/2014/main" id="{EDB31AEE-AED1-4690-B18C-256EE67309F9}"/>
              </a:ext>
            </a:extLst>
          </p:cNvPr>
          <p:cNvCxnSpPr>
            <a:cxnSpLocks noChangeShapeType="1"/>
            <a:stCxn id="45" idx="0"/>
            <a:endCxn id="46" idx="4"/>
          </p:cNvCxnSpPr>
          <p:nvPr/>
        </p:nvCxnSpPr>
        <p:spPr bwMode="auto">
          <a:xfrm flipV="1">
            <a:off x="6418263" y="4926013"/>
            <a:ext cx="1433512" cy="38258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8" name="AutoShape 52">
            <a:extLst>
              <a:ext uri="{FF2B5EF4-FFF2-40B4-BE49-F238E27FC236}">
                <a16:creationId xmlns:a16="http://schemas.microsoft.com/office/drawing/2014/main" id="{74C16254-923F-424E-ACDA-D56035992354}"/>
              </a:ext>
            </a:extLst>
          </p:cNvPr>
          <p:cNvCxnSpPr>
            <a:cxnSpLocks noChangeShapeType="1"/>
            <a:stCxn id="44" idx="0"/>
            <a:endCxn id="46" idx="5"/>
          </p:cNvCxnSpPr>
          <p:nvPr/>
        </p:nvCxnSpPr>
        <p:spPr bwMode="auto">
          <a:xfrm flipV="1">
            <a:off x="6419850" y="5059363"/>
            <a:ext cx="1487488" cy="85883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9" name="Oval 54">
            <a:extLst>
              <a:ext uri="{FF2B5EF4-FFF2-40B4-BE49-F238E27FC236}">
                <a16:creationId xmlns:a16="http://schemas.microsoft.com/office/drawing/2014/main" id="{C2F49986-8B97-40BB-A3B7-6BB8615EBD33}"/>
              </a:ext>
            </a:extLst>
          </p:cNvPr>
          <p:cNvSpPr>
            <a:spLocks noChangeArrowheads="1"/>
          </p:cNvSpPr>
          <p:nvPr/>
        </p:nvSpPr>
        <p:spPr bwMode="auto">
          <a:xfrm rot="5400000">
            <a:off x="6021388" y="5715000"/>
            <a:ext cx="381000" cy="381000"/>
          </a:xfrm>
          <a:prstGeom prst="ellipse">
            <a:avLst/>
          </a:prstGeom>
          <a:noFill/>
          <a:ln w="952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50" name="Oval 55">
            <a:extLst>
              <a:ext uri="{FF2B5EF4-FFF2-40B4-BE49-F238E27FC236}">
                <a16:creationId xmlns:a16="http://schemas.microsoft.com/office/drawing/2014/main" id="{30704589-FDCD-4785-B18B-ADC1A4192107}"/>
              </a:ext>
            </a:extLst>
          </p:cNvPr>
          <p:cNvSpPr>
            <a:spLocks noChangeArrowheads="1"/>
          </p:cNvSpPr>
          <p:nvPr/>
        </p:nvSpPr>
        <p:spPr bwMode="auto">
          <a:xfrm rot="5400000">
            <a:off x="6019800" y="5105400"/>
            <a:ext cx="381000" cy="381000"/>
          </a:xfrm>
          <a:prstGeom prst="ellipse">
            <a:avLst/>
          </a:prstGeom>
          <a:noFill/>
          <a:ln w="952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Tree>
    <p:extLst>
      <p:ext uri="{BB962C8B-B14F-4D97-AF65-F5344CB8AC3E}">
        <p14:creationId xmlns:p14="http://schemas.microsoft.com/office/powerpoint/2010/main" val="269651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4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4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8"/>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grpId="0" nodeType="after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p:bldP spid="40" grpId="0" animBg="1"/>
      <p:bldP spid="43" grpId="0"/>
      <p:bldP spid="44" grpId="0" animBg="1"/>
      <p:bldP spid="44" grpId="1" animBg="1"/>
      <p:bldP spid="45" grpId="0" animBg="1"/>
      <p:bldP spid="45" grpId="1" animBg="1"/>
      <p:bldP spid="46" grpId="0" animBg="1"/>
      <p:bldP spid="49" grpId="0" animBg="1"/>
      <p:bldP spid="50"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6F4F1E-33AA-44F2-AC89-314714DA227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74A4D08-509B-4398-AAFC-0B7DB73513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2F8E6B-2A95-47A9-8ABE-BAABBF38B0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1056</TotalTime>
  <Words>1647</Words>
  <Application>Microsoft Office PowerPoint</Application>
  <PresentationFormat>On-screen Show (4:3)</PresentationFormat>
  <Paragraphs>261</Paragraphs>
  <Slides>14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Arial</vt:lpstr>
      <vt:lpstr>Arial Black</vt:lpstr>
      <vt:lpstr>Calibri</vt:lpstr>
      <vt:lpstr>Corbel</vt:lpstr>
      <vt:lpstr>Rage Italic</vt:lpstr>
      <vt:lpstr>Wingdings</vt:lpstr>
      <vt:lpstr>AIUB 2020</vt:lpstr>
      <vt:lpstr>Equation</vt:lpstr>
      <vt:lpstr>Non-deterministic Finite Automaton (NFA)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210</cp:revision>
  <dcterms:created xsi:type="dcterms:W3CDTF">2020-07-03T15:11:23Z</dcterms:created>
  <dcterms:modified xsi:type="dcterms:W3CDTF">2023-01-27T13:58:07Z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