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1"/>
  </p:notesMasterIdLst>
  <p:sldIdLst>
    <p:sldId id="256" r:id="rId5"/>
    <p:sldId id="257" r:id="rId6"/>
    <p:sldId id="258" r:id="rId7"/>
    <p:sldId id="259" r:id="rId8"/>
    <p:sldId id="280" r:id="rId9"/>
    <p:sldId id="283" r:id="rId10"/>
    <p:sldId id="284" r:id="rId11"/>
    <p:sldId id="286" r:id="rId12"/>
    <p:sldId id="288" r:id="rId13"/>
    <p:sldId id="289" r:id="rId14"/>
    <p:sldId id="287" r:id="rId15"/>
    <p:sldId id="293" r:id="rId16"/>
    <p:sldId id="294" r:id="rId17"/>
    <p:sldId id="296" r:id="rId18"/>
    <p:sldId id="29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92393" autoAdjust="0"/>
  </p:normalViewPr>
  <p:slideViewPr>
    <p:cSldViewPr snapToGrid="0">
      <p:cViewPr varScale="1">
        <p:scale>
          <a:sx n="66" d="100"/>
          <a:sy n="66" d="100"/>
        </p:scale>
        <p:origin x="11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2/15/2023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154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RegularLanguag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Lecturer, </a:t>
            </a:r>
          </a:p>
          <a:p>
            <a:r>
              <a:rPr lang="en-US" dirty="0"/>
              <a:t>Department of Computer Science, Faculty of Science &amp; Technology.</a:t>
            </a:r>
          </a:p>
          <a:p>
            <a:r>
              <a:rPr lang="en-US"/>
              <a:t>Shakila.Rahman@</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5" name="Straight Arrow Connector 4">
            <a:extLst>
              <a:ext uri="{FF2B5EF4-FFF2-40B4-BE49-F238E27FC236}">
                <a16:creationId xmlns:a16="http://schemas.microsoft.com/office/drawing/2014/main" id="{B8073C7B-EC2B-40C4-B37E-E61298E244C1}"/>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8A01B728-09AE-423E-9974-54A4FB336723}"/>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5" name="Oval 234">
            <a:extLst>
              <a:ext uri="{FF2B5EF4-FFF2-40B4-BE49-F238E27FC236}">
                <a16:creationId xmlns:a16="http://schemas.microsoft.com/office/drawing/2014/main" id="{62A5A5A5-86BF-46EC-8FB3-871CCDF96A23}"/>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6" name="Oval 235">
            <a:extLst>
              <a:ext uri="{FF2B5EF4-FFF2-40B4-BE49-F238E27FC236}">
                <a16:creationId xmlns:a16="http://schemas.microsoft.com/office/drawing/2014/main" id="{9DD7B4D6-4C3F-42A7-B211-37C2A46E29D4}"/>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7" name="Oval 236">
            <a:extLst>
              <a:ext uri="{FF2B5EF4-FFF2-40B4-BE49-F238E27FC236}">
                <a16:creationId xmlns:a16="http://schemas.microsoft.com/office/drawing/2014/main" id="{6512196D-855B-47C5-AFC7-9EFAFCA1513E}"/>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8" name="Oval 237">
            <a:extLst>
              <a:ext uri="{FF2B5EF4-FFF2-40B4-BE49-F238E27FC236}">
                <a16:creationId xmlns:a16="http://schemas.microsoft.com/office/drawing/2014/main" id="{39AA2577-35CB-4789-9BD2-338062C9DDD4}"/>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9" name="Oval 238">
            <a:extLst>
              <a:ext uri="{FF2B5EF4-FFF2-40B4-BE49-F238E27FC236}">
                <a16:creationId xmlns:a16="http://schemas.microsoft.com/office/drawing/2014/main" id="{D0FE5C6E-64A3-4F2E-AC41-E33BC001729F}"/>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40" name="TextBox 239">
            <a:extLst>
              <a:ext uri="{FF2B5EF4-FFF2-40B4-BE49-F238E27FC236}">
                <a16:creationId xmlns:a16="http://schemas.microsoft.com/office/drawing/2014/main" id="{EE385876-F1AE-443A-BDE5-5C57545D448B}"/>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sp>
        <p:nvSpPr>
          <p:cNvPr id="241" name="TextBox 240">
            <a:extLst>
              <a:ext uri="{FF2B5EF4-FFF2-40B4-BE49-F238E27FC236}">
                <a16:creationId xmlns:a16="http://schemas.microsoft.com/office/drawing/2014/main" id="{2A1101D1-70B8-404E-A2D9-63FF3C68AEC3}"/>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sp>
        <p:nvSpPr>
          <p:cNvPr id="4" name="TextBox 3">
            <a:extLst>
              <a:ext uri="{FF2B5EF4-FFF2-40B4-BE49-F238E27FC236}">
                <a16:creationId xmlns:a16="http://schemas.microsoft.com/office/drawing/2014/main" id="{7A4EC336-6F45-4496-B287-A02D0DA3F47A}"/>
              </a:ext>
            </a:extLst>
          </p:cNvPr>
          <p:cNvSpPr txBox="1"/>
          <p:nvPr/>
        </p:nvSpPr>
        <p:spPr>
          <a:xfrm>
            <a:off x="3049384" y="5173844"/>
            <a:ext cx="4954954" cy="646331"/>
          </a:xfrm>
          <a:prstGeom prst="rect">
            <a:avLst/>
          </a:prstGeom>
          <a:noFill/>
        </p:spPr>
        <p:txBody>
          <a:bodyPr wrap="square" rtlCol="0">
            <a:spAutoFit/>
          </a:bodyPr>
          <a:lstStyle/>
          <a:p>
            <a:pPr algn="ctr"/>
            <a:r>
              <a:rPr lang="en-US" dirty="0"/>
              <a:t>Mark the start state from the start states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0.1.1</a:t>
            </a:r>
            <a:r>
              <a:rPr lang="en-US" dirty="0"/>
              <a:t> and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
        <p:nvSpPr>
          <p:cNvPr id="6" name="TextBox 5">
            <a:extLst>
              <a:ext uri="{FF2B5EF4-FFF2-40B4-BE49-F238E27FC236}">
                <a16:creationId xmlns:a16="http://schemas.microsoft.com/office/drawing/2014/main" id="{46B53F1B-D567-44B5-B2E9-147CE9ED6A84}"/>
              </a:ext>
            </a:extLst>
          </p:cNvPr>
          <p:cNvSpPr txBox="1"/>
          <p:nvPr/>
        </p:nvSpPr>
        <p:spPr>
          <a:xfrm>
            <a:off x="3082038" y="5767882"/>
            <a:ext cx="4954954" cy="646331"/>
          </a:xfrm>
          <a:prstGeom prst="rect">
            <a:avLst/>
          </a:prstGeom>
          <a:noFill/>
        </p:spPr>
        <p:txBody>
          <a:bodyPr wrap="square" rtlCol="0">
            <a:spAutoFit/>
          </a:bodyPr>
          <a:lstStyle/>
          <a:p>
            <a:pPr algn="ctr"/>
            <a:r>
              <a:rPr lang="en-US" dirty="0"/>
              <a:t>Mark the final states from the set of final states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1.1</a:t>
            </a:r>
            <a:r>
              <a:rPr lang="en-US" dirty="0"/>
              <a:t> and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8014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nodeType="clickEffect">
                                  <p:stCondLst>
                                    <p:cond delay="0"/>
                                  </p:stCondLst>
                                  <p:childTnLst>
                                    <p:set>
                                      <p:cBhvr override="childStyle">
                                        <p:cTn id="10" dur="indefinite"/>
                                        <p:tgtEl>
                                          <p:spTgt spid="262">
                                            <p:txEl>
                                              <p:pRg st="3" end="3"/>
                                            </p:txEl>
                                          </p:spTgt>
                                        </p:tgtEl>
                                        <p:attrNameLst>
                                          <p:attrName>style.color</p:attrName>
                                        </p:attrNameLst>
                                      </p:cBhvr>
                                      <p:to>
                                        <p:clrVal>
                                          <a:srgbClr val="FF0000"/>
                                        </p:clrVal>
                                      </p:to>
                                    </p:set>
                                  </p:childTnLst>
                                </p:cTn>
                              </p:par>
                              <p:par>
                                <p:cTn id="11" presetID="3" presetClass="emph" presetSubtype="1" nodeType="withEffect">
                                  <p:stCondLst>
                                    <p:cond delay="0"/>
                                  </p:stCondLst>
                                  <p:childTnLst>
                                    <p:set>
                                      <p:cBhvr override="childStyle">
                                        <p:cTn id="12" dur="indefinite"/>
                                        <p:tgtEl>
                                          <p:spTgt spid="263">
                                            <p:txEl>
                                              <p:pRg st="3" end="3"/>
                                            </p:txEl>
                                          </p:spTgt>
                                        </p:tgtEl>
                                        <p:attrNameLst>
                                          <p:attrName>style.color</p:attrName>
                                        </p:attrNameLst>
                                      </p:cBhvr>
                                      <p:to>
                                        <p:clrVal>
                                          <a:srgbClr val="FF0000"/>
                                        </p:clrVal>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1" grpId="0" nodeType="clickEffect">
                                  <p:stCondLst>
                                    <p:cond delay="0"/>
                                  </p:stCondLst>
                                  <p:childTnLst>
                                    <p:set>
                                      <p:cBhvr override="childStyle">
                                        <p:cTn id="16" dur="indefinite"/>
                                        <p:tgtEl>
                                          <p:spTgt spid="629"/>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27"/>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grpId="0" nodeType="clickEffect">
                                  <p:stCondLst>
                                    <p:cond delay="0"/>
                                  </p:stCondLst>
                                  <p:childTnLst>
                                    <p:set>
                                      <p:cBhvr override="childStyle">
                                        <p:cTn id="27" dur="indefinite"/>
                                        <p:tgtEl>
                                          <p:spTgt spid="262">
                                            <p:txEl>
                                              <p:pRg st="3" end="3"/>
                                            </p:txEl>
                                          </p:spTgt>
                                        </p:tgtEl>
                                        <p:attrNameLst>
                                          <p:attrName>style.color</p:attrName>
                                        </p:attrNameLst>
                                      </p:cBhvr>
                                      <p:to>
                                        <p:clrVal>
                                          <a:srgbClr val="000000"/>
                                        </p:clrVal>
                                      </p:to>
                                    </p:set>
                                  </p:childTnLst>
                                </p:cTn>
                              </p:par>
                              <p:par>
                                <p:cTn id="28" presetID="3" presetClass="emph" presetSubtype="1" grpId="0" nodeType="withEffect">
                                  <p:stCondLst>
                                    <p:cond delay="0"/>
                                  </p:stCondLst>
                                  <p:childTnLst>
                                    <p:set>
                                      <p:cBhvr override="childStyle">
                                        <p:cTn id="29" dur="indefinite"/>
                                        <p:tgtEl>
                                          <p:spTgt spid="263">
                                            <p:txEl>
                                              <p:pRg st="3" end="3"/>
                                            </p:txEl>
                                          </p:spTgt>
                                        </p:tgtEl>
                                        <p:attrNameLst>
                                          <p:attrName>style.color</p:attrName>
                                        </p:attrNameLst>
                                      </p:cBhvr>
                                      <p:to>
                                        <p:clrVal>
                                          <a:srgbClr val="000000"/>
                                        </p:clrVal>
                                      </p:to>
                                    </p:set>
                                  </p:childTnLst>
                                </p:cTn>
                              </p:par>
                              <p:par>
                                <p:cTn id="30" presetID="3" presetClass="emph" presetSubtype="1" grpId="1" nodeType="withEffect">
                                  <p:stCondLst>
                                    <p:cond delay="0"/>
                                  </p:stCondLst>
                                  <p:childTnLst>
                                    <p:set>
                                      <p:cBhvr override="childStyle">
                                        <p:cTn id="31" dur="indefinite"/>
                                        <p:tgtEl>
                                          <p:spTgt spid="629"/>
                                        </p:tgtEl>
                                        <p:attrNameLst>
                                          <p:attrName>style.color</p:attrName>
                                        </p:attrNameLst>
                                      </p:cBhvr>
                                      <p:to>
                                        <p:clrVal>
                                          <a:srgbClr val="000000"/>
                                        </p:clrVal>
                                      </p:to>
                                    </p:set>
                                  </p:childTnLst>
                                </p:cTn>
                              </p:par>
                              <p:par>
                                <p:cTn id="32" presetID="3" presetClass="emph" presetSubtype="1" grpId="1" nodeType="withEffect">
                                  <p:stCondLst>
                                    <p:cond delay="0"/>
                                  </p:stCondLst>
                                  <p:childTnLst>
                                    <p:set>
                                      <p:cBhvr override="childStyle">
                                        <p:cTn id="33" dur="indefinite"/>
                                        <p:tgtEl>
                                          <p:spTgt spid="627"/>
                                        </p:tgtEl>
                                        <p:attrNameLst>
                                          <p:attrName>style.color</p:attrName>
                                        </p:attrNameLst>
                                      </p:cBhvr>
                                      <p:to>
                                        <p:clrVal>
                                          <a:srgbClr val="000000"/>
                                        </p:clrVal>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262">
                                            <p:txEl>
                                              <p:pRg st="4" end="4"/>
                                            </p:txEl>
                                          </p:spTgt>
                                        </p:tgtEl>
                                        <p:attrNameLst>
                                          <p:attrName>style.color</p:attrName>
                                        </p:attrNameLst>
                                      </p:cBhvr>
                                      <p:to>
                                        <p:clrVal>
                                          <a:srgbClr val="FF0000"/>
                                        </p:clrVal>
                                      </p:to>
                                    </p:set>
                                  </p:childTnLst>
                                </p:cTn>
                              </p:par>
                              <p:par>
                                <p:cTn id="44" presetID="3" presetClass="emph" presetSubtype="1" nodeType="withEffect">
                                  <p:stCondLst>
                                    <p:cond delay="0"/>
                                  </p:stCondLst>
                                  <p:childTnLst>
                                    <p:set>
                                      <p:cBhvr override="childStyle">
                                        <p:cTn id="45" dur="indefinite"/>
                                        <p:tgtEl>
                                          <p:spTgt spid="263">
                                            <p:txEl>
                                              <p:pRg st="4" end="4"/>
                                            </p:txEl>
                                          </p:spTgt>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684"/>
                                        </p:tgtEl>
                                        <p:attrNameLst>
                                          <p:attrName>style.color</p:attrName>
                                        </p:attrNameLst>
                                      </p:cBhvr>
                                      <p:to>
                                        <p:clrVal>
                                          <a:srgbClr val="FF0000"/>
                                        </p:clrVal>
                                      </p:to>
                                    </p:set>
                                  </p:childTnLst>
                                </p:cTn>
                              </p:par>
                              <p:par>
                                <p:cTn id="50" presetID="3" presetClass="emph" presetSubtype="1" grpId="0" nodeType="withEffect">
                                  <p:stCondLst>
                                    <p:cond delay="0"/>
                                  </p:stCondLst>
                                  <p:childTnLst>
                                    <p:set>
                                      <p:cBhvr override="childStyle">
                                        <p:cTn id="51" dur="indefinite"/>
                                        <p:tgtEl>
                                          <p:spTgt spid="747"/>
                                        </p:tgtEl>
                                        <p:attrNameLst>
                                          <p:attrName>style.color</p:attrName>
                                        </p:attrNameLst>
                                      </p:cBhvr>
                                      <p:to>
                                        <p:clrVal>
                                          <a:srgbClr val="FF0000"/>
                                        </p:clrVal>
                                      </p:to>
                                    </p:set>
                                  </p:childTnLst>
                                </p:cTn>
                              </p:par>
                              <p:par>
                                <p:cTn id="52" presetID="3" presetClass="emph" presetSubtype="1" grpId="0" nodeType="withEffect">
                                  <p:stCondLst>
                                    <p:cond delay="0"/>
                                  </p:stCondLst>
                                  <p:childTnLst>
                                    <p:set>
                                      <p:cBhvr override="childStyle">
                                        <p:cTn id="53" dur="indefinite"/>
                                        <p:tgtEl>
                                          <p:spTgt spid="770"/>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791"/>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812"/>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810"/>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873"/>
                                        </p:tgtEl>
                                        <p:attrNameLst>
                                          <p:attrName>style.color</p:attrName>
                                        </p:attrNameLst>
                                      </p:cBhvr>
                                      <p:to>
                                        <p:clrVal>
                                          <a:srgbClr val="FF0000"/>
                                        </p:clrVal>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wipe(down)">
                                      <p:cBhvr>
                                        <p:cTn id="66" dur="500"/>
                                        <p:tgtEl>
                                          <p:spTgt spid="233"/>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wipe(down)">
                                      <p:cBhvr>
                                        <p:cTn id="70" dur="500"/>
                                        <p:tgtEl>
                                          <p:spTgt spid="23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down)">
                                      <p:cBhvr>
                                        <p:cTn id="74" dur="500"/>
                                        <p:tgtEl>
                                          <p:spTgt spid="236"/>
                                        </p:tgtEl>
                                      </p:cBhvr>
                                    </p:animEffect>
                                  </p:childTnLst>
                                </p:cTn>
                              </p:par>
                            </p:childTnLst>
                          </p:cTn>
                        </p:par>
                        <p:par>
                          <p:cTn id="75" fill="hold">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237"/>
                                        </p:tgtEl>
                                        <p:attrNameLst>
                                          <p:attrName>style.visibility</p:attrName>
                                        </p:attrNameLst>
                                      </p:cBhvr>
                                      <p:to>
                                        <p:strVal val="visible"/>
                                      </p:to>
                                    </p:set>
                                    <p:animEffect transition="in" filter="wipe(down)">
                                      <p:cBhvr>
                                        <p:cTn id="78" dur="500"/>
                                        <p:tgtEl>
                                          <p:spTgt spid="237"/>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wipe(down)">
                                      <p:cBhvr>
                                        <p:cTn id="82" dur="500"/>
                                        <p:tgtEl>
                                          <p:spTgt spid="238"/>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wipe(down)">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62">
                                            <p:txEl>
                                              <p:pRg st="4" end="4"/>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263">
                                            <p:txEl>
                                              <p:pRg st="4" end="4"/>
                                            </p:txEl>
                                          </p:spTgt>
                                        </p:tgtEl>
                                        <p:attrNameLst>
                                          <p:attrName>style.color</p:attrName>
                                        </p:attrNameLst>
                                      </p:cBhvr>
                                      <p:to>
                                        <p:clrVal>
                                          <a:srgbClr val="000000"/>
                                        </p:clrVal>
                                      </p:to>
                                    </p:set>
                                  </p:childTnLst>
                                </p:cTn>
                              </p:par>
                              <p:par>
                                <p:cTn id="93" presetID="3" presetClass="emph" presetSubtype="1" grpId="1" nodeType="withEffect">
                                  <p:stCondLst>
                                    <p:cond delay="0"/>
                                  </p:stCondLst>
                                  <p:childTnLst>
                                    <p:set>
                                      <p:cBhvr override="childStyle">
                                        <p:cTn id="94" dur="indefinite"/>
                                        <p:tgtEl>
                                          <p:spTgt spid="684"/>
                                        </p:tgtEl>
                                        <p:attrNameLst>
                                          <p:attrName>style.color</p:attrName>
                                        </p:attrNameLst>
                                      </p:cBhvr>
                                      <p:to>
                                        <p:clrVal>
                                          <a:srgbClr val="000000"/>
                                        </p:clrVal>
                                      </p:to>
                                    </p:set>
                                  </p:childTnLst>
                                </p:cTn>
                              </p:par>
                              <p:par>
                                <p:cTn id="95" presetID="3" presetClass="emph" presetSubtype="1" grpId="1" nodeType="withEffect">
                                  <p:stCondLst>
                                    <p:cond delay="0"/>
                                  </p:stCondLst>
                                  <p:childTnLst>
                                    <p:set>
                                      <p:cBhvr override="childStyle">
                                        <p:cTn id="96" dur="indefinite"/>
                                        <p:tgtEl>
                                          <p:spTgt spid="747"/>
                                        </p:tgtEl>
                                        <p:attrNameLst>
                                          <p:attrName>style.color</p:attrName>
                                        </p:attrNameLst>
                                      </p:cBhvr>
                                      <p:to>
                                        <p:clrVal>
                                          <a:srgbClr val="000000"/>
                                        </p:clrVal>
                                      </p:to>
                                    </p:set>
                                  </p:childTnLst>
                                </p:cTn>
                              </p:par>
                              <p:par>
                                <p:cTn id="97" presetID="3" presetClass="emph" presetSubtype="1" grpId="1" nodeType="withEffect">
                                  <p:stCondLst>
                                    <p:cond delay="0"/>
                                  </p:stCondLst>
                                  <p:childTnLst>
                                    <p:set>
                                      <p:cBhvr override="childStyle">
                                        <p:cTn id="98" dur="indefinite"/>
                                        <p:tgtEl>
                                          <p:spTgt spid="770"/>
                                        </p:tgtEl>
                                        <p:attrNameLst>
                                          <p:attrName>style.color</p:attrName>
                                        </p:attrNameLst>
                                      </p:cBhvr>
                                      <p:to>
                                        <p:clrVal>
                                          <a:srgbClr val="000000"/>
                                        </p:clrVal>
                                      </p:to>
                                    </p:set>
                                  </p:childTnLst>
                                </p:cTn>
                              </p:par>
                              <p:par>
                                <p:cTn id="99" presetID="3" presetClass="emph" presetSubtype="1" grpId="1" nodeType="withEffect">
                                  <p:stCondLst>
                                    <p:cond delay="0"/>
                                  </p:stCondLst>
                                  <p:childTnLst>
                                    <p:set>
                                      <p:cBhvr override="childStyle">
                                        <p:cTn id="100" dur="indefinite"/>
                                        <p:tgtEl>
                                          <p:spTgt spid="791"/>
                                        </p:tgtEl>
                                        <p:attrNameLst>
                                          <p:attrName>style.color</p:attrName>
                                        </p:attrNameLst>
                                      </p:cBhvr>
                                      <p:to>
                                        <p:clrVal>
                                          <a:srgbClr val="000000"/>
                                        </p:clrVal>
                                      </p:to>
                                    </p:set>
                                  </p:childTnLst>
                                </p:cTn>
                              </p:par>
                              <p:par>
                                <p:cTn id="101" presetID="3" presetClass="emph" presetSubtype="1" grpId="1" nodeType="withEffect">
                                  <p:stCondLst>
                                    <p:cond delay="0"/>
                                  </p:stCondLst>
                                  <p:childTnLst>
                                    <p:set>
                                      <p:cBhvr override="childStyle">
                                        <p:cTn id="102" dur="indefinite"/>
                                        <p:tgtEl>
                                          <p:spTgt spid="812"/>
                                        </p:tgtEl>
                                        <p:attrNameLst>
                                          <p:attrName>style.color</p:attrName>
                                        </p:attrNameLst>
                                      </p:cBhvr>
                                      <p:to>
                                        <p:clrVal>
                                          <a:srgbClr val="000000"/>
                                        </p:clrVal>
                                      </p:to>
                                    </p:set>
                                  </p:childTnLst>
                                </p:cTn>
                              </p:par>
                              <p:par>
                                <p:cTn id="103" presetID="3" presetClass="emph" presetSubtype="1" grpId="1" nodeType="withEffect">
                                  <p:stCondLst>
                                    <p:cond delay="0"/>
                                  </p:stCondLst>
                                  <p:childTnLst>
                                    <p:set>
                                      <p:cBhvr override="childStyle">
                                        <p:cTn id="104" dur="indefinite"/>
                                        <p:tgtEl>
                                          <p:spTgt spid="810"/>
                                        </p:tgtEl>
                                        <p:attrNameLst>
                                          <p:attrName>style.color</p:attrName>
                                        </p:attrNameLst>
                                      </p:cBhvr>
                                      <p:to>
                                        <p:clrVal>
                                          <a:srgbClr val="000000"/>
                                        </p:clrVal>
                                      </p:to>
                                    </p:set>
                                  </p:childTnLst>
                                </p:cTn>
                              </p:par>
                              <p:par>
                                <p:cTn id="105" presetID="3" presetClass="emph" presetSubtype="1" grpId="1" nodeType="withEffect">
                                  <p:stCondLst>
                                    <p:cond delay="0"/>
                                  </p:stCondLst>
                                  <p:childTnLst>
                                    <p:set>
                                      <p:cBhvr override="childStyle">
                                        <p:cTn id="106" dur="indefinite"/>
                                        <p:tgtEl>
                                          <p:spTgt spid="87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29" grpId="0"/>
      <p:bldP spid="629" grpId="1"/>
      <p:bldP spid="684" grpId="0"/>
      <p:bldP spid="684" grpId="1"/>
      <p:bldP spid="747" grpId="0"/>
      <p:bldP spid="747" grpId="1"/>
      <p:bldP spid="770" grpId="0"/>
      <p:bldP spid="770" grpId="1"/>
      <p:bldP spid="791" grpId="0"/>
      <p:bldP spid="791" grpId="1"/>
      <p:bldP spid="810" grpId="0"/>
      <p:bldP spid="810" grpId="1"/>
      <p:bldP spid="812" grpId="0"/>
      <p:bldP spid="812" grpId="1"/>
      <p:bldP spid="873" grpId="0"/>
      <p:bldP spid="873" grpId="1"/>
      <p:bldP spid="262" grpId="0" uiExpand="1" build="allAtOnce"/>
      <p:bldP spid="263" grpId="0" uiExpand="1" build="allAtOnce"/>
      <p:bldP spid="233" grpId="0" animBg="1"/>
      <p:bldP spid="235" grpId="0" animBg="1"/>
      <p:bldP spid="236" grpId="0" animBg="1"/>
      <p:bldP spid="237" grpId="0" animBg="1"/>
      <p:bldP spid="238" grpId="0" animBg="1"/>
      <p:bldP spid="239" grpId="0" animBg="1"/>
      <p:bldP spid="4" grpId="0"/>
      <p:bldP spid="4" grpId="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3C8B8F2F-6789-4ED9-8AB5-F76679285977}"/>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cxnSp>
        <p:nvCxnSpPr>
          <p:cNvPr id="258" name="Straight Arrow Connector 257">
            <a:extLst>
              <a:ext uri="{FF2B5EF4-FFF2-40B4-BE49-F238E27FC236}">
                <a16:creationId xmlns:a16="http://schemas.microsoft.com/office/drawing/2014/main" id="{FBEED51F-0ADF-4563-AF77-C0DC92854E2B}"/>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745D0415-90FA-48CD-B3E3-B956936B53F3}"/>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DA60BC0F-6656-4928-8DEB-B2491E6C7A8C}"/>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2" name="TextBox 271">
            <a:extLst>
              <a:ext uri="{FF2B5EF4-FFF2-40B4-BE49-F238E27FC236}">
                <a16:creationId xmlns:a16="http://schemas.microsoft.com/office/drawing/2014/main" id="{3048056A-C2D3-4690-9034-A6D9B6863B25}"/>
              </a:ext>
            </a:extLst>
          </p:cNvPr>
          <p:cNvSpPr txBox="1"/>
          <p:nvPr/>
        </p:nvSpPr>
        <p:spPr>
          <a:xfrm>
            <a:off x="3049384" y="5173844"/>
            <a:ext cx="4954954" cy="646331"/>
          </a:xfrm>
          <a:prstGeom prst="rect">
            <a:avLst/>
          </a:prstGeom>
          <a:noFill/>
        </p:spPr>
        <p:txBody>
          <a:bodyPr wrap="square" rtlCol="0">
            <a:spAutoFit/>
          </a:bodyPr>
          <a:lstStyle/>
          <a:p>
            <a:pPr algn="ctr"/>
            <a:r>
              <a:rPr lang="en-US" dirty="0"/>
              <a:t>[</a:t>
            </a:r>
            <a:r>
              <a:rPr lang="en-US" i="1" dirty="0"/>
              <a:t>optional</a:t>
            </a:r>
            <a:r>
              <a:rPr lang="en-US" dirty="0"/>
              <a:t>] </a:t>
            </a:r>
          </a:p>
          <a:p>
            <a:pPr algn="ctr"/>
            <a:r>
              <a:rPr lang="en-US" dirty="0"/>
              <a:t>Rename each state (tuples) for the 1</a:t>
            </a:r>
            <a:r>
              <a:rPr lang="en-US" baseline="30000" dirty="0"/>
              <a:t>st</a:t>
            </a:r>
            <a:r>
              <a:rPr lang="en-US" dirty="0"/>
              <a:t> column</a:t>
            </a:r>
          </a:p>
        </p:txBody>
      </p:sp>
      <p:sp>
        <p:nvSpPr>
          <p:cNvPr id="273" name="TextBox 272">
            <a:extLst>
              <a:ext uri="{FF2B5EF4-FFF2-40B4-BE49-F238E27FC236}">
                <a16:creationId xmlns:a16="http://schemas.microsoft.com/office/drawing/2014/main" id="{19676E4A-62D5-4A12-AD4A-435F3A74129E}"/>
              </a:ext>
            </a:extLst>
          </p:cNvPr>
          <p:cNvSpPr txBox="1"/>
          <p:nvPr/>
        </p:nvSpPr>
        <p:spPr>
          <a:xfrm>
            <a:off x="2796503" y="5690424"/>
            <a:ext cx="5450449" cy="646331"/>
          </a:xfrm>
          <a:prstGeom prst="rect">
            <a:avLst/>
          </a:prstGeom>
          <a:noFill/>
        </p:spPr>
        <p:txBody>
          <a:bodyPr wrap="square" rtlCol="0">
            <a:spAutoFit/>
          </a:bodyPr>
          <a:lstStyle/>
          <a:p>
            <a:pPr algn="ctr"/>
            <a:r>
              <a:rPr lang="en-US" dirty="0"/>
              <a:t>Put these names against each state for each input column according to the 1</a:t>
            </a:r>
            <a:r>
              <a:rPr lang="en-US" baseline="30000" dirty="0"/>
              <a:t>st</a:t>
            </a:r>
            <a:r>
              <a:rPr lang="en-US" dirty="0"/>
              <a:t> column</a:t>
            </a:r>
          </a:p>
        </p:txBody>
      </p:sp>
    </p:spTree>
    <p:extLst>
      <p:ext uri="{BB962C8B-B14F-4D97-AF65-F5344CB8AC3E}">
        <p14:creationId xmlns:p14="http://schemas.microsoft.com/office/powerpoint/2010/main" val="10818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iterate type="lt">
                                    <p:tmAbs val="0"/>
                                  </p:iterate>
                                  <p:childTnLst>
                                    <p:set>
                                      <p:cBhvr>
                                        <p:cTn id="13" dur="1" fill="hold">
                                          <p:stCondLst>
                                            <p:cond delay="0"/>
                                          </p:stCondLst>
                                        </p:cTn>
                                        <p:tgtEl>
                                          <p:spTgt spid="664"/>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685"/>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706"/>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727"/>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74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200"/>
                                  </p:stCondLst>
                                  <p:childTnLst>
                                    <p:set>
                                      <p:cBhvr>
                                        <p:cTn id="28" dur="1" fill="hold">
                                          <p:stCondLst>
                                            <p:cond delay="0"/>
                                          </p:stCondLst>
                                        </p:cTn>
                                        <p:tgtEl>
                                          <p:spTgt spid="769"/>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200"/>
                                  </p:stCondLst>
                                  <p:childTnLst>
                                    <p:set>
                                      <p:cBhvr>
                                        <p:cTn id="31" dur="1" fill="hold">
                                          <p:stCondLst>
                                            <p:cond delay="0"/>
                                          </p:stCondLst>
                                        </p:cTn>
                                        <p:tgtEl>
                                          <p:spTgt spid="790"/>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200"/>
                                  </p:stCondLst>
                                  <p:childTnLst>
                                    <p:set>
                                      <p:cBhvr>
                                        <p:cTn id="34" dur="1" fill="hold">
                                          <p:stCondLst>
                                            <p:cond delay="0"/>
                                          </p:stCondLst>
                                        </p:cTn>
                                        <p:tgtEl>
                                          <p:spTgt spid="811"/>
                                        </p:tgtEl>
                                        <p:attrNameLst>
                                          <p:attrName>style.visibility</p:attrName>
                                        </p:attrNameLst>
                                      </p:cBhvr>
                                      <p:to>
                                        <p:strVal val="visible"/>
                                      </p:to>
                                    </p:set>
                                  </p:childTnLst>
                                </p:cTn>
                              </p:par>
                            </p:childTnLst>
                          </p:cTn>
                        </p:par>
                        <p:par>
                          <p:cTn id="35" fill="hold">
                            <p:stCondLst>
                              <p:cond delay="1600"/>
                            </p:stCondLst>
                            <p:childTnLst>
                              <p:par>
                                <p:cTn id="36" presetID="1" presetClass="entr" presetSubtype="0" fill="hold" grpId="0" nodeType="afterEffect">
                                  <p:stCondLst>
                                    <p:cond delay="200"/>
                                  </p:stCondLst>
                                  <p:childTnLst>
                                    <p:set>
                                      <p:cBhvr>
                                        <p:cTn id="37" dur="1" fill="hold">
                                          <p:stCondLst>
                                            <p:cond delay="0"/>
                                          </p:stCondLst>
                                        </p:cTn>
                                        <p:tgtEl>
                                          <p:spTgt spid="832"/>
                                        </p:tgtEl>
                                        <p:attrNameLst>
                                          <p:attrName>style.visibility</p:attrName>
                                        </p:attrNameLst>
                                      </p:cBhvr>
                                      <p:to>
                                        <p:strVal val="visible"/>
                                      </p:to>
                                    </p:set>
                                  </p:childTnLst>
                                </p:cTn>
                              </p:par>
                            </p:childTnLst>
                          </p:cTn>
                        </p:par>
                        <p:par>
                          <p:cTn id="38" fill="hold">
                            <p:stCondLst>
                              <p:cond delay="1800"/>
                            </p:stCondLst>
                            <p:childTnLst>
                              <p:par>
                                <p:cTn id="39" presetID="1" presetClass="entr" presetSubtype="0" fill="hold" grpId="0" nodeType="afterEffect">
                                  <p:stCondLst>
                                    <p:cond delay="200"/>
                                  </p:stCondLst>
                                  <p:childTnLst>
                                    <p:set>
                                      <p:cBhvr>
                                        <p:cTn id="40" dur="1" fill="hold">
                                          <p:stCondLst>
                                            <p:cond delay="0"/>
                                          </p:stCondLst>
                                        </p:cTn>
                                        <p:tgtEl>
                                          <p:spTgt spid="85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
                                  </p:stCondLst>
                                  <p:childTnLst>
                                    <p:set>
                                      <p:cBhvr>
                                        <p:cTn id="43" dur="1" fill="hold">
                                          <p:stCondLst>
                                            <p:cond delay="0"/>
                                          </p:stCondLst>
                                        </p:cTn>
                                        <p:tgtEl>
                                          <p:spTgt spid="8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0"/>
                                  </p:iterate>
                                  <p:childTnLst>
                                    <p:set>
                                      <p:cBhvr>
                                        <p:cTn id="55" dur="1" fill="hold">
                                          <p:stCondLst>
                                            <p:cond delay="0"/>
                                          </p:stCondLst>
                                        </p:cTn>
                                        <p:tgtEl>
                                          <p:spTgt spid="67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0"/>
                                  </p:iterate>
                                  <p:childTnLst>
                                    <p:set>
                                      <p:cBhvr>
                                        <p:cTn id="69" dur="1" fill="hold">
                                          <p:stCondLst>
                                            <p:cond delay="0"/>
                                          </p:stCondLst>
                                        </p:cTn>
                                        <p:tgtEl>
                                          <p:spTgt spid="67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9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3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6"/>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7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62"/>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797"/>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8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8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8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39"/>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804"/>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86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8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888"/>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0"/>
                            </p:stCondLst>
                            <p:childTnLst>
                              <p:par>
                                <p:cTn id="129" presetID="1" presetClass="entr" presetSubtype="0" fill="hold" grpId="0" nodeType="afterEffect">
                                  <p:stCondLst>
                                    <p:cond delay="0"/>
                                  </p:stCondLst>
                                  <p:childTnLst>
                                    <p:set>
                                      <p:cBhvr>
                                        <p:cTn id="130"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706" grpId="0"/>
      <p:bldP spid="713" grpId="0"/>
      <p:bldP spid="720" grpId="0"/>
      <p:bldP spid="727" grpId="0"/>
      <p:bldP spid="734" grpId="0"/>
      <p:bldP spid="741" grpId="0"/>
      <p:bldP spid="748" grpId="0"/>
      <p:bldP spid="755" grpId="0"/>
      <p:bldP spid="762" grpId="0"/>
      <p:bldP spid="769" grpId="0"/>
      <p:bldP spid="776" grpId="0"/>
      <p:bldP spid="783" grpId="0"/>
      <p:bldP spid="790" grpId="0"/>
      <p:bldP spid="797" grpId="0"/>
      <p:bldP spid="804" grpId="0"/>
      <p:bldP spid="811" grpId="0"/>
      <p:bldP spid="818" grpId="0"/>
      <p:bldP spid="825" grpId="0"/>
      <p:bldP spid="832" grpId="0"/>
      <p:bldP spid="839" grpId="0"/>
      <p:bldP spid="846" grpId="0"/>
      <p:bldP spid="853" grpId="0"/>
      <p:bldP spid="860" grpId="0"/>
      <p:bldP spid="867" grpId="0"/>
      <p:bldP spid="874" grpId="0"/>
      <p:bldP spid="881" grpId="0"/>
      <p:bldP spid="888" grpId="0"/>
      <p:bldP spid="272" grpId="0"/>
      <p:bldP spid="2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TextBox 946">
            <a:extLst>
              <a:ext uri="{FF2B5EF4-FFF2-40B4-BE49-F238E27FC236}">
                <a16:creationId xmlns:a16="http://schemas.microsoft.com/office/drawing/2014/main" id="{2A8DD5E6-C73F-4094-9D5C-981C8F650CFF}"/>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sp>
        <p:nvSpPr>
          <p:cNvPr id="6" name="TextBox 5">
            <a:extLst>
              <a:ext uri="{FF2B5EF4-FFF2-40B4-BE49-F238E27FC236}">
                <a16:creationId xmlns:a16="http://schemas.microsoft.com/office/drawing/2014/main" id="{63CBAAF5-8C45-4BD1-90BD-12516A201ECB}"/>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endParaRPr lang="en-US" b="1" dirty="0"/>
          </a:p>
        </p:txBody>
      </p:sp>
      <p:sp>
        <p:nvSpPr>
          <p:cNvPr id="9" name="TextBox 8">
            <a:extLst>
              <a:ext uri="{FF2B5EF4-FFF2-40B4-BE49-F238E27FC236}">
                <a16:creationId xmlns:a16="http://schemas.microsoft.com/office/drawing/2014/main" id="{066F671A-AC30-4804-B0FE-5144AEF6BCEE}"/>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a:t>
            </a:r>
          </a:p>
        </p:txBody>
      </p:sp>
      <p:sp>
        <p:nvSpPr>
          <p:cNvPr id="10" name="TextBox 9">
            <a:extLst>
              <a:ext uri="{FF2B5EF4-FFF2-40B4-BE49-F238E27FC236}">
                <a16:creationId xmlns:a16="http://schemas.microsoft.com/office/drawing/2014/main" id="{AAFA6B97-ABA1-431C-B3B4-319FD0A3C372}"/>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 </a:t>
            </a:r>
            <a:endParaRPr lang="en-US" b="1" dirty="0"/>
          </a:p>
        </p:txBody>
      </p:sp>
      <p:sp>
        <p:nvSpPr>
          <p:cNvPr id="12" name="TextBox 11">
            <a:extLst>
              <a:ext uri="{FF2B5EF4-FFF2-40B4-BE49-F238E27FC236}">
                <a16:creationId xmlns:a16="http://schemas.microsoft.com/office/drawing/2014/main" id="{0D971791-58E7-4D80-8E67-E180111582DC}"/>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endParaRPr lang="en-US" b="1" dirty="0"/>
          </a:p>
        </p:txBody>
      </p:sp>
      <p:sp>
        <p:nvSpPr>
          <p:cNvPr id="14" name="TextBox 13">
            <a:extLst>
              <a:ext uri="{FF2B5EF4-FFF2-40B4-BE49-F238E27FC236}">
                <a16:creationId xmlns:a16="http://schemas.microsoft.com/office/drawing/2014/main" id="{E7F5871F-AA97-441B-BE89-9A5595D9AD73}"/>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16" name="TextBox 15">
            <a:extLst>
              <a:ext uri="{FF2B5EF4-FFF2-40B4-BE49-F238E27FC236}">
                <a16:creationId xmlns:a16="http://schemas.microsoft.com/office/drawing/2014/main" id="{7CDA7564-48DA-498B-B473-24602396E2FB}"/>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18" name="TextBox 17">
            <a:extLst>
              <a:ext uri="{FF2B5EF4-FFF2-40B4-BE49-F238E27FC236}">
                <a16:creationId xmlns:a16="http://schemas.microsoft.com/office/drawing/2014/main" id="{8F8B35E7-BDB1-458E-9622-ECEAC6510899}"/>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p>
        </p:txBody>
      </p:sp>
      <p:sp>
        <p:nvSpPr>
          <p:cNvPr id="19" name="TextBox 18">
            <a:extLst>
              <a:ext uri="{FF2B5EF4-FFF2-40B4-BE49-F238E27FC236}">
                <a16:creationId xmlns:a16="http://schemas.microsoft.com/office/drawing/2014/main" id="{0449415E-68C4-496F-9657-5FB59A1DEDB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20" name="TextBox 19">
            <a:extLst>
              <a:ext uri="{FF2B5EF4-FFF2-40B4-BE49-F238E27FC236}">
                <a16:creationId xmlns:a16="http://schemas.microsoft.com/office/drawing/2014/main" id="{79D8D20B-CAED-4237-853A-39D0EED3F265}"/>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333" name="TextBox 332">
            <a:extLst>
              <a:ext uri="{FF2B5EF4-FFF2-40B4-BE49-F238E27FC236}">
                <a16:creationId xmlns:a16="http://schemas.microsoft.com/office/drawing/2014/main" id="{4652AFE4-9431-40B3-94A7-105C1CA61CD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4" name="TextBox 3">
            <a:extLst>
              <a:ext uri="{FF2B5EF4-FFF2-40B4-BE49-F238E27FC236}">
                <a16:creationId xmlns:a16="http://schemas.microsoft.com/office/drawing/2014/main" id="{FF46821D-2106-4D44-9AC6-CD24386F9E6E}"/>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27892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 presetClass="emph" presetSubtype="1" grpId="0" nodeType="afterEffect">
                                  <p:stCondLst>
                                    <p:cond delay="0"/>
                                  </p:stCondLst>
                                  <p:childTnLst>
                                    <p:set>
                                      <p:cBhvr override="childStyle">
                                        <p:cTn id="9" dur="indefinite"/>
                                        <p:tgtEl>
                                          <p:spTgt spid="628"/>
                                        </p:tgtEl>
                                        <p:attrNameLst>
                                          <p:attrName>style.color</p:attrName>
                                        </p:attrNameLst>
                                      </p:cBhvr>
                                      <p:to>
                                        <p:clrVal>
                                          <a:srgbClr val="00B050"/>
                                        </p:clrVal>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500" fill="hold"/>
                                        <p:tgtEl>
                                          <p:spTgt spid="290"/>
                                        </p:tgtEl>
                                        <p:attrNameLst>
                                          <p:attrName>ppt_x</p:attrName>
                                        </p:attrNameLst>
                                      </p:cBhvr>
                                      <p:tavLst>
                                        <p:tav tm="0">
                                          <p:val>
                                            <p:strVal val="#ppt_x"/>
                                          </p:val>
                                        </p:tav>
                                        <p:tav tm="100000">
                                          <p:val>
                                            <p:strVal val="#ppt_x"/>
                                          </p:val>
                                        </p:tav>
                                      </p:tavLst>
                                    </p:anim>
                                    <p:anim calcmode="lin" valueType="num">
                                      <p:cBhvr additive="base">
                                        <p:cTn id="15" dur="500" fill="hold"/>
                                        <p:tgtEl>
                                          <p:spTgt spid="290"/>
                                        </p:tgtEl>
                                        <p:attrNameLst>
                                          <p:attrName>ppt_y</p:attrName>
                                        </p:attrNameLst>
                                      </p:cBhvr>
                                      <p:tavLst>
                                        <p:tav tm="0">
                                          <p:val>
                                            <p:strVal val="0-#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89"/>
                                        </p:tgtEl>
                                        <p:attrNameLst>
                                          <p:attrName>style.visibility</p:attrName>
                                        </p:attrNameLst>
                                      </p:cBhvr>
                                      <p:to>
                                        <p:strVal val="visible"/>
                                      </p:to>
                                    </p:set>
                                    <p:animEffect transition="in" filter="wipe(down)">
                                      <p:cBhvr>
                                        <p:cTn id="18" dur="500"/>
                                        <p:tgtEl>
                                          <p:spTgt spid="2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650"/>
                                        </p:tgtEl>
                                        <p:attrNameLst>
                                          <p:attrName>style.color</p:attrName>
                                        </p:attrNameLst>
                                      </p:cBhvr>
                                      <p:to>
                                        <p:clrVal>
                                          <a:srgbClr val="E68900"/>
                                        </p:clrVal>
                                      </p:to>
                                    </p:set>
                                  </p:childTnLst>
                                </p:cTn>
                              </p:par>
                            </p:childTnLst>
                          </p:cTn>
                        </p:par>
                        <p:par>
                          <p:cTn id="23" fill="hold">
                            <p:stCondLst>
                              <p:cond delay="0"/>
                            </p:stCondLst>
                            <p:childTnLst>
                              <p:par>
                                <p:cTn id="24" presetID="3" presetClass="emph" presetSubtype="1" grpId="0" nodeType="afterEffect">
                                  <p:stCondLst>
                                    <p:cond delay="0"/>
                                  </p:stCondLst>
                                  <p:childTnLst>
                                    <p:set>
                                      <p:cBhvr override="childStyle">
                                        <p:cTn id="25" dur="indefinite"/>
                                        <p:tgtEl>
                                          <p:spTgt spid="657"/>
                                        </p:tgtEl>
                                        <p:attrNameLst>
                                          <p:attrName>style.color</p:attrName>
                                        </p:attrNameLst>
                                      </p:cBhvr>
                                      <p:to>
                                        <p:clrVal>
                                          <a:srgbClr val="E68900"/>
                                        </p:clrVal>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1"/>
                                        </p:tgtEl>
                                        <p:attrNameLst>
                                          <p:attrName>style.visibility</p:attrName>
                                        </p:attrNameLst>
                                      </p:cBhvr>
                                      <p:to>
                                        <p:strVal val="visible"/>
                                      </p:to>
                                    </p:set>
                                    <p:animEffect transition="in" filter="wipe(down)">
                                      <p:cBhvr>
                                        <p:cTn id="34" dur="500"/>
                                        <p:tgtEl>
                                          <p:spTgt spid="29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wipe(down)">
                                      <p:cBhvr>
                                        <p:cTn id="38" dur="500"/>
                                        <p:tgtEl>
                                          <p:spTgt spid="2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0" nodeType="clickEffect">
                                  <p:stCondLst>
                                    <p:cond delay="0"/>
                                  </p:stCondLst>
                                  <p:iterate type="lt">
                                    <p:tmAbs val="0"/>
                                  </p:iterate>
                                  <p:childTnLst>
                                    <p:set>
                                      <p:cBhvr override="childStyle">
                                        <p:cTn id="42" dur="indefinite"/>
                                        <p:tgtEl>
                                          <p:spTgt spid="664"/>
                                        </p:tgtEl>
                                        <p:attrNameLst>
                                          <p:attrName>style.color</p:attrName>
                                        </p:attrNameLst>
                                      </p:cBhvr>
                                      <p:to>
                                        <p:clrVal>
                                          <a:srgbClr val="FF9900"/>
                                        </p:clrVal>
                                      </p:to>
                                    </p:set>
                                  </p:childTnLst>
                                </p:cTn>
                              </p:par>
                            </p:childTnLst>
                          </p:cTn>
                        </p:par>
                        <p:par>
                          <p:cTn id="43" fill="hold">
                            <p:stCondLst>
                              <p:cond delay="0"/>
                            </p:stCondLst>
                            <p:childTnLst>
                              <p:par>
                                <p:cTn id="44" presetID="3" presetClass="emph" presetSubtype="1" grpId="0" nodeType="afterEffect">
                                  <p:stCondLst>
                                    <p:cond delay="0"/>
                                  </p:stCondLst>
                                  <p:childTnLst>
                                    <p:set>
                                      <p:cBhvr override="childStyle">
                                        <p:cTn id="45" dur="indefinite"/>
                                        <p:tgtEl>
                                          <p:spTgt spid="706"/>
                                        </p:tgtEl>
                                        <p:attrNameLst>
                                          <p:attrName>style.color</p:attrName>
                                        </p:attrNameLst>
                                      </p:cBhvr>
                                      <p:to>
                                        <p:clrVal>
                                          <a:srgbClr val="FF9900"/>
                                        </p:clrVal>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8)">
                                      <p:cBhvr>
                                        <p:cTn id="50" dur="500"/>
                                        <p:tgtEl>
                                          <p:spTgt spid="11"/>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8)">
                                      <p:cBhvr>
                                        <p:cTn id="57" dur="500"/>
                                        <p:tgtEl>
                                          <p:spTgt spid="1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0"/>
                            </p:stCondLst>
                            <p:childTnLst>
                              <p:par>
                                <p:cTn id="69" presetID="3" presetClass="emph" presetSubtype="1" grpId="1" nodeType="afterEffect">
                                  <p:stCondLst>
                                    <p:cond delay="0"/>
                                  </p:stCondLst>
                                  <p:childTnLst>
                                    <p:set>
                                      <p:cBhvr override="childStyle">
                                        <p:cTn id="70" dur="indefinite"/>
                                        <p:tgtEl>
                                          <p:spTgt spid="628"/>
                                        </p:tgtEl>
                                        <p:attrNameLst>
                                          <p:attrName>style.color</p:attrName>
                                        </p:attrNameLst>
                                      </p:cBhvr>
                                      <p:to>
                                        <p:clrVal>
                                          <a:srgbClr val="FF0000"/>
                                        </p:clrVal>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3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grpId="2" nodeType="clickEffect">
                                  <p:stCondLst>
                                    <p:cond delay="0"/>
                                  </p:stCondLst>
                                  <p:childTnLst>
                                    <p:set>
                                      <p:cBhvr override="childStyle">
                                        <p:cTn id="84" dur="indefinite"/>
                                        <p:tgtEl>
                                          <p:spTgt spid="650"/>
                                        </p:tgtEl>
                                        <p:attrNameLst>
                                          <p:attrName>style.color</p:attrName>
                                        </p:attrNameLst>
                                      </p:cBhvr>
                                      <p:to>
                                        <p:clrVal>
                                          <a:srgbClr val="00B050"/>
                                        </p:clrVal>
                                      </p:to>
                                    </p:set>
                                  </p:childTnLst>
                                </p:cTn>
                              </p:par>
                            </p:childTnLst>
                          </p:cTn>
                        </p:par>
                        <p:par>
                          <p:cTn id="85" fill="hold">
                            <p:stCondLst>
                              <p:cond delay="0"/>
                            </p:stCondLst>
                            <p:childTnLst>
                              <p:par>
                                <p:cTn id="86" presetID="3" presetClass="emph" presetSubtype="1" grpId="2" nodeType="afterEffect">
                                  <p:stCondLst>
                                    <p:cond delay="0"/>
                                  </p:stCondLst>
                                  <p:childTnLst>
                                    <p:set>
                                      <p:cBhvr override="childStyle">
                                        <p:cTn id="87" dur="indefinite"/>
                                        <p:tgtEl>
                                          <p:spTgt spid="657"/>
                                        </p:tgtEl>
                                        <p:attrNameLst>
                                          <p:attrName>style.color</p:attrName>
                                        </p:attrNameLst>
                                      </p:cBhvr>
                                      <p:to>
                                        <p:clrVal>
                                          <a:srgbClr val="00B050"/>
                                        </p:clrVal>
                                      </p:to>
                                    </p:set>
                                  </p:childTnLst>
                                </p:cTn>
                              </p:par>
                            </p:childTnLst>
                          </p:cTn>
                        </p:par>
                        <p:par>
                          <p:cTn id="88" fill="hold">
                            <p:stCondLst>
                              <p:cond delay="0"/>
                            </p:stCondLst>
                            <p:childTnLst>
                              <p:par>
                                <p:cTn id="89" presetID="3" presetClass="emph" presetSubtype="1" grpId="2" nodeType="afterEffect">
                                  <p:stCondLst>
                                    <p:cond delay="0"/>
                                  </p:stCondLst>
                                  <p:iterate type="lt">
                                    <p:tmPct val="0"/>
                                  </p:iterate>
                                  <p:childTnLst>
                                    <p:set>
                                      <p:cBhvr override="childStyle">
                                        <p:cTn id="90" dur="indefinite"/>
                                        <p:tgtEl>
                                          <p:spTgt spid="664"/>
                                        </p:tgtEl>
                                        <p:attrNameLst>
                                          <p:attrName>style.color</p:attrName>
                                        </p:attrNameLst>
                                      </p:cBhvr>
                                      <p:to>
                                        <p:clrVal>
                                          <a:srgbClr val="00B050"/>
                                        </p:clrVal>
                                      </p:to>
                                    </p:set>
                                  </p:childTnLst>
                                </p:cTn>
                              </p:par>
                            </p:childTnLst>
                          </p:cTn>
                        </p:par>
                        <p:par>
                          <p:cTn id="91" fill="hold">
                            <p:stCondLst>
                              <p:cond delay="0"/>
                            </p:stCondLst>
                            <p:childTnLst>
                              <p:par>
                                <p:cTn id="92" presetID="3" presetClass="emph" presetSubtype="1" grpId="1" nodeType="afterEffect">
                                  <p:stCondLst>
                                    <p:cond delay="0"/>
                                  </p:stCondLst>
                                  <p:childTnLst>
                                    <p:set>
                                      <p:cBhvr override="childStyle">
                                        <p:cTn id="93" dur="indefinite"/>
                                        <p:tgtEl>
                                          <p:spTgt spid="706"/>
                                        </p:tgtEl>
                                        <p:attrNameLst>
                                          <p:attrName>style.color</p:attrName>
                                        </p:attrNameLst>
                                      </p:cBhvr>
                                      <p:to>
                                        <p:clrVal>
                                          <a:srgbClr val="00B050"/>
                                        </p:clrVal>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iterate type="lt">
                                    <p:tmAbs val="0"/>
                                  </p:iterate>
                                  <p:childTnLst>
                                    <p:set>
                                      <p:cBhvr override="childStyle">
                                        <p:cTn id="97" dur="indefinite"/>
                                        <p:tgtEl>
                                          <p:spTgt spid="671"/>
                                        </p:tgtEl>
                                        <p:attrNameLst>
                                          <p:attrName>style.color</p:attrName>
                                        </p:attrNameLst>
                                      </p:cBhvr>
                                      <p:to>
                                        <p:clrVal>
                                          <a:srgbClr val="E68900"/>
                                        </p:clrVal>
                                      </p:to>
                                    </p:set>
                                  </p:childTnLst>
                                </p:cTn>
                              </p:par>
                            </p:childTnLst>
                          </p:cTn>
                        </p:par>
                        <p:par>
                          <p:cTn id="98" fill="hold">
                            <p:stCondLst>
                              <p:cond delay="0"/>
                            </p:stCondLst>
                            <p:childTnLst>
                              <p:par>
                                <p:cTn id="99" presetID="3" presetClass="emph" presetSubtype="1" grpId="0" nodeType="afterEffect">
                                  <p:stCondLst>
                                    <p:cond delay="0"/>
                                  </p:stCondLst>
                                  <p:childTnLst>
                                    <p:set>
                                      <p:cBhvr override="childStyle">
                                        <p:cTn id="100" dur="indefinite"/>
                                        <p:tgtEl>
                                          <p:spTgt spid="678"/>
                                        </p:tgtEl>
                                        <p:attrNameLst>
                                          <p:attrName>style.color</p:attrName>
                                        </p:attrNameLst>
                                      </p:cBhvr>
                                      <p:to>
                                        <p:clrVal>
                                          <a:srgbClr val="E68900"/>
                                        </p:clrVal>
                                      </p:to>
                                    </p:set>
                                  </p:childTnLst>
                                </p:cTn>
                              </p:par>
                            </p:childTnLst>
                          </p:cTn>
                        </p:par>
                        <p:par>
                          <p:cTn id="101" fill="hold">
                            <p:stCondLst>
                              <p:cond delay="0"/>
                            </p:stCondLst>
                            <p:childTnLst>
                              <p:par>
                                <p:cTn id="102" presetID="3" presetClass="emph" presetSubtype="1" grpId="0" nodeType="afterEffect">
                                  <p:stCondLst>
                                    <p:cond delay="0"/>
                                  </p:stCondLst>
                                  <p:childTnLst>
                                    <p:set>
                                      <p:cBhvr override="childStyle">
                                        <p:cTn id="103" dur="indefinite"/>
                                        <p:tgtEl>
                                          <p:spTgt spid="713"/>
                                        </p:tgtEl>
                                        <p:attrNameLst>
                                          <p:attrName>style.color</p:attrName>
                                        </p:attrNameLst>
                                      </p:cBhvr>
                                      <p:to>
                                        <p:clrVal>
                                          <a:srgbClr val="E68900"/>
                                        </p:clrVal>
                                      </p:to>
                                    </p:set>
                                  </p:childTnLst>
                                </p:cTn>
                              </p:par>
                            </p:childTnLst>
                          </p:cTn>
                        </p:par>
                        <p:par>
                          <p:cTn id="104" fill="hold">
                            <p:stCondLst>
                              <p:cond delay="0"/>
                            </p:stCondLst>
                            <p:childTnLst>
                              <p:par>
                                <p:cTn id="105" presetID="3" presetClass="emph" presetSubtype="1" grpId="0" nodeType="afterEffect">
                                  <p:stCondLst>
                                    <p:cond delay="0"/>
                                  </p:stCondLst>
                                  <p:childTnLst>
                                    <p:set>
                                      <p:cBhvr override="childStyle">
                                        <p:cTn id="106" dur="indefinite"/>
                                        <p:tgtEl>
                                          <p:spTgt spid="720"/>
                                        </p:tgtEl>
                                        <p:attrNameLst>
                                          <p:attrName>style.color</p:attrName>
                                        </p:attrNameLst>
                                      </p:cBhvr>
                                      <p:to>
                                        <p:clrVal>
                                          <a:srgbClr val="E68900"/>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wipe(down)">
                                      <p:cBhvr>
                                        <p:cTn id="117" dur="500"/>
                                        <p:tgtEl>
                                          <p:spTgt spid="293"/>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294"/>
                                        </p:tgtEl>
                                        <p:attrNameLst>
                                          <p:attrName>style.visibility</p:attrName>
                                        </p:attrNameLst>
                                      </p:cBhvr>
                                      <p:to>
                                        <p:strVal val="visible"/>
                                      </p:to>
                                    </p:set>
                                    <p:animEffect transition="in" filter="wipe(down)">
                                      <p:cBhvr>
                                        <p:cTn id="121" dur="500"/>
                                        <p:tgtEl>
                                          <p:spTgt spid="294"/>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23"/>
                                        </p:tgtEl>
                                        <p:attrNameLst>
                                          <p:attrName>style.visibility</p:attrName>
                                        </p:attrNameLst>
                                      </p:cBhvr>
                                      <p:to>
                                        <p:strVal val="visible"/>
                                      </p:to>
                                    </p:set>
                                    <p:animEffect transition="in" filter="wipe(down)">
                                      <p:cBhvr>
                                        <p:cTn id="125" dur="500"/>
                                        <p:tgtEl>
                                          <p:spTgt spid="3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685"/>
                                        </p:tgtEl>
                                        <p:attrNameLst>
                                          <p:attrName>style.color</p:attrName>
                                        </p:attrNameLst>
                                      </p:cBhvr>
                                      <p:to>
                                        <p:clrVal>
                                          <a:srgbClr val="E68900"/>
                                        </p:clrVal>
                                      </p:to>
                                    </p:set>
                                  </p:childTnLst>
                                </p:cTn>
                              </p:par>
                            </p:childTnLst>
                          </p:cTn>
                        </p:par>
                        <p:par>
                          <p:cTn id="130" fill="hold">
                            <p:stCondLst>
                              <p:cond delay="0"/>
                            </p:stCondLst>
                            <p:childTnLst>
                              <p:par>
                                <p:cTn id="131" presetID="3" presetClass="emph" presetSubtype="1" grpId="2" nodeType="afterEffect">
                                  <p:stCondLst>
                                    <p:cond delay="0"/>
                                  </p:stCondLst>
                                  <p:childTnLst>
                                    <p:set>
                                      <p:cBhvr override="childStyle">
                                        <p:cTn id="132" dur="indefinite"/>
                                        <p:tgtEl>
                                          <p:spTgt spid="692"/>
                                        </p:tgtEl>
                                        <p:attrNameLst>
                                          <p:attrName>style.color</p:attrName>
                                        </p:attrNameLst>
                                      </p:cBhvr>
                                      <p:to>
                                        <p:clrVal>
                                          <a:srgbClr val="E68900"/>
                                        </p:clrVal>
                                      </p:to>
                                    </p:set>
                                  </p:childTnLst>
                                </p:cTn>
                              </p:par>
                            </p:childTnLst>
                          </p:cTn>
                        </p:par>
                        <p:par>
                          <p:cTn id="133" fill="hold">
                            <p:stCondLst>
                              <p:cond delay="0"/>
                            </p:stCondLst>
                            <p:childTnLst>
                              <p:par>
                                <p:cTn id="134" presetID="3" presetClass="emph" presetSubtype="1" grpId="0" nodeType="afterEffect">
                                  <p:stCondLst>
                                    <p:cond delay="0"/>
                                  </p:stCondLst>
                                  <p:childTnLst>
                                    <p:set>
                                      <p:cBhvr override="childStyle">
                                        <p:cTn id="135" dur="indefinite"/>
                                        <p:tgtEl>
                                          <p:spTgt spid="727"/>
                                        </p:tgtEl>
                                        <p:attrNameLst>
                                          <p:attrName>style.color</p:attrName>
                                        </p:attrNameLst>
                                      </p:cBhvr>
                                      <p:to>
                                        <p:clrVal>
                                          <a:srgbClr val="E68900"/>
                                        </p:clrVal>
                                      </p:to>
                                    </p:set>
                                  </p:childTnLst>
                                </p:cTn>
                              </p:par>
                            </p:childTnLst>
                          </p:cTn>
                        </p:par>
                        <p:par>
                          <p:cTn id="136" fill="hold">
                            <p:stCondLst>
                              <p:cond delay="0"/>
                            </p:stCondLst>
                            <p:childTnLst>
                              <p:par>
                                <p:cTn id="137" presetID="3" presetClass="emph" presetSubtype="1" grpId="0" nodeType="afterEffect">
                                  <p:stCondLst>
                                    <p:cond delay="0"/>
                                  </p:stCondLst>
                                  <p:childTnLst>
                                    <p:set>
                                      <p:cBhvr override="childStyle">
                                        <p:cTn id="138" dur="indefinite"/>
                                        <p:tgtEl>
                                          <p:spTgt spid="769"/>
                                        </p:tgtEl>
                                        <p:attrNameLst>
                                          <p:attrName>style.color</p:attrName>
                                        </p:attrNameLst>
                                      </p:cBhvr>
                                      <p:to>
                                        <p:clrVal>
                                          <a:srgbClr val="E68900"/>
                                        </p:clrVal>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heel(8)">
                                      <p:cBhvr>
                                        <p:cTn id="143" dur="500"/>
                                        <p:tgtEl>
                                          <p:spTgt spid="15"/>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4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wheel(8)">
                                      <p:cBhvr>
                                        <p:cTn id="150" dur="500"/>
                                        <p:tgtEl>
                                          <p:spTgt spid="17"/>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heel(8)">
                                      <p:cBhvr>
                                        <p:cTn id="157" dur="500"/>
                                        <p:tgtEl>
                                          <p:spTgt spid="5"/>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41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wheel(8)">
                                      <p:cBhvr>
                                        <p:cTn id="164" dur="500"/>
                                        <p:tgtEl>
                                          <p:spTgt spid="8"/>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32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par>
                                <p:cTn id="171" presetID="1" presetClass="entr" presetSubtype="0" fill="hold" grpId="1" nodeType="withEffect">
                                  <p:stCondLst>
                                    <p:cond delay="0"/>
                                  </p:stCondLst>
                                  <p:childTnLst>
                                    <p:set>
                                      <p:cBhvr>
                                        <p:cTn id="172" dur="1" fill="hold">
                                          <p:stCondLst>
                                            <p:cond delay="0"/>
                                          </p:stCondLst>
                                        </p:cTn>
                                        <p:tgtEl>
                                          <p:spTgt spid="14"/>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6"/>
                                        </p:tgtEl>
                                        <p:attrNameLst>
                                          <p:attrName>style.visibility</p:attrName>
                                        </p:attrNameLst>
                                      </p:cBhvr>
                                      <p:to>
                                        <p:strVal val="visible"/>
                                      </p:to>
                                    </p:set>
                                  </p:childTnLst>
                                </p:cTn>
                              </p:par>
                            </p:childTnLst>
                          </p:cTn>
                        </p:par>
                        <p:par>
                          <p:cTn id="177" fill="hold">
                            <p:stCondLst>
                              <p:cond delay="0"/>
                            </p:stCondLst>
                            <p:childTnLst>
                              <p:par>
                                <p:cTn id="178" presetID="3" presetClass="emph" presetSubtype="1" grpId="1" nodeType="afterEffect">
                                  <p:stCondLst>
                                    <p:cond delay="0"/>
                                  </p:stCondLst>
                                  <p:childTnLst>
                                    <p:set>
                                      <p:cBhvr override="childStyle">
                                        <p:cTn id="179" dur="indefinite"/>
                                        <p:tgtEl>
                                          <p:spTgt spid="650"/>
                                        </p:tgtEl>
                                        <p:attrNameLst>
                                          <p:attrName>style.color</p:attrName>
                                        </p:attrNameLst>
                                      </p:cBhvr>
                                      <p:to>
                                        <p:clrVal>
                                          <a:srgbClr val="FF0000"/>
                                        </p:clrVal>
                                      </p:to>
                                    </p:set>
                                  </p:childTnLst>
                                </p:cTn>
                              </p:par>
                            </p:childTnLst>
                          </p:cTn>
                        </p:par>
                        <p:par>
                          <p:cTn id="180" fill="hold">
                            <p:stCondLst>
                              <p:cond delay="0"/>
                            </p:stCondLst>
                            <p:childTnLst>
                              <p:par>
                                <p:cTn id="181" presetID="3" presetClass="emph" presetSubtype="1" grpId="1" nodeType="afterEffect">
                                  <p:stCondLst>
                                    <p:cond delay="0"/>
                                  </p:stCondLst>
                                  <p:iterate type="lt">
                                    <p:tmAbs val="500"/>
                                  </p:iterate>
                                  <p:childTnLst>
                                    <p:set>
                                      <p:cBhvr override="childStyle">
                                        <p:cTn id="182" dur="indefinite"/>
                                        <p:tgtEl>
                                          <p:spTgt spid="664"/>
                                        </p:tgtEl>
                                        <p:attrNameLst>
                                          <p:attrName>style.color</p:attrName>
                                        </p:attrNameLst>
                                      </p:cBhvr>
                                      <p:to>
                                        <p:clrVal>
                                          <a:srgbClr val="FF0000"/>
                                        </p:clrVal>
                                      </p:to>
                                    </p:set>
                                  </p:childTnLst>
                                </p:cTn>
                              </p:par>
                            </p:childTnLst>
                          </p:cTn>
                        </p:par>
                        <p:par>
                          <p:cTn id="183" fill="hold">
                            <p:stCondLst>
                              <p:cond delay="1000"/>
                            </p:stCondLst>
                            <p:childTnLst>
                              <p:par>
                                <p:cTn id="184" presetID="3" presetClass="emph" presetSubtype="1" grpId="1" nodeType="afterEffect">
                                  <p:stCondLst>
                                    <p:cond delay="0"/>
                                  </p:stCondLst>
                                  <p:childTnLst>
                                    <p:set>
                                      <p:cBhvr override="childStyle">
                                        <p:cTn id="185" dur="indefinite"/>
                                        <p:tgtEl>
                                          <p:spTgt spid="657"/>
                                        </p:tgtEl>
                                        <p:attrNameLst>
                                          <p:attrName>style.color</p:attrName>
                                        </p:attrNameLst>
                                      </p:cBhvr>
                                      <p:to>
                                        <p:clrVal>
                                          <a:srgbClr val="FF0000"/>
                                        </p:clrVal>
                                      </p:to>
                                    </p:set>
                                  </p:childTnLst>
                                </p:cTn>
                              </p:par>
                            </p:childTnLst>
                          </p:cTn>
                        </p:par>
                        <p:par>
                          <p:cTn id="186" fill="hold">
                            <p:stCondLst>
                              <p:cond delay="1000"/>
                            </p:stCondLst>
                            <p:childTnLst>
                              <p:par>
                                <p:cTn id="187" presetID="3" presetClass="emph" presetSubtype="1" grpId="2" nodeType="afterEffect">
                                  <p:stCondLst>
                                    <p:cond delay="0"/>
                                  </p:stCondLst>
                                  <p:childTnLst>
                                    <p:set>
                                      <p:cBhvr override="childStyle">
                                        <p:cTn id="188" dur="indefinite"/>
                                        <p:tgtEl>
                                          <p:spTgt spid="706"/>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4"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20"/>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10"/>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33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mph" presetSubtype="1" grpId="1" nodeType="clickEffect">
                                  <p:stCondLst>
                                    <p:cond delay="0"/>
                                  </p:stCondLst>
                                  <p:iterate type="lt">
                                    <p:tmAbs val="500"/>
                                  </p:iterate>
                                  <p:childTnLst>
                                    <p:set>
                                      <p:cBhvr override="childStyle">
                                        <p:cTn id="202" dur="indefinite"/>
                                        <p:tgtEl>
                                          <p:spTgt spid="671"/>
                                        </p:tgtEl>
                                        <p:attrNameLst>
                                          <p:attrName>style.color</p:attrName>
                                        </p:attrNameLst>
                                      </p:cBhvr>
                                      <p:to>
                                        <p:clrVal>
                                          <a:srgbClr val="00B050"/>
                                        </p:clrVal>
                                      </p:to>
                                    </p:set>
                                  </p:childTnLst>
                                </p:cTn>
                              </p:par>
                            </p:childTnLst>
                          </p:cTn>
                        </p:par>
                        <p:par>
                          <p:cTn id="203" fill="hold">
                            <p:stCondLst>
                              <p:cond delay="1000"/>
                            </p:stCondLst>
                            <p:childTnLst>
                              <p:par>
                                <p:cTn id="204" presetID="3" presetClass="emph" presetSubtype="1" grpId="1" nodeType="afterEffect">
                                  <p:stCondLst>
                                    <p:cond delay="0"/>
                                  </p:stCondLst>
                                  <p:childTnLst>
                                    <p:set>
                                      <p:cBhvr override="childStyle">
                                        <p:cTn id="205" dur="indefinite"/>
                                        <p:tgtEl>
                                          <p:spTgt spid="685"/>
                                        </p:tgtEl>
                                        <p:attrNameLst>
                                          <p:attrName>style.color</p:attrName>
                                        </p:attrNameLst>
                                      </p:cBhvr>
                                      <p:to>
                                        <p:clrVal>
                                          <a:srgbClr val="00B050"/>
                                        </p:clrVal>
                                      </p:to>
                                    </p:set>
                                  </p:childTnLst>
                                </p:cTn>
                              </p:par>
                            </p:childTnLst>
                          </p:cTn>
                        </p:par>
                        <p:par>
                          <p:cTn id="206" fill="hold">
                            <p:stCondLst>
                              <p:cond delay="1000"/>
                            </p:stCondLst>
                            <p:childTnLst>
                              <p:par>
                                <p:cTn id="207" presetID="3" presetClass="emph" presetSubtype="1" grpId="0" nodeType="afterEffect">
                                  <p:stCondLst>
                                    <p:cond delay="0"/>
                                  </p:stCondLst>
                                  <p:childTnLst>
                                    <p:set>
                                      <p:cBhvr override="childStyle">
                                        <p:cTn id="208" dur="indefinite"/>
                                        <p:tgtEl>
                                          <p:spTgt spid="692"/>
                                        </p:tgtEl>
                                        <p:attrNameLst>
                                          <p:attrName>style.color</p:attrName>
                                        </p:attrNameLst>
                                      </p:cBhvr>
                                      <p:to>
                                        <p:clrVal>
                                          <a:srgbClr val="00B050"/>
                                        </p:clrVal>
                                      </p:to>
                                    </p:set>
                                  </p:childTnLst>
                                </p:cTn>
                              </p:par>
                            </p:childTnLst>
                          </p:cTn>
                        </p:par>
                        <p:par>
                          <p:cTn id="209" fill="hold">
                            <p:stCondLst>
                              <p:cond delay="1000"/>
                            </p:stCondLst>
                            <p:childTnLst>
                              <p:par>
                                <p:cTn id="210" presetID="3" presetClass="emph" presetSubtype="1" grpId="1" nodeType="afterEffect">
                                  <p:stCondLst>
                                    <p:cond delay="0"/>
                                  </p:stCondLst>
                                  <p:childTnLst>
                                    <p:set>
                                      <p:cBhvr override="childStyle">
                                        <p:cTn id="211" dur="indefinite"/>
                                        <p:tgtEl>
                                          <p:spTgt spid="678"/>
                                        </p:tgtEl>
                                        <p:attrNameLst>
                                          <p:attrName>style.color</p:attrName>
                                        </p:attrNameLst>
                                      </p:cBhvr>
                                      <p:to>
                                        <p:clrVal>
                                          <a:srgbClr val="00B050"/>
                                        </p:clrVal>
                                      </p:to>
                                    </p:set>
                                  </p:childTnLst>
                                </p:cTn>
                              </p:par>
                            </p:childTnLst>
                          </p:cTn>
                        </p:par>
                        <p:par>
                          <p:cTn id="212" fill="hold">
                            <p:stCondLst>
                              <p:cond delay="1000"/>
                            </p:stCondLst>
                            <p:childTnLst>
                              <p:par>
                                <p:cTn id="213" presetID="3" presetClass="emph" presetSubtype="1" grpId="1" nodeType="afterEffect">
                                  <p:stCondLst>
                                    <p:cond delay="0"/>
                                  </p:stCondLst>
                                  <p:childTnLst>
                                    <p:set>
                                      <p:cBhvr override="childStyle">
                                        <p:cTn id="214" dur="indefinite"/>
                                        <p:tgtEl>
                                          <p:spTgt spid="727"/>
                                        </p:tgtEl>
                                        <p:attrNameLst>
                                          <p:attrName>style.color</p:attrName>
                                        </p:attrNameLst>
                                      </p:cBhvr>
                                      <p:to>
                                        <p:clrVal>
                                          <a:srgbClr val="00B050"/>
                                        </p:clrVal>
                                      </p:to>
                                    </p:set>
                                  </p:childTnLst>
                                </p:cTn>
                              </p:par>
                            </p:childTnLst>
                          </p:cTn>
                        </p:par>
                        <p:par>
                          <p:cTn id="215" fill="hold">
                            <p:stCondLst>
                              <p:cond delay="1000"/>
                            </p:stCondLst>
                            <p:childTnLst>
                              <p:par>
                                <p:cTn id="216" presetID="3" presetClass="emph" presetSubtype="1" grpId="1" nodeType="afterEffect">
                                  <p:stCondLst>
                                    <p:cond delay="0"/>
                                  </p:stCondLst>
                                  <p:childTnLst>
                                    <p:set>
                                      <p:cBhvr override="childStyle">
                                        <p:cTn id="217" dur="indefinite"/>
                                        <p:tgtEl>
                                          <p:spTgt spid="713"/>
                                        </p:tgtEl>
                                        <p:attrNameLst>
                                          <p:attrName>style.color</p:attrName>
                                        </p:attrNameLst>
                                      </p:cBhvr>
                                      <p:to>
                                        <p:clrVal>
                                          <a:srgbClr val="00B050"/>
                                        </p:clrVal>
                                      </p:to>
                                    </p:set>
                                  </p:childTnLst>
                                </p:cTn>
                              </p:par>
                            </p:childTnLst>
                          </p:cTn>
                        </p:par>
                        <p:par>
                          <p:cTn id="218" fill="hold">
                            <p:stCondLst>
                              <p:cond delay="1000"/>
                            </p:stCondLst>
                            <p:childTnLst>
                              <p:par>
                                <p:cTn id="219" presetID="3" presetClass="emph" presetSubtype="1" grpId="1" nodeType="afterEffect">
                                  <p:stCondLst>
                                    <p:cond delay="0"/>
                                  </p:stCondLst>
                                  <p:childTnLst>
                                    <p:set>
                                      <p:cBhvr override="childStyle">
                                        <p:cTn id="220" dur="indefinite"/>
                                        <p:tgtEl>
                                          <p:spTgt spid="720"/>
                                        </p:tgtEl>
                                        <p:attrNameLst>
                                          <p:attrName>style.color</p:attrName>
                                        </p:attrNameLst>
                                      </p:cBhvr>
                                      <p:to>
                                        <p:clrVal>
                                          <a:srgbClr val="00B050"/>
                                        </p:clrVal>
                                      </p:to>
                                    </p:set>
                                  </p:childTnLst>
                                </p:cTn>
                              </p:par>
                            </p:childTnLst>
                          </p:cTn>
                        </p:par>
                        <p:par>
                          <p:cTn id="221" fill="hold">
                            <p:stCondLst>
                              <p:cond delay="1000"/>
                            </p:stCondLst>
                            <p:childTnLst>
                              <p:par>
                                <p:cTn id="222" presetID="3" presetClass="emph" presetSubtype="1" grpId="1" nodeType="afterEffect">
                                  <p:stCondLst>
                                    <p:cond delay="0"/>
                                  </p:stCondLst>
                                  <p:childTnLst>
                                    <p:set>
                                      <p:cBhvr override="childStyle">
                                        <p:cTn id="223" dur="indefinite"/>
                                        <p:tgtEl>
                                          <p:spTgt spid="769"/>
                                        </p:tgtEl>
                                        <p:attrNameLst>
                                          <p:attrName>style.color</p:attrName>
                                        </p:attrNameLst>
                                      </p:cBhvr>
                                      <p:to>
                                        <p:clrVal>
                                          <a:srgbClr val="00B050"/>
                                        </p:clrVal>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0" nodeType="clickEffect">
                                  <p:stCondLst>
                                    <p:cond delay="0"/>
                                  </p:stCondLst>
                                  <p:childTnLst>
                                    <p:set>
                                      <p:cBhvr override="childStyle">
                                        <p:cTn id="227" dur="indefinite"/>
                                        <p:tgtEl>
                                          <p:spTgt spid="699"/>
                                        </p:tgtEl>
                                        <p:attrNameLst>
                                          <p:attrName>style.color</p:attrName>
                                        </p:attrNameLst>
                                      </p:cBhvr>
                                      <p:to>
                                        <p:clrVal>
                                          <a:srgbClr val="E68900"/>
                                        </p:clrVal>
                                      </p:to>
                                    </p:set>
                                  </p:childTnLst>
                                </p:cTn>
                              </p:par>
                            </p:childTnLst>
                          </p:cTn>
                        </p:par>
                        <p:par>
                          <p:cTn id="228" fill="hold">
                            <p:stCondLst>
                              <p:cond delay="0"/>
                            </p:stCondLst>
                            <p:childTnLst>
                              <p:par>
                                <p:cTn id="229" presetID="3" presetClass="emph" presetSubtype="1" grpId="0" nodeType="afterEffect">
                                  <p:stCondLst>
                                    <p:cond delay="0"/>
                                  </p:stCondLst>
                                  <p:childTnLst>
                                    <p:set>
                                      <p:cBhvr override="childStyle">
                                        <p:cTn id="230" dur="indefinite"/>
                                        <p:tgtEl>
                                          <p:spTgt spid="734"/>
                                        </p:tgtEl>
                                        <p:attrNameLst>
                                          <p:attrName>style.color</p:attrName>
                                        </p:attrNameLst>
                                      </p:cBhvr>
                                      <p:to>
                                        <p:clrVal>
                                          <a:srgbClr val="E68900"/>
                                        </p:clrVal>
                                      </p:to>
                                    </p:set>
                                  </p:childTnLst>
                                </p:cTn>
                              </p:par>
                            </p:childTnLst>
                          </p:cTn>
                        </p:par>
                        <p:par>
                          <p:cTn id="231" fill="hold">
                            <p:stCondLst>
                              <p:cond delay="0"/>
                            </p:stCondLst>
                            <p:childTnLst>
                              <p:par>
                                <p:cTn id="232" presetID="3" presetClass="emph" presetSubtype="1" grpId="0" nodeType="afterEffect">
                                  <p:stCondLst>
                                    <p:cond delay="0"/>
                                  </p:stCondLst>
                                  <p:childTnLst>
                                    <p:set>
                                      <p:cBhvr override="childStyle">
                                        <p:cTn id="233" dur="indefinite"/>
                                        <p:tgtEl>
                                          <p:spTgt spid="741"/>
                                        </p:tgtEl>
                                        <p:attrNameLst>
                                          <p:attrName>style.color</p:attrName>
                                        </p:attrNameLst>
                                      </p:cBhvr>
                                      <p:to>
                                        <p:clrVal>
                                          <a:srgbClr val="E68900"/>
                                        </p:clrVal>
                                      </p:to>
                                    </p:set>
                                  </p:childTnLst>
                                </p:cTn>
                              </p:par>
                            </p:childTnLst>
                          </p:cTn>
                        </p:par>
                        <p:par>
                          <p:cTn id="234" fill="hold">
                            <p:stCondLst>
                              <p:cond delay="0"/>
                            </p:stCondLst>
                            <p:childTnLst>
                              <p:par>
                                <p:cTn id="235" presetID="3" presetClass="emph" presetSubtype="1" grpId="0" nodeType="afterEffect">
                                  <p:stCondLst>
                                    <p:cond delay="0"/>
                                  </p:stCondLst>
                                  <p:childTnLst>
                                    <p:set>
                                      <p:cBhvr override="childStyle">
                                        <p:cTn id="236" dur="indefinite"/>
                                        <p:tgtEl>
                                          <p:spTgt spid="776"/>
                                        </p:tgtEl>
                                        <p:attrNameLst>
                                          <p:attrName>style.color</p:attrName>
                                        </p:attrNameLst>
                                      </p:cBhvr>
                                      <p:to>
                                        <p:clrVal>
                                          <a:srgbClr val="E68900"/>
                                        </p:clrVal>
                                      </p:to>
                                    </p:set>
                                  </p:childTnLst>
                                </p:cTn>
                              </p:par>
                            </p:childTnLst>
                          </p:cTn>
                        </p:par>
                        <p:par>
                          <p:cTn id="237" fill="hold">
                            <p:stCondLst>
                              <p:cond delay="0"/>
                            </p:stCondLst>
                            <p:childTnLst>
                              <p:par>
                                <p:cTn id="238" presetID="3" presetClass="emph" presetSubtype="1" grpId="0" nodeType="afterEffect">
                                  <p:stCondLst>
                                    <p:cond delay="0"/>
                                  </p:stCondLst>
                                  <p:childTnLst>
                                    <p:set>
                                      <p:cBhvr override="childStyle">
                                        <p:cTn id="239" dur="indefinite"/>
                                        <p:tgtEl>
                                          <p:spTgt spid="783"/>
                                        </p:tgtEl>
                                        <p:attrNameLst>
                                          <p:attrName>style.color</p:attrName>
                                        </p:attrNameLst>
                                      </p:cBhvr>
                                      <p:to>
                                        <p:clrVal>
                                          <a:srgbClr val="E68900"/>
                                        </p:clrVal>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9"/>
                                        </p:tgtEl>
                                        <p:attrNameLst>
                                          <p:attrName>style.visibility</p:attrName>
                                        </p:attrNameLst>
                                      </p:cBhvr>
                                      <p:to>
                                        <p:strVal val="visible"/>
                                      </p:to>
                                    </p:set>
                                  </p:childTnLst>
                                </p:cTn>
                              </p:par>
                              <p:par>
                                <p:cTn id="244" presetID="1" presetClass="exit" presetSubtype="0" fill="hold" grpId="2" nodeType="withEffect">
                                  <p:stCondLst>
                                    <p:cond delay="0"/>
                                  </p:stCondLst>
                                  <p:childTnLst>
                                    <p:set>
                                      <p:cBhvr>
                                        <p:cTn id="245" dur="1" fill="hold">
                                          <p:stCondLst>
                                            <p:cond delay="0"/>
                                          </p:stCondLst>
                                        </p:cTn>
                                        <p:tgtEl>
                                          <p:spTgt spid="333"/>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95"/>
                                        </p:tgtEl>
                                        <p:attrNameLst>
                                          <p:attrName>style.visibility</p:attrName>
                                        </p:attrNameLst>
                                      </p:cBhvr>
                                      <p:to>
                                        <p:strVal val="visible"/>
                                      </p:to>
                                    </p:set>
                                    <p:animEffect transition="in" filter="wipe(down)">
                                      <p:cBhvr>
                                        <p:cTn id="250" dur="500"/>
                                        <p:tgtEl>
                                          <p:spTgt spid="295"/>
                                        </p:tgtEl>
                                      </p:cBhvr>
                                    </p:animEffect>
                                  </p:childTnLst>
                                </p:cTn>
                              </p:par>
                            </p:childTnLst>
                          </p:cTn>
                        </p:par>
                        <p:par>
                          <p:cTn id="251" fill="hold">
                            <p:stCondLst>
                              <p:cond delay="500"/>
                            </p:stCondLst>
                            <p:childTnLst>
                              <p:par>
                                <p:cTn id="252" presetID="22" presetClass="entr" presetSubtype="4" fill="hold" grpId="0" nodeType="after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wipe(down)">
                                      <p:cBhvr>
                                        <p:cTn id="254" dur="500"/>
                                        <p:tgtEl>
                                          <p:spTgt spid="296"/>
                                        </p:tgtEl>
                                      </p:cBhvr>
                                    </p:animEffect>
                                  </p:childTnLst>
                                </p:cTn>
                              </p:par>
                            </p:childTnLst>
                          </p:cTn>
                        </p:par>
                        <p:par>
                          <p:cTn id="255" fill="hold">
                            <p:stCondLst>
                              <p:cond delay="1000"/>
                            </p:stCondLst>
                            <p:childTnLst>
                              <p:par>
                                <p:cTn id="256" presetID="22" presetClass="entr" presetSubtype="4" fill="hold" grpId="0" nodeType="afterEffect">
                                  <p:stCondLst>
                                    <p:cond delay="0"/>
                                  </p:stCondLst>
                                  <p:childTnLst>
                                    <p:set>
                                      <p:cBhvr>
                                        <p:cTn id="257" dur="1" fill="hold">
                                          <p:stCondLst>
                                            <p:cond delay="0"/>
                                          </p:stCondLst>
                                        </p:cTn>
                                        <p:tgtEl>
                                          <p:spTgt spid="332"/>
                                        </p:tgtEl>
                                        <p:attrNameLst>
                                          <p:attrName>style.visibility</p:attrName>
                                        </p:attrNameLst>
                                      </p:cBhvr>
                                      <p:to>
                                        <p:strVal val="visible"/>
                                      </p:to>
                                    </p:set>
                                    <p:animEffect transition="in" filter="wipe(down)">
                                      <p:cBhvr>
                                        <p:cTn id="258" dur="500"/>
                                        <p:tgtEl>
                                          <p:spTgt spid="332"/>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mph" presetSubtype="1" grpId="0" nodeType="clickEffect">
                                  <p:stCondLst>
                                    <p:cond delay="0"/>
                                  </p:stCondLst>
                                  <p:childTnLst>
                                    <p:set>
                                      <p:cBhvr override="childStyle">
                                        <p:cTn id="262" dur="indefinite"/>
                                        <p:tgtEl>
                                          <p:spTgt spid="748"/>
                                        </p:tgtEl>
                                        <p:attrNameLst>
                                          <p:attrName>style.color</p:attrName>
                                        </p:attrNameLst>
                                      </p:cBhvr>
                                      <p:to>
                                        <p:clrVal>
                                          <a:srgbClr val="FF9900"/>
                                        </p:clrVal>
                                      </p:to>
                                    </p:set>
                                  </p:childTnLst>
                                </p:cTn>
                              </p:par>
                            </p:childTnLst>
                          </p:cTn>
                        </p:par>
                        <p:par>
                          <p:cTn id="263" fill="hold">
                            <p:stCondLst>
                              <p:cond delay="0"/>
                            </p:stCondLst>
                            <p:childTnLst>
                              <p:par>
                                <p:cTn id="264" presetID="3" presetClass="emph" presetSubtype="1" grpId="0" nodeType="afterEffect">
                                  <p:stCondLst>
                                    <p:cond delay="0"/>
                                  </p:stCondLst>
                                  <p:childTnLst>
                                    <p:set>
                                      <p:cBhvr override="childStyle">
                                        <p:cTn id="265" dur="indefinite"/>
                                        <p:tgtEl>
                                          <p:spTgt spid="790"/>
                                        </p:tgtEl>
                                        <p:attrNameLst>
                                          <p:attrName>style.color</p:attrName>
                                        </p:attrNameLst>
                                      </p:cBhvr>
                                      <p:to>
                                        <p:clrVal>
                                          <a:srgbClr val="FF9900"/>
                                        </p:clrVal>
                                      </p:to>
                                    </p:set>
                                  </p:childTnLst>
                                </p:cTn>
                              </p:par>
                            </p:childTnLst>
                          </p:cTn>
                        </p:par>
                        <p:par>
                          <p:cTn id="266" fill="hold">
                            <p:stCondLst>
                              <p:cond delay="0"/>
                            </p:stCondLst>
                            <p:childTnLst>
                              <p:par>
                                <p:cTn id="267" presetID="3" presetClass="emph" presetSubtype="1" grpId="0" nodeType="afterEffect">
                                  <p:stCondLst>
                                    <p:cond delay="0"/>
                                  </p:stCondLst>
                                  <p:childTnLst>
                                    <p:set>
                                      <p:cBhvr override="childStyle">
                                        <p:cTn id="268" dur="indefinite"/>
                                        <p:tgtEl>
                                          <p:spTgt spid="832"/>
                                        </p:tgtEl>
                                        <p:attrNameLst>
                                          <p:attrName>style.color</p:attrName>
                                        </p:attrNameLst>
                                      </p:cBhvr>
                                      <p:to>
                                        <p:clrVal>
                                          <a:srgbClr val="FF9900"/>
                                        </p:clrVal>
                                      </p:to>
                                    </p:set>
                                  </p:childTnLst>
                                </p:cTn>
                              </p:par>
                            </p:childTnLst>
                          </p:cTn>
                        </p:par>
                        <p:par>
                          <p:cTn id="269" fill="hold">
                            <p:stCondLst>
                              <p:cond delay="0"/>
                            </p:stCondLst>
                            <p:childTnLst>
                              <p:par>
                                <p:cTn id="270" presetID="3" presetClass="emph" presetSubtype="1" grpId="0" nodeType="afterEffect">
                                  <p:stCondLst>
                                    <p:cond delay="0"/>
                                  </p:stCondLst>
                                  <p:childTnLst>
                                    <p:set>
                                      <p:cBhvr override="childStyle">
                                        <p:cTn id="271" dur="indefinite"/>
                                        <p:tgtEl>
                                          <p:spTgt spid="755"/>
                                        </p:tgtEl>
                                        <p:attrNameLst>
                                          <p:attrName>style.color</p:attrName>
                                        </p:attrNameLst>
                                      </p:cBhvr>
                                      <p:to>
                                        <p:clrVal>
                                          <a:srgbClr val="E68900"/>
                                        </p:clrVal>
                                      </p:to>
                                    </p:set>
                                  </p:childTnLst>
                                </p:cTn>
                              </p:par>
                            </p:childTnLst>
                          </p:cTn>
                        </p:par>
                        <p:par>
                          <p:cTn id="272" fill="hold">
                            <p:stCondLst>
                              <p:cond delay="0"/>
                            </p:stCondLst>
                            <p:childTnLst>
                              <p:par>
                                <p:cTn id="273" presetID="3" presetClass="emph" presetSubtype="1" grpId="0" nodeType="afterEffect">
                                  <p:stCondLst>
                                    <p:cond delay="0"/>
                                  </p:stCondLst>
                                  <p:childTnLst>
                                    <p:set>
                                      <p:cBhvr override="childStyle">
                                        <p:cTn id="274" dur="indefinite"/>
                                        <p:tgtEl>
                                          <p:spTgt spid="846"/>
                                        </p:tgtEl>
                                        <p:attrNameLst>
                                          <p:attrName>style.color</p:attrName>
                                        </p:attrNameLst>
                                      </p:cBhvr>
                                      <p:to>
                                        <p:clrVal>
                                          <a:srgbClr val="E689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28" grpId="1"/>
      <p:bldP spid="650" grpId="0"/>
      <p:bldP spid="650" grpId="1"/>
      <p:bldP spid="650" grpId="2"/>
      <p:bldP spid="657" grpId="0"/>
      <p:bldP spid="657" grpId="1"/>
      <p:bldP spid="657" grpId="2"/>
      <p:bldP spid="664" grpId="0"/>
      <p:bldP spid="664" grpId="1"/>
      <p:bldP spid="664" grpId="2"/>
      <p:bldP spid="671" grpId="0"/>
      <p:bldP spid="671" grpId="1"/>
      <p:bldP spid="678" grpId="0"/>
      <p:bldP spid="678" grpId="1"/>
      <p:bldP spid="685" grpId="0"/>
      <p:bldP spid="685" grpId="1"/>
      <p:bldP spid="692" grpId="0"/>
      <p:bldP spid="692" grpId="2"/>
      <p:bldP spid="699" grpId="0"/>
      <p:bldP spid="706" grpId="0"/>
      <p:bldP spid="706" grpId="1"/>
      <p:bldP spid="706" grpId="2"/>
      <p:bldP spid="713" grpId="0"/>
      <p:bldP spid="713" grpId="1"/>
      <p:bldP spid="720" grpId="0"/>
      <p:bldP spid="720" grpId="1"/>
      <p:bldP spid="727" grpId="0"/>
      <p:bldP spid="727" grpId="1"/>
      <p:bldP spid="734" grpId="0"/>
      <p:bldP spid="741" grpId="0"/>
      <p:bldP spid="748" grpId="0"/>
      <p:bldP spid="755" grpId="0"/>
      <p:bldP spid="769" grpId="0"/>
      <p:bldP spid="769" grpId="1"/>
      <p:bldP spid="776" grpId="0"/>
      <p:bldP spid="783" grpId="0"/>
      <p:bldP spid="790" grpId="0"/>
      <p:bldP spid="832" grpId="0"/>
      <p:bldP spid="846" grpId="0"/>
      <p:bldP spid="289" grpId="0" animBg="1"/>
      <p:bldP spid="291" grpId="0" animBg="1"/>
      <p:bldP spid="292" grpId="0" animBg="1"/>
      <p:bldP spid="293" grpId="0" animBg="1"/>
      <p:bldP spid="294" grpId="0" animBg="1"/>
      <p:bldP spid="295" grpId="0" animBg="1"/>
      <p:bldP spid="296" grpId="0" animBg="1"/>
      <p:bldP spid="680" grpId="0"/>
      <p:bldP spid="412" grpId="0"/>
      <p:bldP spid="413" grpId="0"/>
      <p:bldP spid="414" grpId="0"/>
      <p:bldP spid="415" grpId="0"/>
      <p:bldP spid="323" grpId="0" animBg="1"/>
      <p:bldP spid="324" grpId="0"/>
      <p:bldP spid="332" grpId="0" animBg="1"/>
      <p:bldP spid="6" grpId="0" animBg="1"/>
      <p:bldP spid="6" grpId="1" animBg="1"/>
      <p:bldP spid="9" grpId="0" animBg="1"/>
      <p:bldP spid="9" grpId="1" animBg="1"/>
      <p:bldP spid="10" grpId="0" animBg="1"/>
      <p:bldP spid="10" grpId="1" animBg="1"/>
      <p:bldP spid="12" grpId="0" animBg="1"/>
      <p:bldP spid="12" grpId="1" animBg="1"/>
      <p:bldP spid="14" grpId="0" animBg="1"/>
      <p:bldP spid="14" grpId="1" animBg="1"/>
      <p:bldP spid="14" grpId="3" animBg="1"/>
      <p:bldP spid="14" grpId="4" animBg="1"/>
      <p:bldP spid="16" grpId="0" animBg="1"/>
      <p:bldP spid="18" grpId="0" animBg="1"/>
      <p:bldP spid="18" grpId="1" animBg="1"/>
      <p:bldP spid="19" grpId="0" animBg="1"/>
      <p:bldP spid="20" grpId="0" animBg="1"/>
      <p:bldP spid="333" grpId="0" animBg="1"/>
      <p:bldP spid="333" grpId="1" animBg="1"/>
      <p:bldP spid="333" grpId="2" animBg="1"/>
      <p:bldP spid="33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8B368-6E15-43E9-B64A-BB6EC4A94323}"/>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2" name="TextBox 941">
            <a:extLst>
              <a:ext uri="{FF2B5EF4-FFF2-40B4-BE49-F238E27FC236}">
                <a16:creationId xmlns:a16="http://schemas.microsoft.com/office/drawing/2014/main" id="{688DA8E1-07C5-47C9-A817-E29AE45500D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3" name="TextBox 942">
            <a:extLst>
              <a:ext uri="{FF2B5EF4-FFF2-40B4-BE49-F238E27FC236}">
                <a16:creationId xmlns:a16="http://schemas.microsoft.com/office/drawing/2014/main" id="{B9F8424E-41E5-421E-BE93-D9C9254C94BF}"/>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384" name="TextBox 383">
            <a:extLst>
              <a:ext uri="{FF2B5EF4-FFF2-40B4-BE49-F238E27FC236}">
                <a16:creationId xmlns:a16="http://schemas.microsoft.com/office/drawing/2014/main" id="{07B2F2C3-6731-4EAA-9631-F1F784C1B568}"/>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6" name="TextBox 5">
            <a:extLst>
              <a:ext uri="{FF2B5EF4-FFF2-40B4-BE49-F238E27FC236}">
                <a16:creationId xmlns:a16="http://schemas.microsoft.com/office/drawing/2014/main" id="{7FBFA060-7091-43EF-A0CE-284771F6F065}"/>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578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64"/>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706"/>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50"/>
                                        </p:tgtEl>
                                        <p:attrNameLst>
                                          <p:attrName>style.color</p:attrName>
                                        </p:attrNameLst>
                                      </p:cBhvr>
                                      <p:to>
                                        <p:clrVal>
                                          <a:srgbClr val="FF0000"/>
                                        </p:clrVal>
                                      </p:to>
                                    </p:set>
                                  </p:childTnLst>
                                </p:cTn>
                              </p:par>
                              <p:par>
                                <p:cTn id="13" presetID="3" presetClass="emph" presetSubtype="1" grpId="0" nodeType="withEffect">
                                  <p:stCondLst>
                                    <p:cond delay="0"/>
                                  </p:stCondLst>
                                  <p:childTnLst>
                                    <p:set>
                                      <p:cBhvr override="childStyle">
                                        <p:cTn id="14" dur="indefinite"/>
                                        <p:tgtEl>
                                          <p:spTgt spid="657"/>
                                        </p:tgtEl>
                                        <p:attrNameLst>
                                          <p:attrName>style.color</p:attrName>
                                        </p:attrNameLst>
                                      </p:cBhvr>
                                      <p:to>
                                        <p:clrVal>
                                          <a:srgbClr val="FF0000"/>
                                        </p:clrVal>
                                      </p:to>
                                    </p:set>
                                  </p:childTnLst>
                                </p:cTn>
                              </p:par>
                              <p:par>
                                <p:cTn id="15" presetID="3" presetClass="emph" presetSubtype="1" grpId="1" nodeType="withEffect">
                                  <p:stCondLst>
                                    <p:cond delay="0"/>
                                  </p:stCondLst>
                                  <p:childTnLst>
                                    <p:set>
                                      <p:cBhvr override="childStyle">
                                        <p:cTn id="16" dur="indefinite"/>
                                        <p:tgtEl>
                                          <p:spTgt spid="685"/>
                                        </p:tgtEl>
                                        <p:attrNameLst>
                                          <p:attrName>style.color</p:attrName>
                                        </p:attrNameLst>
                                      </p:cBhvr>
                                      <p:to>
                                        <p:clrVal>
                                          <a:srgbClr val="00B050"/>
                                        </p:clrVal>
                                      </p:to>
                                    </p:set>
                                  </p:childTnLst>
                                </p:cTn>
                              </p:par>
                              <p:par>
                                <p:cTn id="17" presetID="3" presetClass="emph" presetSubtype="1" grpId="1" nodeType="withEffect">
                                  <p:stCondLst>
                                    <p:cond delay="0"/>
                                  </p:stCondLst>
                                  <p:childTnLst>
                                    <p:set>
                                      <p:cBhvr override="childStyle">
                                        <p:cTn id="18" dur="indefinite"/>
                                        <p:tgtEl>
                                          <p:spTgt spid="727"/>
                                        </p:tgtEl>
                                        <p:attrNameLst>
                                          <p:attrName>style.color</p:attrName>
                                        </p:attrNameLst>
                                      </p:cBhvr>
                                      <p:to>
                                        <p:clrVal>
                                          <a:srgbClr val="00B050"/>
                                        </p:clrVal>
                                      </p:to>
                                    </p:set>
                                  </p:childTnLst>
                                </p:cTn>
                              </p:par>
                              <p:par>
                                <p:cTn id="19" presetID="3" presetClass="emph" presetSubtype="1" grpId="1" nodeType="withEffect">
                                  <p:stCondLst>
                                    <p:cond delay="0"/>
                                  </p:stCondLst>
                                  <p:childTnLst>
                                    <p:set>
                                      <p:cBhvr override="childStyle">
                                        <p:cTn id="20" dur="indefinite"/>
                                        <p:tgtEl>
                                          <p:spTgt spid="769"/>
                                        </p:tgtEl>
                                        <p:attrNameLst>
                                          <p:attrName>style.color</p:attrName>
                                        </p:attrNameLst>
                                      </p:cBhvr>
                                      <p:to>
                                        <p:clrVal>
                                          <a:srgbClr val="00B050"/>
                                        </p:clrVal>
                                      </p:to>
                                    </p:set>
                                  </p:childTnLst>
                                </p:cTn>
                              </p:par>
                              <p:par>
                                <p:cTn id="21" presetID="3" presetClass="emph" presetSubtype="1" grpId="1" nodeType="withEffect">
                                  <p:stCondLst>
                                    <p:cond delay="0"/>
                                  </p:stCondLst>
                                  <p:childTnLst>
                                    <p:set>
                                      <p:cBhvr override="childStyle">
                                        <p:cTn id="22" dur="indefinite"/>
                                        <p:tgtEl>
                                          <p:spTgt spid="692"/>
                                        </p:tgtEl>
                                        <p:attrNameLst>
                                          <p:attrName>style.color</p:attrName>
                                        </p:attrNameLst>
                                      </p:cBhvr>
                                      <p:to>
                                        <p:clrVal>
                                          <a:srgbClr val="00B050"/>
                                        </p:clrVal>
                                      </p:to>
                                    </p:set>
                                  </p:childTnLst>
                                </p:cTn>
                              </p:par>
                              <p:par>
                                <p:cTn id="23" presetID="3" presetClass="emph" presetSubtype="1" grpId="1" nodeType="withEffect">
                                  <p:stCondLst>
                                    <p:cond delay="0"/>
                                  </p:stCondLst>
                                  <p:iterate type="lt">
                                    <p:tmPct val="0"/>
                                  </p:iterate>
                                  <p:childTnLst>
                                    <p:set>
                                      <p:cBhvr override="childStyle">
                                        <p:cTn id="24" dur="indefinite"/>
                                        <p:tgtEl>
                                          <p:spTgt spid="671"/>
                                        </p:tgtEl>
                                        <p:attrNameLst>
                                          <p:attrName>style.color</p:attrName>
                                        </p:attrNameLst>
                                      </p:cBhvr>
                                      <p:to>
                                        <p:clrVal>
                                          <a:srgbClr val="00B050"/>
                                        </p:clrVal>
                                      </p:to>
                                    </p:set>
                                  </p:childTnLst>
                                </p:cTn>
                              </p:par>
                              <p:par>
                                <p:cTn id="25" presetID="3" presetClass="emph" presetSubtype="1" grpId="1" nodeType="withEffect">
                                  <p:stCondLst>
                                    <p:cond delay="0"/>
                                  </p:stCondLst>
                                  <p:iterate type="lt">
                                    <p:tmPct val="0"/>
                                  </p:iterate>
                                  <p:childTnLst>
                                    <p:set>
                                      <p:cBhvr override="childStyle">
                                        <p:cTn id="26" dur="indefinite"/>
                                        <p:tgtEl>
                                          <p:spTgt spid="678"/>
                                        </p:tgtEl>
                                        <p:attrNameLst>
                                          <p:attrName>style.color</p:attrName>
                                        </p:attrNameLst>
                                      </p:cBhvr>
                                      <p:to>
                                        <p:clrVal>
                                          <a:srgbClr val="00B050"/>
                                        </p:clrVal>
                                      </p:to>
                                    </p:set>
                                  </p:childTnLst>
                                </p:cTn>
                              </p:par>
                              <p:par>
                                <p:cTn id="27" presetID="3" presetClass="emph" presetSubtype="1" grpId="1" nodeType="withEffect">
                                  <p:stCondLst>
                                    <p:cond delay="0"/>
                                  </p:stCondLst>
                                  <p:childTnLst>
                                    <p:set>
                                      <p:cBhvr override="childStyle">
                                        <p:cTn id="28" dur="indefinite"/>
                                        <p:tgtEl>
                                          <p:spTgt spid="713"/>
                                        </p:tgtEl>
                                        <p:attrNameLst>
                                          <p:attrName>style.color</p:attrName>
                                        </p:attrNameLst>
                                      </p:cBhvr>
                                      <p:to>
                                        <p:clrVal>
                                          <a:srgbClr val="00B050"/>
                                        </p:clrVal>
                                      </p:to>
                                    </p:set>
                                  </p:childTnLst>
                                </p:cTn>
                              </p:par>
                              <p:par>
                                <p:cTn id="29" presetID="3" presetClass="emph" presetSubtype="1" grpId="1" nodeType="withEffect">
                                  <p:stCondLst>
                                    <p:cond delay="0"/>
                                  </p:stCondLst>
                                  <p:childTnLst>
                                    <p:set>
                                      <p:cBhvr override="childStyle">
                                        <p:cTn id="30" dur="indefinite"/>
                                        <p:tgtEl>
                                          <p:spTgt spid="720"/>
                                        </p:tgtEl>
                                        <p:attrNameLst>
                                          <p:attrName>style.color</p:attrName>
                                        </p:attrNameLst>
                                      </p:cBhvr>
                                      <p:to>
                                        <p:clrVal>
                                          <a:srgbClr val="00B050"/>
                                        </p:clrVal>
                                      </p:to>
                                    </p:set>
                                  </p:childTnLst>
                                </p:cTn>
                              </p:par>
                              <p:par>
                                <p:cTn id="31" presetID="3" presetClass="emph" presetSubtype="1" grpId="2" nodeType="withEffect">
                                  <p:stCondLst>
                                    <p:cond delay="0"/>
                                  </p:stCondLst>
                                  <p:childTnLst>
                                    <p:set>
                                      <p:cBhvr override="childStyle">
                                        <p:cTn id="32" dur="indefinite"/>
                                        <p:tgtEl>
                                          <p:spTgt spid="699"/>
                                        </p:tgtEl>
                                        <p:attrNameLst>
                                          <p:attrName>style.color</p:attrName>
                                        </p:attrNameLst>
                                      </p:cBhvr>
                                      <p:to>
                                        <p:clrVal>
                                          <a:srgbClr val="E68900"/>
                                        </p:clrVal>
                                      </p:to>
                                    </p:set>
                                  </p:childTnLst>
                                </p:cTn>
                              </p:par>
                              <p:par>
                                <p:cTn id="33" presetID="3" presetClass="emph" presetSubtype="1" grpId="2" nodeType="withEffect">
                                  <p:stCondLst>
                                    <p:cond delay="0"/>
                                  </p:stCondLst>
                                  <p:childTnLst>
                                    <p:set>
                                      <p:cBhvr override="childStyle">
                                        <p:cTn id="34" dur="indefinite"/>
                                        <p:tgtEl>
                                          <p:spTgt spid="734"/>
                                        </p:tgtEl>
                                        <p:attrNameLst>
                                          <p:attrName>style.color</p:attrName>
                                        </p:attrNameLst>
                                      </p:cBhvr>
                                      <p:to>
                                        <p:clrVal>
                                          <a:srgbClr val="E68900"/>
                                        </p:clrVal>
                                      </p:to>
                                    </p:set>
                                  </p:childTnLst>
                                </p:cTn>
                              </p:par>
                              <p:par>
                                <p:cTn id="35" presetID="3" presetClass="emph" presetSubtype="1" grpId="2" nodeType="withEffect">
                                  <p:stCondLst>
                                    <p:cond delay="0"/>
                                  </p:stCondLst>
                                  <p:childTnLst>
                                    <p:set>
                                      <p:cBhvr override="childStyle">
                                        <p:cTn id="36" dur="indefinite"/>
                                        <p:tgtEl>
                                          <p:spTgt spid="741"/>
                                        </p:tgtEl>
                                        <p:attrNameLst>
                                          <p:attrName>style.color</p:attrName>
                                        </p:attrNameLst>
                                      </p:cBhvr>
                                      <p:to>
                                        <p:clrVal>
                                          <a:srgbClr val="E68900"/>
                                        </p:clrVal>
                                      </p:to>
                                    </p:set>
                                  </p:childTnLst>
                                </p:cTn>
                              </p:par>
                              <p:par>
                                <p:cTn id="37" presetID="3" presetClass="emph" presetSubtype="1" grpId="1" nodeType="withEffect">
                                  <p:stCondLst>
                                    <p:cond delay="0"/>
                                  </p:stCondLst>
                                  <p:childTnLst>
                                    <p:set>
                                      <p:cBhvr override="childStyle">
                                        <p:cTn id="38" dur="indefinite"/>
                                        <p:tgtEl>
                                          <p:spTgt spid="776"/>
                                        </p:tgtEl>
                                        <p:attrNameLst>
                                          <p:attrName>style.color</p:attrName>
                                        </p:attrNameLst>
                                      </p:cBhvr>
                                      <p:to>
                                        <p:clrVal>
                                          <a:srgbClr val="E68900"/>
                                        </p:clrVal>
                                      </p:to>
                                    </p:set>
                                  </p:childTnLst>
                                </p:cTn>
                              </p:par>
                              <p:par>
                                <p:cTn id="39" presetID="3" presetClass="emph" presetSubtype="1" grpId="2" nodeType="withEffect">
                                  <p:stCondLst>
                                    <p:cond delay="0"/>
                                  </p:stCondLst>
                                  <p:childTnLst>
                                    <p:set>
                                      <p:cBhvr override="childStyle">
                                        <p:cTn id="40" dur="indefinite"/>
                                        <p:tgtEl>
                                          <p:spTgt spid="783"/>
                                        </p:tgtEl>
                                        <p:attrNameLst>
                                          <p:attrName>style.color</p:attrName>
                                        </p:attrNameLst>
                                      </p:cBhvr>
                                      <p:to>
                                        <p:clrVal>
                                          <a:srgbClr val="E68900"/>
                                        </p:clrVal>
                                      </p:to>
                                    </p:set>
                                  </p:childTnLst>
                                </p:cTn>
                              </p:par>
                              <p:par>
                                <p:cTn id="41" presetID="3" presetClass="emph" presetSubtype="1" grpId="2" nodeType="withEffect">
                                  <p:stCondLst>
                                    <p:cond delay="0"/>
                                  </p:stCondLst>
                                  <p:childTnLst>
                                    <p:set>
                                      <p:cBhvr override="childStyle">
                                        <p:cTn id="42" dur="indefinite"/>
                                        <p:tgtEl>
                                          <p:spTgt spid="748"/>
                                        </p:tgtEl>
                                        <p:attrNameLst>
                                          <p:attrName>style.color</p:attrName>
                                        </p:attrNameLst>
                                      </p:cBhvr>
                                      <p:to>
                                        <p:clrVal>
                                          <a:srgbClr val="E68900"/>
                                        </p:clrVal>
                                      </p:to>
                                    </p:set>
                                  </p:childTnLst>
                                </p:cTn>
                              </p:par>
                              <p:par>
                                <p:cTn id="43" presetID="3" presetClass="emph" presetSubtype="1" grpId="2" nodeType="withEffect">
                                  <p:stCondLst>
                                    <p:cond delay="0"/>
                                  </p:stCondLst>
                                  <p:childTnLst>
                                    <p:set>
                                      <p:cBhvr override="childStyle">
                                        <p:cTn id="44" dur="indefinite"/>
                                        <p:tgtEl>
                                          <p:spTgt spid="790"/>
                                        </p:tgtEl>
                                        <p:attrNameLst>
                                          <p:attrName>style.color</p:attrName>
                                        </p:attrNameLst>
                                      </p:cBhvr>
                                      <p:to>
                                        <p:clrVal>
                                          <a:srgbClr val="E68900"/>
                                        </p:clrVal>
                                      </p:to>
                                    </p:set>
                                  </p:childTnLst>
                                </p:cTn>
                              </p:par>
                              <p:par>
                                <p:cTn id="45" presetID="3" presetClass="emph" presetSubtype="1" grpId="2" nodeType="withEffect">
                                  <p:stCondLst>
                                    <p:cond delay="0"/>
                                  </p:stCondLst>
                                  <p:childTnLst>
                                    <p:set>
                                      <p:cBhvr override="childStyle">
                                        <p:cTn id="46" dur="indefinite"/>
                                        <p:tgtEl>
                                          <p:spTgt spid="832"/>
                                        </p:tgtEl>
                                        <p:attrNameLst>
                                          <p:attrName>style.color</p:attrName>
                                        </p:attrNameLst>
                                      </p:cBhvr>
                                      <p:to>
                                        <p:clrVal>
                                          <a:srgbClr val="E68900"/>
                                        </p:clrVal>
                                      </p:to>
                                    </p:set>
                                  </p:childTnLst>
                                </p:cTn>
                              </p:par>
                              <p:par>
                                <p:cTn id="47" presetID="3" presetClass="emph" presetSubtype="1" grpId="3" nodeType="withEffect">
                                  <p:stCondLst>
                                    <p:cond delay="0"/>
                                  </p:stCondLst>
                                  <p:childTnLst>
                                    <p:set>
                                      <p:cBhvr override="childStyle">
                                        <p:cTn id="48" dur="indefinite"/>
                                        <p:tgtEl>
                                          <p:spTgt spid="783"/>
                                        </p:tgtEl>
                                        <p:attrNameLst>
                                          <p:attrName>style.color</p:attrName>
                                        </p:attrNameLst>
                                      </p:cBhvr>
                                      <p:to>
                                        <p:clrVal>
                                          <a:srgbClr val="E68900"/>
                                        </p:clrVal>
                                      </p:to>
                                    </p:set>
                                  </p:childTnLst>
                                </p:cTn>
                              </p:par>
                              <p:par>
                                <p:cTn id="49" presetID="3" presetClass="emph" presetSubtype="1" grpId="0" nodeType="withEffect">
                                  <p:stCondLst>
                                    <p:cond delay="0"/>
                                  </p:stCondLst>
                                  <p:childTnLst>
                                    <p:set>
                                      <p:cBhvr override="childStyle">
                                        <p:cTn id="50" dur="indefinite"/>
                                        <p:tgtEl>
                                          <p:spTgt spid="846"/>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755"/>
                                        </p:tgtEl>
                                        <p:attrNameLst>
                                          <p:attrName>style.color</p:attrName>
                                        </p:attrNameLst>
                                      </p:cBhvr>
                                      <p:to>
                                        <p:clrVal>
                                          <a:srgbClr val="E68900"/>
                                        </p:clrVal>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946"/>
                                        </p:tgtEl>
                                        <p:attrNameLst>
                                          <p:attrName>style.visibility</p:attrName>
                                        </p:attrNameLst>
                                      </p:cBhvr>
                                      <p:to>
                                        <p:strVal val="visible"/>
                                      </p:to>
                                    </p:set>
                                    <p:animEffect transition="in" filter="wheel(8)">
                                      <p:cBhvr>
                                        <p:cTn id="57" dur="500"/>
                                        <p:tgtEl>
                                          <p:spTgt spid="94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1"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8)">
                                      <p:cBhvr>
                                        <p:cTn id="64" dur="500"/>
                                        <p:tgtEl>
                                          <p:spTgt spid="19"/>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4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8)">
                                      <p:cBhvr>
                                        <p:cTn id="71" dur="500"/>
                                        <p:tgtEl>
                                          <p:spTgt spid="2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8)">
                                      <p:cBhvr>
                                        <p:cTn id="78" dur="500"/>
                                        <p:tgtEl>
                                          <p:spTgt spid="23"/>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1" presetClass="entr" presetSubtype="8" fill="hold" nodeType="clickEffect">
                                  <p:stCondLst>
                                    <p:cond delay="0"/>
                                  </p:stCondLst>
                                  <p:childTnLst>
                                    <p:set>
                                      <p:cBhvr>
                                        <p:cTn id="84" dur="1" fill="hold">
                                          <p:stCondLst>
                                            <p:cond delay="0"/>
                                          </p:stCondLst>
                                        </p:cTn>
                                        <p:tgtEl>
                                          <p:spTgt spid="938"/>
                                        </p:tgtEl>
                                        <p:attrNameLst>
                                          <p:attrName>style.visibility</p:attrName>
                                        </p:attrNameLst>
                                      </p:cBhvr>
                                      <p:to>
                                        <p:strVal val="visible"/>
                                      </p:to>
                                    </p:set>
                                    <p:animEffect transition="in" filter="wheel(8)">
                                      <p:cBhvr>
                                        <p:cTn id="85" dur="500"/>
                                        <p:tgtEl>
                                          <p:spTgt spid="93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1" presetClass="entr" presetSubtype="8" fill="hold" nodeType="clickEffect">
                                  <p:stCondLst>
                                    <p:cond delay="0"/>
                                  </p:stCondLst>
                                  <p:childTnLst>
                                    <p:set>
                                      <p:cBhvr>
                                        <p:cTn id="91" dur="1" fill="hold">
                                          <p:stCondLst>
                                            <p:cond delay="0"/>
                                          </p:stCondLst>
                                        </p:cTn>
                                        <p:tgtEl>
                                          <p:spTgt spid="940"/>
                                        </p:tgtEl>
                                        <p:attrNameLst>
                                          <p:attrName>style.visibility</p:attrName>
                                        </p:attrNameLst>
                                      </p:cBhvr>
                                      <p:to>
                                        <p:strVal val="visible"/>
                                      </p:to>
                                    </p:set>
                                    <p:animEffect transition="in" filter="wheel(8)">
                                      <p:cBhvr>
                                        <p:cTn id="92" dur="500"/>
                                        <p:tgtEl>
                                          <p:spTgt spid="940"/>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8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childTnLst>
                                </p:cTn>
                              </p:par>
                              <p:par>
                                <p:cTn id="101" presetID="1" presetClass="exit" presetSubtype="0" fill="hold" grpId="0" nodeType="withEffect">
                                  <p:stCondLst>
                                    <p:cond delay="0"/>
                                  </p:stCondLst>
                                  <p:childTnLst>
                                    <p:set>
                                      <p:cBhvr>
                                        <p:cTn id="102" dur="1" fill="hold">
                                          <p:stCondLst>
                                            <p:cond delay="0"/>
                                          </p:stCondLst>
                                        </p:cTn>
                                        <p:tgtEl>
                                          <p:spTgt spid="9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1" grpId="2" nodeType="clickEffect">
                                  <p:stCondLst>
                                    <p:cond delay="0"/>
                                  </p:stCondLst>
                                  <p:childTnLst>
                                    <p:set>
                                      <p:cBhvr override="childStyle">
                                        <p:cTn id="108" dur="indefinite"/>
                                        <p:tgtEl>
                                          <p:spTgt spid="685"/>
                                        </p:tgtEl>
                                        <p:attrNameLst>
                                          <p:attrName>style.color</p:attrName>
                                        </p:attrNameLst>
                                      </p:cBhvr>
                                      <p:to>
                                        <p:clrVal>
                                          <a:srgbClr val="FF0000"/>
                                        </p:clrVal>
                                      </p:to>
                                    </p:set>
                                  </p:childTnLst>
                                </p:cTn>
                              </p:par>
                              <p:par>
                                <p:cTn id="109" presetID="3" presetClass="emph" presetSubtype="1" grpId="2" nodeType="withEffect">
                                  <p:stCondLst>
                                    <p:cond delay="0"/>
                                  </p:stCondLst>
                                  <p:childTnLst>
                                    <p:set>
                                      <p:cBhvr override="childStyle">
                                        <p:cTn id="110" dur="indefinite"/>
                                        <p:tgtEl>
                                          <p:spTgt spid="727"/>
                                        </p:tgtEl>
                                        <p:attrNameLst>
                                          <p:attrName>style.color</p:attrName>
                                        </p:attrNameLst>
                                      </p:cBhvr>
                                      <p:to>
                                        <p:clrVal>
                                          <a:srgbClr val="FF0000"/>
                                        </p:clrVal>
                                      </p:to>
                                    </p:set>
                                  </p:childTnLst>
                                </p:cTn>
                              </p:par>
                              <p:par>
                                <p:cTn id="111" presetID="3" presetClass="emph" presetSubtype="1" grpId="2" nodeType="withEffect">
                                  <p:stCondLst>
                                    <p:cond delay="0"/>
                                  </p:stCondLst>
                                  <p:childTnLst>
                                    <p:set>
                                      <p:cBhvr override="childStyle">
                                        <p:cTn id="112" dur="indefinite"/>
                                        <p:tgtEl>
                                          <p:spTgt spid="769"/>
                                        </p:tgtEl>
                                        <p:attrNameLst>
                                          <p:attrName>style.color</p:attrName>
                                        </p:attrNameLst>
                                      </p:cBhvr>
                                      <p:to>
                                        <p:clrVal>
                                          <a:srgbClr val="FF0000"/>
                                        </p:clrVal>
                                      </p:to>
                                    </p:set>
                                  </p:childTnLst>
                                </p:cTn>
                              </p:par>
                              <p:par>
                                <p:cTn id="113" presetID="3" presetClass="emph" presetSubtype="1" grpId="2" nodeType="withEffect">
                                  <p:stCondLst>
                                    <p:cond delay="0"/>
                                  </p:stCondLst>
                                  <p:childTnLst>
                                    <p:set>
                                      <p:cBhvr override="childStyle">
                                        <p:cTn id="114" dur="indefinite"/>
                                        <p:tgtEl>
                                          <p:spTgt spid="692"/>
                                        </p:tgtEl>
                                        <p:attrNameLst>
                                          <p:attrName>style.color</p:attrName>
                                        </p:attrNameLst>
                                      </p:cBhvr>
                                      <p:to>
                                        <p:clrVal>
                                          <a:srgbClr val="FF0000"/>
                                        </p:clrVal>
                                      </p:to>
                                    </p:set>
                                  </p:childTnLst>
                                </p:cTn>
                              </p:par>
                              <p:par>
                                <p:cTn id="115" presetID="3" presetClass="emph" presetSubtype="1" grpId="2" nodeType="withEffect">
                                  <p:stCondLst>
                                    <p:cond delay="0"/>
                                  </p:stCondLst>
                                  <p:iterate type="lt">
                                    <p:tmPct val="0"/>
                                  </p:iterate>
                                  <p:childTnLst>
                                    <p:set>
                                      <p:cBhvr override="childStyle">
                                        <p:cTn id="116" dur="indefinite"/>
                                        <p:tgtEl>
                                          <p:spTgt spid="671"/>
                                        </p:tgtEl>
                                        <p:attrNameLst>
                                          <p:attrName>style.color</p:attrName>
                                        </p:attrNameLst>
                                      </p:cBhvr>
                                      <p:to>
                                        <p:clrVal>
                                          <a:srgbClr val="FF0000"/>
                                        </p:clrVal>
                                      </p:to>
                                    </p:set>
                                  </p:childTnLst>
                                </p:cTn>
                              </p:par>
                              <p:par>
                                <p:cTn id="117" presetID="3" presetClass="emph" presetSubtype="1" grpId="2" nodeType="withEffect">
                                  <p:stCondLst>
                                    <p:cond delay="0"/>
                                  </p:stCondLst>
                                  <p:iterate type="lt">
                                    <p:tmPct val="0"/>
                                  </p:iterate>
                                  <p:childTnLst>
                                    <p:set>
                                      <p:cBhvr override="childStyle">
                                        <p:cTn id="118" dur="indefinite"/>
                                        <p:tgtEl>
                                          <p:spTgt spid="678"/>
                                        </p:tgtEl>
                                        <p:attrNameLst>
                                          <p:attrName>style.color</p:attrName>
                                        </p:attrNameLst>
                                      </p:cBhvr>
                                      <p:to>
                                        <p:clrVal>
                                          <a:srgbClr val="FF0000"/>
                                        </p:clrVal>
                                      </p:to>
                                    </p:set>
                                  </p:childTnLst>
                                </p:cTn>
                              </p:par>
                              <p:par>
                                <p:cTn id="119" presetID="3" presetClass="emph" presetSubtype="1" grpId="2" nodeType="withEffect">
                                  <p:stCondLst>
                                    <p:cond delay="0"/>
                                  </p:stCondLst>
                                  <p:childTnLst>
                                    <p:set>
                                      <p:cBhvr override="childStyle">
                                        <p:cTn id="120" dur="indefinite"/>
                                        <p:tgtEl>
                                          <p:spTgt spid="713"/>
                                        </p:tgtEl>
                                        <p:attrNameLst>
                                          <p:attrName>style.color</p:attrName>
                                        </p:attrNameLst>
                                      </p:cBhvr>
                                      <p:to>
                                        <p:clrVal>
                                          <a:srgbClr val="FF0000"/>
                                        </p:clrVal>
                                      </p:to>
                                    </p:set>
                                  </p:childTnLst>
                                </p:cTn>
                              </p:par>
                              <p:par>
                                <p:cTn id="121" presetID="3" presetClass="emph" presetSubtype="1" grpId="2" nodeType="withEffect">
                                  <p:stCondLst>
                                    <p:cond delay="0"/>
                                  </p:stCondLst>
                                  <p:childTnLst>
                                    <p:set>
                                      <p:cBhvr override="childStyle">
                                        <p:cTn id="122" dur="indefinite"/>
                                        <p:tgtEl>
                                          <p:spTgt spid="720"/>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0" nodeType="withEffect">
                                  <p:stCondLst>
                                    <p:cond delay="0"/>
                                  </p:stCondLst>
                                  <p:childTnLst>
                                    <p:set>
                                      <p:cBhvr>
                                        <p:cTn id="128" dur="1" fill="hold">
                                          <p:stCondLst>
                                            <p:cond delay="0"/>
                                          </p:stCondLst>
                                        </p:cTn>
                                        <p:tgtEl>
                                          <p:spTgt spid="94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3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9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grpId="3" nodeType="clickEffect">
                                  <p:stCondLst>
                                    <p:cond delay="0"/>
                                  </p:stCondLst>
                                  <p:childTnLst>
                                    <p:set>
                                      <p:cBhvr override="childStyle">
                                        <p:cTn id="136" dur="indefinite"/>
                                        <p:tgtEl>
                                          <p:spTgt spid="699"/>
                                        </p:tgtEl>
                                        <p:attrNameLst>
                                          <p:attrName>style.color</p:attrName>
                                        </p:attrNameLst>
                                      </p:cBhvr>
                                      <p:to>
                                        <p:clrVal>
                                          <a:srgbClr val="00B050"/>
                                        </p:clrVal>
                                      </p:to>
                                    </p:set>
                                  </p:childTnLst>
                                </p:cTn>
                              </p:par>
                              <p:par>
                                <p:cTn id="137" presetID="3" presetClass="emph" presetSubtype="1" grpId="3" nodeType="withEffect">
                                  <p:stCondLst>
                                    <p:cond delay="0"/>
                                  </p:stCondLst>
                                  <p:childTnLst>
                                    <p:set>
                                      <p:cBhvr override="childStyle">
                                        <p:cTn id="138" dur="indefinite"/>
                                        <p:tgtEl>
                                          <p:spTgt spid="734"/>
                                        </p:tgtEl>
                                        <p:attrNameLst>
                                          <p:attrName>style.color</p:attrName>
                                        </p:attrNameLst>
                                      </p:cBhvr>
                                      <p:to>
                                        <p:clrVal>
                                          <a:srgbClr val="00B050"/>
                                        </p:clrVal>
                                      </p:to>
                                    </p:set>
                                  </p:childTnLst>
                                </p:cTn>
                              </p:par>
                              <p:par>
                                <p:cTn id="139" presetID="3" presetClass="emph" presetSubtype="1" grpId="3" nodeType="withEffect">
                                  <p:stCondLst>
                                    <p:cond delay="0"/>
                                  </p:stCondLst>
                                  <p:childTnLst>
                                    <p:set>
                                      <p:cBhvr override="childStyle">
                                        <p:cTn id="140" dur="indefinite"/>
                                        <p:tgtEl>
                                          <p:spTgt spid="741"/>
                                        </p:tgtEl>
                                        <p:attrNameLst>
                                          <p:attrName>style.color</p:attrName>
                                        </p:attrNameLst>
                                      </p:cBhvr>
                                      <p:to>
                                        <p:clrVal>
                                          <a:srgbClr val="00B050"/>
                                        </p:clrVal>
                                      </p:to>
                                    </p:set>
                                  </p:childTnLst>
                                </p:cTn>
                              </p:par>
                              <p:par>
                                <p:cTn id="141" presetID="3" presetClass="emph" presetSubtype="1" grpId="3" nodeType="withEffect">
                                  <p:stCondLst>
                                    <p:cond delay="0"/>
                                  </p:stCondLst>
                                  <p:childTnLst>
                                    <p:set>
                                      <p:cBhvr override="childStyle">
                                        <p:cTn id="142" dur="indefinite"/>
                                        <p:tgtEl>
                                          <p:spTgt spid="776"/>
                                        </p:tgtEl>
                                        <p:attrNameLst>
                                          <p:attrName>style.color</p:attrName>
                                        </p:attrNameLst>
                                      </p:cBhvr>
                                      <p:to>
                                        <p:clrVal>
                                          <a:srgbClr val="00B050"/>
                                        </p:clrVal>
                                      </p:to>
                                    </p:set>
                                  </p:childTnLst>
                                </p:cTn>
                              </p:par>
                              <p:par>
                                <p:cTn id="143" presetID="3" presetClass="emph" presetSubtype="1" grpId="4" nodeType="withEffect">
                                  <p:stCondLst>
                                    <p:cond delay="0"/>
                                  </p:stCondLst>
                                  <p:childTnLst>
                                    <p:set>
                                      <p:cBhvr override="childStyle">
                                        <p:cTn id="144" dur="indefinite"/>
                                        <p:tgtEl>
                                          <p:spTgt spid="783"/>
                                        </p:tgtEl>
                                        <p:attrNameLst>
                                          <p:attrName>style.color</p:attrName>
                                        </p:attrNameLst>
                                      </p:cBhvr>
                                      <p:to>
                                        <p:clrVal>
                                          <a:srgbClr val="00B050"/>
                                        </p:clrVal>
                                      </p:to>
                                    </p:set>
                                  </p:childTnLst>
                                </p:cTn>
                              </p:par>
                              <p:par>
                                <p:cTn id="145" presetID="3" presetClass="emph" presetSubtype="1" grpId="3" nodeType="withEffect">
                                  <p:stCondLst>
                                    <p:cond delay="0"/>
                                  </p:stCondLst>
                                  <p:childTnLst>
                                    <p:set>
                                      <p:cBhvr override="childStyle">
                                        <p:cTn id="146" dur="indefinite"/>
                                        <p:tgtEl>
                                          <p:spTgt spid="748"/>
                                        </p:tgtEl>
                                        <p:attrNameLst>
                                          <p:attrName>style.color</p:attrName>
                                        </p:attrNameLst>
                                      </p:cBhvr>
                                      <p:to>
                                        <p:clrVal>
                                          <a:srgbClr val="00B050"/>
                                        </p:clrVal>
                                      </p:to>
                                    </p:set>
                                  </p:childTnLst>
                                </p:cTn>
                              </p:par>
                              <p:par>
                                <p:cTn id="147" presetID="3" presetClass="emph" presetSubtype="1" grpId="3" nodeType="withEffect">
                                  <p:stCondLst>
                                    <p:cond delay="0"/>
                                  </p:stCondLst>
                                  <p:childTnLst>
                                    <p:set>
                                      <p:cBhvr override="childStyle">
                                        <p:cTn id="148" dur="indefinite"/>
                                        <p:tgtEl>
                                          <p:spTgt spid="790"/>
                                        </p:tgtEl>
                                        <p:attrNameLst>
                                          <p:attrName>style.color</p:attrName>
                                        </p:attrNameLst>
                                      </p:cBhvr>
                                      <p:to>
                                        <p:clrVal>
                                          <a:srgbClr val="00B050"/>
                                        </p:clrVal>
                                      </p:to>
                                    </p:set>
                                  </p:childTnLst>
                                </p:cTn>
                              </p:par>
                              <p:par>
                                <p:cTn id="149" presetID="3" presetClass="emph" presetSubtype="1" grpId="3" nodeType="withEffect">
                                  <p:stCondLst>
                                    <p:cond delay="0"/>
                                  </p:stCondLst>
                                  <p:childTnLst>
                                    <p:set>
                                      <p:cBhvr override="childStyle">
                                        <p:cTn id="150" dur="indefinite"/>
                                        <p:tgtEl>
                                          <p:spTgt spid="832"/>
                                        </p:tgtEl>
                                        <p:attrNameLst>
                                          <p:attrName>style.color</p:attrName>
                                        </p:attrNameLst>
                                      </p:cBhvr>
                                      <p:to>
                                        <p:clrVal>
                                          <a:srgbClr val="00B050"/>
                                        </p:clrVal>
                                      </p:to>
                                    </p:set>
                                  </p:childTnLst>
                                </p:cTn>
                              </p:par>
                              <p:par>
                                <p:cTn id="151" presetID="3" presetClass="emph" presetSubtype="1" grpId="1" nodeType="withEffect">
                                  <p:stCondLst>
                                    <p:cond delay="0"/>
                                  </p:stCondLst>
                                  <p:childTnLst>
                                    <p:set>
                                      <p:cBhvr override="childStyle">
                                        <p:cTn id="152" dur="indefinite"/>
                                        <p:tgtEl>
                                          <p:spTgt spid="846"/>
                                        </p:tgtEl>
                                        <p:attrNameLst>
                                          <p:attrName>style.color</p:attrName>
                                        </p:attrNameLst>
                                      </p:cBhvr>
                                      <p:to>
                                        <p:clrVal>
                                          <a:srgbClr val="00B050"/>
                                        </p:clrVal>
                                      </p:to>
                                    </p:set>
                                  </p:childTnLst>
                                </p:cTn>
                              </p:par>
                              <p:par>
                                <p:cTn id="153" presetID="3" presetClass="emph" presetSubtype="1" grpId="1" nodeType="withEffect">
                                  <p:stCondLst>
                                    <p:cond delay="0"/>
                                  </p:stCondLst>
                                  <p:childTnLst>
                                    <p:set>
                                      <p:cBhvr override="childStyle">
                                        <p:cTn id="154" dur="indefinite"/>
                                        <p:tgtEl>
                                          <p:spTgt spid="755"/>
                                        </p:tgtEl>
                                        <p:attrNameLst>
                                          <p:attrName>style.color</p:attrName>
                                        </p:attrNameLst>
                                      </p:cBhvr>
                                      <p:to>
                                        <p:clrVal>
                                          <a:srgbClr val="00B050"/>
                                        </p:clrVal>
                                      </p:to>
                                    </p:set>
                                  </p:childTnLst>
                                </p:cTn>
                              </p:par>
                            </p:childTnLst>
                          </p:cTn>
                        </p:par>
                      </p:childTnLst>
                    </p:cTn>
                  </p:par>
                  <p:par>
                    <p:cTn id="155" fill="hold">
                      <p:stCondLst>
                        <p:cond delay="indefinite"/>
                      </p:stCondLst>
                      <p:childTnLst>
                        <p:par>
                          <p:cTn id="156" fill="hold">
                            <p:stCondLst>
                              <p:cond delay="0"/>
                            </p:stCondLst>
                            <p:childTnLst>
                              <p:par>
                                <p:cTn id="157" presetID="3" presetClass="emph" presetSubtype="1" grpId="0" nodeType="clickEffect">
                                  <p:stCondLst>
                                    <p:cond delay="0"/>
                                  </p:stCondLst>
                                  <p:childTnLst>
                                    <p:set>
                                      <p:cBhvr override="childStyle">
                                        <p:cTn id="158" dur="indefinite"/>
                                        <p:tgtEl>
                                          <p:spTgt spid="762"/>
                                        </p:tgtEl>
                                        <p:attrNameLst>
                                          <p:attrName>style.color</p:attrName>
                                        </p:attrNameLst>
                                      </p:cBhvr>
                                      <p:to>
                                        <p:clrVal>
                                          <a:srgbClr val="E68900"/>
                                        </p:clrVal>
                                      </p:to>
                                    </p:set>
                                  </p:childTnLst>
                                </p:cTn>
                              </p:par>
                              <p:par>
                                <p:cTn id="159" presetID="3" presetClass="emph" presetSubtype="1" grpId="0" nodeType="withEffect">
                                  <p:stCondLst>
                                    <p:cond delay="0"/>
                                  </p:stCondLst>
                                  <p:childTnLst>
                                    <p:set>
                                      <p:cBhvr override="childStyle">
                                        <p:cTn id="160" dur="indefinite"/>
                                        <p:tgtEl>
                                          <p:spTgt spid="797"/>
                                        </p:tgtEl>
                                        <p:attrNameLst>
                                          <p:attrName>style.color</p:attrName>
                                        </p:attrNameLst>
                                      </p:cBhvr>
                                      <p:to>
                                        <p:clrVal>
                                          <a:srgbClr val="E68900"/>
                                        </p:clrVal>
                                      </p:to>
                                    </p:set>
                                  </p:childTnLst>
                                </p:cTn>
                              </p:par>
                              <p:par>
                                <p:cTn id="161" presetID="3" presetClass="emph" presetSubtype="1" grpId="0" nodeType="withEffect">
                                  <p:stCondLst>
                                    <p:cond delay="0"/>
                                  </p:stCondLst>
                                  <p:childTnLst>
                                    <p:set>
                                      <p:cBhvr override="childStyle">
                                        <p:cTn id="162" dur="indefinite"/>
                                        <p:tgtEl>
                                          <p:spTgt spid="804"/>
                                        </p:tgtEl>
                                        <p:attrNameLst>
                                          <p:attrName>style.color</p:attrName>
                                        </p:attrNameLst>
                                      </p:cBhvr>
                                      <p:to>
                                        <p:clrVal>
                                          <a:srgbClr val="E68900"/>
                                        </p:clrVal>
                                      </p:to>
                                    </p:set>
                                  </p:childTnLst>
                                </p:cTn>
                              </p:par>
                              <p:par>
                                <p:cTn id="163" presetID="3" presetClass="emph" presetSubtype="1" grpId="0" nodeType="withEffect">
                                  <p:stCondLst>
                                    <p:cond delay="0"/>
                                  </p:stCondLst>
                                  <p:childTnLst>
                                    <p:set>
                                      <p:cBhvr override="childStyle">
                                        <p:cTn id="164" dur="indefinite"/>
                                        <p:tgtEl>
                                          <p:spTgt spid="839"/>
                                        </p:tgtEl>
                                        <p:attrNameLst>
                                          <p:attrName>style.color</p:attrName>
                                        </p:attrNameLst>
                                      </p:cBhvr>
                                      <p:to>
                                        <p:clrVal>
                                          <a:srgbClr val="E68900"/>
                                        </p:clrVal>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297"/>
                                        </p:tgtEl>
                                        <p:attrNameLst>
                                          <p:attrName>style.visibility</p:attrName>
                                        </p:attrNameLst>
                                      </p:cBhvr>
                                      <p:to>
                                        <p:strVal val="visible"/>
                                      </p:to>
                                    </p:set>
                                    <p:animEffect transition="in" filter="wipe(down)">
                                      <p:cBhvr>
                                        <p:cTn id="175" dur="500"/>
                                        <p:tgtEl>
                                          <p:spTgt spid="297"/>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298"/>
                                        </p:tgtEl>
                                        <p:attrNameLst>
                                          <p:attrName>style.visibility</p:attrName>
                                        </p:attrNameLst>
                                      </p:cBhvr>
                                      <p:to>
                                        <p:strVal val="visible"/>
                                      </p:to>
                                    </p:set>
                                    <p:animEffect transition="in" filter="wipe(down)">
                                      <p:cBhvr>
                                        <p:cTn id="179" dur="500"/>
                                        <p:tgtEl>
                                          <p:spTgt spid="298"/>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mph" presetSubtype="1" grpId="3" nodeType="clickEffect">
                                  <p:stCondLst>
                                    <p:cond delay="0"/>
                                  </p:stCondLst>
                                  <p:childTnLst>
                                    <p:set>
                                      <p:cBhvr override="childStyle">
                                        <p:cTn id="183" dur="indefinite"/>
                                        <p:tgtEl>
                                          <p:spTgt spid="818"/>
                                        </p:tgtEl>
                                        <p:attrNameLst>
                                          <p:attrName>style.color</p:attrName>
                                        </p:attrNameLst>
                                      </p:cBhvr>
                                      <p:to>
                                        <p:clrVal>
                                          <a:srgbClr val="E68900"/>
                                        </p:clrVal>
                                      </p:to>
                                    </p:set>
                                  </p:childTnLst>
                                </p:cTn>
                              </p:par>
                              <p:par>
                                <p:cTn id="184" presetID="3" presetClass="emph" presetSubtype="1" grpId="3" nodeType="withEffect">
                                  <p:stCondLst>
                                    <p:cond delay="0"/>
                                  </p:stCondLst>
                                  <p:childTnLst>
                                    <p:set>
                                      <p:cBhvr override="childStyle">
                                        <p:cTn id="185" dur="indefinite"/>
                                        <p:tgtEl>
                                          <p:spTgt spid="867"/>
                                        </p:tgtEl>
                                        <p:attrNameLst>
                                          <p:attrName>style.color</p:attrName>
                                        </p:attrNameLst>
                                      </p:cBhvr>
                                      <p:to>
                                        <p:clrVal>
                                          <a:srgbClr val="E68900"/>
                                        </p:clrVal>
                                      </p:to>
                                    </p:set>
                                  </p:childTnLst>
                                </p:cTn>
                              </p:par>
                              <p:par>
                                <p:cTn id="186" presetID="3" presetClass="emph" presetSubtype="1" grpId="5" nodeType="withEffect">
                                  <p:stCondLst>
                                    <p:cond delay="0"/>
                                  </p:stCondLst>
                                  <p:childTnLst>
                                    <p:set>
                                      <p:cBhvr override="childStyle">
                                        <p:cTn id="187" dur="indefinite"/>
                                        <p:tgtEl>
                                          <p:spTgt spid="811"/>
                                        </p:tgtEl>
                                        <p:attrNameLst>
                                          <p:attrName>style.color</p:attrName>
                                        </p:attrNameLst>
                                      </p:cBhvr>
                                      <p:to>
                                        <p:clrVal>
                                          <a:srgbClr val="E68900"/>
                                        </p:clrVal>
                                      </p:to>
                                    </p:set>
                                  </p:childTnLst>
                                </p:cTn>
                              </p:par>
                              <p:par>
                                <p:cTn id="188" presetID="3" presetClass="emph" presetSubtype="1" grpId="5" nodeType="withEffect">
                                  <p:stCondLst>
                                    <p:cond delay="0"/>
                                  </p:stCondLst>
                                  <p:childTnLst>
                                    <p:set>
                                      <p:cBhvr override="childStyle">
                                        <p:cTn id="189" dur="indefinite"/>
                                        <p:tgtEl>
                                          <p:spTgt spid="853"/>
                                        </p:tgtEl>
                                        <p:attrNameLst>
                                          <p:attrName>style.color</p:attrName>
                                        </p:attrNameLst>
                                      </p:cBhvr>
                                      <p:to>
                                        <p:clrVal>
                                          <a:srgbClr val="E68900"/>
                                        </p:clrVal>
                                      </p:to>
                                    </p:se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951"/>
                                        </p:tgtEl>
                                        <p:attrNameLst>
                                          <p:attrName>style.visibility</p:attrName>
                                        </p:attrNameLst>
                                      </p:cBhvr>
                                      <p:to>
                                        <p:strVal val="visible"/>
                                      </p:to>
                                    </p:set>
                                    <p:animEffect transition="in" filter="wheel(8)">
                                      <p:cBhvr>
                                        <p:cTn id="194" dur="500"/>
                                        <p:tgtEl>
                                          <p:spTgt spid="951"/>
                                        </p:tgtEl>
                                      </p:cBhvr>
                                    </p:animEffect>
                                  </p:childTnLst>
                                </p:cTn>
                              </p:par>
                              <p:par>
                                <p:cTn id="195" presetID="1" presetClass="entr" presetSubtype="0" fill="hold" grpId="0" nodeType="withEffect">
                                  <p:stCondLst>
                                    <p:cond delay="0"/>
                                  </p:stCondLst>
                                  <p:childTnLst>
                                    <p:set>
                                      <p:cBhvr>
                                        <p:cTn id="196" dur="1" fill="hold">
                                          <p:stCondLst>
                                            <p:cond delay="0"/>
                                          </p:stCondLst>
                                        </p:cTn>
                                        <p:tgtEl>
                                          <p:spTgt spid="4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1" presetClass="entr" presetSubtype="8" fill="hold"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wheel(8)">
                                      <p:cBhvr>
                                        <p:cTn id="201" dur="500"/>
                                        <p:tgtEl>
                                          <p:spTgt spid="25"/>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421"/>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1" presetClass="entr" presetSubtype="8" fill="hold" nodeType="click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wheel(8)">
                                      <p:cBhvr>
                                        <p:cTn id="208" dur="500"/>
                                        <p:tgtEl>
                                          <p:spTgt spid="27"/>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42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wheel(8)">
                                      <p:cBhvr>
                                        <p:cTn id="215" dur="500"/>
                                        <p:tgtEl>
                                          <p:spTgt spid="29"/>
                                        </p:tgtEl>
                                      </p:cBhvr>
                                    </p:animEffect>
                                  </p:childTnLst>
                                </p:cTn>
                              </p:par>
                              <p:par>
                                <p:cTn id="216" presetID="1" presetClass="entr" presetSubtype="0" fill="hold" grpId="0" nodeType="withEffect">
                                  <p:stCondLst>
                                    <p:cond delay="0"/>
                                  </p:stCondLst>
                                  <p:childTnLst>
                                    <p:set>
                                      <p:cBhvr>
                                        <p:cTn id="217" dur="1" fill="hold">
                                          <p:stCondLst>
                                            <p:cond delay="0"/>
                                          </p:stCondLst>
                                        </p:cTn>
                                        <p:tgtEl>
                                          <p:spTgt spid="42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1" presetClass="entr" presetSubtype="8" fill="hold" nodeType="click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heel(8)">
                                      <p:cBhvr>
                                        <p:cTn id="222" dur="500"/>
                                        <p:tgtEl>
                                          <p:spTgt spid="26"/>
                                        </p:tgtEl>
                                      </p:cBhvr>
                                    </p:animEffect>
                                  </p:childTnLst>
                                </p:cTn>
                              </p:par>
                              <p:par>
                                <p:cTn id="223" presetID="1" presetClass="entr" presetSubtype="0" fill="hold" grpId="0" nodeType="withEffect">
                                  <p:stCondLst>
                                    <p:cond delay="0"/>
                                  </p:stCondLst>
                                  <p:childTnLst>
                                    <p:set>
                                      <p:cBhvr>
                                        <p:cTn id="224" dur="1" fill="hold">
                                          <p:stCondLst>
                                            <p:cond delay="0"/>
                                          </p:stCondLst>
                                        </p:cTn>
                                        <p:tgtEl>
                                          <p:spTgt spid="42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1" presetClass="entr" presetSubtype="8"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wheel(8)">
                                      <p:cBhvr>
                                        <p:cTn id="229" dur="500"/>
                                        <p:tgtEl>
                                          <p:spTgt spid="30"/>
                                        </p:tgtEl>
                                      </p:cBhvr>
                                    </p:animEffect>
                                  </p:childTnLst>
                                </p:cTn>
                              </p:par>
                              <p:par>
                                <p:cTn id="230" presetID="1" presetClass="entr" presetSubtype="0" fill="hold" grpId="0" nodeType="withEffect">
                                  <p:stCondLst>
                                    <p:cond delay="0"/>
                                  </p:stCondLst>
                                  <p:childTnLst>
                                    <p:set>
                                      <p:cBhvr>
                                        <p:cTn id="231"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1" grpId="2"/>
      <p:bldP spid="678" grpId="1"/>
      <p:bldP spid="678" grpId="2"/>
      <p:bldP spid="685" grpId="1"/>
      <p:bldP spid="685" grpId="2"/>
      <p:bldP spid="692" grpId="1"/>
      <p:bldP spid="692" grpId="2"/>
      <p:bldP spid="699" grpId="2"/>
      <p:bldP spid="699" grpId="3"/>
      <p:bldP spid="706" grpId="0"/>
      <p:bldP spid="713" grpId="1"/>
      <p:bldP spid="713" grpId="2"/>
      <p:bldP spid="720" grpId="1"/>
      <p:bldP spid="720" grpId="2"/>
      <p:bldP spid="727" grpId="1"/>
      <p:bldP spid="727" grpId="2"/>
      <p:bldP spid="734" grpId="2"/>
      <p:bldP spid="734" grpId="3"/>
      <p:bldP spid="741" grpId="2"/>
      <p:bldP spid="741" grpId="3"/>
      <p:bldP spid="748" grpId="2"/>
      <p:bldP spid="748" grpId="3"/>
      <p:bldP spid="755" grpId="0"/>
      <p:bldP spid="755" grpId="1"/>
      <p:bldP spid="762" grpId="0"/>
      <p:bldP spid="769" grpId="1"/>
      <p:bldP spid="769" grpId="2"/>
      <p:bldP spid="776" grpId="1"/>
      <p:bldP spid="776" grpId="3"/>
      <p:bldP spid="783" grpId="2"/>
      <p:bldP spid="783" grpId="3"/>
      <p:bldP spid="783" grpId="4"/>
      <p:bldP spid="790" grpId="2"/>
      <p:bldP spid="790" grpId="3"/>
      <p:bldP spid="797" grpId="0"/>
      <p:bldP spid="804" grpId="0"/>
      <p:bldP spid="811" grpId="5"/>
      <p:bldP spid="818" grpId="3"/>
      <p:bldP spid="832" grpId="2"/>
      <p:bldP spid="832" grpId="3"/>
      <p:bldP spid="839" grpId="0"/>
      <p:bldP spid="846" grpId="0"/>
      <p:bldP spid="846" grpId="1"/>
      <p:bldP spid="853" grpId="5"/>
      <p:bldP spid="867" grpId="3"/>
      <p:bldP spid="297" grpId="0" animBg="1"/>
      <p:bldP spid="298" grpId="0" animBg="1"/>
      <p:bldP spid="416" grpId="0"/>
      <p:bldP spid="417" grpId="0"/>
      <p:bldP spid="418" grpId="0"/>
      <p:bldP spid="419" grpId="0"/>
      <p:bldP spid="420" grpId="0"/>
      <p:bldP spid="421" grpId="0"/>
      <p:bldP spid="422" grpId="0"/>
      <p:bldP spid="423" grpId="0"/>
      <p:bldP spid="424" grpId="0"/>
      <p:bldP spid="430" grpId="0"/>
      <p:bldP spid="346" grpId="0"/>
      <p:bldP spid="347" grpId="0"/>
      <p:bldP spid="28" grpId="0" animBg="1"/>
      <p:bldP spid="28" grpId="1" animBg="1"/>
      <p:bldP spid="933" grpId="0" animBg="1"/>
      <p:bldP spid="933" grpId="1" animBg="1"/>
      <p:bldP spid="942" grpId="0" animBg="1"/>
      <p:bldP spid="943" grpId="0" animBg="1"/>
      <p:bldP spid="944" grpId="0" animBg="1"/>
      <p:bldP spid="945" grpId="0" animBg="1"/>
      <p:bldP spid="947" grpId="0" animBg="1"/>
      <p:bldP spid="3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5E955-D7BC-4B19-AC1C-0AEF9E8EFD6D}"/>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8" name="TextBox 947">
            <a:extLst>
              <a:ext uri="{FF2B5EF4-FFF2-40B4-BE49-F238E27FC236}">
                <a16:creationId xmlns:a16="http://schemas.microsoft.com/office/drawing/2014/main" id="{BCA7211E-F545-43C2-9E68-090F214D8E1E}"/>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10</a:t>
            </a:r>
            <a:endParaRPr lang="en-US" b="1" dirty="0"/>
          </a:p>
        </p:txBody>
      </p:sp>
      <p:sp>
        <p:nvSpPr>
          <p:cNvPr id="949" name="TextBox 948">
            <a:extLst>
              <a:ext uri="{FF2B5EF4-FFF2-40B4-BE49-F238E27FC236}">
                <a16:creationId xmlns:a16="http://schemas.microsoft.com/office/drawing/2014/main" id="{2D830B96-358E-4A31-8CE0-4F5A7A6D884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0" name="TextBox 949">
            <a:extLst>
              <a:ext uri="{FF2B5EF4-FFF2-40B4-BE49-F238E27FC236}">
                <a16:creationId xmlns:a16="http://schemas.microsoft.com/office/drawing/2014/main" id="{7F915C44-B866-4977-A244-711F85F3E6A5}"/>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52" name="TextBox 951">
            <a:extLst>
              <a:ext uri="{FF2B5EF4-FFF2-40B4-BE49-F238E27FC236}">
                <a16:creationId xmlns:a16="http://schemas.microsoft.com/office/drawing/2014/main" id="{42713F98-CAD4-4E7F-ABB6-6C9692DDF126}"/>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endParaRPr lang="en-US" b="1" dirty="0"/>
          </a:p>
        </p:txBody>
      </p:sp>
      <p:sp>
        <p:nvSpPr>
          <p:cNvPr id="953" name="TextBox 952">
            <a:extLst>
              <a:ext uri="{FF2B5EF4-FFF2-40B4-BE49-F238E27FC236}">
                <a16:creationId xmlns:a16="http://schemas.microsoft.com/office/drawing/2014/main" id="{379F59E3-1FB2-42EF-938C-8C0ACD8DB0F0}"/>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4" name="TextBox 953">
            <a:extLst>
              <a:ext uri="{FF2B5EF4-FFF2-40B4-BE49-F238E27FC236}">
                <a16:creationId xmlns:a16="http://schemas.microsoft.com/office/drawing/2014/main" id="{59B38765-B697-4EB3-B5F0-FE53E4D6F603}"/>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r>
              <a:rPr lang="en-US" b="1" dirty="0"/>
              <a:t> r</a:t>
            </a:r>
            <a:r>
              <a:rPr lang="en-US" b="1" baseline="-25000" dirty="0"/>
              <a:t>12</a:t>
            </a:r>
            <a:endParaRPr lang="en-US" b="1" dirty="0"/>
          </a:p>
        </p:txBody>
      </p:sp>
      <p:sp>
        <p:nvSpPr>
          <p:cNvPr id="7" name="TextBox 6">
            <a:extLst>
              <a:ext uri="{FF2B5EF4-FFF2-40B4-BE49-F238E27FC236}">
                <a16:creationId xmlns:a16="http://schemas.microsoft.com/office/drawing/2014/main" id="{5A39A7B2-E6EA-4EE4-92A0-29A054992AE7}"/>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7001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50"/>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657"/>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64"/>
                                        </p:tgtEl>
                                        <p:attrNameLst>
                                          <p:attrName>style.color</p:attrName>
                                        </p:attrNameLst>
                                      </p:cBhvr>
                                      <p:to>
                                        <p:clrVal>
                                          <a:srgbClr val="FF0000"/>
                                        </p:clrVal>
                                      </p:to>
                                    </p:set>
                                  </p:childTnLst>
                                </p:cTn>
                              </p:par>
                              <p:par>
                                <p:cTn id="13" presetID="3" presetClass="emph" presetSubtype="1" grpId="1" nodeType="withEffect">
                                  <p:stCondLst>
                                    <p:cond delay="0"/>
                                  </p:stCondLst>
                                  <p:iterate type="lt">
                                    <p:tmPct val="0"/>
                                  </p:iterate>
                                  <p:childTnLst>
                                    <p:set>
                                      <p:cBhvr override="childStyle">
                                        <p:cTn id="14" dur="indefinite"/>
                                        <p:tgtEl>
                                          <p:spTgt spid="671"/>
                                        </p:tgtEl>
                                        <p:attrNameLst>
                                          <p:attrName>style.color</p:attrName>
                                        </p:attrNameLst>
                                      </p:cBhvr>
                                      <p:to>
                                        <p:clrVal>
                                          <a:srgbClr val="FF0000"/>
                                        </p:clrVal>
                                      </p:to>
                                    </p:set>
                                  </p:childTnLst>
                                </p:cTn>
                              </p:par>
                              <p:par>
                                <p:cTn id="15" presetID="3" presetClass="emph" presetSubtype="1" grpId="1" nodeType="withEffect">
                                  <p:stCondLst>
                                    <p:cond delay="0"/>
                                  </p:stCondLst>
                                  <p:iterate type="lt">
                                    <p:tmPct val="0"/>
                                  </p:iterate>
                                  <p:childTnLst>
                                    <p:set>
                                      <p:cBhvr override="childStyle">
                                        <p:cTn id="16" dur="indefinite"/>
                                        <p:tgtEl>
                                          <p:spTgt spid="678"/>
                                        </p:tgtEl>
                                        <p:attrNameLst>
                                          <p:attrName>style.color</p:attrName>
                                        </p:attrNameLst>
                                      </p:cBhvr>
                                      <p:to>
                                        <p:clrVal>
                                          <a:srgbClr val="FF0000"/>
                                        </p:clrVal>
                                      </p:to>
                                    </p:set>
                                  </p:childTnLst>
                                </p:cTn>
                              </p:par>
                              <p:par>
                                <p:cTn id="17" presetID="3" presetClass="emph" presetSubtype="1" grpId="1" nodeType="withEffect">
                                  <p:stCondLst>
                                    <p:cond delay="0"/>
                                  </p:stCondLst>
                                  <p:childTnLst>
                                    <p:set>
                                      <p:cBhvr override="childStyle">
                                        <p:cTn id="18" dur="indefinite"/>
                                        <p:tgtEl>
                                          <p:spTgt spid="685"/>
                                        </p:tgtEl>
                                        <p:attrNameLst>
                                          <p:attrName>style.color</p:attrName>
                                        </p:attrNameLst>
                                      </p:cBhvr>
                                      <p:to>
                                        <p:clrVal>
                                          <a:srgbClr val="FF0000"/>
                                        </p:clrVal>
                                      </p:to>
                                    </p:set>
                                  </p:childTnLst>
                                </p:cTn>
                              </p:par>
                              <p:par>
                                <p:cTn id="19" presetID="3" presetClass="emph" presetSubtype="1" grpId="1" nodeType="withEffect">
                                  <p:stCondLst>
                                    <p:cond delay="0"/>
                                  </p:stCondLst>
                                  <p:childTnLst>
                                    <p:set>
                                      <p:cBhvr override="childStyle">
                                        <p:cTn id="20" dur="indefinite"/>
                                        <p:tgtEl>
                                          <p:spTgt spid="692"/>
                                        </p:tgtEl>
                                        <p:attrNameLst>
                                          <p:attrName>style.color</p:attrName>
                                        </p:attrNameLst>
                                      </p:cBhvr>
                                      <p:to>
                                        <p:clrVal>
                                          <a:srgbClr val="FF0000"/>
                                        </p:clrVal>
                                      </p:to>
                                    </p:set>
                                  </p:childTnLst>
                                </p:cTn>
                              </p:par>
                              <p:par>
                                <p:cTn id="21" presetID="3" presetClass="emph" presetSubtype="1" grpId="1" nodeType="withEffect">
                                  <p:stCondLst>
                                    <p:cond delay="0"/>
                                  </p:stCondLst>
                                  <p:childTnLst>
                                    <p:set>
                                      <p:cBhvr override="childStyle">
                                        <p:cTn id="22" dur="indefinite"/>
                                        <p:tgtEl>
                                          <p:spTgt spid="699"/>
                                        </p:tgtEl>
                                        <p:attrNameLst>
                                          <p:attrName>style.color</p:attrName>
                                        </p:attrNameLst>
                                      </p:cBhvr>
                                      <p:to>
                                        <p:clrVal>
                                          <a:srgbClr val="00B050"/>
                                        </p:clrVal>
                                      </p:to>
                                    </p:set>
                                  </p:childTnLst>
                                </p:cTn>
                              </p:par>
                              <p:par>
                                <p:cTn id="23" presetID="3" presetClass="emph" presetSubtype="1" grpId="0" nodeType="withEffect">
                                  <p:stCondLst>
                                    <p:cond delay="0"/>
                                  </p:stCondLst>
                                  <p:childTnLst>
                                    <p:set>
                                      <p:cBhvr override="childStyle">
                                        <p:cTn id="24" dur="indefinite"/>
                                        <p:tgtEl>
                                          <p:spTgt spid="706"/>
                                        </p:tgtEl>
                                        <p:attrNameLst>
                                          <p:attrName>style.color</p:attrName>
                                        </p:attrNameLst>
                                      </p:cBhvr>
                                      <p:to>
                                        <p:clrVal>
                                          <a:srgbClr val="FF0000"/>
                                        </p:clrVal>
                                      </p:to>
                                    </p:set>
                                  </p:childTnLst>
                                </p:cTn>
                              </p:par>
                              <p:par>
                                <p:cTn id="25" presetID="3" presetClass="emph" presetSubtype="1" grpId="1" nodeType="withEffect">
                                  <p:stCondLst>
                                    <p:cond delay="0"/>
                                  </p:stCondLst>
                                  <p:childTnLst>
                                    <p:set>
                                      <p:cBhvr override="childStyle">
                                        <p:cTn id="26" dur="indefinite"/>
                                        <p:tgtEl>
                                          <p:spTgt spid="713"/>
                                        </p:tgtEl>
                                        <p:attrNameLst>
                                          <p:attrName>style.color</p:attrName>
                                        </p:attrNameLst>
                                      </p:cBhvr>
                                      <p:to>
                                        <p:clrVal>
                                          <a:srgbClr val="FF0000"/>
                                        </p:clrVal>
                                      </p:to>
                                    </p:set>
                                  </p:childTnLst>
                                </p:cTn>
                              </p:par>
                              <p:par>
                                <p:cTn id="27" presetID="3" presetClass="emph" presetSubtype="1" grpId="1" nodeType="withEffect">
                                  <p:stCondLst>
                                    <p:cond delay="0"/>
                                  </p:stCondLst>
                                  <p:childTnLst>
                                    <p:set>
                                      <p:cBhvr override="childStyle">
                                        <p:cTn id="28" dur="indefinite"/>
                                        <p:tgtEl>
                                          <p:spTgt spid="720"/>
                                        </p:tgtEl>
                                        <p:attrNameLst>
                                          <p:attrName>style.color</p:attrName>
                                        </p:attrNameLst>
                                      </p:cBhvr>
                                      <p:to>
                                        <p:clrVal>
                                          <a:srgbClr val="FF0000"/>
                                        </p:clrVal>
                                      </p:to>
                                    </p:set>
                                  </p:childTnLst>
                                </p:cTn>
                              </p:par>
                              <p:par>
                                <p:cTn id="29" presetID="3" presetClass="emph" presetSubtype="1" grpId="1" nodeType="withEffect">
                                  <p:stCondLst>
                                    <p:cond delay="0"/>
                                  </p:stCondLst>
                                  <p:childTnLst>
                                    <p:set>
                                      <p:cBhvr override="childStyle">
                                        <p:cTn id="30" dur="indefinite"/>
                                        <p:tgtEl>
                                          <p:spTgt spid="727"/>
                                        </p:tgtEl>
                                        <p:attrNameLst>
                                          <p:attrName>style.color</p:attrName>
                                        </p:attrNameLst>
                                      </p:cBhvr>
                                      <p:to>
                                        <p:clrVal>
                                          <a:srgbClr val="FF0000"/>
                                        </p:clrVal>
                                      </p:to>
                                    </p:set>
                                  </p:childTnLst>
                                </p:cTn>
                              </p:par>
                              <p:par>
                                <p:cTn id="31" presetID="3" presetClass="emph" presetSubtype="1" grpId="1" nodeType="withEffect">
                                  <p:stCondLst>
                                    <p:cond delay="0"/>
                                  </p:stCondLst>
                                  <p:childTnLst>
                                    <p:set>
                                      <p:cBhvr override="childStyle">
                                        <p:cTn id="32" dur="indefinite"/>
                                        <p:tgtEl>
                                          <p:spTgt spid="734"/>
                                        </p:tgtEl>
                                        <p:attrNameLst>
                                          <p:attrName>style.color</p:attrName>
                                        </p:attrNameLst>
                                      </p:cBhvr>
                                      <p:to>
                                        <p:clrVal>
                                          <a:srgbClr val="00B050"/>
                                        </p:clrVal>
                                      </p:to>
                                    </p:set>
                                  </p:childTnLst>
                                </p:cTn>
                              </p:par>
                              <p:par>
                                <p:cTn id="33" presetID="3" presetClass="emph" presetSubtype="1" grpId="1" nodeType="withEffect">
                                  <p:stCondLst>
                                    <p:cond delay="0"/>
                                  </p:stCondLst>
                                  <p:childTnLst>
                                    <p:set>
                                      <p:cBhvr override="childStyle">
                                        <p:cTn id="34" dur="indefinite"/>
                                        <p:tgtEl>
                                          <p:spTgt spid="741"/>
                                        </p:tgtEl>
                                        <p:attrNameLst>
                                          <p:attrName>style.color</p:attrName>
                                        </p:attrNameLst>
                                      </p:cBhvr>
                                      <p:to>
                                        <p:clrVal>
                                          <a:srgbClr val="00B050"/>
                                        </p:clrVal>
                                      </p:to>
                                    </p:set>
                                  </p:childTnLst>
                                </p:cTn>
                              </p:par>
                              <p:par>
                                <p:cTn id="35" presetID="3" presetClass="emph" presetSubtype="1" grpId="1" nodeType="withEffect">
                                  <p:stCondLst>
                                    <p:cond delay="0"/>
                                  </p:stCondLst>
                                  <p:childTnLst>
                                    <p:set>
                                      <p:cBhvr override="childStyle">
                                        <p:cTn id="36" dur="indefinite"/>
                                        <p:tgtEl>
                                          <p:spTgt spid="748"/>
                                        </p:tgtEl>
                                        <p:attrNameLst>
                                          <p:attrName>style.color</p:attrName>
                                        </p:attrNameLst>
                                      </p:cBhvr>
                                      <p:to>
                                        <p:clrVal>
                                          <a:srgbClr val="00B050"/>
                                        </p:clrVal>
                                      </p:to>
                                    </p:set>
                                  </p:childTnLst>
                                </p:cTn>
                              </p:par>
                              <p:par>
                                <p:cTn id="37" presetID="3" presetClass="emph" presetSubtype="1" grpId="1" nodeType="withEffect">
                                  <p:stCondLst>
                                    <p:cond delay="0"/>
                                  </p:stCondLst>
                                  <p:childTnLst>
                                    <p:set>
                                      <p:cBhvr override="childStyle">
                                        <p:cTn id="38" dur="indefinite"/>
                                        <p:tgtEl>
                                          <p:spTgt spid="755"/>
                                        </p:tgtEl>
                                        <p:attrNameLst>
                                          <p:attrName>style.color</p:attrName>
                                        </p:attrNameLst>
                                      </p:cBhvr>
                                      <p:to>
                                        <p:clrVal>
                                          <a:srgbClr val="00B050"/>
                                        </p:clrVal>
                                      </p:to>
                                    </p:set>
                                  </p:childTnLst>
                                </p:cTn>
                              </p:par>
                              <p:par>
                                <p:cTn id="39" presetID="3" presetClass="emph" presetSubtype="1" grpId="0" nodeType="withEffect">
                                  <p:stCondLst>
                                    <p:cond delay="0"/>
                                  </p:stCondLst>
                                  <p:childTnLst>
                                    <p:set>
                                      <p:cBhvr override="childStyle">
                                        <p:cTn id="40" dur="indefinite"/>
                                        <p:tgtEl>
                                          <p:spTgt spid="762"/>
                                        </p:tgtEl>
                                        <p:attrNameLst>
                                          <p:attrName>style.color</p:attrName>
                                        </p:attrNameLst>
                                      </p:cBhvr>
                                      <p:to>
                                        <p:clrVal>
                                          <a:srgbClr val="E68900"/>
                                        </p:clrVal>
                                      </p:to>
                                    </p:set>
                                  </p:childTnLst>
                                </p:cTn>
                              </p:par>
                              <p:par>
                                <p:cTn id="41" presetID="3" presetClass="emph" presetSubtype="1" grpId="1" nodeType="withEffect">
                                  <p:stCondLst>
                                    <p:cond delay="0"/>
                                  </p:stCondLst>
                                  <p:childTnLst>
                                    <p:set>
                                      <p:cBhvr override="childStyle">
                                        <p:cTn id="42" dur="indefinite"/>
                                        <p:tgtEl>
                                          <p:spTgt spid="769"/>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776"/>
                                        </p:tgtEl>
                                        <p:attrNameLst>
                                          <p:attrName>style.color</p:attrName>
                                        </p:attrNameLst>
                                      </p:cBhvr>
                                      <p:to>
                                        <p:clrVal>
                                          <a:srgbClr val="00B050"/>
                                        </p:clrVal>
                                      </p:to>
                                    </p:set>
                                  </p:childTnLst>
                                </p:cTn>
                              </p:par>
                              <p:par>
                                <p:cTn id="45" presetID="3" presetClass="emph" presetSubtype="1" grpId="2" nodeType="withEffect">
                                  <p:stCondLst>
                                    <p:cond delay="0"/>
                                  </p:stCondLst>
                                  <p:childTnLst>
                                    <p:set>
                                      <p:cBhvr override="childStyle">
                                        <p:cTn id="46" dur="indefinite"/>
                                        <p:tgtEl>
                                          <p:spTgt spid="783"/>
                                        </p:tgtEl>
                                        <p:attrNameLst>
                                          <p:attrName>style.color</p:attrName>
                                        </p:attrNameLst>
                                      </p:cBhvr>
                                      <p:to>
                                        <p:clrVal>
                                          <a:srgbClr val="00B050"/>
                                        </p:clrVal>
                                      </p:to>
                                    </p:set>
                                  </p:childTnLst>
                                </p:cTn>
                              </p:par>
                              <p:par>
                                <p:cTn id="47" presetID="3" presetClass="emph" presetSubtype="1" grpId="1" nodeType="withEffect">
                                  <p:stCondLst>
                                    <p:cond delay="0"/>
                                  </p:stCondLst>
                                  <p:childTnLst>
                                    <p:set>
                                      <p:cBhvr override="childStyle">
                                        <p:cTn id="48" dur="indefinite"/>
                                        <p:tgtEl>
                                          <p:spTgt spid="790"/>
                                        </p:tgtEl>
                                        <p:attrNameLst>
                                          <p:attrName>style.color</p:attrName>
                                        </p:attrNameLst>
                                      </p:cBhvr>
                                      <p:to>
                                        <p:clrVal>
                                          <a:srgbClr val="00B050"/>
                                        </p:clrVal>
                                      </p:to>
                                    </p:set>
                                  </p:childTnLst>
                                </p:cTn>
                              </p:par>
                              <p:par>
                                <p:cTn id="49" presetID="3" presetClass="emph" presetSubtype="1" grpId="0" nodeType="withEffect">
                                  <p:stCondLst>
                                    <p:cond delay="0"/>
                                  </p:stCondLst>
                                  <p:childTnLst>
                                    <p:set>
                                      <p:cBhvr override="childStyle">
                                        <p:cTn id="50" dur="indefinite"/>
                                        <p:tgtEl>
                                          <p:spTgt spid="797"/>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804"/>
                                        </p:tgtEl>
                                        <p:attrNameLst>
                                          <p:attrName>style.color</p:attrName>
                                        </p:attrNameLst>
                                      </p:cBhvr>
                                      <p:to>
                                        <p:clrVal>
                                          <a:srgbClr val="E68900"/>
                                        </p:clrVal>
                                      </p:to>
                                    </p:set>
                                  </p:childTnLst>
                                </p:cTn>
                              </p:par>
                              <p:par>
                                <p:cTn id="53" presetID="3" presetClass="emph" presetSubtype="1" grpId="2" nodeType="withEffect">
                                  <p:stCondLst>
                                    <p:cond delay="0"/>
                                  </p:stCondLst>
                                  <p:childTnLst>
                                    <p:set>
                                      <p:cBhvr override="childStyle">
                                        <p:cTn id="54" dur="indefinite"/>
                                        <p:tgtEl>
                                          <p:spTgt spid="811"/>
                                        </p:tgtEl>
                                        <p:attrNameLst>
                                          <p:attrName>style.color</p:attrName>
                                        </p:attrNameLst>
                                      </p:cBhvr>
                                      <p:to>
                                        <p:clrVal>
                                          <a:srgbClr val="E68900"/>
                                        </p:clrVal>
                                      </p:to>
                                    </p:set>
                                  </p:childTnLst>
                                </p:cTn>
                              </p:par>
                              <p:par>
                                <p:cTn id="55" presetID="3" presetClass="emph" presetSubtype="1" grpId="0" nodeType="withEffect">
                                  <p:stCondLst>
                                    <p:cond delay="0"/>
                                  </p:stCondLst>
                                  <p:childTnLst>
                                    <p:set>
                                      <p:cBhvr override="childStyle">
                                        <p:cTn id="56" dur="indefinite"/>
                                        <p:tgtEl>
                                          <p:spTgt spid="818"/>
                                        </p:tgtEl>
                                        <p:attrNameLst>
                                          <p:attrName>style.color</p:attrName>
                                        </p:attrNameLst>
                                      </p:cBhvr>
                                      <p:to>
                                        <p:clrVal>
                                          <a:srgbClr val="E68900"/>
                                        </p:clrVal>
                                      </p:to>
                                    </p:set>
                                  </p:childTnLst>
                                </p:cTn>
                              </p:par>
                              <p:par>
                                <p:cTn id="57" presetID="3" presetClass="emph" presetSubtype="1" grpId="1" nodeType="withEffect">
                                  <p:stCondLst>
                                    <p:cond delay="0"/>
                                  </p:stCondLst>
                                  <p:childTnLst>
                                    <p:set>
                                      <p:cBhvr override="childStyle">
                                        <p:cTn id="58" dur="indefinite"/>
                                        <p:tgtEl>
                                          <p:spTgt spid="832"/>
                                        </p:tgtEl>
                                        <p:attrNameLst>
                                          <p:attrName>style.color</p:attrName>
                                        </p:attrNameLst>
                                      </p:cBhvr>
                                      <p:to>
                                        <p:clrVal>
                                          <a:srgbClr val="00B050"/>
                                        </p:clrVal>
                                      </p:to>
                                    </p:set>
                                  </p:childTnLst>
                                </p:cTn>
                              </p:par>
                              <p:par>
                                <p:cTn id="59" presetID="3" presetClass="emph" presetSubtype="1" grpId="0" nodeType="withEffect">
                                  <p:stCondLst>
                                    <p:cond delay="0"/>
                                  </p:stCondLst>
                                  <p:childTnLst>
                                    <p:set>
                                      <p:cBhvr override="childStyle">
                                        <p:cTn id="60" dur="indefinite"/>
                                        <p:tgtEl>
                                          <p:spTgt spid="839"/>
                                        </p:tgtEl>
                                        <p:attrNameLst>
                                          <p:attrName>style.color</p:attrName>
                                        </p:attrNameLst>
                                      </p:cBhvr>
                                      <p:to>
                                        <p:clrVal>
                                          <a:srgbClr val="E68900"/>
                                        </p:clrVal>
                                      </p:to>
                                    </p:set>
                                  </p:childTnLst>
                                </p:cTn>
                              </p:par>
                              <p:par>
                                <p:cTn id="61" presetID="3" presetClass="emph" presetSubtype="1" grpId="1" nodeType="withEffect">
                                  <p:stCondLst>
                                    <p:cond delay="0"/>
                                  </p:stCondLst>
                                  <p:childTnLst>
                                    <p:set>
                                      <p:cBhvr override="childStyle">
                                        <p:cTn id="62" dur="indefinite"/>
                                        <p:tgtEl>
                                          <p:spTgt spid="846"/>
                                        </p:tgtEl>
                                        <p:attrNameLst>
                                          <p:attrName>style.color</p:attrName>
                                        </p:attrNameLst>
                                      </p:cBhvr>
                                      <p:to>
                                        <p:clrVal>
                                          <a:srgbClr val="00B050"/>
                                        </p:clrVal>
                                      </p:to>
                                    </p:set>
                                  </p:childTnLst>
                                </p:cTn>
                              </p:par>
                              <p:par>
                                <p:cTn id="63" presetID="3" presetClass="emph" presetSubtype="1" grpId="2" nodeType="withEffect">
                                  <p:stCondLst>
                                    <p:cond delay="0"/>
                                  </p:stCondLst>
                                  <p:childTnLst>
                                    <p:set>
                                      <p:cBhvr override="childStyle">
                                        <p:cTn id="64" dur="indefinite"/>
                                        <p:tgtEl>
                                          <p:spTgt spid="853"/>
                                        </p:tgtEl>
                                        <p:attrNameLst>
                                          <p:attrName>style.color</p:attrName>
                                        </p:attrNameLst>
                                      </p:cBhvr>
                                      <p:to>
                                        <p:clrVal>
                                          <a:srgbClr val="E68900"/>
                                        </p:clrVal>
                                      </p:to>
                                    </p:set>
                                  </p:childTnLst>
                                </p:cTn>
                              </p:par>
                              <p:par>
                                <p:cTn id="65" presetID="3" presetClass="emph" presetSubtype="1" grpId="0" nodeType="withEffect">
                                  <p:stCondLst>
                                    <p:cond delay="0"/>
                                  </p:stCondLst>
                                  <p:childTnLst>
                                    <p:set>
                                      <p:cBhvr override="childStyle">
                                        <p:cTn id="66" dur="indefinite"/>
                                        <p:tgtEl>
                                          <p:spTgt spid="867"/>
                                        </p:tgtEl>
                                        <p:attrNameLst>
                                          <p:attrName>style.color</p:attrName>
                                        </p:attrNameLst>
                                      </p:cBhvr>
                                      <p:to>
                                        <p:clrVal>
                                          <a:srgbClr val="E689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947"/>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93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94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9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mph" presetSubtype="1" grpId="2" nodeType="clickEffect">
                                  <p:stCondLst>
                                    <p:cond delay="0"/>
                                  </p:stCondLst>
                                  <p:childTnLst>
                                    <p:set>
                                      <p:cBhvr override="childStyle">
                                        <p:cTn id="80" dur="indefinite"/>
                                        <p:tgtEl>
                                          <p:spTgt spid="699"/>
                                        </p:tgtEl>
                                        <p:attrNameLst>
                                          <p:attrName>style.color</p:attrName>
                                        </p:attrNameLst>
                                      </p:cBhvr>
                                      <p:to>
                                        <p:clrVal>
                                          <a:srgbClr val="FF0000"/>
                                        </p:clrVal>
                                      </p:to>
                                    </p:set>
                                  </p:childTnLst>
                                </p:cTn>
                              </p:par>
                              <p:par>
                                <p:cTn id="81" presetID="3" presetClass="emph" presetSubtype="1" grpId="2" nodeType="withEffect">
                                  <p:stCondLst>
                                    <p:cond delay="0"/>
                                  </p:stCondLst>
                                  <p:childTnLst>
                                    <p:set>
                                      <p:cBhvr override="childStyle">
                                        <p:cTn id="82" dur="indefinite"/>
                                        <p:tgtEl>
                                          <p:spTgt spid="734"/>
                                        </p:tgtEl>
                                        <p:attrNameLst>
                                          <p:attrName>style.color</p:attrName>
                                        </p:attrNameLst>
                                      </p:cBhvr>
                                      <p:to>
                                        <p:clrVal>
                                          <a:srgbClr val="FF0000"/>
                                        </p:clrVal>
                                      </p:to>
                                    </p:set>
                                  </p:childTnLst>
                                </p:cTn>
                              </p:par>
                              <p:par>
                                <p:cTn id="83" presetID="3" presetClass="emph" presetSubtype="1" grpId="2" nodeType="withEffect">
                                  <p:stCondLst>
                                    <p:cond delay="0"/>
                                  </p:stCondLst>
                                  <p:childTnLst>
                                    <p:set>
                                      <p:cBhvr override="childStyle">
                                        <p:cTn id="84" dur="indefinite"/>
                                        <p:tgtEl>
                                          <p:spTgt spid="741"/>
                                        </p:tgtEl>
                                        <p:attrNameLst>
                                          <p:attrName>style.color</p:attrName>
                                        </p:attrNameLst>
                                      </p:cBhvr>
                                      <p:to>
                                        <p:clrVal>
                                          <a:srgbClr val="FF0000"/>
                                        </p:clrVal>
                                      </p:to>
                                    </p:set>
                                  </p:childTnLst>
                                </p:cTn>
                              </p:par>
                              <p:par>
                                <p:cTn id="85" presetID="3" presetClass="emph" presetSubtype="1" grpId="2" nodeType="withEffect">
                                  <p:stCondLst>
                                    <p:cond delay="0"/>
                                  </p:stCondLst>
                                  <p:childTnLst>
                                    <p:set>
                                      <p:cBhvr override="childStyle">
                                        <p:cTn id="86" dur="indefinite"/>
                                        <p:tgtEl>
                                          <p:spTgt spid="776"/>
                                        </p:tgtEl>
                                        <p:attrNameLst>
                                          <p:attrName>style.color</p:attrName>
                                        </p:attrNameLst>
                                      </p:cBhvr>
                                      <p:to>
                                        <p:clrVal>
                                          <a:srgbClr val="FF0000"/>
                                        </p:clrVal>
                                      </p:to>
                                    </p:set>
                                  </p:childTnLst>
                                </p:cTn>
                              </p:par>
                              <p:par>
                                <p:cTn id="87" presetID="3" presetClass="emph" presetSubtype="1" grpId="3" nodeType="withEffect">
                                  <p:stCondLst>
                                    <p:cond delay="0"/>
                                  </p:stCondLst>
                                  <p:childTnLst>
                                    <p:set>
                                      <p:cBhvr override="childStyle">
                                        <p:cTn id="88" dur="indefinite"/>
                                        <p:tgtEl>
                                          <p:spTgt spid="783"/>
                                        </p:tgtEl>
                                        <p:attrNameLst>
                                          <p:attrName>style.color</p:attrName>
                                        </p:attrNameLst>
                                      </p:cBhvr>
                                      <p:to>
                                        <p:clrVal>
                                          <a:srgbClr val="FF0000"/>
                                        </p:clrVal>
                                      </p:to>
                                    </p:set>
                                  </p:childTnLst>
                                </p:cTn>
                              </p:par>
                              <p:par>
                                <p:cTn id="89" presetID="3" presetClass="emph" presetSubtype="1" grpId="2" nodeType="withEffect">
                                  <p:stCondLst>
                                    <p:cond delay="0"/>
                                  </p:stCondLst>
                                  <p:childTnLst>
                                    <p:set>
                                      <p:cBhvr override="childStyle">
                                        <p:cTn id="90" dur="indefinite"/>
                                        <p:tgtEl>
                                          <p:spTgt spid="748"/>
                                        </p:tgtEl>
                                        <p:attrNameLst>
                                          <p:attrName>style.color</p:attrName>
                                        </p:attrNameLst>
                                      </p:cBhvr>
                                      <p:to>
                                        <p:clrVal>
                                          <a:srgbClr val="FF0000"/>
                                        </p:clrVal>
                                      </p:to>
                                    </p:set>
                                  </p:childTnLst>
                                </p:cTn>
                              </p:par>
                              <p:par>
                                <p:cTn id="91" presetID="3" presetClass="emph" presetSubtype="1" grpId="2" nodeType="withEffect">
                                  <p:stCondLst>
                                    <p:cond delay="0"/>
                                  </p:stCondLst>
                                  <p:childTnLst>
                                    <p:set>
                                      <p:cBhvr override="childStyle">
                                        <p:cTn id="92" dur="indefinite"/>
                                        <p:tgtEl>
                                          <p:spTgt spid="790"/>
                                        </p:tgtEl>
                                        <p:attrNameLst>
                                          <p:attrName>style.color</p:attrName>
                                        </p:attrNameLst>
                                      </p:cBhvr>
                                      <p:to>
                                        <p:clrVal>
                                          <a:srgbClr val="FF0000"/>
                                        </p:clrVal>
                                      </p:to>
                                    </p:set>
                                  </p:childTnLst>
                                </p:cTn>
                              </p:par>
                              <p:par>
                                <p:cTn id="93" presetID="3" presetClass="emph" presetSubtype="1" grpId="2" nodeType="withEffect">
                                  <p:stCondLst>
                                    <p:cond delay="0"/>
                                  </p:stCondLst>
                                  <p:childTnLst>
                                    <p:set>
                                      <p:cBhvr override="childStyle">
                                        <p:cTn id="94" dur="indefinite"/>
                                        <p:tgtEl>
                                          <p:spTgt spid="832"/>
                                        </p:tgtEl>
                                        <p:attrNameLst>
                                          <p:attrName>style.color</p:attrName>
                                        </p:attrNameLst>
                                      </p:cBhvr>
                                      <p:to>
                                        <p:clrVal>
                                          <a:srgbClr val="FF0000"/>
                                        </p:clrVal>
                                      </p:to>
                                    </p:set>
                                  </p:childTnLst>
                                </p:cTn>
                              </p:par>
                              <p:par>
                                <p:cTn id="95" presetID="3" presetClass="emph" presetSubtype="1" grpId="2" nodeType="withEffect">
                                  <p:stCondLst>
                                    <p:cond delay="0"/>
                                  </p:stCondLst>
                                  <p:childTnLst>
                                    <p:set>
                                      <p:cBhvr override="childStyle">
                                        <p:cTn id="96" dur="indefinite"/>
                                        <p:tgtEl>
                                          <p:spTgt spid="755"/>
                                        </p:tgtEl>
                                        <p:attrNameLst>
                                          <p:attrName>style.color</p:attrName>
                                        </p:attrNameLst>
                                      </p:cBhvr>
                                      <p:to>
                                        <p:clrVal>
                                          <a:srgbClr val="FF0000"/>
                                        </p:clrVal>
                                      </p:to>
                                    </p:set>
                                  </p:childTnLst>
                                </p:cTn>
                              </p:par>
                              <p:par>
                                <p:cTn id="97" presetID="3" presetClass="emph" presetSubtype="1" grpId="2" nodeType="withEffect">
                                  <p:stCondLst>
                                    <p:cond delay="0"/>
                                  </p:stCondLst>
                                  <p:childTnLst>
                                    <p:set>
                                      <p:cBhvr override="childStyle">
                                        <p:cTn id="98" dur="indefinite"/>
                                        <p:tgtEl>
                                          <p:spTgt spid="846"/>
                                        </p:tgtEl>
                                        <p:attrNameLst>
                                          <p:attrName>style.color</p:attrName>
                                        </p:attrNameLst>
                                      </p:cBhvr>
                                      <p:to>
                                        <p:clrVal>
                                          <a:srgbClr val="FF0000"/>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9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50"/>
                                        </p:tgtEl>
                                        <p:attrNameLst>
                                          <p:attrName>style.visibility</p:attrName>
                                        </p:attrNameLst>
                                      </p:cBhvr>
                                      <p:to>
                                        <p:strVal val="visible"/>
                                      </p:to>
                                    </p:set>
                                  </p:childTnLst>
                                </p:cTn>
                              </p:par>
                              <p:par>
                                <p:cTn id="107" presetID="1" presetClass="exit" presetSubtype="0" fill="hold" grpId="3" nodeType="withEffect">
                                  <p:stCondLst>
                                    <p:cond delay="0"/>
                                  </p:stCondLst>
                                  <p:childTnLst>
                                    <p:set>
                                      <p:cBhvr>
                                        <p:cTn id="108" dur="1" fill="hold">
                                          <p:stCondLst>
                                            <p:cond delay="0"/>
                                          </p:stCondLst>
                                        </p:cTn>
                                        <p:tgtEl>
                                          <p:spTgt spid="9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1" nodeType="clickEffect">
                                  <p:stCondLst>
                                    <p:cond delay="0"/>
                                  </p:stCondLst>
                                  <p:childTnLst>
                                    <p:set>
                                      <p:cBhvr override="childStyle">
                                        <p:cTn id="112" dur="indefinite"/>
                                        <p:tgtEl>
                                          <p:spTgt spid="762"/>
                                        </p:tgtEl>
                                        <p:attrNameLst>
                                          <p:attrName>style.color</p:attrName>
                                        </p:attrNameLst>
                                      </p:cBhvr>
                                      <p:to>
                                        <p:clrVal>
                                          <a:srgbClr val="00B050"/>
                                        </p:clrVal>
                                      </p:to>
                                    </p:set>
                                  </p:childTnLst>
                                </p:cTn>
                              </p:par>
                              <p:par>
                                <p:cTn id="113" presetID="3" presetClass="emph" presetSubtype="1" grpId="1" nodeType="withEffect">
                                  <p:stCondLst>
                                    <p:cond delay="0"/>
                                  </p:stCondLst>
                                  <p:childTnLst>
                                    <p:set>
                                      <p:cBhvr override="childStyle">
                                        <p:cTn id="114" dur="indefinite"/>
                                        <p:tgtEl>
                                          <p:spTgt spid="797"/>
                                        </p:tgtEl>
                                        <p:attrNameLst>
                                          <p:attrName>style.color</p:attrName>
                                        </p:attrNameLst>
                                      </p:cBhvr>
                                      <p:to>
                                        <p:clrVal>
                                          <a:srgbClr val="00B050"/>
                                        </p:clrVal>
                                      </p:to>
                                    </p:set>
                                  </p:childTnLst>
                                </p:cTn>
                              </p:par>
                              <p:par>
                                <p:cTn id="115" presetID="3" presetClass="emph" presetSubtype="1" grpId="1" nodeType="withEffect">
                                  <p:stCondLst>
                                    <p:cond delay="0"/>
                                  </p:stCondLst>
                                  <p:childTnLst>
                                    <p:set>
                                      <p:cBhvr override="childStyle">
                                        <p:cTn id="116" dur="indefinite"/>
                                        <p:tgtEl>
                                          <p:spTgt spid="804"/>
                                        </p:tgtEl>
                                        <p:attrNameLst>
                                          <p:attrName>style.color</p:attrName>
                                        </p:attrNameLst>
                                      </p:cBhvr>
                                      <p:to>
                                        <p:clrVal>
                                          <a:srgbClr val="00B050"/>
                                        </p:clrVal>
                                      </p:to>
                                    </p:set>
                                  </p:childTnLst>
                                </p:cTn>
                              </p:par>
                              <p:par>
                                <p:cTn id="117" presetID="3" presetClass="emph" presetSubtype="1" grpId="1" nodeType="withEffect">
                                  <p:stCondLst>
                                    <p:cond delay="0"/>
                                  </p:stCondLst>
                                  <p:childTnLst>
                                    <p:set>
                                      <p:cBhvr override="childStyle">
                                        <p:cTn id="118" dur="indefinite"/>
                                        <p:tgtEl>
                                          <p:spTgt spid="839"/>
                                        </p:tgtEl>
                                        <p:attrNameLst>
                                          <p:attrName>style.color</p:attrName>
                                        </p:attrNameLst>
                                      </p:cBhvr>
                                      <p:to>
                                        <p:clrVal>
                                          <a:srgbClr val="00B050"/>
                                        </p:clrVal>
                                      </p:to>
                                    </p:set>
                                  </p:childTnLst>
                                </p:cTn>
                              </p:par>
                              <p:par>
                                <p:cTn id="119" presetID="3" presetClass="emph" presetSubtype="1" grpId="1" nodeType="withEffect">
                                  <p:stCondLst>
                                    <p:cond delay="0"/>
                                  </p:stCondLst>
                                  <p:childTnLst>
                                    <p:set>
                                      <p:cBhvr override="childStyle">
                                        <p:cTn id="120" dur="indefinite"/>
                                        <p:tgtEl>
                                          <p:spTgt spid="818"/>
                                        </p:tgtEl>
                                        <p:attrNameLst>
                                          <p:attrName>style.color</p:attrName>
                                        </p:attrNameLst>
                                      </p:cBhvr>
                                      <p:to>
                                        <p:clrVal>
                                          <a:srgbClr val="00B050"/>
                                        </p:clrVal>
                                      </p:to>
                                    </p:set>
                                  </p:childTnLst>
                                </p:cTn>
                              </p:par>
                              <p:par>
                                <p:cTn id="121" presetID="3" presetClass="emph" presetSubtype="1" grpId="1" nodeType="withEffect">
                                  <p:stCondLst>
                                    <p:cond delay="0"/>
                                  </p:stCondLst>
                                  <p:childTnLst>
                                    <p:set>
                                      <p:cBhvr override="childStyle">
                                        <p:cTn id="122" dur="indefinite"/>
                                        <p:tgtEl>
                                          <p:spTgt spid="867"/>
                                        </p:tgtEl>
                                        <p:attrNameLst>
                                          <p:attrName>style.color</p:attrName>
                                        </p:attrNameLst>
                                      </p:cBhvr>
                                      <p:to>
                                        <p:clrVal>
                                          <a:srgbClr val="00B050"/>
                                        </p:clrVal>
                                      </p:to>
                                    </p:set>
                                  </p:childTnLst>
                                </p:cTn>
                              </p:par>
                              <p:par>
                                <p:cTn id="123" presetID="3" presetClass="emph" presetSubtype="1" grpId="0" nodeType="withEffect">
                                  <p:stCondLst>
                                    <p:cond delay="0"/>
                                  </p:stCondLst>
                                  <p:childTnLst>
                                    <p:set>
                                      <p:cBhvr override="childStyle">
                                        <p:cTn id="124" dur="indefinite"/>
                                        <p:tgtEl>
                                          <p:spTgt spid="811"/>
                                        </p:tgtEl>
                                        <p:attrNameLst>
                                          <p:attrName>style.color</p:attrName>
                                        </p:attrNameLst>
                                      </p:cBhvr>
                                      <p:to>
                                        <p:clrVal>
                                          <a:srgbClr val="00B050"/>
                                        </p:clrVal>
                                      </p:to>
                                    </p:set>
                                  </p:childTnLst>
                                </p:cTn>
                              </p:par>
                              <p:par>
                                <p:cTn id="125" presetID="3" presetClass="emph" presetSubtype="1" grpId="0" nodeType="withEffect">
                                  <p:stCondLst>
                                    <p:cond delay="0"/>
                                  </p:stCondLst>
                                  <p:childTnLst>
                                    <p:set>
                                      <p:cBhvr override="childStyle">
                                        <p:cTn id="126" dur="indefinite"/>
                                        <p:tgtEl>
                                          <p:spTgt spid="853"/>
                                        </p:tgtEl>
                                        <p:attrNameLst>
                                          <p:attrName>style.color</p:attrName>
                                        </p:attrNameLst>
                                      </p:cBhvr>
                                      <p:to>
                                        <p:clrVal>
                                          <a:srgbClr val="00B050"/>
                                        </p:clrVal>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0" nodeType="clickEffect">
                                  <p:stCondLst>
                                    <p:cond delay="0"/>
                                  </p:stCondLst>
                                  <p:childTnLst>
                                    <p:set>
                                      <p:cBhvr override="childStyle">
                                        <p:cTn id="130" dur="indefinite"/>
                                        <p:tgtEl>
                                          <p:spTgt spid="825"/>
                                        </p:tgtEl>
                                        <p:attrNameLst>
                                          <p:attrName>style.color</p:attrName>
                                        </p:attrNameLst>
                                      </p:cBhvr>
                                      <p:to>
                                        <p:clrVal>
                                          <a:srgbClr val="E68900"/>
                                        </p:clrVal>
                                      </p:to>
                                    </p:set>
                                  </p:childTnLst>
                                </p:cTn>
                              </p:par>
                              <p:par>
                                <p:cTn id="131" presetID="3" presetClass="emph" presetSubtype="1" grpId="0" nodeType="withEffect">
                                  <p:stCondLst>
                                    <p:cond delay="0"/>
                                  </p:stCondLst>
                                  <p:childTnLst>
                                    <p:set>
                                      <p:cBhvr override="childStyle">
                                        <p:cTn id="132" dur="indefinite"/>
                                        <p:tgtEl>
                                          <p:spTgt spid="860"/>
                                        </p:tgtEl>
                                        <p:attrNameLst>
                                          <p:attrName>style.color</p:attrName>
                                        </p:attrNameLst>
                                      </p:cBhvr>
                                      <p:to>
                                        <p:clrVal>
                                          <a:srgbClr val="E68900"/>
                                        </p:clrVal>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49"/>
                                        </p:tgtEl>
                                        <p:attrNameLst>
                                          <p:attrName>style.visibility</p:attrName>
                                        </p:attrNameLst>
                                      </p:cBhvr>
                                      <p:to>
                                        <p:strVal val="visible"/>
                                      </p:to>
                                    </p:set>
                                  </p:childTnLst>
                                </p:cTn>
                              </p:par>
                              <p:par>
                                <p:cTn id="137" presetID="1" presetClass="exit" presetSubtype="0" fill="hold" grpId="3" nodeType="withEffect">
                                  <p:stCondLst>
                                    <p:cond delay="0"/>
                                  </p:stCondLst>
                                  <p:childTnLst>
                                    <p:set>
                                      <p:cBhvr>
                                        <p:cTn id="138" dur="1" fill="hold">
                                          <p:stCondLst>
                                            <p:cond delay="0"/>
                                          </p:stCondLst>
                                        </p:cTn>
                                        <p:tgtEl>
                                          <p:spTgt spid="2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348"/>
                                        </p:tgtEl>
                                        <p:attrNameLst>
                                          <p:attrName>style.visibility</p:attrName>
                                        </p:attrNameLst>
                                      </p:cBhvr>
                                      <p:to>
                                        <p:strVal val="visible"/>
                                      </p:to>
                                    </p:set>
                                    <p:animEffect transition="in" filter="wipe(down)">
                                      <p:cBhvr>
                                        <p:cTn id="143" dur="500"/>
                                        <p:tgtEl>
                                          <p:spTgt spid="3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881"/>
                                        </p:tgtEl>
                                        <p:attrNameLst>
                                          <p:attrName>style.color</p:attrName>
                                        </p:attrNameLst>
                                      </p:cBhvr>
                                      <p:to>
                                        <p:clrVal>
                                          <a:srgbClr val="FF9900"/>
                                        </p:clrVal>
                                      </p:to>
                                    </p:set>
                                  </p:childTnLst>
                                </p:cTn>
                              </p:par>
                              <p:par>
                                <p:cTn id="148" presetID="3" presetClass="emph" presetSubtype="1" grpId="0" nodeType="withEffect">
                                  <p:stCondLst>
                                    <p:cond delay="0"/>
                                  </p:stCondLst>
                                  <p:childTnLst>
                                    <p:set>
                                      <p:cBhvr override="childStyle">
                                        <p:cTn id="149" dur="indefinite"/>
                                        <p:tgtEl>
                                          <p:spTgt spid="888"/>
                                        </p:tgtEl>
                                        <p:attrNameLst>
                                          <p:attrName>style.color</p:attrName>
                                        </p:attrNameLst>
                                      </p:cBhvr>
                                      <p:to>
                                        <p:clrVal>
                                          <a:srgbClr val="FF9900"/>
                                        </p:clrVal>
                                      </p:to>
                                    </p:set>
                                  </p:childTnLst>
                                </p:cTn>
                              </p:par>
                              <p:par>
                                <p:cTn id="150" presetID="3" presetClass="emph" presetSubtype="1" grpId="0" nodeType="withEffect">
                                  <p:stCondLst>
                                    <p:cond delay="0"/>
                                  </p:stCondLst>
                                  <p:childTnLst>
                                    <p:set>
                                      <p:cBhvr override="childStyle">
                                        <p:cTn id="151" dur="indefinite"/>
                                        <p:tgtEl>
                                          <p:spTgt spid="874"/>
                                        </p:tgtEl>
                                        <p:attrNameLst>
                                          <p:attrName>style.color</p:attrName>
                                        </p:attrNameLst>
                                      </p:cBhvr>
                                      <p:to>
                                        <p:clrVal>
                                          <a:srgbClr val="FF9900"/>
                                        </p:clrVal>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956"/>
                                        </p:tgtEl>
                                        <p:attrNameLst>
                                          <p:attrName>style.visibility</p:attrName>
                                        </p:attrNameLst>
                                      </p:cBhvr>
                                      <p:to>
                                        <p:strVal val="visible"/>
                                      </p:to>
                                    </p:set>
                                    <p:animEffect transition="in" filter="wheel(8)">
                                      <p:cBhvr>
                                        <p:cTn id="156" dur="500"/>
                                        <p:tgtEl>
                                          <p:spTgt spid="956"/>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1" presetClass="entr" presetSubtype="8" fill="hold" nodeType="clickEffect">
                                  <p:stCondLst>
                                    <p:cond delay="0"/>
                                  </p:stCondLst>
                                  <p:childTnLst>
                                    <p:set>
                                      <p:cBhvr>
                                        <p:cTn id="162" dur="1" fill="hold">
                                          <p:stCondLst>
                                            <p:cond delay="0"/>
                                          </p:stCondLst>
                                        </p:cTn>
                                        <p:tgtEl>
                                          <p:spTgt spid="350"/>
                                        </p:tgtEl>
                                        <p:attrNameLst>
                                          <p:attrName>style.visibility</p:attrName>
                                        </p:attrNameLst>
                                      </p:cBhvr>
                                      <p:to>
                                        <p:strVal val="visible"/>
                                      </p:to>
                                    </p:set>
                                    <p:animEffect transition="in" filter="wheel(8)">
                                      <p:cBhvr>
                                        <p:cTn id="163" dur="500"/>
                                        <p:tgtEl>
                                          <p:spTgt spid="350"/>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34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1" presetClass="entr" presetSubtype="8" fill="hold" nodeType="clickEffect">
                                  <p:stCondLst>
                                    <p:cond delay="0"/>
                                  </p:stCondLst>
                                  <p:childTnLst>
                                    <p:set>
                                      <p:cBhvr>
                                        <p:cTn id="169" dur="1" fill="hold">
                                          <p:stCondLst>
                                            <p:cond delay="0"/>
                                          </p:stCondLst>
                                        </p:cTn>
                                        <p:tgtEl>
                                          <p:spTgt spid="275"/>
                                        </p:tgtEl>
                                        <p:attrNameLst>
                                          <p:attrName>style.visibility</p:attrName>
                                        </p:attrNameLst>
                                      </p:cBhvr>
                                      <p:to>
                                        <p:strVal val="visible"/>
                                      </p:to>
                                    </p:set>
                                    <p:animEffect transition="in" filter="wheel(8)">
                                      <p:cBhvr>
                                        <p:cTn id="170" dur="500"/>
                                        <p:tgtEl>
                                          <p:spTgt spid="275"/>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1" presetClass="entr" presetSubtype="8" fill="hold" nodeType="clickEffect">
                                  <p:stCondLst>
                                    <p:cond delay="0"/>
                                  </p:stCondLst>
                                  <p:childTnLst>
                                    <p:set>
                                      <p:cBhvr>
                                        <p:cTn id="176" dur="1" fill="hold">
                                          <p:stCondLst>
                                            <p:cond delay="0"/>
                                          </p:stCondLst>
                                        </p:cTn>
                                        <p:tgtEl>
                                          <p:spTgt spid="352"/>
                                        </p:tgtEl>
                                        <p:attrNameLst>
                                          <p:attrName>style.visibility</p:attrName>
                                        </p:attrNameLst>
                                      </p:cBhvr>
                                      <p:to>
                                        <p:strVal val="visible"/>
                                      </p:to>
                                    </p:set>
                                    <p:animEffect transition="in" filter="wheel(8)">
                                      <p:cBhvr>
                                        <p:cTn id="177" dur="500"/>
                                        <p:tgtEl>
                                          <p:spTgt spid="352"/>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3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950"/>
                                        </p:tgtEl>
                                        <p:attrNameLst>
                                          <p:attrName>style.visibility</p:attrName>
                                        </p:attrNameLst>
                                      </p:cBhvr>
                                      <p:to>
                                        <p:strVal val="hidden"/>
                                      </p:to>
                                    </p:set>
                                  </p:childTnLst>
                                </p:cTn>
                              </p:par>
                              <p:par>
                                <p:cTn id="184" presetID="1" presetClass="entr" presetSubtype="0" fill="hold" grpId="4" nodeType="withEffect">
                                  <p:stCondLst>
                                    <p:cond delay="0"/>
                                  </p:stCondLst>
                                  <p:childTnLst>
                                    <p:set>
                                      <p:cBhvr>
                                        <p:cTn id="185" dur="1" fill="hold">
                                          <p:stCondLst>
                                            <p:cond delay="0"/>
                                          </p:stCondLst>
                                        </p:cTn>
                                        <p:tgtEl>
                                          <p:spTgt spid="93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52"/>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9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mph" presetSubtype="1" grpId="2" nodeType="clickEffect">
                                  <p:stCondLst>
                                    <p:cond delay="0"/>
                                  </p:stCondLst>
                                  <p:childTnLst>
                                    <p:set>
                                      <p:cBhvr override="childStyle">
                                        <p:cTn id="193" dur="indefinite"/>
                                        <p:tgtEl>
                                          <p:spTgt spid="762"/>
                                        </p:tgtEl>
                                        <p:attrNameLst>
                                          <p:attrName>style.color</p:attrName>
                                        </p:attrNameLst>
                                      </p:cBhvr>
                                      <p:to>
                                        <p:clrVal>
                                          <a:srgbClr val="FF0000"/>
                                        </p:clrVal>
                                      </p:to>
                                    </p:set>
                                  </p:childTnLst>
                                </p:cTn>
                              </p:par>
                              <p:par>
                                <p:cTn id="194" presetID="3" presetClass="emph" presetSubtype="1" grpId="2" nodeType="withEffect">
                                  <p:stCondLst>
                                    <p:cond delay="0"/>
                                  </p:stCondLst>
                                  <p:childTnLst>
                                    <p:set>
                                      <p:cBhvr override="childStyle">
                                        <p:cTn id="195" dur="indefinite"/>
                                        <p:tgtEl>
                                          <p:spTgt spid="797"/>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804"/>
                                        </p:tgtEl>
                                        <p:attrNameLst>
                                          <p:attrName>style.color</p:attrName>
                                        </p:attrNameLst>
                                      </p:cBhvr>
                                      <p:to>
                                        <p:clrVal>
                                          <a:srgbClr val="FF0000"/>
                                        </p:clrVal>
                                      </p:to>
                                    </p:set>
                                  </p:childTnLst>
                                </p:cTn>
                              </p:par>
                              <p:par>
                                <p:cTn id="198" presetID="3" presetClass="emph" presetSubtype="1" grpId="2" nodeType="withEffect">
                                  <p:stCondLst>
                                    <p:cond delay="0"/>
                                  </p:stCondLst>
                                  <p:childTnLst>
                                    <p:set>
                                      <p:cBhvr override="childStyle">
                                        <p:cTn id="199" dur="indefinite"/>
                                        <p:tgtEl>
                                          <p:spTgt spid="839"/>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818"/>
                                        </p:tgtEl>
                                        <p:attrNameLst>
                                          <p:attrName>style.color</p:attrName>
                                        </p:attrNameLst>
                                      </p:cBhvr>
                                      <p:to>
                                        <p:clrVal>
                                          <a:srgbClr val="FF0000"/>
                                        </p:clrVal>
                                      </p:to>
                                    </p:set>
                                  </p:childTnLst>
                                </p:cTn>
                              </p:par>
                              <p:par>
                                <p:cTn id="202" presetID="3" presetClass="emph" presetSubtype="1" grpId="2" nodeType="withEffect">
                                  <p:stCondLst>
                                    <p:cond delay="0"/>
                                  </p:stCondLst>
                                  <p:childTnLst>
                                    <p:set>
                                      <p:cBhvr override="childStyle">
                                        <p:cTn id="203" dur="indefinite"/>
                                        <p:tgtEl>
                                          <p:spTgt spid="867"/>
                                        </p:tgtEl>
                                        <p:attrNameLst>
                                          <p:attrName>style.color</p:attrName>
                                        </p:attrNameLst>
                                      </p:cBhvr>
                                      <p:to>
                                        <p:clrVal>
                                          <a:srgbClr val="FF0000"/>
                                        </p:clrVal>
                                      </p:to>
                                    </p:set>
                                  </p:childTnLst>
                                </p:cTn>
                              </p:par>
                              <p:par>
                                <p:cTn id="204" presetID="3" presetClass="emph" presetSubtype="1" grpId="1" nodeType="withEffect">
                                  <p:stCondLst>
                                    <p:cond delay="0"/>
                                  </p:stCondLst>
                                  <p:childTnLst>
                                    <p:set>
                                      <p:cBhvr override="childStyle">
                                        <p:cTn id="205" dur="indefinite"/>
                                        <p:tgtEl>
                                          <p:spTgt spid="811"/>
                                        </p:tgtEl>
                                        <p:attrNameLst>
                                          <p:attrName>style.color</p:attrName>
                                        </p:attrNameLst>
                                      </p:cBhvr>
                                      <p:to>
                                        <p:clrVal>
                                          <a:srgbClr val="FF0000"/>
                                        </p:clrVal>
                                      </p:to>
                                    </p:set>
                                  </p:childTnLst>
                                </p:cTn>
                              </p:par>
                              <p:par>
                                <p:cTn id="206" presetID="3" presetClass="emph" presetSubtype="1" grpId="1" nodeType="withEffect">
                                  <p:stCondLst>
                                    <p:cond delay="0"/>
                                  </p:stCondLst>
                                  <p:childTnLst>
                                    <p:set>
                                      <p:cBhvr override="childStyle">
                                        <p:cTn id="207" dur="indefinite"/>
                                        <p:tgtEl>
                                          <p:spTgt spid="853"/>
                                        </p:tgtEl>
                                        <p:attrNameLst>
                                          <p:attrName>style.color</p:attrName>
                                        </p:attrNameLst>
                                      </p:cBhvr>
                                      <p:to>
                                        <p:clrVal>
                                          <a:srgbClr val="FF0000"/>
                                        </p:clrVal>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4" nodeType="clickEffect">
                                  <p:stCondLst>
                                    <p:cond delay="0"/>
                                  </p:stCondLst>
                                  <p:childTnLst>
                                    <p:set>
                                      <p:cBhvr>
                                        <p:cTn id="211" dur="1" fill="hold">
                                          <p:stCondLst>
                                            <p:cond delay="0"/>
                                          </p:stCondLst>
                                        </p:cTn>
                                        <p:tgtEl>
                                          <p:spTgt spid="28"/>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94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953"/>
                                        </p:tgtEl>
                                        <p:attrNameLst>
                                          <p:attrName>style.visibility</p:attrName>
                                        </p:attrNameLst>
                                      </p:cBhvr>
                                      <p:to>
                                        <p:strVal val="visible"/>
                                      </p:to>
                                    </p:set>
                                  </p:childTnLst>
                                </p:cTn>
                              </p:par>
                              <p:par>
                                <p:cTn id="216" presetID="1" presetClass="exit" presetSubtype="0" fill="hold" grpId="5" nodeType="withEffect">
                                  <p:stCondLst>
                                    <p:cond delay="0"/>
                                  </p:stCondLst>
                                  <p:childTnLst>
                                    <p:set>
                                      <p:cBhvr>
                                        <p:cTn id="217" dur="1" fill="hold">
                                          <p:stCondLst>
                                            <p:cond delay="0"/>
                                          </p:stCondLst>
                                        </p:cTn>
                                        <p:tgtEl>
                                          <p:spTgt spid="93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3" presetClass="emph" presetSubtype="1" grpId="1" nodeType="clickEffect">
                                  <p:stCondLst>
                                    <p:cond delay="0"/>
                                  </p:stCondLst>
                                  <p:childTnLst>
                                    <p:set>
                                      <p:cBhvr override="childStyle">
                                        <p:cTn id="221" dur="indefinite"/>
                                        <p:tgtEl>
                                          <p:spTgt spid="825"/>
                                        </p:tgtEl>
                                        <p:attrNameLst>
                                          <p:attrName>style.color</p:attrName>
                                        </p:attrNameLst>
                                      </p:cBhvr>
                                      <p:to>
                                        <p:clrVal>
                                          <a:srgbClr val="00B050"/>
                                        </p:clrVal>
                                      </p:to>
                                    </p:set>
                                  </p:childTnLst>
                                </p:cTn>
                              </p:par>
                              <p:par>
                                <p:cTn id="222" presetID="3" presetClass="emph" presetSubtype="1" grpId="1" nodeType="withEffect">
                                  <p:stCondLst>
                                    <p:cond delay="0"/>
                                  </p:stCondLst>
                                  <p:childTnLst>
                                    <p:set>
                                      <p:cBhvr override="childStyle">
                                        <p:cTn id="223" dur="indefinite"/>
                                        <p:tgtEl>
                                          <p:spTgt spid="860"/>
                                        </p:tgtEl>
                                        <p:attrNameLst>
                                          <p:attrName>style.color</p:attrName>
                                        </p:attrNameLst>
                                      </p:cBhvr>
                                      <p:to>
                                        <p:clrVal>
                                          <a:srgbClr val="00B050"/>
                                        </p:clrVal>
                                      </p:to>
                                    </p:set>
                                  </p:childTnLst>
                                </p:cTn>
                              </p:par>
                              <p:par>
                                <p:cTn id="224" presetID="3" presetClass="emph" presetSubtype="1" grpId="1" nodeType="withEffect">
                                  <p:stCondLst>
                                    <p:cond delay="0"/>
                                  </p:stCondLst>
                                  <p:childTnLst>
                                    <p:set>
                                      <p:cBhvr override="childStyle">
                                        <p:cTn id="225" dur="indefinite"/>
                                        <p:tgtEl>
                                          <p:spTgt spid="874"/>
                                        </p:tgtEl>
                                        <p:attrNameLst>
                                          <p:attrName>style.color</p:attrName>
                                        </p:attrNameLst>
                                      </p:cBhvr>
                                      <p:to>
                                        <p:clrVal>
                                          <a:srgbClr val="00B050"/>
                                        </p:clrVal>
                                      </p:to>
                                    </p:set>
                                  </p:childTnLst>
                                </p:cTn>
                              </p:par>
                              <p:par>
                                <p:cTn id="226" presetID="3" presetClass="emph" presetSubtype="1" grpId="1" nodeType="withEffect">
                                  <p:stCondLst>
                                    <p:cond delay="0"/>
                                  </p:stCondLst>
                                  <p:childTnLst>
                                    <p:set>
                                      <p:cBhvr override="childStyle">
                                        <p:cTn id="227" dur="indefinite"/>
                                        <p:tgtEl>
                                          <p:spTgt spid="881"/>
                                        </p:tgtEl>
                                        <p:attrNameLst>
                                          <p:attrName>style.color</p:attrName>
                                        </p:attrNameLst>
                                      </p:cBhvr>
                                      <p:to>
                                        <p:clrVal>
                                          <a:srgbClr val="00B050"/>
                                        </p:clrVal>
                                      </p:to>
                                    </p:set>
                                  </p:childTnLst>
                                </p:cTn>
                              </p:par>
                              <p:par>
                                <p:cTn id="228" presetID="3" presetClass="emph" presetSubtype="1" grpId="1" nodeType="withEffect">
                                  <p:stCondLst>
                                    <p:cond delay="0"/>
                                  </p:stCondLst>
                                  <p:childTnLst>
                                    <p:set>
                                      <p:cBhvr override="childStyle">
                                        <p:cTn id="229" dur="indefinite"/>
                                        <p:tgtEl>
                                          <p:spTgt spid="888"/>
                                        </p:tgtEl>
                                        <p:attrNameLst>
                                          <p:attrName>style.color</p:attrName>
                                        </p:attrNameLst>
                                      </p:cBhvr>
                                      <p:to>
                                        <p:clrVal>
                                          <a:srgbClr val="00B050"/>
                                        </p:clrVal>
                                      </p:to>
                                    </p:set>
                                  </p:childTnLst>
                                </p:cTn>
                              </p:par>
                            </p:childTnLst>
                          </p:cTn>
                        </p:par>
                      </p:childTnLst>
                    </p:cTn>
                  </p:par>
                  <p:par>
                    <p:cTn id="230" fill="hold">
                      <p:stCondLst>
                        <p:cond delay="indefinite"/>
                      </p:stCondLst>
                      <p:childTnLst>
                        <p:par>
                          <p:cTn id="231" fill="hold">
                            <p:stCondLst>
                              <p:cond delay="0"/>
                            </p:stCondLst>
                            <p:childTnLst>
                              <p:par>
                                <p:cTn id="232" presetID="21" presetClass="entr" presetSubtype="8" fill="hold" nodeType="clickEffect">
                                  <p:stCondLst>
                                    <p:cond delay="0"/>
                                  </p:stCondLst>
                                  <p:childTnLst>
                                    <p:set>
                                      <p:cBhvr>
                                        <p:cTn id="233" dur="1" fill="hold">
                                          <p:stCondLst>
                                            <p:cond delay="0"/>
                                          </p:stCondLst>
                                        </p:cTn>
                                        <p:tgtEl>
                                          <p:spTgt spid="6"/>
                                        </p:tgtEl>
                                        <p:attrNameLst>
                                          <p:attrName>style.visibility</p:attrName>
                                        </p:attrNameLst>
                                      </p:cBhvr>
                                      <p:to>
                                        <p:strVal val="visible"/>
                                      </p:to>
                                    </p:set>
                                    <p:animEffect transition="in" filter="wheel(8)">
                                      <p:cBhvr>
                                        <p:cTn id="234" dur="500"/>
                                        <p:tgtEl>
                                          <p:spTgt spid="6"/>
                                        </p:tgtEl>
                                      </p:cBhvr>
                                    </p:animEffect>
                                  </p:childTnLst>
                                </p:cTn>
                              </p:par>
                              <p:par>
                                <p:cTn id="235" presetID="1" presetClass="entr" presetSubtype="0" fill="hold" grpId="0" nodeType="with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953"/>
                                        </p:tgtEl>
                                        <p:attrNameLst>
                                          <p:attrName>style.visibility</p:attrName>
                                        </p:attrNameLst>
                                      </p:cBhvr>
                                      <p:to>
                                        <p:strVal val="hidden"/>
                                      </p:to>
                                    </p:set>
                                  </p:childTnLst>
                                </p:cTn>
                              </p:par>
                              <p:par>
                                <p:cTn id="241" presetID="1" presetClass="entr" presetSubtype="0" fill="hold" grpId="6" nodeType="withEffect">
                                  <p:stCondLst>
                                    <p:cond delay="0"/>
                                  </p:stCondLst>
                                  <p:childTnLst>
                                    <p:set>
                                      <p:cBhvr>
                                        <p:cTn id="242" dur="1" fill="hold">
                                          <p:stCondLst>
                                            <p:cond delay="0"/>
                                          </p:stCondLst>
                                        </p:cTn>
                                        <p:tgtEl>
                                          <p:spTgt spid="933"/>
                                        </p:tgtEl>
                                        <p:attrNameLst>
                                          <p:attrName>style.visibility</p:attrName>
                                        </p:attrNameLst>
                                      </p:cBhvr>
                                      <p:to>
                                        <p:strVal val="visible"/>
                                      </p:to>
                                    </p:set>
                                  </p:childTnLst>
                                </p:cTn>
                              </p:par>
                              <p:par>
                                <p:cTn id="243" presetID="1" presetClass="exit" presetSubtype="0" fill="hold" grpId="1" nodeType="withEffect">
                                  <p:stCondLst>
                                    <p:cond delay="0"/>
                                  </p:stCondLst>
                                  <p:childTnLst>
                                    <p:set>
                                      <p:cBhvr>
                                        <p:cTn id="244" dur="1" fill="hold">
                                          <p:stCondLst>
                                            <p:cond delay="0"/>
                                          </p:stCondLst>
                                        </p:cTn>
                                        <p:tgtEl>
                                          <p:spTgt spid="952"/>
                                        </p:tgtEl>
                                        <p:attrNameLst>
                                          <p:attrName>style.visibility</p:attrName>
                                        </p:attrNameLst>
                                      </p:cBhvr>
                                      <p:to>
                                        <p:strVal val="hidden"/>
                                      </p:to>
                                    </p:set>
                                  </p:childTnLst>
                                </p:cTn>
                              </p:par>
                              <p:par>
                                <p:cTn id="245" presetID="1" presetClass="entr" presetSubtype="0" fill="hold" grpId="0" nodeType="withEffect">
                                  <p:stCondLst>
                                    <p:cond delay="0"/>
                                  </p:stCondLst>
                                  <p:childTnLst>
                                    <p:set>
                                      <p:cBhvr>
                                        <p:cTn id="246" dur="1" fill="hold">
                                          <p:stCondLst>
                                            <p:cond delay="0"/>
                                          </p:stCondLst>
                                        </p:cTn>
                                        <p:tgtEl>
                                          <p:spTgt spid="95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3" presetClass="emph" presetSubtype="1" grpId="2" nodeType="clickEffect">
                                  <p:stCondLst>
                                    <p:cond delay="0"/>
                                  </p:stCondLst>
                                  <p:childTnLst>
                                    <p:set>
                                      <p:cBhvr override="childStyle">
                                        <p:cTn id="250" dur="indefinite"/>
                                        <p:tgtEl>
                                          <p:spTgt spid="825"/>
                                        </p:tgtEl>
                                        <p:attrNameLst>
                                          <p:attrName>style.color</p:attrName>
                                        </p:attrNameLst>
                                      </p:cBhvr>
                                      <p:to>
                                        <p:clrVal>
                                          <a:srgbClr val="FF0000"/>
                                        </p:clrVal>
                                      </p:to>
                                    </p:set>
                                  </p:childTnLst>
                                </p:cTn>
                              </p:par>
                              <p:par>
                                <p:cTn id="251" presetID="3" presetClass="emph" presetSubtype="1" grpId="2" nodeType="withEffect">
                                  <p:stCondLst>
                                    <p:cond delay="0"/>
                                  </p:stCondLst>
                                  <p:childTnLst>
                                    <p:set>
                                      <p:cBhvr override="childStyle">
                                        <p:cTn id="252" dur="indefinite"/>
                                        <p:tgtEl>
                                          <p:spTgt spid="860"/>
                                        </p:tgtEl>
                                        <p:attrNameLst>
                                          <p:attrName>style.color</p:attrName>
                                        </p:attrNameLst>
                                      </p:cBhvr>
                                      <p:to>
                                        <p:clrVal>
                                          <a:srgbClr val="FF0000"/>
                                        </p:clrVal>
                                      </p:to>
                                    </p:set>
                                  </p:childTnLst>
                                </p:cTn>
                              </p:par>
                              <p:par>
                                <p:cTn id="253" presetID="3" presetClass="emph" presetSubtype="1" grpId="2" nodeType="withEffect">
                                  <p:stCondLst>
                                    <p:cond delay="0"/>
                                  </p:stCondLst>
                                  <p:childTnLst>
                                    <p:set>
                                      <p:cBhvr override="childStyle">
                                        <p:cTn id="254" dur="indefinite"/>
                                        <p:tgtEl>
                                          <p:spTgt spid="874"/>
                                        </p:tgtEl>
                                        <p:attrNameLst>
                                          <p:attrName>style.color</p:attrName>
                                        </p:attrNameLst>
                                      </p:cBhvr>
                                      <p:to>
                                        <p:clrVal>
                                          <a:srgbClr val="FF0000"/>
                                        </p:clrVal>
                                      </p:to>
                                    </p:set>
                                  </p:childTnLst>
                                </p:cTn>
                              </p:par>
                              <p:par>
                                <p:cTn id="255" presetID="3" presetClass="emph" presetSubtype="1" grpId="2" nodeType="withEffect">
                                  <p:stCondLst>
                                    <p:cond delay="0"/>
                                  </p:stCondLst>
                                  <p:childTnLst>
                                    <p:set>
                                      <p:cBhvr override="childStyle">
                                        <p:cTn id="256" dur="indefinite"/>
                                        <p:tgtEl>
                                          <p:spTgt spid="881"/>
                                        </p:tgtEl>
                                        <p:attrNameLst>
                                          <p:attrName>style.color</p:attrName>
                                        </p:attrNameLst>
                                      </p:cBhvr>
                                      <p:to>
                                        <p:clrVal>
                                          <a:srgbClr val="FF0000"/>
                                        </p:clrVal>
                                      </p:to>
                                    </p:set>
                                  </p:childTnLst>
                                </p:cTn>
                              </p:par>
                              <p:par>
                                <p:cTn id="257" presetID="3" presetClass="emph" presetSubtype="1" grpId="2" nodeType="withEffect">
                                  <p:stCondLst>
                                    <p:cond delay="0"/>
                                  </p:stCondLst>
                                  <p:childTnLst>
                                    <p:set>
                                      <p:cBhvr override="childStyle">
                                        <p:cTn id="258" dur="indefinite"/>
                                        <p:tgtEl>
                                          <p:spTgt spid="888"/>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8" grpId="1"/>
      <p:bldP spid="685" grpId="1"/>
      <p:bldP spid="692" grpId="1"/>
      <p:bldP spid="699" grpId="1"/>
      <p:bldP spid="699" grpId="2"/>
      <p:bldP spid="706" grpId="0"/>
      <p:bldP spid="713" grpId="1"/>
      <p:bldP spid="720" grpId="1"/>
      <p:bldP spid="727" grpId="1"/>
      <p:bldP spid="734" grpId="1"/>
      <p:bldP spid="734" grpId="2"/>
      <p:bldP spid="741" grpId="1"/>
      <p:bldP spid="741" grpId="2"/>
      <p:bldP spid="748" grpId="1"/>
      <p:bldP spid="748" grpId="2"/>
      <p:bldP spid="755" grpId="1"/>
      <p:bldP spid="755" grpId="2"/>
      <p:bldP spid="762" grpId="0"/>
      <p:bldP spid="762" grpId="1"/>
      <p:bldP spid="762" grpId="2"/>
      <p:bldP spid="769" grpId="1"/>
      <p:bldP spid="776" grpId="1"/>
      <p:bldP spid="776" grpId="2"/>
      <p:bldP spid="783" grpId="2"/>
      <p:bldP spid="783" grpId="3"/>
      <p:bldP spid="790" grpId="1"/>
      <p:bldP spid="790" grpId="2"/>
      <p:bldP spid="797" grpId="0"/>
      <p:bldP spid="797" grpId="1"/>
      <p:bldP spid="797" grpId="2"/>
      <p:bldP spid="804" grpId="0"/>
      <p:bldP spid="804" grpId="1"/>
      <p:bldP spid="804" grpId="2"/>
      <p:bldP spid="811" grpId="0"/>
      <p:bldP spid="811" grpId="1"/>
      <p:bldP spid="811" grpId="2"/>
      <p:bldP spid="818" grpId="0"/>
      <p:bldP spid="818" grpId="1"/>
      <p:bldP spid="818" grpId="2"/>
      <p:bldP spid="825" grpId="0"/>
      <p:bldP spid="825" grpId="1"/>
      <p:bldP spid="825" grpId="2"/>
      <p:bldP spid="832" grpId="1"/>
      <p:bldP spid="832" grpId="2"/>
      <p:bldP spid="839" grpId="0"/>
      <p:bldP spid="839" grpId="1"/>
      <p:bldP spid="839" grpId="2"/>
      <p:bldP spid="846" grpId="1"/>
      <p:bldP spid="846" grpId="2"/>
      <p:bldP spid="853" grpId="0"/>
      <p:bldP spid="853" grpId="1"/>
      <p:bldP spid="853" grpId="2"/>
      <p:bldP spid="860" grpId="0"/>
      <p:bldP spid="860" grpId="1"/>
      <p:bldP spid="860" grpId="2"/>
      <p:bldP spid="867" grpId="0"/>
      <p:bldP spid="867" grpId="1"/>
      <p:bldP spid="867" grpId="2"/>
      <p:bldP spid="874" grpId="0"/>
      <p:bldP spid="874" grpId="1"/>
      <p:bldP spid="874" grpId="2"/>
      <p:bldP spid="881" grpId="0"/>
      <p:bldP spid="881" grpId="1"/>
      <p:bldP spid="881" grpId="2"/>
      <p:bldP spid="888" grpId="0"/>
      <p:bldP spid="888" grpId="1"/>
      <p:bldP spid="888" grpId="2"/>
      <p:bldP spid="428" grpId="0"/>
      <p:bldP spid="429" grpId="0"/>
      <p:bldP spid="348" grpId="0" animBg="1"/>
      <p:bldP spid="349" grpId="0"/>
      <p:bldP spid="351" grpId="0"/>
      <p:bldP spid="329" grpId="0"/>
      <p:bldP spid="28" grpId="2" animBg="1"/>
      <p:bldP spid="28" grpId="3" animBg="1"/>
      <p:bldP spid="28" grpId="4" animBg="1"/>
      <p:bldP spid="933" grpId="2" animBg="1"/>
      <p:bldP spid="933" grpId="3" animBg="1"/>
      <p:bldP spid="933" grpId="4" animBg="1"/>
      <p:bldP spid="933" grpId="5" animBg="1"/>
      <p:bldP spid="933" grpId="6" animBg="1"/>
      <p:bldP spid="944" grpId="1" animBg="1"/>
      <p:bldP spid="945" grpId="1" animBg="1"/>
      <p:bldP spid="947" grpId="1" animBg="1"/>
      <p:bldP spid="948" grpId="0" animBg="1"/>
      <p:bldP spid="948" grpId="1" animBg="1"/>
      <p:bldP spid="949" grpId="0" animBg="1"/>
      <p:bldP spid="949" grpId="1" animBg="1"/>
      <p:bldP spid="950" grpId="0" animBg="1"/>
      <p:bldP spid="950" grpId="1" animBg="1"/>
      <p:bldP spid="952" grpId="0" animBg="1"/>
      <p:bldP spid="952" grpId="1" animBg="1"/>
      <p:bldP spid="953" grpId="0" animBg="1"/>
      <p:bldP spid="953" grpId="1" animBg="1"/>
      <p:bldP spid="9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4" name="TextBox 3">
            <a:extLst>
              <a:ext uri="{FF2B5EF4-FFF2-40B4-BE49-F238E27FC236}">
                <a16:creationId xmlns:a16="http://schemas.microsoft.com/office/drawing/2014/main" id="{93C1E361-C66E-40F7-845A-8C8C37C413AC}"/>
              </a:ext>
            </a:extLst>
          </p:cNvPr>
          <p:cNvSpPr txBox="1"/>
          <p:nvPr/>
        </p:nvSpPr>
        <p:spPr>
          <a:xfrm>
            <a:off x="2636520" y="4815409"/>
            <a:ext cx="3107859" cy="1200329"/>
          </a:xfrm>
          <a:prstGeom prst="rect">
            <a:avLst/>
          </a:prstGeom>
          <a:noFill/>
        </p:spPr>
        <p:txBody>
          <a:bodyPr wrap="square" rtlCol="0">
            <a:spAutoFit/>
          </a:bodyPr>
          <a:lstStyle/>
          <a:p>
            <a:r>
              <a:rPr lang="en-US" dirty="0"/>
              <a:t>Final Answer</a:t>
            </a:r>
          </a:p>
          <a:p>
            <a:pPr marL="285750" indent="-285750">
              <a:buFont typeface="Wingdings" panose="05000000000000000000" pitchFamily="2" charset="2"/>
              <a:buChar char="à"/>
            </a:pPr>
            <a:r>
              <a:rPr lang="en-US" dirty="0">
                <a:sym typeface="Wingdings" panose="05000000000000000000" pitchFamily="2" charset="2"/>
              </a:rPr>
              <a:t>Transition table with start and final states marked</a:t>
            </a:r>
          </a:p>
          <a:p>
            <a:pPr marL="285750" indent="-285750">
              <a:buFont typeface="Wingdings" panose="05000000000000000000" pitchFamily="2" charset="2"/>
              <a:buChar char="à"/>
            </a:pPr>
            <a:r>
              <a:rPr lang="en-US" dirty="0">
                <a:sym typeface="Wingdings" panose="05000000000000000000" pitchFamily="2" charset="2"/>
              </a:rPr>
              <a:t>State Diagram</a:t>
            </a:r>
            <a:endParaRPr lang="en-US" dirty="0"/>
          </a:p>
        </p:txBody>
      </p:sp>
    </p:spTree>
    <p:extLst>
      <p:ext uri="{BB962C8B-B14F-4D97-AF65-F5344CB8AC3E}">
        <p14:creationId xmlns:p14="http://schemas.microsoft.com/office/powerpoint/2010/main" val="97650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Regular Language</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solidFill>
                  <a:schemeClr val="tx1">
                    <a:lumMod val="95000"/>
                    <a:lumOff val="5000"/>
                  </a:schemeClr>
                </a:solidFill>
              </a:rPr>
              <a:t>Regular Language</a:t>
            </a:r>
          </a:p>
          <a:p>
            <a:pPr lvl="1"/>
            <a:r>
              <a:rPr lang="en-US" dirty="0">
                <a:solidFill>
                  <a:schemeClr val="tx1">
                    <a:lumMod val="95000"/>
                    <a:lumOff val="5000"/>
                  </a:schemeClr>
                </a:solidFill>
              </a:rPr>
              <a:t>Problem solving applying regular operation, Union.</a:t>
            </a:r>
          </a:p>
          <a:p>
            <a:pPr lvl="1"/>
            <a:r>
              <a:rPr lang="en-US" dirty="0"/>
              <a:t>Design Issues</a:t>
            </a:r>
            <a:r>
              <a:rPr lang="en-US" dirty="0">
                <a:solidFill>
                  <a:schemeClr val="tx1">
                    <a:lumMod val="95000"/>
                    <a:lumOff val="5000"/>
                  </a:schemeClr>
                </a:solidFill>
              </a:rPr>
              <a:t>.</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Build one machine from multiple machines using closure under union.</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94E69E-ED39-44FE-AB69-0F2C6E98B2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767DD2E-2614-4DB7-B14C-AE25BEC853B2}"/>
              </a:ext>
            </a:extLst>
          </p:cNvPr>
          <p:cNvSpPr>
            <a:spLocks noGrp="1"/>
          </p:cNvSpPr>
          <p:nvPr>
            <p:ph type="body" sz="quarter" idx="12"/>
          </p:nvPr>
        </p:nvSpPr>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5" name="TextBox 4">
            <a:extLst>
              <a:ext uri="{FF2B5EF4-FFF2-40B4-BE49-F238E27FC236}">
                <a16:creationId xmlns:a16="http://schemas.microsoft.com/office/drawing/2014/main" id="{3E074043-9ADE-4B86-91B8-D8BDF7FFE956}"/>
              </a:ext>
            </a:extLst>
          </p:cNvPr>
          <p:cNvSpPr txBox="1"/>
          <p:nvPr/>
        </p:nvSpPr>
        <p:spPr>
          <a:xfrm>
            <a:off x="19587" y="838200"/>
            <a:ext cx="3911806" cy="400110"/>
          </a:xfrm>
          <a:prstGeom prst="rect">
            <a:avLst/>
          </a:prstGeom>
          <a:noFill/>
        </p:spPr>
        <p:txBody>
          <a:bodyPr wrap="square">
            <a:spAutoFit/>
          </a:bodyPr>
          <a:lstStyle/>
          <a:p>
            <a:r>
              <a:rPr lang="en-US" sz="2000" cap="none" dirty="0"/>
              <a:t>Let us consider them separately</a:t>
            </a:r>
            <a:endParaRPr lang="en-US" sz="2000" dirty="0"/>
          </a:p>
        </p:txBody>
      </p:sp>
      <p:sp>
        <p:nvSpPr>
          <p:cNvPr id="6" name="TextBox 5">
            <a:extLst>
              <a:ext uri="{FF2B5EF4-FFF2-40B4-BE49-F238E27FC236}">
                <a16:creationId xmlns:a16="http://schemas.microsoft.com/office/drawing/2014/main" id="{6E5AD0D3-DEC7-4223-B452-269CE1B0BAFD}"/>
              </a:ext>
            </a:extLst>
          </p:cNvPr>
          <p:cNvSpPr txBox="1"/>
          <p:nvPr/>
        </p:nvSpPr>
        <p:spPr>
          <a:xfrm>
            <a:off x="-45721" y="1207532"/>
            <a:ext cx="3733801" cy="400110"/>
          </a:xfrm>
          <a:prstGeom prst="rect">
            <a:avLst/>
          </a:prstGeom>
          <a:noFill/>
        </p:spPr>
        <p:txBody>
          <a:bodyPr wrap="square">
            <a:spAutoFit/>
          </a:bodyPr>
          <a:lstStyle/>
          <a:p>
            <a:r>
              <a:rPr lang="en-US" sz="2000" b="1" cap="none" dirty="0">
                <a:latin typeface="+mj-lt"/>
              </a:rPr>
              <a:t>A1.1={w| w has exactly two </a:t>
            </a:r>
            <a:r>
              <a:rPr lang="en-US" sz="2000" i="1" cap="none" dirty="0">
                <a:latin typeface="+mj-lt"/>
              </a:rPr>
              <a:t>1</a:t>
            </a:r>
            <a:r>
              <a:rPr lang="en-US" sz="2000" b="1" cap="none" dirty="0">
                <a:latin typeface="+mj-lt"/>
              </a:rPr>
              <a:t>s}</a:t>
            </a:r>
            <a:endParaRPr lang="en-US" sz="2000" b="1" dirty="0">
              <a:latin typeface="+mj-lt"/>
            </a:endParaRPr>
          </a:p>
        </p:txBody>
      </p:sp>
      <p:sp>
        <p:nvSpPr>
          <p:cNvPr id="7" name="TextBox 6">
            <a:extLst>
              <a:ext uri="{FF2B5EF4-FFF2-40B4-BE49-F238E27FC236}">
                <a16:creationId xmlns:a16="http://schemas.microsoft.com/office/drawing/2014/main" id="{9C936641-7B36-4249-9EEA-55B284DD4F8C}"/>
              </a:ext>
            </a:extLst>
          </p:cNvPr>
          <p:cNvSpPr txBox="1"/>
          <p:nvPr/>
        </p:nvSpPr>
        <p:spPr>
          <a:xfrm>
            <a:off x="5455920" y="1207532"/>
            <a:ext cx="3550920" cy="400110"/>
          </a:xfrm>
          <a:prstGeom prst="rect">
            <a:avLst/>
          </a:prstGeom>
          <a:noFill/>
        </p:spPr>
        <p:txBody>
          <a:bodyPr wrap="square">
            <a:spAutoFit/>
          </a:bodyPr>
          <a:lstStyle/>
          <a:p>
            <a:r>
              <a:rPr lang="en-US" sz="2000" b="1" cap="none" dirty="0">
                <a:latin typeface="+mj-lt"/>
              </a:rPr>
              <a:t>A1.2={w| w has at least two </a:t>
            </a:r>
            <a:r>
              <a:rPr lang="en-US" sz="2000" i="1" cap="none" dirty="0">
                <a:latin typeface="+mj-lt"/>
              </a:rPr>
              <a:t>0</a:t>
            </a:r>
            <a:r>
              <a:rPr lang="en-US" sz="2000" b="1" cap="none" dirty="0">
                <a:latin typeface="+mj-lt"/>
              </a:rPr>
              <a:t>s}</a:t>
            </a:r>
            <a:endParaRPr lang="en-US" sz="2000" b="1" dirty="0">
              <a:latin typeface="+mj-lt"/>
            </a:endParaRPr>
          </a:p>
        </p:txBody>
      </p:sp>
      <p:sp>
        <p:nvSpPr>
          <p:cNvPr id="8" name="Rectangle 7">
            <a:extLst>
              <a:ext uri="{FF2B5EF4-FFF2-40B4-BE49-F238E27FC236}">
                <a16:creationId xmlns:a16="http://schemas.microsoft.com/office/drawing/2014/main" id="{0F72D1A5-BF11-49DE-92BC-02666B561547}"/>
              </a:ext>
            </a:extLst>
          </p:cNvPr>
          <p:cNvSpPr/>
          <p:nvPr/>
        </p:nvSpPr>
        <p:spPr>
          <a:xfrm>
            <a:off x="368974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Oval 8">
            <a:extLst>
              <a:ext uri="{FF2B5EF4-FFF2-40B4-BE49-F238E27FC236}">
                <a16:creationId xmlns:a16="http://schemas.microsoft.com/office/drawing/2014/main" id="{CD085D80-1FC8-48FF-AB2F-B742147585D5}"/>
              </a:ext>
            </a:extLst>
          </p:cNvPr>
          <p:cNvSpPr/>
          <p:nvPr/>
        </p:nvSpPr>
        <p:spPr>
          <a:xfrm>
            <a:off x="844617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3</a:t>
            </a:r>
          </a:p>
        </p:txBody>
      </p:sp>
      <p:sp>
        <p:nvSpPr>
          <p:cNvPr id="10" name="Oval 9">
            <a:extLst>
              <a:ext uri="{FF2B5EF4-FFF2-40B4-BE49-F238E27FC236}">
                <a16:creationId xmlns:a16="http://schemas.microsoft.com/office/drawing/2014/main" id="{470754EE-07DD-4375-A1A3-AE6A64CD8A4D}"/>
              </a:ext>
            </a:extLst>
          </p:cNvPr>
          <p:cNvSpPr/>
          <p:nvPr/>
        </p:nvSpPr>
        <p:spPr>
          <a:xfrm>
            <a:off x="72637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11" name="Oval 10">
            <a:extLst>
              <a:ext uri="{FF2B5EF4-FFF2-40B4-BE49-F238E27FC236}">
                <a16:creationId xmlns:a16="http://schemas.microsoft.com/office/drawing/2014/main" id="{3C1A9A4D-D2ED-4FF5-B73F-B1F33A94DBE2}"/>
              </a:ext>
            </a:extLst>
          </p:cNvPr>
          <p:cNvSpPr/>
          <p:nvPr/>
        </p:nvSpPr>
        <p:spPr>
          <a:xfrm>
            <a:off x="193795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Oval 11">
            <a:extLst>
              <a:ext uri="{FF2B5EF4-FFF2-40B4-BE49-F238E27FC236}">
                <a16:creationId xmlns:a16="http://schemas.microsoft.com/office/drawing/2014/main" id="{64264EF5-96F0-4817-BB0D-0AE7ABB3E8F0}"/>
              </a:ext>
            </a:extLst>
          </p:cNvPr>
          <p:cNvSpPr/>
          <p:nvPr/>
        </p:nvSpPr>
        <p:spPr>
          <a:xfrm>
            <a:off x="318001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13" name="Oval 12">
            <a:extLst>
              <a:ext uri="{FF2B5EF4-FFF2-40B4-BE49-F238E27FC236}">
                <a16:creationId xmlns:a16="http://schemas.microsoft.com/office/drawing/2014/main" id="{32E8770C-C380-4436-AD3E-A3C4797B50DF}"/>
              </a:ext>
            </a:extLst>
          </p:cNvPr>
          <p:cNvSpPr/>
          <p:nvPr/>
        </p:nvSpPr>
        <p:spPr>
          <a:xfrm>
            <a:off x="599253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1</a:t>
            </a:r>
          </a:p>
        </p:txBody>
      </p:sp>
      <p:sp>
        <p:nvSpPr>
          <p:cNvPr id="14" name="Oval 13">
            <a:extLst>
              <a:ext uri="{FF2B5EF4-FFF2-40B4-BE49-F238E27FC236}">
                <a16:creationId xmlns:a16="http://schemas.microsoft.com/office/drawing/2014/main" id="{7B6872A0-0B17-459B-97D3-6053703B5996}"/>
              </a:ext>
            </a:extLst>
          </p:cNvPr>
          <p:cNvSpPr/>
          <p:nvPr/>
        </p:nvSpPr>
        <p:spPr>
          <a:xfrm>
            <a:off x="731079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2</a:t>
            </a:r>
          </a:p>
        </p:txBody>
      </p:sp>
      <p:sp>
        <p:nvSpPr>
          <p:cNvPr id="15" name="Oval 14">
            <a:extLst>
              <a:ext uri="{FF2B5EF4-FFF2-40B4-BE49-F238E27FC236}">
                <a16:creationId xmlns:a16="http://schemas.microsoft.com/office/drawing/2014/main" id="{E13C3687-9147-416C-8BEA-341E0B35E849}"/>
              </a:ext>
            </a:extLst>
          </p:cNvPr>
          <p:cNvSpPr/>
          <p:nvPr/>
        </p:nvSpPr>
        <p:spPr>
          <a:xfrm>
            <a:off x="4269676" y="203356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6" name="Rectangle 15">
            <a:extLst>
              <a:ext uri="{FF2B5EF4-FFF2-40B4-BE49-F238E27FC236}">
                <a16:creationId xmlns:a16="http://schemas.microsoft.com/office/drawing/2014/main" id="{22990C8C-0D63-4877-8202-F63D37558818}"/>
              </a:ext>
            </a:extLst>
          </p:cNvPr>
          <p:cNvSpPr/>
          <p:nvPr/>
        </p:nvSpPr>
        <p:spPr>
          <a:xfrm>
            <a:off x="5248292" y="1629531"/>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17" name="Rectangle 16">
            <a:extLst>
              <a:ext uri="{FF2B5EF4-FFF2-40B4-BE49-F238E27FC236}">
                <a16:creationId xmlns:a16="http://schemas.microsoft.com/office/drawing/2014/main" id="{DA2A189D-D5B7-4449-A391-7C47F3938E4A}"/>
              </a:ext>
            </a:extLst>
          </p:cNvPr>
          <p:cNvSpPr/>
          <p:nvPr/>
        </p:nvSpPr>
        <p:spPr>
          <a:xfrm>
            <a:off x="17802" y="1599169"/>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18" name="Straight Arrow Connector 17">
            <a:extLst>
              <a:ext uri="{FF2B5EF4-FFF2-40B4-BE49-F238E27FC236}">
                <a16:creationId xmlns:a16="http://schemas.microsoft.com/office/drawing/2014/main" id="{84F4CD83-023D-4BFE-82D8-3358AF51C87B}"/>
              </a:ext>
            </a:extLst>
          </p:cNvPr>
          <p:cNvCxnSpPr>
            <a:endCxn id="13" idx="2"/>
          </p:cNvCxnSpPr>
          <p:nvPr/>
        </p:nvCxnSpPr>
        <p:spPr>
          <a:xfrm>
            <a:off x="5338347" y="2316625"/>
            <a:ext cx="654190"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1FCAC1-3DEC-4B21-9237-F161CE80FDF4}"/>
              </a:ext>
            </a:extLst>
          </p:cNvPr>
          <p:cNvCxnSpPr>
            <a:stCxn id="13" idx="6"/>
            <a:endCxn id="14" idx="2"/>
          </p:cNvCxnSpPr>
          <p:nvPr/>
        </p:nvCxnSpPr>
        <p:spPr>
          <a:xfrm>
            <a:off x="6589158" y="2316626"/>
            <a:ext cx="72163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DA49502-BE44-437B-B3D9-88AD8E99AF95}"/>
              </a:ext>
            </a:extLst>
          </p:cNvPr>
          <p:cNvCxnSpPr>
            <a:stCxn id="14" idx="6"/>
            <a:endCxn id="9" idx="2"/>
          </p:cNvCxnSpPr>
          <p:nvPr/>
        </p:nvCxnSpPr>
        <p:spPr>
          <a:xfrm>
            <a:off x="7907418" y="2316626"/>
            <a:ext cx="5387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905880-BDE3-47C9-8CCF-8AEF135E3531}"/>
              </a:ext>
            </a:extLst>
          </p:cNvPr>
          <p:cNvCxnSpPr>
            <a:endCxn id="10" idx="2"/>
          </p:cNvCxnSpPr>
          <p:nvPr/>
        </p:nvCxnSpPr>
        <p:spPr>
          <a:xfrm>
            <a:off x="75169" y="2301384"/>
            <a:ext cx="651207" cy="15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DC4BC42-F3DB-40D5-9C25-112C18AF7C88}"/>
              </a:ext>
            </a:extLst>
          </p:cNvPr>
          <p:cNvCxnSpPr>
            <a:stCxn id="10" idx="6"/>
            <a:endCxn id="11" idx="2"/>
          </p:cNvCxnSpPr>
          <p:nvPr/>
        </p:nvCxnSpPr>
        <p:spPr>
          <a:xfrm>
            <a:off x="1328963" y="2316625"/>
            <a:ext cx="60899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1FE20C5-2319-4761-8CDA-655111DFA495}"/>
              </a:ext>
            </a:extLst>
          </p:cNvPr>
          <p:cNvCxnSpPr>
            <a:stCxn id="11" idx="6"/>
            <a:endCxn id="12" idx="2"/>
          </p:cNvCxnSpPr>
          <p:nvPr/>
        </p:nvCxnSpPr>
        <p:spPr>
          <a:xfrm>
            <a:off x="2540543" y="2316625"/>
            <a:ext cx="6394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85A1C67-AC22-4A53-8B40-5D403E8E2B8E}"/>
              </a:ext>
            </a:extLst>
          </p:cNvPr>
          <p:cNvCxnSpPr>
            <a:stCxn id="12" idx="6"/>
            <a:endCxn id="15" idx="2"/>
          </p:cNvCxnSpPr>
          <p:nvPr/>
        </p:nvCxnSpPr>
        <p:spPr>
          <a:xfrm flipV="1">
            <a:off x="3782603" y="2301385"/>
            <a:ext cx="487073"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0786C029-1094-4436-A98A-6A5CB0FD2102}"/>
              </a:ext>
            </a:extLst>
          </p:cNvPr>
          <p:cNvSpPr/>
          <p:nvPr/>
        </p:nvSpPr>
        <p:spPr>
          <a:xfrm>
            <a:off x="8492601" y="2109858"/>
            <a:ext cx="503773" cy="41353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 name="Oval 27">
            <a:extLst>
              <a:ext uri="{FF2B5EF4-FFF2-40B4-BE49-F238E27FC236}">
                <a16:creationId xmlns:a16="http://schemas.microsoft.com/office/drawing/2014/main" id="{B9E22F44-0A70-4D84-B76A-820DE98878AA}"/>
              </a:ext>
            </a:extLst>
          </p:cNvPr>
          <p:cNvSpPr/>
          <p:nvPr/>
        </p:nvSpPr>
        <p:spPr>
          <a:xfrm>
            <a:off x="3226904" y="2103410"/>
            <a:ext cx="508811" cy="43897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29" name="Connector: Curved 28">
            <a:extLst>
              <a:ext uri="{FF2B5EF4-FFF2-40B4-BE49-F238E27FC236}">
                <a16:creationId xmlns:a16="http://schemas.microsoft.com/office/drawing/2014/main" id="{787CE282-08A8-4729-9F18-53818344AC70}"/>
              </a:ext>
            </a:extLst>
          </p:cNvPr>
          <p:cNvCxnSpPr>
            <a:stCxn id="13" idx="1"/>
            <a:endCxn id="13" idx="7"/>
          </p:cNvCxnSpPr>
          <p:nvPr/>
        </p:nvCxnSpPr>
        <p:spPr>
          <a:xfrm rot="5400000" flipH="1" flipV="1">
            <a:off x="629084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C0D45F52-0754-4722-83E4-F7D5B5A1FAF5}"/>
              </a:ext>
            </a:extLst>
          </p:cNvPr>
          <p:cNvCxnSpPr>
            <a:cxnSpLocks/>
            <a:stCxn id="14" idx="1"/>
            <a:endCxn id="14" idx="7"/>
          </p:cNvCxnSpPr>
          <p:nvPr/>
        </p:nvCxnSpPr>
        <p:spPr>
          <a:xfrm rot="5400000" flipH="1" flipV="1">
            <a:off x="760910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4BEA2AF5-613A-486B-A1C2-C7D0646DBF82}"/>
              </a:ext>
            </a:extLst>
          </p:cNvPr>
          <p:cNvCxnSpPr>
            <a:cxnSpLocks/>
            <a:stCxn id="9" idx="1"/>
            <a:endCxn id="9" idx="7"/>
          </p:cNvCxnSpPr>
          <p:nvPr/>
        </p:nvCxnSpPr>
        <p:spPr>
          <a:xfrm rot="5400000" flipH="1" flipV="1">
            <a:off x="874448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F360E1F-CB5B-48C3-97CD-926D90A5497F}"/>
              </a:ext>
            </a:extLst>
          </p:cNvPr>
          <p:cNvCxnSpPr>
            <a:cxnSpLocks/>
            <a:stCxn id="10" idx="1"/>
            <a:endCxn id="10" idx="7"/>
          </p:cNvCxnSpPr>
          <p:nvPr/>
        </p:nvCxnSpPr>
        <p:spPr>
          <a:xfrm rot="5400000" flipH="1" flipV="1">
            <a:off x="102766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395559D7-6FFB-4249-B5AC-CE187689201D}"/>
              </a:ext>
            </a:extLst>
          </p:cNvPr>
          <p:cNvCxnSpPr>
            <a:cxnSpLocks/>
            <a:stCxn id="11" idx="1"/>
            <a:endCxn id="11" idx="7"/>
          </p:cNvCxnSpPr>
          <p:nvPr/>
        </p:nvCxnSpPr>
        <p:spPr>
          <a:xfrm rot="5400000" flipH="1" flipV="1">
            <a:off x="223924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4391EF88-EDE8-4FF5-A1F0-1A01DCBD01C3}"/>
              </a:ext>
            </a:extLst>
          </p:cNvPr>
          <p:cNvCxnSpPr>
            <a:cxnSpLocks/>
            <a:stCxn id="12" idx="1"/>
            <a:endCxn id="12" idx="7"/>
          </p:cNvCxnSpPr>
          <p:nvPr/>
        </p:nvCxnSpPr>
        <p:spPr>
          <a:xfrm rot="5400000" flipH="1" flipV="1">
            <a:off x="348130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531048EE-E12D-45E1-AB8A-F197E8455119}"/>
              </a:ext>
            </a:extLst>
          </p:cNvPr>
          <p:cNvCxnSpPr>
            <a:cxnSpLocks/>
            <a:stCxn id="15" idx="1"/>
            <a:endCxn id="15" idx="7"/>
          </p:cNvCxnSpPr>
          <p:nvPr/>
        </p:nvCxnSpPr>
        <p:spPr>
          <a:xfrm rot="5400000" flipH="1" flipV="1">
            <a:off x="4570969" y="189896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A291DF07-BFA0-40D2-A665-40057C62B420}"/>
              </a:ext>
            </a:extLst>
          </p:cNvPr>
          <p:cNvSpPr/>
          <p:nvPr/>
        </p:nvSpPr>
        <p:spPr>
          <a:xfrm>
            <a:off x="5994236"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7" name="Rectangle 36">
            <a:extLst>
              <a:ext uri="{FF2B5EF4-FFF2-40B4-BE49-F238E27FC236}">
                <a16:creationId xmlns:a16="http://schemas.microsoft.com/office/drawing/2014/main" id="{109AC2D8-6AF1-40D1-9675-3A460AE31592}"/>
              </a:ext>
            </a:extLst>
          </p:cNvPr>
          <p:cNvSpPr/>
          <p:nvPr/>
        </p:nvSpPr>
        <p:spPr>
          <a:xfrm>
            <a:off x="6597352" y="195763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8" name="Rectangle 37">
            <a:extLst>
              <a:ext uri="{FF2B5EF4-FFF2-40B4-BE49-F238E27FC236}">
                <a16:creationId xmlns:a16="http://schemas.microsoft.com/office/drawing/2014/main" id="{D238B8ED-2F78-43A5-9DD5-9AB9CC768D10}"/>
              </a:ext>
            </a:extLst>
          </p:cNvPr>
          <p:cNvSpPr/>
          <p:nvPr/>
        </p:nvSpPr>
        <p:spPr>
          <a:xfrm>
            <a:off x="7310797"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38">
            <a:extLst>
              <a:ext uri="{FF2B5EF4-FFF2-40B4-BE49-F238E27FC236}">
                <a16:creationId xmlns:a16="http://schemas.microsoft.com/office/drawing/2014/main" id="{430B7979-C93B-4782-831F-CE74693459C1}"/>
              </a:ext>
            </a:extLst>
          </p:cNvPr>
          <p:cNvSpPr/>
          <p:nvPr/>
        </p:nvSpPr>
        <p:spPr>
          <a:xfrm>
            <a:off x="7857924" y="19343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0" name="Rectangle 39">
            <a:extLst>
              <a:ext uri="{FF2B5EF4-FFF2-40B4-BE49-F238E27FC236}">
                <a16:creationId xmlns:a16="http://schemas.microsoft.com/office/drawing/2014/main" id="{482AF501-0999-48B9-BDF9-ABDFB2A4D9BA}"/>
              </a:ext>
            </a:extLst>
          </p:cNvPr>
          <p:cNvSpPr/>
          <p:nvPr/>
        </p:nvSpPr>
        <p:spPr>
          <a:xfrm>
            <a:off x="8431673" y="147918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1" name="Rectangle 40">
            <a:extLst>
              <a:ext uri="{FF2B5EF4-FFF2-40B4-BE49-F238E27FC236}">
                <a16:creationId xmlns:a16="http://schemas.microsoft.com/office/drawing/2014/main" id="{CAC423CC-8C5C-4EE8-9FA6-EA3D4E1BD169}"/>
              </a:ext>
            </a:extLst>
          </p:cNvPr>
          <p:cNvSpPr/>
          <p:nvPr/>
        </p:nvSpPr>
        <p:spPr>
          <a:xfrm>
            <a:off x="731810" y="14519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41">
            <a:extLst>
              <a:ext uri="{FF2B5EF4-FFF2-40B4-BE49-F238E27FC236}">
                <a16:creationId xmlns:a16="http://schemas.microsoft.com/office/drawing/2014/main" id="{38FF404D-F799-45B2-9CEA-1402C67C4992}"/>
              </a:ext>
            </a:extLst>
          </p:cNvPr>
          <p:cNvSpPr/>
          <p:nvPr/>
        </p:nvSpPr>
        <p:spPr>
          <a:xfrm>
            <a:off x="1336256"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3" name="Rectangle 42">
            <a:extLst>
              <a:ext uri="{FF2B5EF4-FFF2-40B4-BE49-F238E27FC236}">
                <a16:creationId xmlns:a16="http://schemas.microsoft.com/office/drawing/2014/main" id="{E6343EA2-2F6B-45F9-87C5-F1BCB4F3513A}"/>
              </a:ext>
            </a:extLst>
          </p:cNvPr>
          <p:cNvSpPr/>
          <p:nvPr/>
        </p:nvSpPr>
        <p:spPr>
          <a:xfrm>
            <a:off x="1937956" y="14826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4" name="Rectangle 43">
            <a:extLst>
              <a:ext uri="{FF2B5EF4-FFF2-40B4-BE49-F238E27FC236}">
                <a16:creationId xmlns:a16="http://schemas.microsoft.com/office/drawing/2014/main" id="{362F5EC3-4A63-46D7-8B6A-3A56F5C3E2C0}"/>
              </a:ext>
            </a:extLst>
          </p:cNvPr>
          <p:cNvSpPr/>
          <p:nvPr/>
        </p:nvSpPr>
        <p:spPr>
          <a:xfrm>
            <a:off x="255936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5" name="Rectangle 44">
            <a:extLst>
              <a:ext uri="{FF2B5EF4-FFF2-40B4-BE49-F238E27FC236}">
                <a16:creationId xmlns:a16="http://schemas.microsoft.com/office/drawing/2014/main" id="{050EA6D1-C692-4D58-9F9B-C7CC1CE29A81}"/>
              </a:ext>
            </a:extLst>
          </p:cNvPr>
          <p:cNvSpPr/>
          <p:nvPr/>
        </p:nvSpPr>
        <p:spPr>
          <a:xfrm>
            <a:off x="3185450" y="147188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6" name="Rectangle 45">
            <a:extLst>
              <a:ext uri="{FF2B5EF4-FFF2-40B4-BE49-F238E27FC236}">
                <a16:creationId xmlns:a16="http://schemas.microsoft.com/office/drawing/2014/main" id="{6114D0AA-ACFC-4566-8E40-E61E7E9629B0}"/>
              </a:ext>
            </a:extLst>
          </p:cNvPr>
          <p:cNvSpPr/>
          <p:nvPr/>
        </p:nvSpPr>
        <p:spPr>
          <a:xfrm>
            <a:off x="4293984" y="14484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2" name="TextBox 51">
            <a:extLst>
              <a:ext uri="{FF2B5EF4-FFF2-40B4-BE49-F238E27FC236}">
                <a16:creationId xmlns:a16="http://schemas.microsoft.com/office/drawing/2014/main" id="{AA31975E-6953-487E-BF71-E3C4CC6B0584}"/>
              </a:ext>
            </a:extLst>
          </p:cNvPr>
          <p:cNvSpPr txBox="1"/>
          <p:nvPr/>
        </p:nvSpPr>
        <p:spPr>
          <a:xfrm>
            <a:off x="107033" y="2730430"/>
            <a:ext cx="3824359" cy="2806281"/>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1.1</a:t>
            </a:r>
            <a:r>
              <a:rPr lang="en-US" altLang="en-US" sz="2000" dirty="0"/>
              <a:t>= (</a:t>
            </a:r>
            <a:r>
              <a:rPr lang="en-US" altLang="en-US" sz="2000" i="1" dirty="0"/>
              <a:t>Q</a:t>
            </a:r>
            <a:r>
              <a:rPr lang="en-US" altLang="en-US" sz="2000" i="1" baseline="-25000" dirty="0"/>
              <a:t>1.1</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1.1</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1.1</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1.1</a:t>
            </a:r>
            <a:r>
              <a:rPr lang="en-US" altLang="en-US" dirty="0"/>
              <a:t>  = {</a:t>
            </a:r>
            <a:r>
              <a:rPr lang="en-US" altLang="en-US" i="1" dirty="0"/>
              <a:t>q</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2</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3</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a:p>
            <a:pPr marL="339725" lvl="1" indent="0">
              <a:lnSpc>
                <a:spcPct val="80000"/>
              </a:lnSpc>
              <a:buFont typeface="Wingdings" pitchFamily="2" charset="2"/>
              <a:buNone/>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4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p:txBody>
      </p:sp>
      <p:sp>
        <p:nvSpPr>
          <p:cNvPr id="53" name="TextBox 52">
            <a:extLst>
              <a:ext uri="{FF2B5EF4-FFF2-40B4-BE49-F238E27FC236}">
                <a16:creationId xmlns:a16="http://schemas.microsoft.com/office/drawing/2014/main" id="{78E74886-810B-46A0-8251-773C1B010DB6}"/>
              </a:ext>
            </a:extLst>
          </p:cNvPr>
          <p:cNvSpPr txBox="1"/>
          <p:nvPr/>
        </p:nvSpPr>
        <p:spPr>
          <a:xfrm>
            <a:off x="5499100" y="2720279"/>
            <a:ext cx="3523399" cy="2584682"/>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1.2</a:t>
            </a:r>
            <a:r>
              <a:rPr lang="en-US" altLang="en-US" sz="2000" dirty="0"/>
              <a:t>= (</a:t>
            </a:r>
            <a:r>
              <a:rPr lang="en-US" altLang="en-US" sz="2000" i="1" dirty="0"/>
              <a:t>Q</a:t>
            </a:r>
            <a:r>
              <a:rPr lang="en-US" altLang="en-US" sz="2000" i="1" baseline="-25000" dirty="0"/>
              <a:t>1.2</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1.2</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1.2</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1</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2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3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p>
        </p:txBody>
      </p:sp>
    </p:spTree>
    <p:extLst>
      <p:ext uri="{BB962C8B-B14F-4D97-AF65-F5344CB8AC3E}">
        <p14:creationId xmlns:p14="http://schemas.microsoft.com/office/powerpoint/2010/main" val="16978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8)">
                                      <p:cBhvr>
                                        <p:cTn id="21" dur="1000"/>
                                        <p:tgtEl>
                                          <p:spTgt spid="22"/>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8)">
                                      <p:cBhvr>
                                        <p:cTn id="33" dur="1000"/>
                                        <p:tgtEl>
                                          <p:spTgt spid="23"/>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8)">
                                      <p:cBhvr>
                                        <p:cTn id="50" dur="1000"/>
                                        <p:tgtEl>
                                          <p:spTgt spid="2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heel(8)">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8)">
                                      <p:cBhvr>
                                        <p:cTn id="71" dur="1000"/>
                                        <p:tgtEl>
                                          <p:spTgt spid="3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8)">
                                      <p:cBhvr>
                                        <p:cTn id="79" dur="1000"/>
                                        <p:tgtEl>
                                          <p:spTgt spid="33"/>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heel(8)">
                                      <p:cBhvr>
                                        <p:cTn id="87" dur="1000"/>
                                        <p:tgtEl>
                                          <p:spTgt spid="3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wheel(8)">
                                      <p:cBhvr>
                                        <p:cTn id="113" dur="1000"/>
                                        <p:tgtEl>
                                          <p:spTgt spid="19"/>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down)">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8"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heel(8)">
                                      <p:cBhvr>
                                        <p:cTn id="125" dur="1000"/>
                                        <p:tgtEl>
                                          <p:spTgt spid="20"/>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wipe(down)">
                                      <p:cBhvr>
                                        <p:cTn id="132" dur="500"/>
                                        <p:tgtEl>
                                          <p:spTgt spid="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8" fill="hold"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heel(8)">
                                      <p:cBhvr>
                                        <p:cTn id="142" dur="1000"/>
                                        <p:tgtEl>
                                          <p:spTgt spid="31"/>
                                        </p:tgtEl>
                                      </p:cBhvr>
                                    </p:animEffect>
                                  </p:childTnLst>
                                </p:cTn>
                              </p:par>
                            </p:childTnLst>
                          </p:cTn>
                        </p:par>
                        <p:par>
                          <p:cTn id="143" fill="hold">
                            <p:stCondLst>
                              <p:cond delay="1000"/>
                            </p:stCondLst>
                            <p:childTnLst>
                              <p:par>
                                <p:cTn id="144" presetID="1" presetClass="entr" presetSubtype="0" fill="hold" grpId="0" nodeType="afterEffect">
                                  <p:stCondLst>
                                    <p:cond delay="0"/>
                                  </p:stCondLst>
                                  <p:childTnLst>
                                    <p:set>
                                      <p:cBhvr>
                                        <p:cTn id="145" dur="1" fill="hold">
                                          <p:stCondLst>
                                            <p:cond delay="0"/>
                                          </p:stCondLst>
                                        </p:cTn>
                                        <p:tgtEl>
                                          <p:spTgt spid="4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heel(8)">
                                      <p:cBhvr>
                                        <p:cTn id="150" dur="1000"/>
                                        <p:tgtEl>
                                          <p:spTgt spid="29"/>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1" presetClass="entr" presetSubtype="8" fill="hold" nodeType="click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wheel(8)">
                                      <p:cBhvr>
                                        <p:cTn id="158" dur="1000"/>
                                        <p:tgtEl>
                                          <p:spTgt spid="30"/>
                                        </p:tgtEl>
                                      </p:cBhvr>
                                    </p:animEffec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8" grpId="0" animBg="1"/>
      <p:bldP spid="36" grpId="0"/>
      <p:bldP spid="37" grpId="0"/>
      <p:bldP spid="38" grpId="0"/>
      <p:bldP spid="39" grpId="0"/>
      <p:bldP spid="40" grpId="0"/>
      <p:bldP spid="41" grpId="0"/>
      <p:bldP spid="42" grpId="0"/>
      <p:bldP spid="43" grpId="0"/>
      <p:bldP spid="44" grpId="0"/>
      <p:bldP spid="45" grpId="0"/>
      <p:bldP spid="46"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507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90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88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71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7104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5758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50552" y="5146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7104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5758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50552" y="532969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7104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5758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50552" y="5527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88487"/>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88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201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201815"/>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57819"/>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71046" y="4830184"/>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57586" y="48301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50552" y="48435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52179" y="4843512"/>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55806" y="5199516"/>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27556" y="80261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0358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4641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0B19B789-EB39-4C9E-8CAB-82C2AB8385B1}"/>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8523F4CC-19EA-4DBA-B236-338113012AA4}"/>
              </a:ext>
            </a:extLst>
          </p:cNvPr>
          <p:cNvSpPr txBox="1"/>
          <p:nvPr/>
        </p:nvSpPr>
        <p:spPr>
          <a:xfrm>
            <a:off x="3372984" y="4321555"/>
            <a:ext cx="1530515" cy="646331"/>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a:p>
            <a:pPr algn="ctr"/>
            <a:r>
              <a:rPr lang="en-US" altLang="en-US" b="1" dirty="0">
                <a:cs typeface="Arial" panose="020B0604020202020204" pitchFamily="34" charset="0"/>
                <a:sym typeface="Symbol" panose="05050102010706020507" pitchFamily="18" charset="2"/>
              </a:rPr>
              <a:t>(Tuples)</a:t>
            </a:r>
          </a:p>
        </p:txBody>
      </p:sp>
      <p:cxnSp>
        <p:nvCxnSpPr>
          <p:cNvPr id="5" name="Straight Arrow Connector 4">
            <a:extLst>
              <a:ext uri="{FF2B5EF4-FFF2-40B4-BE49-F238E27FC236}">
                <a16:creationId xmlns:a16="http://schemas.microsoft.com/office/drawing/2014/main" id="{B70B1DB5-473E-45FE-875C-77F16E855DE5}"/>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A6B3A51C-0157-49FB-8F9D-26153F2DD096}"/>
              </a:ext>
            </a:extLst>
          </p:cNvPr>
          <p:cNvSpPr txBox="1"/>
          <p:nvPr/>
        </p:nvSpPr>
        <p:spPr>
          <a:xfrm>
            <a:off x="7035424" y="832362"/>
            <a:ext cx="1529456"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68" name="Straight Arrow Connector 267">
            <a:extLst>
              <a:ext uri="{FF2B5EF4-FFF2-40B4-BE49-F238E27FC236}">
                <a16:creationId xmlns:a16="http://schemas.microsoft.com/office/drawing/2014/main" id="{0B5235A3-78CF-4101-A502-459BCD47866B}"/>
              </a:ext>
            </a:extLst>
          </p:cNvPr>
          <p:cNvCxnSpPr>
            <a:cxnSpLocks/>
          </p:cNvCxnSpPr>
          <p:nvPr/>
        </p:nvCxnSpPr>
        <p:spPr>
          <a:xfrm flipH="1">
            <a:off x="6540925" y="103502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1" name="TextBox 270">
            <a:extLst>
              <a:ext uri="{FF2B5EF4-FFF2-40B4-BE49-F238E27FC236}">
                <a16:creationId xmlns:a16="http://schemas.microsoft.com/office/drawing/2014/main" id="{C96963ED-99EB-4F3D-B214-DF1E099C42A7}"/>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72" name="TextBox 271">
            <a:extLst>
              <a:ext uri="{FF2B5EF4-FFF2-40B4-BE49-F238E27FC236}">
                <a16:creationId xmlns:a16="http://schemas.microsoft.com/office/drawing/2014/main" id="{CEF67011-F299-496A-8AA1-1B958D49D6E6}"/>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Tree>
    <p:extLst>
      <p:ext uri="{BB962C8B-B14F-4D97-AF65-F5344CB8AC3E}">
        <p14:creationId xmlns:p14="http://schemas.microsoft.com/office/powerpoint/2010/main" val="34744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21" presetClass="entr" presetSubtype="8"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wheel(8)">
                                      <p:cBhvr>
                                        <p:cTn id="23" dur="10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5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6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8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9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9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0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0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0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1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1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2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3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3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5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5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75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5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6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6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6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6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7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7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7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77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0"/>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8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8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7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7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0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0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80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80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80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0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8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1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81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2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2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8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82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2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83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835"/>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3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837"/>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4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84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44"/>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4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5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85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5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5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63"/>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4"/>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65"/>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7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871"/>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87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877"/>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878"/>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8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84"/>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85"/>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86"/>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57"/>
                                        </p:tgtEl>
                                        <p:attrNameLst>
                                          <p:attrName>style.visibility</p:attrName>
                                        </p:attrNameLst>
                                      </p:cBhvr>
                                      <p:to>
                                        <p:strVal val="visible"/>
                                      </p:to>
                                    </p:set>
                                  </p:childTnLst>
                                </p:cTn>
                              </p:par>
                              <p:par>
                                <p:cTn id="246" presetID="21" presetClass="entr" presetSubtype="8" fill="hold" nodeType="withEffect">
                                  <p:stCondLst>
                                    <p:cond delay="0"/>
                                  </p:stCondLst>
                                  <p:childTnLst>
                                    <p:set>
                                      <p:cBhvr>
                                        <p:cTn id="247" dur="1" fill="hold">
                                          <p:stCondLst>
                                            <p:cond delay="0"/>
                                          </p:stCondLst>
                                        </p:cTn>
                                        <p:tgtEl>
                                          <p:spTgt spid="5"/>
                                        </p:tgtEl>
                                        <p:attrNameLst>
                                          <p:attrName>style.visibility</p:attrName>
                                        </p:attrNameLst>
                                      </p:cBhvr>
                                      <p:to>
                                        <p:strVal val="visible"/>
                                      </p:to>
                                    </p:set>
                                    <p:animEffect transition="in" filter="wheel(8)">
                                      <p:cBhvr>
                                        <p:cTn id="248" dur="1000"/>
                                        <p:tgtEl>
                                          <p:spTgt spid="5"/>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iterate type="wd">
                                    <p:tmAbs val="500"/>
                                  </p:iterate>
                                  <p:childTnLst>
                                    <p:set>
                                      <p:cBhvr>
                                        <p:cTn id="252" dur="1" fill="hold">
                                          <p:stCondLst>
                                            <p:cond delay="0"/>
                                          </p:stCondLst>
                                        </p:cTn>
                                        <p:tgtEl>
                                          <p:spTgt spid="629"/>
                                        </p:tgtEl>
                                        <p:attrNameLst>
                                          <p:attrName>style.visibility</p:attrName>
                                        </p:attrNameLst>
                                      </p:cBhvr>
                                      <p:to>
                                        <p:strVal val="visible"/>
                                      </p:to>
                                    </p:set>
                                  </p:childTnLst>
                                </p:cTn>
                              </p:par>
                            </p:childTnLst>
                          </p:cTn>
                        </p:par>
                        <p:par>
                          <p:cTn id="253" fill="hold">
                            <p:stCondLst>
                              <p:cond delay="0"/>
                            </p:stCondLst>
                            <p:childTnLst>
                              <p:par>
                                <p:cTn id="254" presetID="1" presetClass="entr" presetSubtype="0" fill="hold" grpId="0" nodeType="afterEffect">
                                  <p:stCondLst>
                                    <p:cond delay="0"/>
                                  </p:stCondLst>
                                  <p:iterate type="wd">
                                    <p:tmAbs val="500"/>
                                  </p:iterate>
                                  <p:childTnLst>
                                    <p:set>
                                      <p:cBhvr>
                                        <p:cTn id="255" dur="1" fill="hold">
                                          <p:stCondLst>
                                            <p:cond delay="0"/>
                                          </p:stCondLst>
                                        </p:cTn>
                                        <p:tgtEl>
                                          <p:spTgt spid="665"/>
                                        </p:tgtEl>
                                        <p:attrNameLst>
                                          <p:attrName>style.visibility</p:attrName>
                                        </p:attrNameLst>
                                      </p:cBhvr>
                                      <p:to>
                                        <p:strVal val="visible"/>
                                      </p:to>
                                    </p:set>
                                  </p:childTnLst>
                                </p:cTn>
                              </p:par>
                            </p:childTnLst>
                          </p:cTn>
                        </p:par>
                        <p:par>
                          <p:cTn id="256" fill="hold">
                            <p:stCondLst>
                              <p:cond delay="0"/>
                            </p:stCondLst>
                            <p:childTnLst>
                              <p:par>
                                <p:cTn id="257" presetID="1" presetClass="entr" presetSubtype="0" fill="hold" grpId="0" nodeType="afterEffect">
                                  <p:stCondLst>
                                    <p:cond delay="0"/>
                                  </p:stCondLst>
                                  <p:iterate type="wd">
                                    <p:tmAbs val="500"/>
                                  </p:iterate>
                                  <p:childTnLst>
                                    <p:set>
                                      <p:cBhvr>
                                        <p:cTn id="258" dur="1" fill="hold">
                                          <p:stCondLst>
                                            <p:cond delay="0"/>
                                          </p:stCondLst>
                                        </p:cTn>
                                        <p:tgtEl>
                                          <p:spTgt spid="6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27"/>
                                        </p:tgtEl>
                                        <p:attrNameLst>
                                          <p:attrName>style.visibility</p:attrName>
                                        </p:attrNameLst>
                                      </p:cBhvr>
                                      <p:to>
                                        <p:strVal val="visible"/>
                                      </p:to>
                                    </p:set>
                                  </p:childTnLst>
                                </p:cTn>
                              </p:par>
                            </p:childTnLst>
                          </p:cTn>
                        </p:par>
                        <p:par>
                          <p:cTn id="263" fill="hold">
                            <p:stCondLst>
                              <p:cond delay="0"/>
                            </p:stCondLst>
                            <p:childTnLst>
                              <p:par>
                                <p:cTn id="264" presetID="1" presetClass="entr" presetSubtype="0" fill="hold" grpId="0" nodeType="afterEffect">
                                  <p:stCondLst>
                                    <p:cond delay="200"/>
                                  </p:stCondLst>
                                  <p:iterate type="wd">
                                    <p:tmAbs val="500"/>
                                  </p:iterate>
                                  <p:childTnLst>
                                    <p:set>
                                      <p:cBhvr>
                                        <p:cTn id="265" dur="1" fill="hold">
                                          <p:stCondLst>
                                            <p:cond delay="0"/>
                                          </p:stCondLst>
                                        </p:cTn>
                                        <p:tgtEl>
                                          <p:spTgt spid="663"/>
                                        </p:tgtEl>
                                        <p:attrNameLst>
                                          <p:attrName>style.visibility</p:attrName>
                                        </p:attrNameLst>
                                      </p:cBhvr>
                                      <p:to>
                                        <p:strVal val="visible"/>
                                      </p:to>
                                    </p:set>
                                  </p:childTnLst>
                                </p:cTn>
                              </p:par>
                            </p:childTnLst>
                          </p:cTn>
                        </p:par>
                        <p:par>
                          <p:cTn id="266" fill="hold">
                            <p:stCondLst>
                              <p:cond delay="200"/>
                            </p:stCondLst>
                            <p:childTnLst>
                              <p:par>
                                <p:cTn id="267" presetID="1" presetClass="entr" presetSubtype="0" fill="hold" grpId="0" nodeType="afterEffect">
                                  <p:stCondLst>
                                    <p:cond delay="200"/>
                                  </p:stCondLst>
                                  <p:iterate type="wd">
                                    <p:tmAbs val="500"/>
                                  </p:iterate>
                                  <p:childTnLst>
                                    <p:set>
                                      <p:cBhvr>
                                        <p:cTn id="268" dur="1" fill="hold">
                                          <p:stCondLst>
                                            <p:cond delay="0"/>
                                          </p:stCondLst>
                                        </p:cTn>
                                        <p:tgtEl>
                                          <p:spTgt spid="68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iterate type="wd">
                                    <p:tmAbs val="500"/>
                                  </p:iterate>
                                  <p:childTnLst>
                                    <p:set>
                                      <p:cBhvr>
                                        <p:cTn id="272" dur="1" fill="hold">
                                          <p:stCondLst>
                                            <p:cond delay="0"/>
                                          </p:stCondLst>
                                        </p:cTn>
                                        <p:tgtEl>
                                          <p:spTgt spid="707"/>
                                        </p:tgtEl>
                                        <p:attrNameLst>
                                          <p:attrName>style.visibility</p:attrName>
                                        </p:attrNameLst>
                                      </p:cBhvr>
                                      <p:to>
                                        <p:strVal val="visible"/>
                                      </p:to>
                                    </p:set>
                                  </p:childTnLst>
                                </p:cTn>
                              </p:par>
                            </p:childTnLst>
                          </p:cTn>
                        </p:par>
                        <p:par>
                          <p:cTn id="273" fill="hold">
                            <p:stCondLst>
                              <p:cond delay="0"/>
                            </p:stCondLst>
                            <p:childTnLst>
                              <p:par>
                                <p:cTn id="274" presetID="1" presetClass="entr" presetSubtype="0" fill="hold" grpId="0" nodeType="afterEffect">
                                  <p:stCondLst>
                                    <p:cond delay="0"/>
                                  </p:stCondLst>
                                  <p:iterate type="wd">
                                    <p:tmAbs val="500"/>
                                  </p:iterate>
                                  <p:childTnLst>
                                    <p:set>
                                      <p:cBhvr>
                                        <p:cTn id="275" dur="1" fill="hold">
                                          <p:stCondLst>
                                            <p:cond delay="0"/>
                                          </p:stCondLst>
                                        </p:cTn>
                                        <p:tgtEl>
                                          <p:spTgt spid="728"/>
                                        </p:tgtEl>
                                        <p:attrNameLst>
                                          <p:attrName>style.visibility</p:attrName>
                                        </p:attrNameLst>
                                      </p:cBhvr>
                                      <p:to>
                                        <p:strVal val="visible"/>
                                      </p:to>
                                    </p:set>
                                  </p:childTnLst>
                                </p:cTn>
                              </p:par>
                            </p:childTnLst>
                          </p:cTn>
                        </p:par>
                        <p:par>
                          <p:cTn id="276" fill="hold">
                            <p:stCondLst>
                              <p:cond delay="0"/>
                            </p:stCondLst>
                            <p:childTnLst>
                              <p:par>
                                <p:cTn id="277" presetID="1" presetClass="entr" presetSubtype="0" fill="hold" grpId="0" nodeType="afterEffect">
                                  <p:stCondLst>
                                    <p:cond delay="0"/>
                                  </p:stCondLst>
                                  <p:iterate type="wd">
                                    <p:tmAbs val="500"/>
                                  </p:iterate>
                                  <p:childTnLst>
                                    <p:set>
                                      <p:cBhvr>
                                        <p:cTn id="278" dur="1" fill="hold">
                                          <p:stCondLst>
                                            <p:cond delay="0"/>
                                          </p:stCondLst>
                                        </p:cTn>
                                        <p:tgtEl>
                                          <p:spTgt spid="74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iterate type="wd">
                                    <p:tmAbs val="500"/>
                                  </p:iterate>
                                  <p:childTnLst>
                                    <p:set>
                                      <p:cBhvr>
                                        <p:cTn id="282" dur="1" fill="hold">
                                          <p:stCondLst>
                                            <p:cond delay="0"/>
                                          </p:stCondLst>
                                        </p:cTn>
                                        <p:tgtEl>
                                          <p:spTgt spid="705"/>
                                        </p:tgtEl>
                                        <p:attrNameLst>
                                          <p:attrName>style.visibility</p:attrName>
                                        </p:attrNameLst>
                                      </p:cBhvr>
                                      <p:to>
                                        <p:strVal val="visible"/>
                                      </p:to>
                                    </p:set>
                                  </p:childTnLst>
                                </p:cTn>
                              </p:par>
                            </p:childTnLst>
                          </p:cTn>
                        </p:par>
                        <p:par>
                          <p:cTn id="283" fill="hold">
                            <p:stCondLst>
                              <p:cond delay="0"/>
                            </p:stCondLst>
                            <p:childTnLst>
                              <p:par>
                                <p:cTn id="284" presetID="1" presetClass="entr" presetSubtype="0" fill="hold" grpId="0" nodeType="afterEffect">
                                  <p:stCondLst>
                                    <p:cond delay="200"/>
                                  </p:stCondLst>
                                  <p:iterate type="wd">
                                    <p:tmAbs val="500"/>
                                  </p:iterate>
                                  <p:childTnLst>
                                    <p:set>
                                      <p:cBhvr>
                                        <p:cTn id="285" dur="1" fill="hold">
                                          <p:stCondLst>
                                            <p:cond delay="0"/>
                                          </p:stCondLst>
                                        </p:cTn>
                                        <p:tgtEl>
                                          <p:spTgt spid="726"/>
                                        </p:tgtEl>
                                        <p:attrNameLst>
                                          <p:attrName>style.visibility</p:attrName>
                                        </p:attrNameLst>
                                      </p:cBhvr>
                                      <p:to>
                                        <p:strVal val="visible"/>
                                      </p:to>
                                    </p:set>
                                  </p:childTnLst>
                                </p:cTn>
                              </p:par>
                            </p:childTnLst>
                          </p:cTn>
                        </p:par>
                        <p:par>
                          <p:cTn id="286" fill="hold">
                            <p:stCondLst>
                              <p:cond delay="200"/>
                            </p:stCondLst>
                            <p:childTnLst>
                              <p:par>
                                <p:cTn id="287" presetID="1" presetClass="entr" presetSubtype="0" fill="hold" grpId="0" nodeType="afterEffect">
                                  <p:stCondLst>
                                    <p:cond delay="200"/>
                                  </p:stCondLst>
                                  <p:iterate type="wd">
                                    <p:tmAbs val="500"/>
                                  </p:iterate>
                                  <p:childTnLst>
                                    <p:set>
                                      <p:cBhvr>
                                        <p:cTn id="288" dur="1" fill="hold">
                                          <p:stCondLst>
                                            <p:cond delay="0"/>
                                          </p:stCondLst>
                                        </p:cTn>
                                        <p:tgtEl>
                                          <p:spTgt spid="74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wd">
                                    <p:tmAbs val="500"/>
                                  </p:iterate>
                                  <p:childTnLst>
                                    <p:set>
                                      <p:cBhvr>
                                        <p:cTn id="292" dur="1" fill="hold">
                                          <p:stCondLst>
                                            <p:cond delay="0"/>
                                          </p:stCondLst>
                                        </p:cTn>
                                        <p:tgtEl>
                                          <p:spTgt spid="770"/>
                                        </p:tgtEl>
                                        <p:attrNameLst>
                                          <p:attrName>style.visibility</p:attrName>
                                        </p:attrNameLst>
                                      </p:cBhvr>
                                      <p:to>
                                        <p:strVal val="visible"/>
                                      </p:to>
                                    </p:set>
                                  </p:childTnLst>
                                </p:cTn>
                              </p:par>
                            </p:childTnLst>
                          </p:cTn>
                        </p:par>
                        <p:par>
                          <p:cTn id="293" fill="hold">
                            <p:stCondLst>
                              <p:cond delay="0"/>
                            </p:stCondLst>
                            <p:childTnLst>
                              <p:par>
                                <p:cTn id="294" presetID="1" presetClass="entr" presetSubtype="0" fill="hold" grpId="0" nodeType="afterEffect">
                                  <p:stCondLst>
                                    <p:cond delay="0"/>
                                  </p:stCondLst>
                                  <p:iterate type="wd">
                                    <p:tmAbs val="500"/>
                                  </p:iterate>
                                  <p:childTnLst>
                                    <p:set>
                                      <p:cBhvr>
                                        <p:cTn id="295" dur="1" fill="hold">
                                          <p:stCondLst>
                                            <p:cond delay="0"/>
                                          </p:stCondLst>
                                        </p:cTn>
                                        <p:tgtEl>
                                          <p:spTgt spid="791"/>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iterate type="wd">
                                    <p:tmAbs val="500"/>
                                  </p:iterate>
                                  <p:childTnLst>
                                    <p:set>
                                      <p:cBhvr>
                                        <p:cTn id="298" dur="1" fill="hold">
                                          <p:stCondLst>
                                            <p:cond delay="0"/>
                                          </p:stCondLst>
                                        </p:cTn>
                                        <p:tgtEl>
                                          <p:spTgt spid="812"/>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iterate type="wd">
                                    <p:tmAbs val="500"/>
                                  </p:iterate>
                                  <p:childTnLst>
                                    <p:set>
                                      <p:cBhvr>
                                        <p:cTn id="302" dur="1" fill="hold">
                                          <p:stCondLst>
                                            <p:cond delay="0"/>
                                          </p:stCondLst>
                                        </p:cTn>
                                        <p:tgtEl>
                                          <p:spTgt spid="768"/>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200"/>
                                  </p:stCondLst>
                                  <p:iterate type="wd">
                                    <p:tmAbs val="500"/>
                                  </p:iterate>
                                  <p:childTnLst>
                                    <p:set>
                                      <p:cBhvr>
                                        <p:cTn id="305" dur="1" fill="hold">
                                          <p:stCondLst>
                                            <p:cond delay="0"/>
                                          </p:stCondLst>
                                        </p:cTn>
                                        <p:tgtEl>
                                          <p:spTgt spid="789"/>
                                        </p:tgtEl>
                                        <p:attrNameLst>
                                          <p:attrName>style.visibility</p:attrName>
                                        </p:attrNameLst>
                                      </p:cBhvr>
                                      <p:to>
                                        <p:strVal val="visible"/>
                                      </p:to>
                                    </p:set>
                                  </p:childTnLst>
                                </p:cTn>
                              </p:par>
                            </p:childTnLst>
                          </p:cTn>
                        </p:par>
                        <p:par>
                          <p:cTn id="306" fill="hold">
                            <p:stCondLst>
                              <p:cond delay="200"/>
                            </p:stCondLst>
                            <p:childTnLst>
                              <p:par>
                                <p:cTn id="307" presetID="1" presetClass="entr" presetSubtype="0" fill="hold" grpId="0" nodeType="afterEffect">
                                  <p:stCondLst>
                                    <p:cond delay="200"/>
                                  </p:stCondLst>
                                  <p:iterate type="wd">
                                    <p:tmAbs val="500"/>
                                  </p:iterate>
                                  <p:childTnLst>
                                    <p:set>
                                      <p:cBhvr>
                                        <p:cTn id="308" dur="1" fill="hold">
                                          <p:stCondLst>
                                            <p:cond delay="0"/>
                                          </p:stCondLst>
                                        </p:cTn>
                                        <p:tgtEl>
                                          <p:spTgt spid="810"/>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iterate type="wd">
                                    <p:tmAbs val="500"/>
                                  </p:iterate>
                                  <p:childTnLst>
                                    <p:set>
                                      <p:cBhvr>
                                        <p:cTn id="312" dur="1" fill="hold">
                                          <p:stCondLst>
                                            <p:cond delay="0"/>
                                          </p:stCondLst>
                                        </p:cTn>
                                        <p:tgtEl>
                                          <p:spTgt spid="833"/>
                                        </p:tgtEl>
                                        <p:attrNameLst>
                                          <p:attrName>style.visibility</p:attrName>
                                        </p:attrNameLst>
                                      </p:cBhvr>
                                      <p:to>
                                        <p:strVal val="visible"/>
                                      </p:to>
                                    </p:set>
                                  </p:childTnLst>
                                </p:cTn>
                              </p:par>
                            </p:childTnLst>
                          </p:cTn>
                        </p:par>
                        <p:par>
                          <p:cTn id="313" fill="hold">
                            <p:stCondLst>
                              <p:cond delay="0"/>
                            </p:stCondLst>
                            <p:childTnLst>
                              <p:par>
                                <p:cTn id="314" presetID="1" presetClass="entr" presetSubtype="0" fill="hold" grpId="0" nodeType="afterEffect">
                                  <p:stCondLst>
                                    <p:cond delay="0"/>
                                  </p:stCondLst>
                                  <p:iterate type="wd">
                                    <p:tmAbs val="500"/>
                                  </p:iterate>
                                  <p:childTnLst>
                                    <p:set>
                                      <p:cBhvr>
                                        <p:cTn id="315" dur="1" fill="hold">
                                          <p:stCondLst>
                                            <p:cond delay="0"/>
                                          </p:stCondLst>
                                        </p:cTn>
                                        <p:tgtEl>
                                          <p:spTgt spid="854"/>
                                        </p:tgtEl>
                                        <p:attrNameLst>
                                          <p:attrName>style.visibility</p:attrName>
                                        </p:attrNameLst>
                                      </p:cBhvr>
                                      <p:to>
                                        <p:strVal val="visible"/>
                                      </p:to>
                                    </p:set>
                                  </p:childTnLst>
                                </p:cTn>
                              </p:par>
                            </p:childTnLst>
                          </p:cTn>
                        </p:par>
                        <p:par>
                          <p:cTn id="316" fill="hold">
                            <p:stCondLst>
                              <p:cond delay="0"/>
                            </p:stCondLst>
                            <p:childTnLst>
                              <p:par>
                                <p:cTn id="317" presetID="1" presetClass="entr" presetSubtype="0" fill="hold" grpId="0" nodeType="afterEffect">
                                  <p:stCondLst>
                                    <p:cond delay="0"/>
                                  </p:stCondLst>
                                  <p:iterate type="wd">
                                    <p:tmAbs val="500"/>
                                  </p:iterate>
                                  <p:childTnLst>
                                    <p:set>
                                      <p:cBhvr>
                                        <p:cTn id="318" dur="1" fill="hold">
                                          <p:stCondLst>
                                            <p:cond delay="0"/>
                                          </p:stCondLst>
                                        </p:cTn>
                                        <p:tgtEl>
                                          <p:spTgt spid="875"/>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iterate type="wd">
                                    <p:tmAbs val="500"/>
                                  </p:iterate>
                                  <p:childTnLst>
                                    <p:set>
                                      <p:cBhvr>
                                        <p:cTn id="322" dur="1" fill="hold">
                                          <p:stCondLst>
                                            <p:cond delay="0"/>
                                          </p:stCondLst>
                                        </p:cTn>
                                        <p:tgtEl>
                                          <p:spTgt spid="831"/>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200"/>
                                  </p:stCondLst>
                                  <p:iterate type="wd">
                                    <p:tmAbs val="500"/>
                                  </p:iterate>
                                  <p:childTnLst>
                                    <p:set>
                                      <p:cBhvr>
                                        <p:cTn id="325" dur="1" fill="hold">
                                          <p:stCondLst>
                                            <p:cond delay="0"/>
                                          </p:stCondLst>
                                        </p:cTn>
                                        <p:tgtEl>
                                          <p:spTgt spid="852"/>
                                        </p:tgtEl>
                                        <p:attrNameLst>
                                          <p:attrName>style.visibility</p:attrName>
                                        </p:attrNameLst>
                                      </p:cBhvr>
                                      <p:to>
                                        <p:strVal val="visible"/>
                                      </p:to>
                                    </p:set>
                                  </p:childTnLst>
                                </p:cTn>
                              </p:par>
                            </p:childTnLst>
                          </p:cTn>
                        </p:par>
                        <p:par>
                          <p:cTn id="326" fill="hold">
                            <p:stCondLst>
                              <p:cond delay="200"/>
                            </p:stCondLst>
                            <p:childTnLst>
                              <p:par>
                                <p:cTn id="327" presetID="1" presetClass="entr" presetSubtype="0" fill="hold" grpId="0" nodeType="afterEffect">
                                  <p:stCondLst>
                                    <p:cond delay="200"/>
                                  </p:stCondLst>
                                  <p:iterate type="wd">
                                    <p:tmAbs val="500"/>
                                  </p:iterate>
                                  <p:childTnLst>
                                    <p:set>
                                      <p:cBhvr>
                                        <p:cTn id="328" dur="1" fill="hold">
                                          <p:stCondLst>
                                            <p:cond delay="0"/>
                                          </p:stCondLst>
                                        </p:cTn>
                                        <p:tgtEl>
                                          <p:spTgt spid="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9" grpId="0"/>
      <p:bldP spid="646" grpId="0"/>
      <p:bldP spid="647" grpId="0"/>
      <p:bldP spid="648" grpId="0"/>
      <p:bldP spid="653" grpId="0"/>
      <p:bldP spid="654" grpId="0"/>
      <p:bldP spid="655" grpId="0"/>
      <p:bldP spid="660" grpId="0"/>
      <p:bldP spid="661" grpId="0"/>
      <p:bldP spid="662" grpId="0"/>
      <p:bldP spid="663" grpId="0"/>
      <p:bldP spid="665" grpId="0"/>
      <p:bldP spid="667" grpId="0"/>
      <p:bldP spid="668" grpId="0"/>
      <p:bldP spid="669" grpId="0"/>
      <p:bldP spid="674" grpId="0"/>
      <p:bldP spid="675" grpId="0"/>
      <p:bldP spid="676" grpId="0"/>
      <p:bldP spid="681" grpId="0"/>
      <p:bldP spid="682" grpId="0"/>
      <p:bldP spid="683" grpId="0"/>
      <p:bldP spid="684" grpId="0"/>
      <p:bldP spid="686" grpId="0"/>
      <p:bldP spid="688" grpId="0"/>
      <p:bldP spid="689" grpId="0"/>
      <p:bldP spid="690" grpId="0"/>
      <p:bldP spid="695" grpId="0"/>
      <p:bldP spid="696" grpId="0"/>
      <p:bldP spid="697" grpId="0"/>
      <p:bldP spid="702" grpId="0"/>
      <p:bldP spid="703" grpId="0"/>
      <p:bldP spid="704" grpId="0"/>
      <p:bldP spid="705" grpId="0"/>
      <p:bldP spid="707" grpId="0"/>
      <p:bldP spid="709" grpId="0"/>
      <p:bldP spid="710" grpId="0"/>
      <p:bldP spid="711" grpId="0"/>
      <p:bldP spid="716" grpId="0"/>
      <p:bldP spid="717" grpId="0"/>
      <p:bldP spid="718" grpId="0"/>
      <p:bldP spid="723" grpId="0"/>
      <p:bldP spid="724" grpId="0"/>
      <p:bldP spid="725" grpId="0"/>
      <p:bldP spid="726" grpId="0"/>
      <p:bldP spid="728" grpId="0"/>
      <p:bldP spid="730" grpId="0"/>
      <p:bldP spid="731" grpId="0"/>
      <p:bldP spid="732" grpId="0"/>
      <p:bldP spid="737" grpId="0"/>
      <p:bldP spid="738" grpId="0"/>
      <p:bldP spid="739" grpId="0"/>
      <p:bldP spid="744" grpId="0"/>
      <p:bldP spid="745" grpId="0"/>
      <p:bldP spid="746" grpId="0"/>
      <p:bldP spid="747" grpId="0"/>
      <p:bldP spid="749" grpId="0"/>
      <p:bldP spid="751" grpId="0"/>
      <p:bldP spid="752" grpId="0"/>
      <p:bldP spid="753" grpId="0"/>
      <p:bldP spid="758" grpId="0"/>
      <p:bldP spid="759" grpId="0"/>
      <p:bldP spid="760" grpId="0"/>
      <p:bldP spid="765" grpId="0"/>
      <p:bldP spid="766" grpId="0"/>
      <p:bldP spid="767" grpId="0"/>
      <p:bldP spid="768" grpId="0"/>
      <p:bldP spid="770" grpId="0"/>
      <p:bldP spid="772" grpId="0"/>
      <p:bldP spid="773" grpId="0"/>
      <p:bldP spid="774" grpId="0"/>
      <p:bldP spid="779" grpId="0"/>
      <p:bldP spid="780" grpId="0"/>
      <p:bldP spid="781" grpId="0"/>
      <p:bldP spid="786" grpId="0"/>
      <p:bldP spid="787" grpId="0"/>
      <p:bldP spid="788" grpId="0"/>
      <p:bldP spid="789" grpId="0"/>
      <p:bldP spid="791" grpId="0"/>
      <p:bldP spid="793" grpId="0"/>
      <p:bldP spid="794" grpId="0"/>
      <p:bldP spid="795" grpId="0"/>
      <p:bldP spid="800" grpId="0"/>
      <p:bldP spid="801" grpId="0"/>
      <p:bldP spid="802" grpId="0"/>
      <p:bldP spid="807" grpId="0"/>
      <p:bldP spid="808" grpId="0"/>
      <p:bldP spid="809" grpId="0"/>
      <p:bldP spid="810" grpId="0"/>
      <p:bldP spid="812" grpId="0"/>
      <p:bldP spid="814" grpId="0"/>
      <p:bldP spid="815" grpId="0"/>
      <p:bldP spid="816" grpId="0"/>
      <p:bldP spid="821" grpId="0"/>
      <p:bldP spid="822" grpId="0"/>
      <p:bldP spid="823" grpId="0"/>
      <p:bldP spid="828" grpId="0"/>
      <p:bldP spid="829" grpId="0"/>
      <p:bldP spid="830" grpId="0"/>
      <p:bldP spid="831" grpId="0"/>
      <p:bldP spid="833" grpId="0"/>
      <p:bldP spid="835" grpId="0"/>
      <p:bldP spid="836" grpId="0"/>
      <p:bldP spid="837" grpId="0"/>
      <p:bldP spid="842" grpId="0"/>
      <p:bldP spid="843" grpId="0"/>
      <p:bldP spid="844" grpId="0"/>
      <p:bldP spid="849" grpId="0"/>
      <p:bldP spid="850" grpId="0"/>
      <p:bldP spid="851" grpId="0"/>
      <p:bldP spid="852" grpId="0"/>
      <p:bldP spid="854" grpId="0"/>
      <p:bldP spid="856" grpId="0"/>
      <p:bldP spid="857" grpId="0"/>
      <p:bldP spid="858" grpId="0"/>
      <p:bldP spid="863" grpId="0"/>
      <p:bldP spid="864" grpId="0"/>
      <p:bldP spid="865" grpId="0"/>
      <p:bldP spid="870" grpId="0"/>
      <p:bldP spid="871" grpId="0"/>
      <p:bldP spid="872" grpId="0"/>
      <p:bldP spid="873" grpId="0"/>
      <p:bldP spid="875" grpId="0"/>
      <p:bldP spid="877" grpId="0"/>
      <p:bldP spid="878" grpId="0"/>
      <p:bldP spid="879" grpId="0"/>
      <p:bldP spid="884" grpId="0"/>
      <p:bldP spid="885" grpId="0"/>
      <p:bldP spid="886" grpId="0"/>
      <p:bldP spid="933" grpId="0"/>
      <p:bldP spid="934" grpId="0"/>
      <p:bldP spid="935" grpId="0"/>
      <p:bldP spid="257" grpId="0" animBg="1"/>
      <p:bldP spid="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6015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4669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39659" y="2500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6015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4669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39659" y="2683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6015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4669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39659" y="2881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6015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4669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39659" y="3064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6015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669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9659" y="5187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6015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669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9659" y="537005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6015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669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9659" y="5568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60153" y="218130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46693" y="218130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39659" y="219462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41286" y="2194628"/>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44913" y="2550632"/>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60153" y="4870541"/>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6693" y="487054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9659" y="488386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41286" y="4883869"/>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4913" y="5239873"/>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11A7DA7B-675B-4368-B7E8-D60146A6C391}"/>
              </a:ext>
            </a:extLst>
          </p:cNvPr>
          <p:cNvSpPr txBox="1"/>
          <p:nvPr/>
        </p:nvSpPr>
        <p:spPr>
          <a:xfrm>
            <a:off x="3372984" y="4321555"/>
            <a:ext cx="1530514"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p:txBody>
      </p:sp>
      <p:cxnSp>
        <p:nvCxnSpPr>
          <p:cNvPr id="257" name="Straight Arrow Connector 256">
            <a:extLst>
              <a:ext uri="{FF2B5EF4-FFF2-40B4-BE49-F238E27FC236}">
                <a16:creationId xmlns:a16="http://schemas.microsoft.com/office/drawing/2014/main" id="{B5266AD5-4895-4A3D-92A7-DB86A6DFEFA6}"/>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8" name="TextBox 257">
            <a:extLst>
              <a:ext uri="{FF2B5EF4-FFF2-40B4-BE49-F238E27FC236}">
                <a16:creationId xmlns:a16="http://schemas.microsoft.com/office/drawing/2014/main" id="{2797A228-F849-4F26-B957-8F68BCBEB6E4}"/>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59" name="Straight Arrow Connector 258">
            <a:extLst>
              <a:ext uri="{FF2B5EF4-FFF2-40B4-BE49-F238E27FC236}">
                <a16:creationId xmlns:a16="http://schemas.microsoft.com/office/drawing/2014/main" id="{F734765F-4F0C-4541-AF14-0FF84841AF92}"/>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A142D13F-27CF-4938-AFC5-029974E556E4}"/>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5" name="TextBox 264">
            <a:extLst>
              <a:ext uri="{FF2B5EF4-FFF2-40B4-BE49-F238E27FC236}">
                <a16:creationId xmlns:a16="http://schemas.microsoft.com/office/drawing/2014/main" id="{FB6DD6B6-FC5B-4ACF-9E74-606E69F3CE45}"/>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6" name="TextBox 265">
            <a:extLst>
              <a:ext uri="{FF2B5EF4-FFF2-40B4-BE49-F238E27FC236}">
                <a16:creationId xmlns:a16="http://schemas.microsoft.com/office/drawing/2014/main" id="{ADA3A378-3026-492B-9943-92B6AF525A8A}"/>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4" name="TextBox 3">
            <a:extLst>
              <a:ext uri="{FF2B5EF4-FFF2-40B4-BE49-F238E27FC236}">
                <a16:creationId xmlns:a16="http://schemas.microsoft.com/office/drawing/2014/main" id="{3F7F0ECC-4AC4-4E23-BE0D-C9D6B3D19A69}"/>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1.1</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a:t>
            </a:r>
            <a:r>
              <a:rPr lang="en-US" dirty="0"/>
              <a:t>.</a:t>
            </a:r>
          </a:p>
        </p:txBody>
      </p:sp>
    </p:spTree>
    <p:extLst>
      <p:ext uri="{BB962C8B-B14F-4D97-AF65-F5344CB8AC3E}">
        <p14:creationId xmlns:p14="http://schemas.microsoft.com/office/powerpoint/2010/main" val="23761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2"/>
                                        </p:tgtEl>
                                        <p:attrNameLst>
                                          <p:attrName>fillcolor</p:attrName>
                                        </p:attrNameLst>
                                      </p:cBhvr>
                                      <p:to>
                                        <p:clrVal>
                                          <a:srgbClr val="00B0F0"/>
                                        </p:clrVal>
                                      </p:to>
                                    </p:set>
                                    <p:set>
                                      <p:cBhvr>
                                        <p:cTn id="7" dur="indefinite"/>
                                        <p:tgtEl>
                                          <p:spTgt spid="922"/>
                                        </p:tgtEl>
                                        <p:attrNameLst>
                                          <p:attrName>fill.type</p:attrName>
                                        </p:attrNameLst>
                                      </p:cBhvr>
                                      <p:to>
                                        <p:strVal val="solid"/>
                                      </p:to>
                                    </p:set>
                                    <p:set>
                                      <p:cBhvr>
                                        <p:cTn id="8" dur="indefinite"/>
                                        <p:tgtEl>
                                          <p:spTgt spid="92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0" nodeType="clickEffect">
                                  <p:stCondLst>
                                    <p:cond delay="0"/>
                                  </p:stCondLst>
                                  <p:childTnLst>
                                    <p:set>
                                      <p:cBhvr>
                                        <p:cTn id="12" dur="indefinite"/>
                                        <p:tgtEl>
                                          <p:spTgt spid="934"/>
                                        </p:tgtEl>
                                        <p:attrNameLst>
                                          <p:attrName>fillcolor</p:attrName>
                                        </p:attrNameLst>
                                      </p:cBhvr>
                                      <p:to>
                                        <p:clrVal>
                                          <a:srgbClr val="00B0F0"/>
                                        </p:clrVal>
                                      </p:to>
                                    </p:set>
                                    <p:set>
                                      <p:cBhvr>
                                        <p:cTn id="13" dur="indefinite"/>
                                        <p:tgtEl>
                                          <p:spTgt spid="934"/>
                                        </p:tgtEl>
                                        <p:attrNameLst>
                                          <p:attrName>fill.type</p:attrName>
                                        </p:attrNameLst>
                                      </p:cBhvr>
                                      <p:to>
                                        <p:strVal val="solid"/>
                                      </p:to>
                                    </p:set>
                                    <p:set>
                                      <p:cBhvr>
                                        <p:cTn id="14" dur="indefinite"/>
                                        <p:tgtEl>
                                          <p:spTgt spid="93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grpId="0" nodeType="clickEffect">
                                  <p:stCondLst>
                                    <p:cond delay="0"/>
                                  </p:stCondLst>
                                  <p:childTnLst>
                                    <p:set>
                                      <p:cBhvr override="childStyle">
                                        <p:cTn id="18" dur="indefinite"/>
                                        <p:tgtEl>
                                          <p:spTgt spid="891"/>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iterate type="wd">
                                    <p:tmPct val="0"/>
                                  </p:iterate>
                                  <p:childTnLst>
                                    <p:set>
                                      <p:cBhvr override="childStyle">
                                        <p:cTn id="22" dur="indefinite"/>
                                        <p:tgtEl>
                                          <p:spTgt spid="629"/>
                                        </p:tgtEl>
                                        <p:attrNameLst>
                                          <p:attrName>style.color</p:attrName>
                                        </p:attrNameLst>
                                      </p:cBhvr>
                                      <p:to>
                                        <p:clrVal>
                                          <a:srgbClr val="FF0000"/>
                                        </p:clrVal>
                                      </p:to>
                                    </p:set>
                                  </p:childTnLst>
                                </p:cTn>
                              </p:par>
                              <p:par>
                                <p:cTn id="23" presetID="3" presetClass="emph" presetSubtype="1" grpId="0" nodeType="withEffect">
                                  <p:stCondLst>
                                    <p:cond delay="0"/>
                                  </p:stCondLst>
                                  <p:iterate type="wd">
                                    <p:tmPct val="0"/>
                                  </p:iterate>
                                  <p:childTnLst>
                                    <p:set>
                                      <p:cBhvr override="childStyle">
                                        <p:cTn id="24" dur="indefinite"/>
                                        <p:tgtEl>
                                          <p:spTgt spid="665"/>
                                        </p:tgtEl>
                                        <p:attrNameLst>
                                          <p:attrName>style.color</p:attrName>
                                        </p:attrNameLst>
                                      </p:cBhvr>
                                      <p:to>
                                        <p:clrVal>
                                          <a:srgbClr val="FF0000"/>
                                        </p:clrVal>
                                      </p:to>
                                    </p:set>
                                  </p:childTnLst>
                                </p:cTn>
                              </p:par>
                              <p:par>
                                <p:cTn id="25" presetID="3" presetClass="emph" presetSubtype="1" grpId="0" nodeType="withEffect">
                                  <p:stCondLst>
                                    <p:cond delay="0"/>
                                  </p:stCondLst>
                                  <p:iterate type="wd">
                                    <p:tmPct val="0"/>
                                  </p:iterate>
                                  <p:childTnLst>
                                    <p:set>
                                      <p:cBhvr override="childStyle">
                                        <p:cTn id="26" dur="indefinite"/>
                                        <p:tgtEl>
                                          <p:spTgt spid="686"/>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892"/>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3"/>
                                        </p:tgtEl>
                                        <p:attrNameLst>
                                          <p:attrName>style.visibility</p:attrName>
                                        </p:attrNameLst>
                                      </p:cBhvr>
                                      <p:to>
                                        <p:strVal val="visible"/>
                                      </p:to>
                                    </p:set>
                                  </p:childTnLst>
                                </p:cTn>
                              </p:par>
                              <p:par>
                                <p:cTn id="39" presetID="3" presetClass="emph" presetSubtype="1" grpId="1" nodeType="withEffect">
                                  <p:stCondLst>
                                    <p:cond delay="0"/>
                                  </p:stCondLst>
                                  <p:childTnLst>
                                    <p:set>
                                      <p:cBhvr override="childStyle">
                                        <p:cTn id="40" dur="indefinite"/>
                                        <p:tgtEl>
                                          <p:spTgt spid="651"/>
                                        </p:tgtEl>
                                        <p:attrNameLst>
                                          <p:attrName>style.color</p:attrName>
                                        </p:attrNameLst>
                                      </p:cBhvr>
                                      <p:to>
                                        <p:clrVal>
                                          <a:srgbClr val="FF0000"/>
                                        </p:clrVal>
                                      </p:to>
                                    </p:set>
                                  </p:childTnLst>
                                </p:cTn>
                              </p:par>
                              <p:par>
                                <p:cTn id="41" presetID="3" presetClass="emph" presetSubtype="1" grpId="1" nodeType="withEffect">
                                  <p:stCondLst>
                                    <p:cond delay="0"/>
                                  </p:stCondLst>
                                  <p:childTnLst>
                                    <p:set>
                                      <p:cBhvr override="childStyle">
                                        <p:cTn id="42" dur="indefinite"/>
                                        <p:tgtEl>
                                          <p:spTgt spid="672"/>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693"/>
                                        </p:tgtEl>
                                        <p:attrNameLst>
                                          <p:attrName>style.color</p:attrName>
                                        </p:attrNameLst>
                                      </p:cBhvr>
                                      <p:to>
                                        <p:clrVal>
                                          <a:srgbClr val="FF0000"/>
                                        </p:clrVal>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2" nodeType="clickEffect">
                                  <p:stCondLst>
                                    <p:cond delay="0"/>
                                  </p:stCondLst>
                                  <p:childTnLst>
                                    <p:set>
                                      <p:cBhvr override="childStyle">
                                        <p:cTn id="48" dur="indefinite"/>
                                        <p:tgtEl>
                                          <p:spTgt spid="651"/>
                                        </p:tgtEl>
                                        <p:attrNameLst>
                                          <p:attrName>style.color</p:attrName>
                                        </p:attrNameLst>
                                      </p:cBhvr>
                                      <p:to>
                                        <p:clrVal>
                                          <a:srgbClr val="000000"/>
                                        </p:clrVal>
                                      </p:to>
                                    </p:set>
                                  </p:childTnLst>
                                </p:cTn>
                              </p:par>
                              <p:par>
                                <p:cTn id="49" presetID="3" presetClass="emph" presetSubtype="1" grpId="2" nodeType="withEffect">
                                  <p:stCondLst>
                                    <p:cond delay="0"/>
                                  </p:stCondLst>
                                  <p:childTnLst>
                                    <p:set>
                                      <p:cBhvr override="childStyle">
                                        <p:cTn id="50" dur="indefinite"/>
                                        <p:tgtEl>
                                          <p:spTgt spid="672"/>
                                        </p:tgtEl>
                                        <p:attrNameLst>
                                          <p:attrName>style.color</p:attrName>
                                        </p:attrNameLst>
                                      </p:cBhvr>
                                      <p:to>
                                        <p:clrVal>
                                          <a:srgbClr val="000000"/>
                                        </p:clrVal>
                                      </p:to>
                                    </p:set>
                                  </p:childTnLst>
                                </p:cTn>
                              </p:par>
                              <p:par>
                                <p:cTn id="51" presetID="3" presetClass="emph" presetSubtype="1" grpId="2" nodeType="withEffect">
                                  <p:stCondLst>
                                    <p:cond delay="0"/>
                                  </p:stCondLst>
                                  <p:childTnLst>
                                    <p:set>
                                      <p:cBhvr override="childStyle">
                                        <p:cTn id="52" dur="indefinite"/>
                                        <p:tgtEl>
                                          <p:spTgt spid="693"/>
                                        </p:tgtEl>
                                        <p:attrNameLst>
                                          <p:attrName>style.color</p:attrName>
                                        </p:attrNameLst>
                                      </p:cBhvr>
                                      <p:to>
                                        <p:clrVal>
                                          <a:srgbClr val="000000"/>
                                        </p:clrVal>
                                      </p:to>
                                    </p:set>
                                  </p:childTnLst>
                                </p:cTn>
                              </p:par>
                              <p:par>
                                <p:cTn id="53" presetID="3" presetClass="emph" presetSubtype="1" grpId="1" nodeType="withEffect">
                                  <p:stCondLst>
                                    <p:cond delay="0"/>
                                  </p:stCondLst>
                                  <p:iterate type="wd">
                                    <p:tmPct val="0"/>
                                  </p:iterate>
                                  <p:childTnLst>
                                    <p:set>
                                      <p:cBhvr override="childStyle">
                                        <p:cTn id="54" dur="indefinite"/>
                                        <p:tgtEl>
                                          <p:spTgt spid="629"/>
                                        </p:tgtEl>
                                        <p:attrNameLst>
                                          <p:attrName>style.color</p:attrName>
                                        </p:attrNameLst>
                                      </p:cBhvr>
                                      <p:to>
                                        <p:clrVal>
                                          <a:srgbClr val="000000"/>
                                        </p:clrVal>
                                      </p:to>
                                    </p:set>
                                  </p:childTnLst>
                                </p:cTn>
                              </p:par>
                              <p:par>
                                <p:cTn id="55" presetID="3" presetClass="emph" presetSubtype="1" grpId="1" nodeType="withEffect">
                                  <p:stCondLst>
                                    <p:cond delay="0"/>
                                  </p:stCondLst>
                                  <p:iterate type="wd">
                                    <p:tmPct val="0"/>
                                  </p:iterate>
                                  <p:childTnLst>
                                    <p:set>
                                      <p:cBhvr override="childStyle">
                                        <p:cTn id="56" dur="indefinite"/>
                                        <p:tgtEl>
                                          <p:spTgt spid="665"/>
                                        </p:tgtEl>
                                        <p:attrNameLst>
                                          <p:attrName>style.color</p:attrName>
                                        </p:attrNameLst>
                                      </p:cBhvr>
                                      <p:to>
                                        <p:clrVal>
                                          <a:srgbClr val="000000"/>
                                        </p:clrVal>
                                      </p:to>
                                    </p:set>
                                  </p:childTnLst>
                                </p:cTn>
                              </p:par>
                              <p:par>
                                <p:cTn id="57" presetID="3" presetClass="emph" presetSubtype="1" grpId="1" nodeType="withEffect">
                                  <p:stCondLst>
                                    <p:cond delay="0"/>
                                  </p:stCondLst>
                                  <p:iterate type="wd">
                                    <p:tmPct val="0"/>
                                  </p:iterate>
                                  <p:childTnLst>
                                    <p:set>
                                      <p:cBhvr override="childStyle">
                                        <p:cTn id="58" dur="indefinite"/>
                                        <p:tgtEl>
                                          <p:spTgt spid="686"/>
                                        </p:tgtEl>
                                        <p:attrNameLst>
                                          <p:attrName>style.color</p:attrName>
                                        </p:attrNameLst>
                                      </p:cBhvr>
                                      <p:to>
                                        <p:clrVal>
                                          <a:srgbClr val="000000"/>
                                        </p:clrVal>
                                      </p:to>
                                    </p:set>
                                  </p:childTnLst>
                                </p:cTn>
                              </p:par>
                              <p:par>
                                <p:cTn id="59" presetID="3" presetClass="emph" presetSubtype="1" grpId="1" nodeType="withEffect">
                                  <p:stCondLst>
                                    <p:cond delay="0"/>
                                  </p:stCondLst>
                                  <p:childTnLst>
                                    <p:set>
                                      <p:cBhvr override="childStyle">
                                        <p:cTn id="60" dur="indefinite"/>
                                        <p:tgtEl>
                                          <p:spTgt spid="891"/>
                                        </p:tgtEl>
                                        <p:attrNameLst>
                                          <p:attrName>style.color</p:attrName>
                                        </p:attrNameLst>
                                      </p:cBhvr>
                                      <p:to>
                                        <p:clrVal>
                                          <a:srgbClr val="000000"/>
                                        </p:clrVal>
                                      </p:to>
                                    </p:set>
                                  </p:childTnLst>
                                </p:cTn>
                              </p:par>
                              <p:par>
                                <p:cTn id="61" presetID="3" presetClass="emph" presetSubtype="1" grpId="1" nodeType="withEffect">
                                  <p:stCondLst>
                                    <p:cond delay="0"/>
                                  </p:stCondLst>
                                  <p:childTnLst>
                                    <p:set>
                                      <p:cBhvr override="childStyle">
                                        <p:cTn id="62" dur="indefinite"/>
                                        <p:tgtEl>
                                          <p:spTgt spid="892"/>
                                        </p:tgtEl>
                                        <p:attrNameLst>
                                          <p:attrName>style.color</p:attrName>
                                        </p:attrNameLst>
                                      </p:cBhvr>
                                      <p:to>
                                        <p:clrVal>
                                          <a:srgbClr val="000000"/>
                                        </p:clrVal>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grpId="0" nodeType="clickEffect">
                                  <p:stCondLst>
                                    <p:cond delay="0"/>
                                  </p:stCondLst>
                                  <p:childTnLst>
                                    <p:set>
                                      <p:cBhvr override="childStyle">
                                        <p:cTn id="66" dur="indefinite"/>
                                        <p:tgtEl>
                                          <p:spTgt spid="894"/>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0" nodeType="clickEffect">
                                  <p:stCondLst>
                                    <p:cond delay="0"/>
                                  </p:stCondLst>
                                  <p:iterate type="wd">
                                    <p:tmPct val="0"/>
                                  </p:iterate>
                                  <p:childTnLst>
                                    <p:set>
                                      <p:cBhvr override="childStyle">
                                        <p:cTn id="70" dur="indefinite"/>
                                        <p:tgtEl>
                                          <p:spTgt spid="707"/>
                                        </p:tgtEl>
                                        <p:attrNameLst>
                                          <p:attrName>style.color</p:attrName>
                                        </p:attrNameLst>
                                      </p:cBhvr>
                                      <p:to>
                                        <p:clrVal>
                                          <a:srgbClr val="FF0000"/>
                                        </p:clrVal>
                                      </p:to>
                                    </p:set>
                                  </p:childTnLst>
                                </p:cTn>
                              </p:par>
                              <p:par>
                                <p:cTn id="71" presetID="3" presetClass="emph" presetSubtype="1" grpId="0" nodeType="withEffect">
                                  <p:stCondLst>
                                    <p:cond delay="0"/>
                                  </p:stCondLst>
                                  <p:iterate type="wd">
                                    <p:tmPct val="0"/>
                                  </p:iterate>
                                  <p:childTnLst>
                                    <p:set>
                                      <p:cBhvr override="childStyle">
                                        <p:cTn id="72" dur="indefinite"/>
                                        <p:tgtEl>
                                          <p:spTgt spid="728"/>
                                        </p:tgtEl>
                                        <p:attrNameLst>
                                          <p:attrName>style.color</p:attrName>
                                        </p:attrNameLst>
                                      </p:cBhvr>
                                      <p:to>
                                        <p:clrVal>
                                          <a:srgbClr val="FF0000"/>
                                        </p:clrVal>
                                      </p:to>
                                    </p:set>
                                  </p:childTnLst>
                                </p:cTn>
                              </p:par>
                              <p:par>
                                <p:cTn id="73" presetID="3" presetClass="emph" presetSubtype="1" grpId="0" nodeType="withEffect">
                                  <p:stCondLst>
                                    <p:cond delay="0"/>
                                  </p:stCondLst>
                                  <p:iterate type="wd">
                                    <p:tmPct val="0"/>
                                  </p:iterate>
                                  <p:childTnLst>
                                    <p:set>
                                      <p:cBhvr override="childStyle">
                                        <p:cTn id="74" dur="indefinite"/>
                                        <p:tgtEl>
                                          <p:spTgt spid="749"/>
                                        </p:tgtEl>
                                        <p:attrNameLst>
                                          <p:attrName>style.color</p:attrName>
                                        </p:attrNameLst>
                                      </p:cBhvr>
                                      <p:to>
                                        <p:clrVal>
                                          <a:srgbClr val="FF0000"/>
                                        </p:clrVal>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0" nodeType="clickEffect">
                                  <p:stCondLst>
                                    <p:cond delay="0"/>
                                  </p:stCondLst>
                                  <p:childTnLst>
                                    <p:set>
                                      <p:cBhvr override="childStyle">
                                        <p:cTn id="78" dur="indefinite"/>
                                        <p:tgtEl>
                                          <p:spTgt spid="895"/>
                                        </p:tgtEl>
                                        <p:attrNameLst>
                                          <p:attrName>style.color</p:attrName>
                                        </p:attrNameLst>
                                      </p:cBhvr>
                                      <p:to>
                                        <p:clrVal>
                                          <a:srgbClr val="FF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6"/>
                                        </p:tgtEl>
                                        <p:attrNameLst>
                                          <p:attrName>style.visibility</p:attrName>
                                        </p:attrNameLst>
                                      </p:cBhvr>
                                      <p:to>
                                        <p:strVal val="visible"/>
                                      </p:to>
                                    </p:set>
                                  </p:childTnLst>
                                </p:cTn>
                              </p:par>
                              <p:par>
                                <p:cTn id="87" presetID="3" presetClass="emph" presetSubtype="1" grpId="1" nodeType="withEffect">
                                  <p:stCondLst>
                                    <p:cond delay="0"/>
                                  </p:stCondLst>
                                  <p:childTnLst>
                                    <p:set>
                                      <p:cBhvr override="childStyle">
                                        <p:cTn id="88" dur="indefinite"/>
                                        <p:tgtEl>
                                          <p:spTgt spid="714"/>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35"/>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56"/>
                                        </p:tgtEl>
                                        <p:attrNameLst>
                                          <p:attrName>style.color</p:attrName>
                                        </p:attrNameLst>
                                      </p:cBhvr>
                                      <p:to>
                                        <p:clrVal>
                                          <a:srgbClr val="FF0000"/>
                                        </p:clrVal>
                                      </p:to>
                                    </p:set>
                                  </p:childTnLst>
                                </p:cTn>
                              </p:par>
                            </p:childTnLst>
                          </p:cTn>
                        </p:par>
                      </p:childTnLst>
                    </p:cTn>
                  </p:par>
                  <p:par>
                    <p:cTn id="93" fill="hold">
                      <p:stCondLst>
                        <p:cond delay="indefinite"/>
                      </p:stCondLst>
                      <p:childTnLst>
                        <p:par>
                          <p:cTn id="94" fill="hold">
                            <p:stCondLst>
                              <p:cond delay="0"/>
                            </p:stCondLst>
                            <p:childTnLst>
                              <p:par>
                                <p:cTn id="95" presetID="3" presetClass="emph" presetSubtype="1" grpId="2" nodeType="clickEffect">
                                  <p:stCondLst>
                                    <p:cond delay="0"/>
                                  </p:stCondLst>
                                  <p:childTnLst>
                                    <p:set>
                                      <p:cBhvr override="childStyle">
                                        <p:cTn id="96" dur="indefinite"/>
                                        <p:tgtEl>
                                          <p:spTgt spid="714"/>
                                        </p:tgtEl>
                                        <p:attrNameLst>
                                          <p:attrName>style.color</p:attrName>
                                        </p:attrNameLst>
                                      </p:cBhvr>
                                      <p:to>
                                        <p:clrVal>
                                          <a:srgbClr val="000000"/>
                                        </p:clrVal>
                                      </p:to>
                                    </p:set>
                                  </p:childTnLst>
                                </p:cTn>
                              </p:par>
                              <p:par>
                                <p:cTn id="97" presetID="3" presetClass="emph" presetSubtype="1" grpId="2" nodeType="withEffect">
                                  <p:stCondLst>
                                    <p:cond delay="0"/>
                                  </p:stCondLst>
                                  <p:childTnLst>
                                    <p:set>
                                      <p:cBhvr override="childStyle">
                                        <p:cTn id="98" dur="indefinite"/>
                                        <p:tgtEl>
                                          <p:spTgt spid="735"/>
                                        </p:tgtEl>
                                        <p:attrNameLst>
                                          <p:attrName>style.color</p:attrName>
                                        </p:attrNameLst>
                                      </p:cBhvr>
                                      <p:to>
                                        <p:clrVal>
                                          <a:srgbClr val="000000"/>
                                        </p:clrVal>
                                      </p:to>
                                    </p:set>
                                  </p:childTnLst>
                                </p:cTn>
                              </p:par>
                              <p:par>
                                <p:cTn id="99" presetID="3" presetClass="emph" presetSubtype="1" grpId="2" nodeType="withEffect">
                                  <p:stCondLst>
                                    <p:cond delay="0"/>
                                  </p:stCondLst>
                                  <p:childTnLst>
                                    <p:set>
                                      <p:cBhvr override="childStyle">
                                        <p:cTn id="100" dur="indefinite"/>
                                        <p:tgtEl>
                                          <p:spTgt spid="756"/>
                                        </p:tgtEl>
                                        <p:attrNameLst>
                                          <p:attrName>style.color</p:attrName>
                                        </p:attrNameLst>
                                      </p:cBhvr>
                                      <p:to>
                                        <p:clrVal>
                                          <a:srgbClr val="000000"/>
                                        </p:clrVal>
                                      </p:to>
                                    </p:set>
                                  </p:childTnLst>
                                </p:cTn>
                              </p:par>
                              <p:par>
                                <p:cTn id="101" presetID="3" presetClass="emph" presetSubtype="1" grpId="1" nodeType="withEffect">
                                  <p:stCondLst>
                                    <p:cond delay="0"/>
                                  </p:stCondLst>
                                  <p:iterate type="wd">
                                    <p:tmPct val="0"/>
                                  </p:iterate>
                                  <p:childTnLst>
                                    <p:set>
                                      <p:cBhvr override="childStyle">
                                        <p:cTn id="102" dur="indefinite"/>
                                        <p:tgtEl>
                                          <p:spTgt spid="707"/>
                                        </p:tgtEl>
                                        <p:attrNameLst>
                                          <p:attrName>style.color</p:attrName>
                                        </p:attrNameLst>
                                      </p:cBhvr>
                                      <p:to>
                                        <p:clrVal>
                                          <a:srgbClr val="000000"/>
                                        </p:clrVal>
                                      </p:to>
                                    </p:set>
                                  </p:childTnLst>
                                </p:cTn>
                              </p:par>
                              <p:par>
                                <p:cTn id="103" presetID="3" presetClass="emph" presetSubtype="1" grpId="1" nodeType="withEffect">
                                  <p:stCondLst>
                                    <p:cond delay="0"/>
                                  </p:stCondLst>
                                  <p:iterate type="wd">
                                    <p:tmPct val="0"/>
                                  </p:iterate>
                                  <p:childTnLst>
                                    <p:set>
                                      <p:cBhvr override="childStyle">
                                        <p:cTn id="104" dur="indefinite"/>
                                        <p:tgtEl>
                                          <p:spTgt spid="728"/>
                                        </p:tgtEl>
                                        <p:attrNameLst>
                                          <p:attrName>style.color</p:attrName>
                                        </p:attrNameLst>
                                      </p:cBhvr>
                                      <p:to>
                                        <p:clrVal>
                                          <a:srgbClr val="000000"/>
                                        </p:clrVal>
                                      </p:to>
                                    </p:set>
                                  </p:childTnLst>
                                </p:cTn>
                              </p:par>
                              <p:par>
                                <p:cTn id="105" presetID="3" presetClass="emph" presetSubtype="1" grpId="1" nodeType="withEffect">
                                  <p:stCondLst>
                                    <p:cond delay="0"/>
                                  </p:stCondLst>
                                  <p:iterate type="wd">
                                    <p:tmPct val="0"/>
                                  </p:iterate>
                                  <p:childTnLst>
                                    <p:set>
                                      <p:cBhvr override="childStyle">
                                        <p:cTn id="106" dur="indefinite"/>
                                        <p:tgtEl>
                                          <p:spTgt spid="749"/>
                                        </p:tgtEl>
                                        <p:attrNameLst>
                                          <p:attrName>style.color</p:attrName>
                                        </p:attrNameLst>
                                      </p:cBhvr>
                                      <p:to>
                                        <p:clrVal>
                                          <a:srgbClr val="000000"/>
                                        </p:clrVal>
                                      </p:to>
                                    </p:set>
                                  </p:childTnLst>
                                </p:cTn>
                              </p:par>
                              <p:par>
                                <p:cTn id="107" presetID="3" presetClass="emph" presetSubtype="1" grpId="1" nodeType="withEffect">
                                  <p:stCondLst>
                                    <p:cond delay="0"/>
                                  </p:stCondLst>
                                  <p:childTnLst>
                                    <p:set>
                                      <p:cBhvr override="childStyle">
                                        <p:cTn id="108" dur="indefinite"/>
                                        <p:tgtEl>
                                          <p:spTgt spid="894"/>
                                        </p:tgtEl>
                                        <p:attrNameLst>
                                          <p:attrName>style.color</p:attrName>
                                        </p:attrNameLst>
                                      </p:cBhvr>
                                      <p:to>
                                        <p:clrVal>
                                          <a:srgbClr val="000000"/>
                                        </p:clrVal>
                                      </p:to>
                                    </p:set>
                                  </p:childTnLst>
                                </p:cTn>
                              </p:par>
                              <p:par>
                                <p:cTn id="109" presetID="3" presetClass="emph" presetSubtype="1" grpId="1" nodeType="withEffect">
                                  <p:stCondLst>
                                    <p:cond delay="0"/>
                                  </p:stCondLst>
                                  <p:childTnLst>
                                    <p:set>
                                      <p:cBhvr override="childStyle">
                                        <p:cTn id="110" dur="indefinite"/>
                                        <p:tgtEl>
                                          <p:spTgt spid="895"/>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0" nodeType="clickEffect">
                                  <p:stCondLst>
                                    <p:cond delay="0"/>
                                  </p:stCondLst>
                                  <p:childTnLst>
                                    <p:set>
                                      <p:cBhvr override="childStyle">
                                        <p:cTn id="114" dur="indefinite"/>
                                        <p:tgtEl>
                                          <p:spTgt spid="906"/>
                                        </p:tgtEl>
                                        <p:attrNameLst>
                                          <p:attrName>style.color</p:attrName>
                                        </p:attrNameLst>
                                      </p:cBhvr>
                                      <p:to>
                                        <p:clrVal>
                                          <a:srgbClr val="FF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grpId="0" nodeType="clickEffect">
                                  <p:stCondLst>
                                    <p:cond delay="0"/>
                                  </p:stCondLst>
                                  <p:iterate type="wd">
                                    <p:tmPct val="0"/>
                                  </p:iterate>
                                  <p:childTnLst>
                                    <p:set>
                                      <p:cBhvr override="childStyle">
                                        <p:cTn id="118" dur="indefinite"/>
                                        <p:tgtEl>
                                          <p:spTgt spid="770"/>
                                        </p:tgtEl>
                                        <p:attrNameLst>
                                          <p:attrName>style.color</p:attrName>
                                        </p:attrNameLst>
                                      </p:cBhvr>
                                      <p:to>
                                        <p:clrVal>
                                          <a:srgbClr val="FF0000"/>
                                        </p:clrVal>
                                      </p:to>
                                    </p:set>
                                  </p:childTnLst>
                                </p:cTn>
                              </p:par>
                              <p:par>
                                <p:cTn id="119" presetID="3" presetClass="emph" presetSubtype="1" grpId="0" nodeType="withEffect">
                                  <p:stCondLst>
                                    <p:cond delay="0"/>
                                  </p:stCondLst>
                                  <p:iterate type="wd">
                                    <p:tmPct val="0"/>
                                  </p:iterate>
                                  <p:childTnLst>
                                    <p:set>
                                      <p:cBhvr override="childStyle">
                                        <p:cTn id="120" dur="indefinite"/>
                                        <p:tgtEl>
                                          <p:spTgt spid="791"/>
                                        </p:tgtEl>
                                        <p:attrNameLst>
                                          <p:attrName>style.color</p:attrName>
                                        </p:attrNameLst>
                                      </p:cBhvr>
                                      <p:to>
                                        <p:clrVal>
                                          <a:srgbClr val="FF0000"/>
                                        </p:clrVal>
                                      </p:to>
                                    </p:set>
                                  </p:childTnLst>
                                </p:cTn>
                              </p:par>
                              <p:par>
                                <p:cTn id="121" presetID="3" presetClass="emph" presetSubtype="1" grpId="0" nodeType="withEffect">
                                  <p:stCondLst>
                                    <p:cond delay="0"/>
                                  </p:stCondLst>
                                  <p:iterate type="wd">
                                    <p:tmPct val="0"/>
                                  </p:iterate>
                                  <p:childTnLst>
                                    <p:set>
                                      <p:cBhvr override="childStyle">
                                        <p:cTn id="122" dur="indefinite"/>
                                        <p:tgtEl>
                                          <p:spTgt spid="812"/>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1" grpId="0" nodeType="clickEffect">
                                  <p:stCondLst>
                                    <p:cond delay="0"/>
                                  </p:stCondLst>
                                  <p:childTnLst>
                                    <p:set>
                                      <p:cBhvr override="childStyle">
                                        <p:cTn id="126" dur="indefinite"/>
                                        <p:tgtEl>
                                          <p:spTgt spid="907"/>
                                        </p:tgtEl>
                                        <p:attrNameLst>
                                          <p:attrName>style.color</p:attrName>
                                        </p:attrNameLst>
                                      </p:cBhvr>
                                      <p:to>
                                        <p:clrVal>
                                          <a:srgbClr val="FF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9"/>
                                        </p:tgtEl>
                                        <p:attrNameLst>
                                          <p:attrName>style.visibility</p:attrName>
                                        </p:attrNameLst>
                                      </p:cBhvr>
                                      <p:to>
                                        <p:strVal val="visible"/>
                                      </p:to>
                                    </p:set>
                                  </p:childTnLst>
                                </p:cTn>
                              </p:par>
                              <p:par>
                                <p:cTn id="135" presetID="3" presetClass="emph" presetSubtype="1" grpId="1" nodeType="withEffect">
                                  <p:stCondLst>
                                    <p:cond delay="0"/>
                                  </p:stCondLst>
                                  <p:childTnLst>
                                    <p:set>
                                      <p:cBhvr override="childStyle">
                                        <p:cTn id="136" dur="indefinite"/>
                                        <p:tgtEl>
                                          <p:spTgt spid="777"/>
                                        </p:tgtEl>
                                        <p:attrNameLst>
                                          <p:attrName>style.color</p:attrName>
                                        </p:attrNameLst>
                                      </p:cBhvr>
                                      <p:to>
                                        <p:clrVal>
                                          <a:srgbClr val="FF0000"/>
                                        </p:clrVal>
                                      </p:to>
                                    </p:set>
                                  </p:childTnLst>
                                </p:cTn>
                              </p:par>
                              <p:par>
                                <p:cTn id="137" presetID="3" presetClass="emph" presetSubtype="1" grpId="1" nodeType="withEffect">
                                  <p:stCondLst>
                                    <p:cond delay="0"/>
                                  </p:stCondLst>
                                  <p:childTnLst>
                                    <p:set>
                                      <p:cBhvr override="childStyle">
                                        <p:cTn id="138" dur="indefinite"/>
                                        <p:tgtEl>
                                          <p:spTgt spid="798"/>
                                        </p:tgtEl>
                                        <p:attrNameLst>
                                          <p:attrName>style.color</p:attrName>
                                        </p:attrNameLst>
                                      </p:cBhvr>
                                      <p:to>
                                        <p:clrVal>
                                          <a:srgbClr val="FF0000"/>
                                        </p:clrVal>
                                      </p:to>
                                    </p:set>
                                  </p:childTnLst>
                                </p:cTn>
                              </p:par>
                              <p:par>
                                <p:cTn id="139" presetID="3" presetClass="emph" presetSubtype="1" grpId="1" nodeType="withEffect">
                                  <p:stCondLst>
                                    <p:cond delay="0"/>
                                  </p:stCondLst>
                                  <p:childTnLst>
                                    <p:set>
                                      <p:cBhvr override="childStyle">
                                        <p:cTn id="140" dur="indefinite"/>
                                        <p:tgtEl>
                                          <p:spTgt spid="819"/>
                                        </p:tgtEl>
                                        <p:attrNameLst>
                                          <p:attrName>style.color</p:attrName>
                                        </p:attrNameLst>
                                      </p:cBhvr>
                                      <p:to>
                                        <p:clrVal>
                                          <a:srgbClr val="FF0000"/>
                                        </p:clrVal>
                                      </p:to>
                                    </p:set>
                                  </p:childTnLst>
                                </p:cTn>
                              </p:par>
                            </p:childTnLst>
                          </p:cTn>
                        </p:par>
                      </p:childTnLst>
                    </p:cTn>
                  </p:par>
                  <p:par>
                    <p:cTn id="141" fill="hold">
                      <p:stCondLst>
                        <p:cond delay="indefinite"/>
                      </p:stCondLst>
                      <p:childTnLst>
                        <p:par>
                          <p:cTn id="142" fill="hold">
                            <p:stCondLst>
                              <p:cond delay="0"/>
                            </p:stCondLst>
                            <p:childTnLst>
                              <p:par>
                                <p:cTn id="143" presetID="3" presetClass="emph" presetSubtype="1" grpId="2" nodeType="clickEffect">
                                  <p:stCondLst>
                                    <p:cond delay="0"/>
                                  </p:stCondLst>
                                  <p:childTnLst>
                                    <p:set>
                                      <p:cBhvr override="childStyle">
                                        <p:cTn id="144" dur="indefinite"/>
                                        <p:tgtEl>
                                          <p:spTgt spid="777"/>
                                        </p:tgtEl>
                                        <p:attrNameLst>
                                          <p:attrName>style.color</p:attrName>
                                        </p:attrNameLst>
                                      </p:cBhvr>
                                      <p:to>
                                        <p:clrVal>
                                          <a:srgbClr val="000000"/>
                                        </p:clrVal>
                                      </p:to>
                                    </p:set>
                                  </p:childTnLst>
                                </p:cTn>
                              </p:par>
                              <p:par>
                                <p:cTn id="145" presetID="3" presetClass="emph" presetSubtype="1" grpId="2" nodeType="withEffect">
                                  <p:stCondLst>
                                    <p:cond delay="0"/>
                                  </p:stCondLst>
                                  <p:childTnLst>
                                    <p:set>
                                      <p:cBhvr override="childStyle">
                                        <p:cTn id="146" dur="indefinite"/>
                                        <p:tgtEl>
                                          <p:spTgt spid="798"/>
                                        </p:tgtEl>
                                        <p:attrNameLst>
                                          <p:attrName>style.color</p:attrName>
                                        </p:attrNameLst>
                                      </p:cBhvr>
                                      <p:to>
                                        <p:clrVal>
                                          <a:srgbClr val="000000"/>
                                        </p:clrVal>
                                      </p:to>
                                    </p:set>
                                  </p:childTnLst>
                                </p:cTn>
                              </p:par>
                              <p:par>
                                <p:cTn id="147" presetID="3" presetClass="emph" presetSubtype="1" grpId="2" nodeType="withEffect">
                                  <p:stCondLst>
                                    <p:cond delay="0"/>
                                  </p:stCondLst>
                                  <p:childTnLst>
                                    <p:set>
                                      <p:cBhvr override="childStyle">
                                        <p:cTn id="148" dur="indefinite"/>
                                        <p:tgtEl>
                                          <p:spTgt spid="819"/>
                                        </p:tgtEl>
                                        <p:attrNameLst>
                                          <p:attrName>style.color</p:attrName>
                                        </p:attrNameLst>
                                      </p:cBhvr>
                                      <p:to>
                                        <p:clrVal>
                                          <a:srgbClr val="000000"/>
                                        </p:clrVal>
                                      </p:to>
                                    </p:set>
                                  </p:childTnLst>
                                </p:cTn>
                              </p:par>
                              <p:par>
                                <p:cTn id="149" presetID="3" presetClass="emph" presetSubtype="1" grpId="1" nodeType="withEffect">
                                  <p:stCondLst>
                                    <p:cond delay="0"/>
                                  </p:stCondLst>
                                  <p:iterate type="wd">
                                    <p:tmPct val="0"/>
                                  </p:iterate>
                                  <p:childTnLst>
                                    <p:set>
                                      <p:cBhvr override="childStyle">
                                        <p:cTn id="150" dur="indefinite"/>
                                        <p:tgtEl>
                                          <p:spTgt spid="770"/>
                                        </p:tgtEl>
                                        <p:attrNameLst>
                                          <p:attrName>style.color</p:attrName>
                                        </p:attrNameLst>
                                      </p:cBhvr>
                                      <p:to>
                                        <p:clrVal>
                                          <a:srgbClr val="000000"/>
                                        </p:clrVal>
                                      </p:to>
                                    </p:set>
                                  </p:childTnLst>
                                </p:cTn>
                              </p:par>
                              <p:par>
                                <p:cTn id="151" presetID="3" presetClass="emph" presetSubtype="1" grpId="1" nodeType="withEffect">
                                  <p:stCondLst>
                                    <p:cond delay="0"/>
                                  </p:stCondLst>
                                  <p:iterate type="wd">
                                    <p:tmPct val="0"/>
                                  </p:iterate>
                                  <p:childTnLst>
                                    <p:set>
                                      <p:cBhvr override="childStyle">
                                        <p:cTn id="152" dur="indefinite"/>
                                        <p:tgtEl>
                                          <p:spTgt spid="791"/>
                                        </p:tgtEl>
                                        <p:attrNameLst>
                                          <p:attrName>style.color</p:attrName>
                                        </p:attrNameLst>
                                      </p:cBhvr>
                                      <p:to>
                                        <p:clrVal>
                                          <a:srgbClr val="000000"/>
                                        </p:clrVal>
                                      </p:to>
                                    </p:set>
                                  </p:childTnLst>
                                </p:cTn>
                              </p:par>
                              <p:par>
                                <p:cTn id="153" presetID="3" presetClass="emph" presetSubtype="1" grpId="1" nodeType="withEffect">
                                  <p:stCondLst>
                                    <p:cond delay="0"/>
                                  </p:stCondLst>
                                  <p:iterate type="wd">
                                    <p:tmPct val="0"/>
                                  </p:iterate>
                                  <p:childTnLst>
                                    <p:set>
                                      <p:cBhvr override="childStyle">
                                        <p:cTn id="154" dur="indefinite"/>
                                        <p:tgtEl>
                                          <p:spTgt spid="812"/>
                                        </p:tgtEl>
                                        <p:attrNameLst>
                                          <p:attrName>style.color</p:attrName>
                                        </p:attrNameLst>
                                      </p:cBhvr>
                                      <p:to>
                                        <p:clrVal>
                                          <a:srgbClr val="000000"/>
                                        </p:clrVal>
                                      </p:to>
                                    </p:set>
                                  </p:childTnLst>
                                </p:cTn>
                              </p:par>
                              <p:par>
                                <p:cTn id="155" presetID="3" presetClass="emph" presetSubtype="1" grpId="1" nodeType="withEffect">
                                  <p:stCondLst>
                                    <p:cond delay="0"/>
                                  </p:stCondLst>
                                  <p:childTnLst>
                                    <p:set>
                                      <p:cBhvr override="childStyle">
                                        <p:cTn id="156" dur="indefinite"/>
                                        <p:tgtEl>
                                          <p:spTgt spid="906"/>
                                        </p:tgtEl>
                                        <p:attrNameLst>
                                          <p:attrName>style.color</p:attrName>
                                        </p:attrNameLst>
                                      </p:cBhvr>
                                      <p:to>
                                        <p:clrVal>
                                          <a:srgbClr val="000000"/>
                                        </p:clrVal>
                                      </p:to>
                                    </p:set>
                                  </p:childTnLst>
                                </p:cTn>
                              </p:par>
                              <p:par>
                                <p:cTn id="157" presetID="3" presetClass="emph" presetSubtype="1" grpId="1" nodeType="withEffect">
                                  <p:stCondLst>
                                    <p:cond delay="0"/>
                                  </p:stCondLst>
                                  <p:childTnLst>
                                    <p:set>
                                      <p:cBhvr override="childStyle">
                                        <p:cTn id="158" dur="indefinite"/>
                                        <p:tgtEl>
                                          <p:spTgt spid="907"/>
                                        </p:tgtEl>
                                        <p:attrNameLst>
                                          <p:attrName>style.color</p:attrName>
                                        </p:attrNameLst>
                                      </p:cBhvr>
                                      <p:to>
                                        <p:clrVal>
                                          <a:srgbClr val="000000"/>
                                        </p:clrVal>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1" grpId="0" nodeType="clickEffect">
                                  <p:stCondLst>
                                    <p:cond delay="0"/>
                                  </p:stCondLst>
                                  <p:childTnLst>
                                    <p:set>
                                      <p:cBhvr override="childStyle">
                                        <p:cTn id="162" dur="indefinite"/>
                                        <p:tgtEl>
                                          <p:spTgt spid="909"/>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grpId="0" nodeType="clickEffect">
                                  <p:stCondLst>
                                    <p:cond delay="0"/>
                                  </p:stCondLst>
                                  <p:iterate type="wd">
                                    <p:tmPct val="0"/>
                                  </p:iterate>
                                  <p:childTnLst>
                                    <p:set>
                                      <p:cBhvr override="childStyle">
                                        <p:cTn id="166" dur="indefinite"/>
                                        <p:tgtEl>
                                          <p:spTgt spid="833"/>
                                        </p:tgtEl>
                                        <p:attrNameLst>
                                          <p:attrName>style.color</p:attrName>
                                        </p:attrNameLst>
                                      </p:cBhvr>
                                      <p:to>
                                        <p:clrVal>
                                          <a:srgbClr val="FF0000"/>
                                        </p:clrVal>
                                      </p:to>
                                    </p:set>
                                  </p:childTnLst>
                                </p:cTn>
                              </p:par>
                              <p:par>
                                <p:cTn id="167" presetID="3" presetClass="emph" presetSubtype="1" grpId="0" nodeType="withEffect">
                                  <p:stCondLst>
                                    <p:cond delay="0"/>
                                  </p:stCondLst>
                                  <p:iterate type="wd">
                                    <p:tmPct val="0"/>
                                  </p:iterate>
                                  <p:childTnLst>
                                    <p:set>
                                      <p:cBhvr override="childStyle">
                                        <p:cTn id="168" dur="indefinite"/>
                                        <p:tgtEl>
                                          <p:spTgt spid="854"/>
                                        </p:tgtEl>
                                        <p:attrNameLst>
                                          <p:attrName>style.color</p:attrName>
                                        </p:attrNameLst>
                                      </p:cBhvr>
                                      <p:to>
                                        <p:clrVal>
                                          <a:srgbClr val="FF0000"/>
                                        </p:clrVal>
                                      </p:to>
                                    </p:set>
                                  </p:childTnLst>
                                </p:cTn>
                              </p:par>
                              <p:par>
                                <p:cTn id="169" presetID="3" presetClass="emph" presetSubtype="1" grpId="0" nodeType="withEffect">
                                  <p:stCondLst>
                                    <p:cond delay="0"/>
                                  </p:stCondLst>
                                  <p:iterate type="wd">
                                    <p:tmPct val="0"/>
                                  </p:iterate>
                                  <p:childTnLst>
                                    <p:set>
                                      <p:cBhvr override="childStyle">
                                        <p:cTn id="170" dur="indefinite"/>
                                        <p:tgtEl>
                                          <p:spTgt spid="875"/>
                                        </p:tgtEl>
                                        <p:attrNameLst>
                                          <p:attrName>style.color</p:attrName>
                                        </p:attrNameLst>
                                      </p:cBhvr>
                                      <p:to>
                                        <p:clrVal>
                                          <a:srgbClr val="FF0000"/>
                                        </p:clrVal>
                                      </p:to>
                                    </p:set>
                                  </p:childTnLst>
                                </p:cTn>
                              </p:par>
                            </p:childTnLst>
                          </p:cTn>
                        </p:par>
                      </p:childTnLst>
                    </p:cTn>
                  </p:par>
                  <p:par>
                    <p:cTn id="171" fill="hold">
                      <p:stCondLst>
                        <p:cond delay="indefinite"/>
                      </p:stCondLst>
                      <p:childTnLst>
                        <p:par>
                          <p:cTn id="172" fill="hold">
                            <p:stCondLst>
                              <p:cond delay="0"/>
                            </p:stCondLst>
                            <p:childTnLst>
                              <p:par>
                                <p:cTn id="173" presetID="3" presetClass="emph" presetSubtype="1" grpId="0" nodeType="clickEffect">
                                  <p:stCondLst>
                                    <p:cond delay="0"/>
                                  </p:stCondLst>
                                  <p:childTnLst>
                                    <p:set>
                                      <p:cBhvr override="childStyle">
                                        <p:cTn id="174" dur="indefinite"/>
                                        <p:tgtEl>
                                          <p:spTgt spid="910"/>
                                        </p:tgtEl>
                                        <p:attrNameLst>
                                          <p:attrName>style.color</p:attrName>
                                        </p:attrNameLst>
                                      </p:cBhvr>
                                      <p:to>
                                        <p:clrVal>
                                          <a:srgbClr val="FF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4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2"/>
                                        </p:tgtEl>
                                        <p:attrNameLst>
                                          <p:attrName>style.visibility</p:attrName>
                                        </p:attrNameLst>
                                      </p:cBhvr>
                                      <p:to>
                                        <p:strVal val="visible"/>
                                      </p:to>
                                    </p:set>
                                  </p:childTnLst>
                                </p:cTn>
                              </p:par>
                              <p:par>
                                <p:cTn id="183" presetID="3" presetClass="emph" presetSubtype="1" grpId="1" nodeType="withEffect">
                                  <p:stCondLst>
                                    <p:cond delay="0"/>
                                  </p:stCondLst>
                                  <p:childTnLst>
                                    <p:set>
                                      <p:cBhvr override="childStyle">
                                        <p:cTn id="184" dur="indefinite"/>
                                        <p:tgtEl>
                                          <p:spTgt spid="840"/>
                                        </p:tgtEl>
                                        <p:attrNameLst>
                                          <p:attrName>style.color</p:attrName>
                                        </p:attrNameLst>
                                      </p:cBhvr>
                                      <p:to>
                                        <p:clrVal>
                                          <a:srgbClr val="FF0000"/>
                                        </p:clrVal>
                                      </p:to>
                                    </p:set>
                                  </p:childTnLst>
                                </p:cTn>
                              </p:par>
                              <p:par>
                                <p:cTn id="185" presetID="3" presetClass="emph" presetSubtype="1" grpId="1" nodeType="withEffect">
                                  <p:stCondLst>
                                    <p:cond delay="0"/>
                                  </p:stCondLst>
                                  <p:childTnLst>
                                    <p:set>
                                      <p:cBhvr override="childStyle">
                                        <p:cTn id="186" dur="indefinite"/>
                                        <p:tgtEl>
                                          <p:spTgt spid="861"/>
                                        </p:tgtEl>
                                        <p:attrNameLst>
                                          <p:attrName>style.color</p:attrName>
                                        </p:attrNameLst>
                                      </p:cBhvr>
                                      <p:to>
                                        <p:clrVal>
                                          <a:srgbClr val="FF0000"/>
                                        </p:clrVal>
                                      </p:to>
                                    </p:set>
                                  </p:childTnLst>
                                </p:cTn>
                              </p:par>
                              <p:par>
                                <p:cTn id="187" presetID="3" presetClass="emph" presetSubtype="1" grpId="1" nodeType="withEffect">
                                  <p:stCondLst>
                                    <p:cond delay="0"/>
                                  </p:stCondLst>
                                  <p:childTnLst>
                                    <p:set>
                                      <p:cBhvr override="childStyle">
                                        <p:cTn id="188" dur="indefinite"/>
                                        <p:tgtEl>
                                          <p:spTgt spid="882"/>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3" presetClass="emph" presetSubtype="1" grpId="2" nodeType="clickEffect">
                                  <p:stCondLst>
                                    <p:cond delay="0"/>
                                  </p:stCondLst>
                                  <p:childTnLst>
                                    <p:set>
                                      <p:cBhvr override="childStyle">
                                        <p:cTn id="192" dur="indefinite"/>
                                        <p:tgtEl>
                                          <p:spTgt spid="840"/>
                                        </p:tgtEl>
                                        <p:attrNameLst>
                                          <p:attrName>style.color</p:attrName>
                                        </p:attrNameLst>
                                      </p:cBhvr>
                                      <p:to>
                                        <p:clrVal>
                                          <a:srgbClr val="000000"/>
                                        </p:clrVal>
                                      </p:to>
                                    </p:set>
                                  </p:childTnLst>
                                </p:cTn>
                              </p:par>
                              <p:par>
                                <p:cTn id="193" presetID="3" presetClass="emph" presetSubtype="1" grpId="2" nodeType="withEffect">
                                  <p:stCondLst>
                                    <p:cond delay="0"/>
                                  </p:stCondLst>
                                  <p:childTnLst>
                                    <p:set>
                                      <p:cBhvr override="childStyle">
                                        <p:cTn id="194" dur="indefinite"/>
                                        <p:tgtEl>
                                          <p:spTgt spid="861"/>
                                        </p:tgtEl>
                                        <p:attrNameLst>
                                          <p:attrName>style.color</p:attrName>
                                        </p:attrNameLst>
                                      </p:cBhvr>
                                      <p:to>
                                        <p:clrVal>
                                          <a:srgbClr val="000000"/>
                                        </p:clrVal>
                                      </p:to>
                                    </p:set>
                                  </p:childTnLst>
                                </p:cTn>
                              </p:par>
                              <p:par>
                                <p:cTn id="195" presetID="3" presetClass="emph" presetSubtype="1" grpId="2" nodeType="withEffect">
                                  <p:stCondLst>
                                    <p:cond delay="0"/>
                                  </p:stCondLst>
                                  <p:childTnLst>
                                    <p:set>
                                      <p:cBhvr override="childStyle">
                                        <p:cTn id="196" dur="indefinite"/>
                                        <p:tgtEl>
                                          <p:spTgt spid="882"/>
                                        </p:tgtEl>
                                        <p:attrNameLst>
                                          <p:attrName>style.color</p:attrName>
                                        </p:attrNameLst>
                                      </p:cBhvr>
                                      <p:to>
                                        <p:clrVal>
                                          <a:srgbClr val="000000"/>
                                        </p:clrVal>
                                      </p:to>
                                    </p:set>
                                  </p:childTnLst>
                                </p:cTn>
                              </p:par>
                              <p:par>
                                <p:cTn id="197" presetID="3" presetClass="emph" presetSubtype="1" grpId="1" nodeType="withEffect">
                                  <p:stCondLst>
                                    <p:cond delay="0"/>
                                  </p:stCondLst>
                                  <p:iterate type="wd">
                                    <p:tmPct val="0"/>
                                  </p:iterate>
                                  <p:childTnLst>
                                    <p:set>
                                      <p:cBhvr override="childStyle">
                                        <p:cTn id="198" dur="indefinite"/>
                                        <p:tgtEl>
                                          <p:spTgt spid="833"/>
                                        </p:tgtEl>
                                        <p:attrNameLst>
                                          <p:attrName>style.color</p:attrName>
                                        </p:attrNameLst>
                                      </p:cBhvr>
                                      <p:to>
                                        <p:clrVal>
                                          <a:srgbClr val="000000"/>
                                        </p:clrVal>
                                      </p:to>
                                    </p:set>
                                  </p:childTnLst>
                                </p:cTn>
                              </p:par>
                              <p:par>
                                <p:cTn id="199" presetID="3" presetClass="emph" presetSubtype="1" grpId="1" nodeType="withEffect">
                                  <p:stCondLst>
                                    <p:cond delay="0"/>
                                  </p:stCondLst>
                                  <p:iterate type="wd">
                                    <p:tmPct val="0"/>
                                  </p:iterate>
                                  <p:childTnLst>
                                    <p:set>
                                      <p:cBhvr override="childStyle">
                                        <p:cTn id="200" dur="indefinite"/>
                                        <p:tgtEl>
                                          <p:spTgt spid="854"/>
                                        </p:tgtEl>
                                        <p:attrNameLst>
                                          <p:attrName>style.color</p:attrName>
                                        </p:attrNameLst>
                                      </p:cBhvr>
                                      <p:to>
                                        <p:clrVal>
                                          <a:srgbClr val="000000"/>
                                        </p:clrVal>
                                      </p:to>
                                    </p:set>
                                  </p:childTnLst>
                                </p:cTn>
                              </p:par>
                              <p:par>
                                <p:cTn id="201" presetID="3" presetClass="emph" presetSubtype="1" grpId="1" nodeType="withEffect">
                                  <p:stCondLst>
                                    <p:cond delay="0"/>
                                  </p:stCondLst>
                                  <p:iterate type="wd">
                                    <p:tmPct val="0"/>
                                  </p:iterate>
                                  <p:childTnLst>
                                    <p:set>
                                      <p:cBhvr override="childStyle">
                                        <p:cTn id="202" dur="indefinite"/>
                                        <p:tgtEl>
                                          <p:spTgt spid="875"/>
                                        </p:tgtEl>
                                        <p:attrNameLst>
                                          <p:attrName>style.color</p:attrName>
                                        </p:attrNameLst>
                                      </p:cBhvr>
                                      <p:to>
                                        <p:clrVal>
                                          <a:srgbClr val="000000"/>
                                        </p:clrVal>
                                      </p:to>
                                    </p:set>
                                  </p:childTnLst>
                                </p:cTn>
                              </p:par>
                              <p:par>
                                <p:cTn id="203" presetID="3" presetClass="emph" presetSubtype="1" grpId="1" nodeType="withEffect">
                                  <p:stCondLst>
                                    <p:cond delay="0"/>
                                  </p:stCondLst>
                                  <p:childTnLst>
                                    <p:set>
                                      <p:cBhvr override="childStyle">
                                        <p:cTn id="204" dur="indefinite"/>
                                        <p:tgtEl>
                                          <p:spTgt spid="909"/>
                                        </p:tgtEl>
                                        <p:attrNameLst>
                                          <p:attrName>style.color</p:attrName>
                                        </p:attrNameLst>
                                      </p:cBhvr>
                                      <p:to>
                                        <p:clrVal>
                                          <a:srgbClr val="000000"/>
                                        </p:clrVal>
                                      </p:to>
                                    </p:set>
                                  </p:childTnLst>
                                </p:cTn>
                              </p:par>
                              <p:par>
                                <p:cTn id="205" presetID="3" presetClass="emph" presetSubtype="1" grpId="1" nodeType="withEffect">
                                  <p:stCondLst>
                                    <p:cond delay="0"/>
                                  </p:stCondLst>
                                  <p:childTnLst>
                                    <p:set>
                                      <p:cBhvr override="childStyle">
                                        <p:cTn id="206" dur="indefinite"/>
                                        <p:tgtEl>
                                          <p:spTgt spid="910"/>
                                        </p:tgtEl>
                                        <p:attrNameLst>
                                          <p:attrName>style.color</p:attrName>
                                        </p:attrNameLst>
                                      </p:cBhvr>
                                      <p:to>
                                        <p:clrVal>
                                          <a:srgbClr val="000000"/>
                                        </p:clrVal>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1" grpId="1" nodeType="clickEffect">
                                  <p:stCondLst>
                                    <p:cond delay="0"/>
                                  </p:stCondLst>
                                  <p:childTnLst>
                                    <p:set>
                                      <p:cBhvr>
                                        <p:cTn id="210" dur="indefinite"/>
                                        <p:tgtEl>
                                          <p:spTgt spid="922"/>
                                        </p:tgtEl>
                                        <p:attrNameLst>
                                          <p:attrName>fillcolor</p:attrName>
                                        </p:attrNameLst>
                                      </p:cBhvr>
                                      <p:to>
                                        <p:clrVal>
                                          <a:srgbClr val="FFFFFF"/>
                                        </p:clrVal>
                                      </p:to>
                                    </p:set>
                                    <p:set>
                                      <p:cBhvr>
                                        <p:cTn id="211" dur="indefinite"/>
                                        <p:tgtEl>
                                          <p:spTgt spid="922"/>
                                        </p:tgtEl>
                                        <p:attrNameLst>
                                          <p:attrName>fill.type</p:attrName>
                                        </p:attrNameLst>
                                      </p:cBhvr>
                                      <p:to>
                                        <p:strVal val="solid"/>
                                      </p:to>
                                    </p:set>
                                    <p:set>
                                      <p:cBhvr>
                                        <p:cTn id="212" dur="indefinite"/>
                                        <p:tgtEl>
                                          <p:spTgt spid="922"/>
                                        </p:tgtEl>
                                        <p:attrNameLst>
                                          <p:attrName>fill.on</p:attrName>
                                        </p:attrNameLst>
                                      </p:cBhvr>
                                      <p:to>
                                        <p:strVal val="true"/>
                                      </p:to>
                                    </p:set>
                                  </p:childTnLst>
                                </p:cTn>
                              </p:par>
                            </p:childTnLst>
                          </p:cTn>
                        </p:par>
                        <p:par>
                          <p:cTn id="213" fill="hold">
                            <p:stCondLst>
                              <p:cond delay="0"/>
                            </p:stCondLst>
                            <p:childTnLst>
                              <p:par>
                                <p:cTn id="214" presetID="1" presetClass="emph" presetSubtype="1" grpId="1" nodeType="afterEffect">
                                  <p:stCondLst>
                                    <p:cond delay="0"/>
                                  </p:stCondLst>
                                  <p:childTnLst>
                                    <p:set>
                                      <p:cBhvr>
                                        <p:cTn id="215" dur="indefinite"/>
                                        <p:tgtEl>
                                          <p:spTgt spid="934"/>
                                        </p:tgtEl>
                                        <p:attrNameLst>
                                          <p:attrName>fillcolor</p:attrName>
                                        </p:attrNameLst>
                                      </p:cBhvr>
                                      <p:to>
                                        <p:clrVal>
                                          <a:srgbClr val="FFFFFF"/>
                                        </p:clrVal>
                                      </p:to>
                                    </p:set>
                                    <p:set>
                                      <p:cBhvr>
                                        <p:cTn id="216" dur="indefinite"/>
                                        <p:tgtEl>
                                          <p:spTgt spid="934"/>
                                        </p:tgtEl>
                                        <p:attrNameLst>
                                          <p:attrName>fill.type</p:attrName>
                                        </p:attrNameLst>
                                      </p:cBhvr>
                                      <p:to>
                                        <p:strVal val="solid"/>
                                      </p:to>
                                    </p:set>
                                    <p:set>
                                      <p:cBhvr>
                                        <p:cTn id="217" dur="indefinite"/>
                                        <p:tgtEl>
                                          <p:spTgt spid="934"/>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grpId="0" nodeType="clickEffect">
                                  <p:stCondLst>
                                    <p:cond delay="0"/>
                                  </p:stCondLst>
                                  <p:childTnLst>
                                    <p:set>
                                      <p:cBhvr>
                                        <p:cTn id="221" dur="indefinite"/>
                                        <p:tgtEl>
                                          <p:spTgt spid="935"/>
                                        </p:tgtEl>
                                        <p:attrNameLst>
                                          <p:attrName>fillcolor</p:attrName>
                                        </p:attrNameLst>
                                      </p:cBhvr>
                                      <p:to>
                                        <p:clrVal>
                                          <a:srgbClr val="00B0F0"/>
                                        </p:clrVal>
                                      </p:to>
                                    </p:set>
                                    <p:set>
                                      <p:cBhvr>
                                        <p:cTn id="222" dur="indefinite"/>
                                        <p:tgtEl>
                                          <p:spTgt spid="935"/>
                                        </p:tgtEl>
                                        <p:attrNameLst>
                                          <p:attrName>fill.type</p:attrName>
                                        </p:attrNameLst>
                                      </p:cBhvr>
                                      <p:to>
                                        <p:strVal val="solid"/>
                                      </p:to>
                                    </p:set>
                                    <p:set>
                                      <p:cBhvr>
                                        <p:cTn id="223" dur="indefinite"/>
                                        <p:tgtEl>
                                          <p:spTgt spid="935"/>
                                        </p:tgtEl>
                                        <p:attrNameLst>
                                          <p:attrName>fill.on</p:attrName>
                                        </p:attrNameLst>
                                      </p:cBhvr>
                                      <p:to>
                                        <p:strVal val="true"/>
                                      </p:to>
                                    </p:set>
                                  </p:childTnLst>
                                </p:cTn>
                              </p:par>
                              <p:par>
                                <p:cTn id="224" presetID="1" presetClass="emph" presetSubtype="1" grpId="0" nodeType="withEffect">
                                  <p:stCondLst>
                                    <p:cond delay="0"/>
                                  </p:stCondLst>
                                  <p:childTnLst>
                                    <p:set>
                                      <p:cBhvr>
                                        <p:cTn id="225" dur="indefinite"/>
                                        <p:tgtEl>
                                          <p:spTgt spid="923"/>
                                        </p:tgtEl>
                                        <p:attrNameLst>
                                          <p:attrName>fillcolor</p:attrName>
                                        </p:attrNameLst>
                                      </p:cBhvr>
                                      <p:to>
                                        <p:clrVal>
                                          <a:srgbClr val="00B0F0"/>
                                        </p:clrVal>
                                      </p:to>
                                    </p:set>
                                    <p:set>
                                      <p:cBhvr>
                                        <p:cTn id="226" dur="indefinite"/>
                                        <p:tgtEl>
                                          <p:spTgt spid="923"/>
                                        </p:tgtEl>
                                        <p:attrNameLst>
                                          <p:attrName>fill.type</p:attrName>
                                        </p:attrNameLst>
                                      </p:cBhvr>
                                      <p:to>
                                        <p:strVal val="solid"/>
                                      </p:to>
                                    </p:set>
                                    <p:set>
                                      <p:cBhvr>
                                        <p:cTn id="227" dur="indefinite"/>
                                        <p:tgtEl>
                                          <p:spTgt spid="923"/>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3" presetClass="emph" presetSubtype="1" grpId="2" nodeType="clickEffect">
                                  <p:stCondLst>
                                    <p:cond delay="0"/>
                                  </p:stCondLst>
                                  <p:childTnLst>
                                    <p:set>
                                      <p:cBhvr override="childStyle">
                                        <p:cTn id="231" dur="indefinite"/>
                                        <p:tgtEl>
                                          <p:spTgt spid="891"/>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893"/>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58"/>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679"/>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70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3" nodeType="clickEffect">
                                  <p:stCondLst>
                                    <p:cond delay="0"/>
                                  </p:stCondLst>
                                  <p:childTnLst>
                                    <p:set>
                                      <p:cBhvr override="childStyle">
                                        <p:cTn id="247" dur="indefinite"/>
                                        <p:tgtEl>
                                          <p:spTgt spid="891"/>
                                        </p:tgtEl>
                                        <p:attrNameLst>
                                          <p:attrName>style.color</p:attrName>
                                        </p:attrNameLst>
                                      </p:cBhvr>
                                      <p:to>
                                        <p:clrVal>
                                          <a:srgbClr val="000000"/>
                                        </p:clrVal>
                                      </p:to>
                                    </p:set>
                                  </p:childTnLst>
                                </p:cTn>
                              </p:par>
                              <p:par>
                                <p:cTn id="248" presetID="3" presetClass="emph" presetSubtype="1" grpId="1" nodeType="withEffect">
                                  <p:stCondLst>
                                    <p:cond delay="0"/>
                                  </p:stCondLst>
                                  <p:childTnLst>
                                    <p:set>
                                      <p:cBhvr override="childStyle">
                                        <p:cTn id="249" dur="indefinite"/>
                                        <p:tgtEl>
                                          <p:spTgt spid="893"/>
                                        </p:tgtEl>
                                        <p:attrNameLst>
                                          <p:attrName>style.color</p:attrName>
                                        </p:attrNameLst>
                                      </p:cBhvr>
                                      <p:to>
                                        <p:clrVal>
                                          <a:srgbClr val="000000"/>
                                        </p:clrVal>
                                      </p:to>
                                    </p:set>
                                  </p:childTnLst>
                                </p:cTn>
                              </p:par>
                              <p:par>
                                <p:cTn id="250" presetID="3" presetClass="emph" presetSubtype="1" grpId="2" nodeType="withEffect">
                                  <p:stCondLst>
                                    <p:cond delay="0"/>
                                  </p:stCondLst>
                                  <p:childTnLst>
                                    <p:set>
                                      <p:cBhvr override="childStyle">
                                        <p:cTn id="251" dur="indefinite"/>
                                        <p:tgtEl>
                                          <p:spTgt spid="894"/>
                                        </p:tgtEl>
                                        <p:attrNameLst>
                                          <p:attrName>style.color</p:attrName>
                                        </p:attrNameLst>
                                      </p:cBhvr>
                                      <p:to>
                                        <p:clrVal>
                                          <a:srgbClr val="FF0000"/>
                                        </p:clrVal>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1" grpId="0" nodeType="clickEffect">
                                  <p:stCondLst>
                                    <p:cond delay="0"/>
                                  </p:stCondLst>
                                  <p:childTnLst>
                                    <p:set>
                                      <p:cBhvr override="childStyle">
                                        <p:cTn id="255" dur="indefinite"/>
                                        <p:tgtEl>
                                          <p:spTgt spid="896"/>
                                        </p:tgtEl>
                                        <p:attrNameLst>
                                          <p:attrName>style.color</p:attrName>
                                        </p:attrNameLst>
                                      </p:cBhvr>
                                      <p:to>
                                        <p:clrVal>
                                          <a:srgbClr val="FF0000"/>
                                        </p:clrVal>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72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74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3"/>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3" presetClass="emph" presetSubtype="1" grpId="3" nodeType="clickEffect">
                                  <p:stCondLst>
                                    <p:cond delay="0"/>
                                  </p:stCondLst>
                                  <p:childTnLst>
                                    <p:set>
                                      <p:cBhvr override="childStyle">
                                        <p:cTn id="267" dur="indefinite"/>
                                        <p:tgtEl>
                                          <p:spTgt spid="894"/>
                                        </p:tgtEl>
                                        <p:attrNameLst>
                                          <p:attrName>style.color</p:attrName>
                                        </p:attrNameLst>
                                      </p:cBhvr>
                                      <p:to>
                                        <p:clrVal>
                                          <a:srgbClr val="000000"/>
                                        </p:clrVal>
                                      </p:to>
                                    </p:set>
                                  </p:childTnLst>
                                </p:cTn>
                              </p:par>
                              <p:par>
                                <p:cTn id="268" presetID="3" presetClass="emph" presetSubtype="1" grpId="1" nodeType="withEffect">
                                  <p:stCondLst>
                                    <p:cond delay="0"/>
                                  </p:stCondLst>
                                  <p:childTnLst>
                                    <p:set>
                                      <p:cBhvr override="childStyle">
                                        <p:cTn id="269" dur="indefinite"/>
                                        <p:tgtEl>
                                          <p:spTgt spid="896"/>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90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0" nodeType="clickEffect">
                                  <p:stCondLst>
                                    <p:cond delay="0"/>
                                  </p:stCondLst>
                                  <p:childTnLst>
                                    <p:set>
                                      <p:cBhvr override="childStyle">
                                        <p:cTn id="275" dur="indefinite"/>
                                        <p:tgtEl>
                                          <p:spTgt spid="908"/>
                                        </p:tgtEl>
                                        <p:attrNameLst>
                                          <p:attrName>style.color</p:attrName>
                                        </p:attrNameLst>
                                      </p:cBhvr>
                                      <p:to>
                                        <p:clrVal>
                                          <a:srgbClr val="FF0000"/>
                                        </p:clrVal>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784"/>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05"/>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2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3" presetClass="emph" presetSubtype="1" grpId="3" nodeType="clickEffect">
                                  <p:stCondLst>
                                    <p:cond delay="0"/>
                                  </p:stCondLst>
                                  <p:childTnLst>
                                    <p:set>
                                      <p:cBhvr override="childStyle">
                                        <p:cTn id="287" dur="indefinite"/>
                                        <p:tgtEl>
                                          <p:spTgt spid="906"/>
                                        </p:tgtEl>
                                        <p:attrNameLst>
                                          <p:attrName>style.color</p:attrName>
                                        </p:attrNameLst>
                                      </p:cBhvr>
                                      <p:to>
                                        <p:clrVal>
                                          <a:srgbClr val="000000"/>
                                        </p:clrVal>
                                      </p:to>
                                    </p:set>
                                  </p:childTnLst>
                                </p:cTn>
                              </p:par>
                              <p:par>
                                <p:cTn id="288" presetID="3" presetClass="emph" presetSubtype="1" grpId="1" nodeType="withEffect">
                                  <p:stCondLst>
                                    <p:cond delay="0"/>
                                  </p:stCondLst>
                                  <p:childTnLst>
                                    <p:set>
                                      <p:cBhvr override="childStyle">
                                        <p:cTn id="289" dur="indefinite"/>
                                        <p:tgtEl>
                                          <p:spTgt spid="908"/>
                                        </p:tgtEl>
                                        <p:attrNameLst>
                                          <p:attrName>style.color</p:attrName>
                                        </p:attrNameLst>
                                      </p:cBhvr>
                                      <p:to>
                                        <p:clrVal>
                                          <a:srgbClr val="000000"/>
                                        </p:clrVal>
                                      </p:to>
                                    </p:set>
                                  </p:childTnLst>
                                </p:cTn>
                              </p:par>
                              <p:par>
                                <p:cTn id="290" presetID="3" presetClass="emph" presetSubtype="1" grpId="2" nodeType="withEffect">
                                  <p:stCondLst>
                                    <p:cond delay="0"/>
                                  </p:stCondLst>
                                  <p:childTnLst>
                                    <p:set>
                                      <p:cBhvr override="childStyle">
                                        <p:cTn id="291" dur="indefinite"/>
                                        <p:tgtEl>
                                          <p:spTgt spid="909"/>
                                        </p:tgtEl>
                                        <p:attrNameLst>
                                          <p:attrName>style.color</p:attrName>
                                        </p:attrNameLst>
                                      </p:cBhvr>
                                      <p:to>
                                        <p:clrVal>
                                          <a:srgbClr val="FF0000"/>
                                        </p:clrVal>
                                      </p:to>
                                    </p:set>
                                  </p:childTnLst>
                                </p:cTn>
                              </p:par>
                            </p:childTnLst>
                          </p:cTn>
                        </p:par>
                      </p:childTnLst>
                    </p:cTn>
                  </p:par>
                  <p:par>
                    <p:cTn id="292" fill="hold">
                      <p:stCondLst>
                        <p:cond delay="indefinite"/>
                      </p:stCondLst>
                      <p:childTnLst>
                        <p:par>
                          <p:cTn id="293" fill="hold">
                            <p:stCondLst>
                              <p:cond delay="0"/>
                            </p:stCondLst>
                            <p:childTnLst>
                              <p:par>
                                <p:cTn id="294" presetID="3" presetClass="emph" presetSubtype="1" grpId="0" nodeType="clickEffect">
                                  <p:stCondLst>
                                    <p:cond delay="0"/>
                                  </p:stCondLst>
                                  <p:childTnLst>
                                    <p:set>
                                      <p:cBhvr override="childStyle">
                                        <p:cTn id="295" dur="indefinite"/>
                                        <p:tgtEl>
                                          <p:spTgt spid="911"/>
                                        </p:tgtEl>
                                        <p:attrNameLst>
                                          <p:attrName>style.color</p:attrName>
                                        </p:attrNameLst>
                                      </p:cBhvr>
                                      <p:to>
                                        <p:clrVal>
                                          <a:srgbClr val="FF0000"/>
                                        </p:clrVal>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4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86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889"/>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1" nodeType="clickEffect">
                                  <p:stCondLst>
                                    <p:cond delay="0"/>
                                  </p:stCondLst>
                                  <p:childTnLst>
                                    <p:set>
                                      <p:cBhvr override="childStyle">
                                        <p:cTn id="307" dur="indefinite"/>
                                        <p:tgtEl>
                                          <p:spTgt spid="911"/>
                                        </p:tgtEl>
                                        <p:attrNameLst>
                                          <p:attrName>style.color</p:attrName>
                                        </p:attrNameLst>
                                      </p:cBhvr>
                                      <p:to>
                                        <p:clrVal>
                                          <a:srgbClr val="000000"/>
                                        </p:clrVal>
                                      </p:to>
                                    </p:set>
                                  </p:childTnLst>
                                </p:cTn>
                              </p:par>
                              <p:par>
                                <p:cTn id="308" presetID="3" presetClass="emph" presetSubtype="1" grpId="3" nodeType="withEffect">
                                  <p:stCondLst>
                                    <p:cond delay="0"/>
                                  </p:stCondLst>
                                  <p:childTnLst>
                                    <p:set>
                                      <p:cBhvr override="childStyle">
                                        <p:cTn id="309" dur="indefinite"/>
                                        <p:tgtEl>
                                          <p:spTgt spid="909"/>
                                        </p:tgtEl>
                                        <p:attrNameLst>
                                          <p:attrName>style.color</p:attrName>
                                        </p:attrNameLst>
                                      </p:cBhvr>
                                      <p:to>
                                        <p:clrVal>
                                          <a:srgbClr val="000000"/>
                                        </p:clrVal>
                                      </p:to>
                                    </p:set>
                                  </p:childTnLst>
                                </p:cTn>
                              </p:par>
                              <p:par>
                                <p:cTn id="310" presetID="1" presetClass="emph" presetSubtype="1" grpId="1" nodeType="withEffect">
                                  <p:stCondLst>
                                    <p:cond delay="0"/>
                                  </p:stCondLst>
                                  <p:childTnLst>
                                    <p:set>
                                      <p:cBhvr>
                                        <p:cTn id="311" dur="indefinite"/>
                                        <p:tgtEl>
                                          <p:spTgt spid="923"/>
                                        </p:tgtEl>
                                        <p:attrNameLst>
                                          <p:attrName>fillcolor</p:attrName>
                                        </p:attrNameLst>
                                      </p:cBhvr>
                                      <p:to>
                                        <p:clrVal>
                                          <a:srgbClr val="FFFFFF"/>
                                        </p:clrVal>
                                      </p:to>
                                    </p:set>
                                    <p:set>
                                      <p:cBhvr>
                                        <p:cTn id="312" dur="indefinite"/>
                                        <p:tgtEl>
                                          <p:spTgt spid="923"/>
                                        </p:tgtEl>
                                        <p:attrNameLst>
                                          <p:attrName>fill.type</p:attrName>
                                        </p:attrNameLst>
                                      </p:cBhvr>
                                      <p:to>
                                        <p:strVal val="solid"/>
                                      </p:to>
                                    </p:set>
                                    <p:set>
                                      <p:cBhvr>
                                        <p:cTn id="313" dur="indefinite"/>
                                        <p:tgtEl>
                                          <p:spTgt spid="923"/>
                                        </p:tgtEl>
                                        <p:attrNameLst>
                                          <p:attrName>fill.on</p:attrName>
                                        </p:attrNameLst>
                                      </p:cBhvr>
                                      <p:to>
                                        <p:strVal val="true"/>
                                      </p:to>
                                    </p:set>
                                  </p:childTnLst>
                                </p:cTn>
                              </p:par>
                              <p:par>
                                <p:cTn id="314" presetID="1" presetClass="emph" presetSubtype="1" grpId="1" nodeType="withEffect">
                                  <p:stCondLst>
                                    <p:cond delay="0"/>
                                  </p:stCondLst>
                                  <p:childTnLst>
                                    <p:set>
                                      <p:cBhvr>
                                        <p:cTn id="315" dur="indefinite"/>
                                        <p:tgtEl>
                                          <p:spTgt spid="935"/>
                                        </p:tgtEl>
                                        <p:attrNameLst>
                                          <p:attrName>fillcolor</p:attrName>
                                        </p:attrNameLst>
                                      </p:cBhvr>
                                      <p:to>
                                        <p:clrVal>
                                          <a:srgbClr val="FFFFFF"/>
                                        </p:clrVal>
                                      </p:to>
                                    </p:set>
                                    <p:set>
                                      <p:cBhvr>
                                        <p:cTn id="316" dur="indefinite"/>
                                        <p:tgtEl>
                                          <p:spTgt spid="935"/>
                                        </p:tgtEl>
                                        <p:attrNameLst>
                                          <p:attrName>fill.type</p:attrName>
                                        </p:attrNameLst>
                                      </p:cBhvr>
                                      <p:to>
                                        <p:strVal val="solid"/>
                                      </p:to>
                                    </p:set>
                                    <p:set>
                                      <p:cBhvr>
                                        <p:cTn id="317"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p:bldP spid="629" grpId="1"/>
      <p:bldP spid="651" grpId="0"/>
      <p:bldP spid="651" grpId="1"/>
      <p:bldP spid="651" grpId="2"/>
      <p:bldP spid="658" grpId="0"/>
      <p:bldP spid="665" grpId="0"/>
      <p:bldP spid="665" grpId="1"/>
      <p:bldP spid="672" grpId="0"/>
      <p:bldP spid="672" grpId="1"/>
      <p:bldP spid="672" grpId="2"/>
      <p:bldP spid="679" grpId="0"/>
      <p:bldP spid="686" grpId="0"/>
      <p:bldP spid="686" grpId="1"/>
      <p:bldP spid="693" grpId="0"/>
      <p:bldP spid="693" grpId="1"/>
      <p:bldP spid="693" grpId="2"/>
      <p:bldP spid="700" grpId="0"/>
      <p:bldP spid="707" grpId="0"/>
      <p:bldP spid="707" grpId="1"/>
      <p:bldP spid="714" grpId="0"/>
      <p:bldP spid="714" grpId="1"/>
      <p:bldP spid="714" grpId="2"/>
      <p:bldP spid="721" grpId="0"/>
      <p:bldP spid="728" grpId="0"/>
      <p:bldP spid="728" grpId="1"/>
      <p:bldP spid="735" grpId="0"/>
      <p:bldP spid="735" grpId="1"/>
      <p:bldP spid="735" grpId="2"/>
      <p:bldP spid="742" grpId="0"/>
      <p:bldP spid="749" grpId="0"/>
      <p:bldP spid="749" grpId="1"/>
      <p:bldP spid="756" grpId="0"/>
      <p:bldP spid="756" grpId="1"/>
      <p:bldP spid="756" grpId="2"/>
      <p:bldP spid="763" grpId="0"/>
      <p:bldP spid="770" grpId="0"/>
      <p:bldP spid="770" grpId="1"/>
      <p:bldP spid="777" grpId="0"/>
      <p:bldP spid="777" grpId="1"/>
      <p:bldP spid="777" grpId="2"/>
      <p:bldP spid="784" grpId="0"/>
      <p:bldP spid="791" grpId="0"/>
      <p:bldP spid="791" grpId="1"/>
      <p:bldP spid="798" grpId="0"/>
      <p:bldP spid="798" grpId="1"/>
      <p:bldP spid="798" grpId="2"/>
      <p:bldP spid="805" grpId="0"/>
      <p:bldP spid="812" grpId="0"/>
      <p:bldP spid="812" grpId="1"/>
      <p:bldP spid="819" grpId="0"/>
      <p:bldP spid="819" grpId="1"/>
      <p:bldP spid="819" grpId="2"/>
      <p:bldP spid="826" grpId="0"/>
      <p:bldP spid="833" grpId="0"/>
      <p:bldP spid="833" grpId="1"/>
      <p:bldP spid="840" grpId="0"/>
      <p:bldP spid="840" grpId="1"/>
      <p:bldP spid="840" grpId="2"/>
      <p:bldP spid="847" grpId="0"/>
      <p:bldP spid="854" grpId="0"/>
      <p:bldP spid="854" grpId="1"/>
      <p:bldP spid="861" grpId="0"/>
      <p:bldP spid="861" grpId="1"/>
      <p:bldP spid="861" grpId="2"/>
      <p:bldP spid="868" grpId="0"/>
      <p:bldP spid="875" grpId="0"/>
      <p:bldP spid="875" grpId="1"/>
      <p:bldP spid="882" grpId="0"/>
      <p:bldP spid="882" grpId="1"/>
      <p:bldP spid="882" grpId="2"/>
      <p:bldP spid="889" grpId="0"/>
      <p:bldP spid="891" grpId="0"/>
      <p:bldP spid="891" grpId="1"/>
      <p:bldP spid="891" grpId="2"/>
      <p:bldP spid="891" grpId="3"/>
      <p:bldP spid="892" grpId="0"/>
      <p:bldP spid="892" grpId="1"/>
      <p:bldP spid="893" grpId="0"/>
      <p:bldP spid="893" grpId="1"/>
      <p:bldP spid="894" grpId="0"/>
      <p:bldP spid="894" grpId="1"/>
      <p:bldP spid="894" grpId="2"/>
      <p:bldP spid="894" grpId="3"/>
      <p:bldP spid="895" grpId="0"/>
      <p:bldP spid="895" grpId="1"/>
      <p:bldP spid="896" grpId="0"/>
      <p:bldP spid="896" grpId="1"/>
      <p:bldP spid="906" grpId="0"/>
      <p:bldP spid="906" grpId="1"/>
      <p:bldP spid="906" grpId="2"/>
      <p:bldP spid="906" grpId="3"/>
      <p:bldP spid="907" grpId="0"/>
      <p:bldP spid="907" grpId="1"/>
      <p:bldP spid="908" grpId="0"/>
      <p:bldP spid="908" grpId="1"/>
      <p:bldP spid="909" grpId="0"/>
      <p:bldP spid="909" grpId="1"/>
      <p:bldP spid="909" grpId="2"/>
      <p:bldP spid="909" grpId="3"/>
      <p:bldP spid="910" grpId="0"/>
      <p:bldP spid="910" grpId="1"/>
      <p:bldP spid="911" grpId="0"/>
      <p:bldP spid="911" grpId="1"/>
      <p:bldP spid="922" grpId="0"/>
      <p:bldP spid="922" grpId="1"/>
      <p:bldP spid="923" grpId="0"/>
      <p:bldP spid="923" grpId="1"/>
      <p:bldP spid="934" grpId="0"/>
      <p:bldP spid="934" grpId="1"/>
      <p:bldP spid="935" grpId="0"/>
      <p:bldP spid="9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85BA97A-B767-43D3-A429-E978222D920B}"/>
              </a:ext>
            </a:extLst>
          </p:cNvPr>
          <p:cNvSpPr txBox="1"/>
          <p:nvPr/>
        </p:nvSpPr>
        <p:spPr>
          <a:xfrm>
            <a:off x="3372984" y="4321555"/>
            <a:ext cx="1530515"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endParaRPr lang="en-US" altLang="en-US" dirty="0"/>
          </a:p>
        </p:txBody>
      </p: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834DFE70-0D3E-450B-8FE3-92D1569C9872}"/>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endParaRPr lang="en-US" altLang="en-US" b="1" dirty="0"/>
          </a:p>
        </p:txBody>
      </p:sp>
      <p:sp>
        <p:nvSpPr>
          <p:cNvPr id="4" name="TextBox 3">
            <a:extLst>
              <a:ext uri="{FF2B5EF4-FFF2-40B4-BE49-F238E27FC236}">
                <a16:creationId xmlns:a16="http://schemas.microsoft.com/office/drawing/2014/main" id="{413963DA-03FB-46CC-B488-2AD30C6E1F21}"/>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1.2</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3159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9"/>
                                        </p:tgtEl>
                                        <p:attrNameLst>
                                          <p:attrName>fillcolor</p:attrName>
                                        </p:attrNameLst>
                                      </p:cBhvr>
                                      <p:to>
                                        <p:clrVal>
                                          <a:srgbClr val="00B0F0"/>
                                        </p:clrVal>
                                      </p:to>
                                    </p:set>
                                    <p:set>
                                      <p:cBhvr>
                                        <p:cTn id="7" dur="indefinite"/>
                                        <p:tgtEl>
                                          <p:spTgt spid="929"/>
                                        </p:tgtEl>
                                        <p:attrNameLst>
                                          <p:attrName>fill.type</p:attrName>
                                        </p:attrNameLst>
                                      </p:cBhvr>
                                      <p:to>
                                        <p:strVal val="solid"/>
                                      </p:to>
                                    </p:set>
                                    <p:set>
                                      <p:cBhvr>
                                        <p:cTn id="8" dur="indefinite"/>
                                        <p:tgtEl>
                                          <p:spTgt spid="929"/>
                                        </p:tgtEl>
                                        <p:attrNameLst>
                                          <p:attrName>fill.on</p:attrName>
                                        </p:attrNameLst>
                                      </p:cBhvr>
                                      <p:to>
                                        <p:strVal val="true"/>
                                      </p:to>
                                    </p:set>
                                  </p:childTnLst>
                                </p:cTn>
                              </p:par>
                            </p:childTnLst>
                          </p:cTn>
                        </p:par>
                        <p:par>
                          <p:cTn id="9" fill="hold">
                            <p:stCondLst>
                              <p:cond delay="0"/>
                            </p:stCondLst>
                            <p:childTnLst>
                              <p:par>
                                <p:cTn id="10" presetID="1" presetClass="emph" presetSubtype="1" grpId="0" nodeType="afterEffect">
                                  <p:stCondLst>
                                    <p:cond delay="0"/>
                                  </p:stCondLst>
                                  <p:childTnLst>
                                    <p:set>
                                      <p:cBhvr>
                                        <p:cTn id="11" dur="indefinite"/>
                                        <p:tgtEl>
                                          <p:spTgt spid="934"/>
                                        </p:tgtEl>
                                        <p:attrNameLst>
                                          <p:attrName>fillcolor</p:attrName>
                                        </p:attrNameLst>
                                      </p:cBhvr>
                                      <p:to>
                                        <p:clrVal>
                                          <a:srgbClr val="00B0F0"/>
                                        </p:clrVal>
                                      </p:to>
                                    </p:set>
                                    <p:set>
                                      <p:cBhvr>
                                        <p:cTn id="12" dur="indefinite"/>
                                        <p:tgtEl>
                                          <p:spTgt spid="934"/>
                                        </p:tgtEl>
                                        <p:attrNameLst>
                                          <p:attrName>fill.type</p:attrName>
                                        </p:attrNameLst>
                                      </p:cBhvr>
                                      <p:to>
                                        <p:strVal val="solid"/>
                                      </p:to>
                                    </p:set>
                                    <p:set>
                                      <p:cBhvr>
                                        <p:cTn id="13" dur="indefinite"/>
                                        <p:tgtEl>
                                          <p:spTgt spid="9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mph" presetSubtype="1" grpId="0" nodeType="clickEffect">
                                  <p:stCondLst>
                                    <p:cond delay="0"/>
                                  </p:stCondLst>
                                  <p:childTnLst>
                                    <p:set>
                                      <p:cBhvr override="childStyle">
                                        <p:cTn id="17" dur="indefinite"/>
                                        <p:tgtEl>
                                          <p:spTgt spid="912"/>
                                        </p:tgtEl>
                                        <p:attrNameLst>
                                          <p:attrName>style.color</p:attrName>
                                        </p:attrNameLst>
                                      </p:cBhvr>
                                      <p:to>
                                        <p:clrVal>
                                          <a:srgbClr val="FF0000"/>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grpId="0" nodeType="clickEffect">
                                  <p:stCondLst>
                                    <p:cond delay="0"/>
                                  </p:stCondLst>
                                  <p:childTnLst>
                                    <p:set>
                                      <p:cBhvr override="childStyle">
                                        <p:cTn id="21" dur="indefinite"/>
                                        <p:tgtEl>
                                          <p:spTgt spid="627"/>
                                        </p:tgtEl>
                                        <p:attrNameLst>
                                          <p:attrName>style.color</p:attrName>
                                        </p:attrNameLst>
                                      </p:cBhvr>
                                      <p:to>
                                        <p:clrVal>
                                          <a:srgbClr val="FF0000"/>
                                        </p:clrVal>
                                      </p:to>
                                    </p:set>
                                  </p:childTnLst>
                                </p:cTn>
                              </p:par>
                              <p:par>
                                <p:cTn id="22" presetID="3" presetClass="emph" presetSubtype="1" grpId="0" nodeType="withEffect">
                                  <p:stCondLst>
                                    <p:cond delay="0"/>
                                  </p:stCondLst>
                                  <p:iterate type="wd">
                                    <p:tmPct val="0"/>
                                  </p:iterate>
                                  <p:childTnLst>
                                    <p:set>
                                      <p:cBhvr override="childStyle">
                                        <p:cTn id="23" dur="indefinite"/>
                                        <p:tgtEl>
                                          <p:spTgt spid="705"/>
                                        </p:tgtEl>
                                        <p:attrNameLst>
                                          <p:attrName>style.color</p:attrName>
                                        </p:attrNameLst>
                                      </p:cBhvr>
                                      <p:to>
                                        <p:clrVal>
                                          <a:srgbClr val="FF0000"/>
                                        </p:clrVal>
                                      </p:to>
                                    </p:set>
                                  </p:childTnLst>
                                </p:cTn>
                              </p:par>
                              <p:par>
                                <p:cTn id="24" presetID="3" presetClass="emph" presetSubtype="1" grpId="0" nodeType="withEffect">
                                  <p:stCondLst>
                                    <p:cond delay="0"/>
                                  </p:stCondLst>
                                  <p:iterate type="wd">
                                    <p:tmPct val="0"/>
                                  </p:iterate>
                                  <p:childTnLst>
                                    <p:set>
                                      <p:cBhvr override="childStyle">
                                        <p:cTn id="25" dur="indefinite"/>
                                        <p:tgtEl>
                                          <p:spTgt spid="768"/>
                                        </p:tgtEl>
                                        <p:attrNameLst>
                                          <p:attrName>style.color</p:attrName>
                                        </p:attrNameLst>
                                      </p:cBhvr>
                                      <p:to>
                                        <p:clrVal>
                                          <a:srgbClr val="FF0000"/>
                                        </p:clrVal>
                                      </p:to>
                                    </p:set>
                                  </p:childTnLst>
                                </p:cTn>
                              </p:par>
                              <p:par>
                                <p:cTn id="26" presetID="3" presetClass="emph" presetSubtype="1" grpId="0" nodeType="withEffect">
                                  <p:stCondLst>
                                    <p:cond delay="0"/>
                                  </p:stCondLst>
                                  <p:iterate type="wd">
                                    <p:tmPct val="0"/>
                                  </p:iterate>
                                  <p:childTnLst>
                                    <p:set>
                                      <p:cBhvr override="childStyle">
                                        <p:cTn id="27" dur="indefinite"/>
                                        <p:tgtEl>
                                          <p:spTgt spid="831"/>
                                        </p:tgtEl>
                                        <p:attrNameLst>
                                          <p:attrName>style.color</p:attrName>
                                        </p:attrNameLst>
                                      </p:cBhvr>
                                      <p:to>
                                        <p:clrVal>
                                          <a:srgbClr val="FF0000"/>
                                        </p:clrVal>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1" grpId="0" nodeType="clickEffect">
                                  <p:stCondLst>
                                    <p:cond delay="0"/>
                                  </p:stCondLst>
                                  <p:childTnLst>
                                    <p:set>
                                      <p:cBhvr override="childStyle">
                                        <p:cTn id="31" dur="indefinite"/>
                                        <p:tgtEl>
                                          <p:spTgt spid="913"/>
                                        </p:tgtEl>
                                        <p:attrNameLst>
                                          <p:attrName>style.color</p:attrName>
                                        </p:attrNameLst>
                                      </p:cBhvr>
                                      <p:to>
                                        <p:clrVal>
                                          <a:srgbClr val="FF0000"/>
                                        </p:clrVal>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
                                        </p:tgtEl>
                                        <p:attrNameLst>
                                          <p:attrName>style.visibility</p:attrName>
                                        </p:attrNameLst>
                                      </p:cBhvr>
                                      <p:to>
                                        <p:strVal val="visible"/>
                                      </p:to>
                                    </p:set>
                                  </p:childTnLst>
                                </p:cTn>
                              </p:par>
                              <p:par>
                                <p:cTn id="42" presetID="3" presetClass="emph" presetSubtype="1" grpId="1" nodeType="withEffect">
                                  <p:stCondLst>
                                    <p:cond delay="0"/>
                                  </p:stCondLst>
                                  <p:childTnLst>
                                    <p:set>
                                      <p:cBhvr override="childStyle">
                                        <p:cTn id="43" dur="indefinite"/>
                                        <p:tgtEl>
                                          <p:spTgt spid="649"/>
                                        </p:tgtEl>
                                        <p:attrNameLst>
                                          <p:attrName>style.color</p:attrName>
                                        </p:attrNameLst>
                                      </p:cBhvr>
                                      <p:to>
                                        <p:clrVal>
                                          <a:srgbClr val="FF0000"/>
                                        </p:clrVal>
                                      </p:to>
                                    </p:set>
                                  </p:childTnLst>
                                </p:cTn>
                              </p:par>
                              <p:par>
                                <p:cTn id="44" presetID="3" presetClass="emph" presetSubtype="1" grpId="1" nodeType="withEffect">
                                  <p:stCondLst>
                                    <p:cond delay="0"/>
                                  </p:stCondLst>
                                  <p:childTnLst>
                                    <p:set>
                                      <p:cBhvr override="childStyle">
                                        <p:cTn id="45" dur="indefinite"/>
                                        <p:tgtEl>
                                          <p:spTgt spid="712"/>
                                        </p:tgtEl>
                                        <p:attrNameLst>
                                          <p:attrName>style.color</p:attrName>
                                        </p:attrNameLst>
                                      </p:cBhvr>
                                      <p:to>
                                        <p:clrVal>
                                          <a:srgbClr val="FF0000"/>
                                        </p:clrVal>
                                      </p:to>
                                    </p:set>
                                  </p:childTnLst>
                                </p:cTn>
                              </p:par>
                              <p:par>
                                <p:cTn id="46" presetID="3" presetClass="emph" presetSubtype="1" grpId="1" nodeType="withEffect">
                                  <p:stCondLst>
                                    <p:cond delay="0"/>
                                  </p:stCondLst>
                                  <p:childTnLst>
                                    <p:set>
                                      <p:cBhvr override="childStyle">
                                        <p:cTn id="47" dur="indefinite"/>
                                        <p:tgtEl>
                                          <p:spTgt spid="775"/>
                                        </p:tgtEl>
                                        <p:attrNameLst>
                                          <p:attrName>style.color</p:attrName>
                                        </p:attrNameLst>
                                      </p:cBhvr>
                                      <p:to>
                                        <p:clrVal>
                                          <a:srgbClr val="FF0000"/>
                                        </p:clrVal>
                                      </p:to>
                                    </p:set>
                                  </p:childTnLst>
                                </p:cTn>
                              </p:par>
                              <p:par>
                                <p:cTn id="48" presetID="3" presetClass="emph" presetSubtype="1" grpId="1" nodeType="withEffect">
                                  <p:stCondLst>
                                    <p:cond delay="0"/>
                                  </p:stCondLst>
                                  <p:childTnLst>
                                    <p:set>
                                      <p:cBhvr override="childStyle">
                                        <p:cTn id="49" dur="indefinite"/>
                                        <p:tgtEl>
                                          <p:spTgt spid="838"/>
                                        </p:tgtEl>
                                        <p:attrNameLst>
                                          <p:attrName>style.color</p:attrName>
                                        </p:attrNameLst>
                                      </p:cBhvr>
                                      <p:to>
                                        <p:clrVal>
                                          <a:srgbClr val="FF0000"/>
                                        </p:clrVal>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2" nodeType="clickEffect">
                                  <p:stCondLst>
                                    <p:cond delay="0"/>
                                  </p:stCondLst>
                                  <p:childTnLst>
                                    <p:set>
                                      <p:cBhvr override="childStyle">
                                        <p:cTn id="53" dur="indefinite"/>
                                        <p:tgtEl>
                                          <p:spTgt spid="649"/>
                                        </p:tgtEl>
                                        <p:attrNameLst>
                                          <p:attrName>style.color</p:attrName>
                                        </p:attrNameLst>
                                      </p:cBhvr>
                                      <p:to>
                                        <p:clrVal>
                                          <a:srgbClr val="000000"/>
                                        </p:clrVal>
                                      </p:to>
                                    </p:set>
                                  </p:childTnLst>
                                </p:cTn>
                              </p:par>
                              <p:par>
                                <p:cTn id="54" presetID="3" presetClass="emph" presetSubtype="1" grpId="2" nodeType="withEffect">
                                  <p:stCondLst>
                                    <p:cond delay="0"/>
                                  </p:stCondLst>
                                  <p:childTnLst>
                                    <p:set>
                                      <p:cBhvr override="childStyle">
                                        <p:cTn id="55" dur="indefinite"/>
                                        <p:tgtEl>
                                          <p:spTgt spid="712"/>
                                        </p:tgtEl>
                                        <p:attrNameLst>
                                          <p:attrName>style.color</p:attrName>
                                        </p:attrNameLst>
                                      </p:cBhvr>
                                      <p:to>
                                        <p:clrVal>
                                          <a:srgbClr val="000000"/>
                                        </p:clrVal>
                                      </p:to>
                                    </p:set>
                                  </p:childTnLst>
                                </p:cTn>
                              </p:par>
                              <p:par>
                                <p:cTn id="56" presetID="3" presetClass="emph" presetSubtype="1" grpId="2" nodeType="withEffect">
                                  <p:stCondLst>
                                    <p:cond delay="0"/>
                                  </p:stCondLst>
                                  <p:childTnLst>
                                    <p:set>
                                      <p:cBhvr override="childStyle">
                                        <p:cTn id="57" dur="indefinite"/>
                                        <p:tgtEl>
                                          <p:spTgt spid="775"/>
                                        </p:tgtEl>
                                        <p:attrNameLst>
                                          <p:attrName>style.color</p:attrName>
                                        </p:attrNameLst>
                                      </p:cBhvr>
                                      <p:to>
                                        <p:clrVal>
                                          <a:srgbClr val="000000"/>
                                        </p:clrVal>
                                      </p:to>
                                    </p:set>
                                  </p:childTnLst>
                                </p:cTn>
                              </p:par>
                              <p:par>
                                <p:cTn id="58" presetID="3" presetClass="emph" presetSubtype="1" grpId="2" nodeType="withEffect">
                                  <p:stCondLst>
                                    <p:cond delay="0"/>
                                  </p:stCondLst>
                                  <p:childTnLst>
                                    <p:set>
                                      <p:cBhvr override="childStyle">
                                        <p:cTn id="59" dur="indefinite"/>
                                        <p:tgtEl>
                                          <p:spTgt spid="838"/>
                                        </p:tgtEl>
                                        <p:attrNameLst>
                                          <p:attrName>style.color</p:attrName>
                                        </p:attrNameLst>
                                      </p:cBhvr>
                                      <p:to>
                                        <p:clrVal>
                                          <a:srgbClr val="000000"/>
                                        </p:clrVal>
                                      </p:to>
                                    </p:set>
                                  </p:childTnLst>
                                </p:cTn>
                              </p:par>
                              <p:par>
                                <p:cTn id="60" presetID="3" presetClass="emph" presetSubtype="1" grpId="1" nodeType="withEffect">
                                  <p:stCondLst>
                                    <p:cond delay="0"/>
                                  </p:stCondLst>
                                  <p:childTnLst>
                                    <p:set>
                                      <p:cBhvr override="childStyle">
                                        <p:cTn id="61" dur="indefinite"/>
                                        <p:tgtEl>
                                          <p:spTgt spid="627"/>
                                        </p:tgtEl>
                                        <p:attrNameLst>
                                          <p:attrName>style.color</p:attrName>
                                        </p:attrNameLst>
                                      </p:cBhvr>
                                      <p:to>
                                        <p:clrVal>
                                          <a:srgbClr val="000000"/>
                                        </p:clrVal>
                                      </p:to>
                                    </p:set>
                                  </p:childTnLst>
                                </p:cTn>
                              </p:par>
                              <p:par>
                                <p:cTn id="62" presetID="3" presetClass="emph" presetSubtype="1" grpId="1" nodeType="withEffect">
                                  <p:stCondLst>
                                    <p:cond delay="0"/>
                                  </p:stCondLst>
                                  <p:iterate type="wd">
                                    <p:tmPct val="0"/>
                                  </p:iterate>
                                  <p:childTnLst>
                                    <p:set>
                                      <p:cBhvr override="childStyle">
                                        <p:cTn id="63" dur="indefinite"/>
                                        <p:tgtEl>
                                          <p:spTgt spid="705"/>
                                        </p:tgtEl>
                                        <p:attrNameLst>
                                          <p:attrName>style.color</p:attrName>
                                        </p:attrNameLst>
                                      </p:cBhvr>
                                      <p:to>
                                        <p:clrVal>
                                          <a:srgbClr val="000000"/>
                                        </p:clrVal>
                                      </p:to>
                                    </p:set>
                                  </p:childTnLst>
                                </p:cTn>
                              </p:par>
                              <p:par>
                                <p:cTn id="64" presetID="3" presetClass="emph" presetSubtype="1" grpId="1" nodeType="withEffect">
                                  <p:stCondLst>
                                    <p:cond delay="0"/>
                                  </p:stCondLst>
                                  <p:iterate type="wd">
                                    <p:tmPct val="0"/>
                                  </p:iterate>
                                  <p:childTnLst>
                                    <p:set>
                                      <p:cBhvr override="childStyle">
                                        <p:cTn id="65" dur="indefinite"/>
                                        <p:tgtEl>
                                          <p:spTgt spid="768"/>
                                        </p:tgtEl>
                                        <p:attrNameLst>
                                          <p:attrName>style.color</p:attrName>
                                        </p:attrNameLst>
                                      </p:cBhvr>
                                      <p:to>
                                        <p:clrVal>
                                          <a:srgbClr val="000000"/>
                                        </p:clrVal>
                                      </p:to>
                                    </p:set>
                                  </p:childTnLst>
                                </p:cTn>
                              </p:par>
                              <p:par>
                                <p:cTn id="66" presetID="3" presetClass="emph" presetSubtype="1" grpId="1" nodeType="withEffect">
                                  <p:stCondLst>
                                    <p:cond delay="0"/>
                                  </p:stCondLst>
                                  <p:iterate type="wd">
                                    <p:tmPct val="0"/>
                                  </p:iterate>
                                  <p:childTnLst>
                                    <p:set>
                                      <p:cBhvr override="childStyle">
                                        <p:cTn id="67" dur="indefinite"/>
                                        <p:tgtEl>
                                          <p:spTgt spid="831"/>
                                        </p:tgtEl>
                                        <p:attrNameLst>
                                          <p:attrName>style.color</p:attrName>
                                        </p:attrNameLst>
                                      </p:cBhvr>
                                      <p:to>
                                        <p:clrVal>
                                          <a:srgbClr val="000000"/>
                                        </p:clrVal>
                                      </p:to>
                                    </p:set>
                                  </p:childTnLst>
                                </p:cTn>
                              </p:par>
                              <p:par>
                                <p:cTn id="68" presetID="3" presetClass="emph" presetSubtype="1" grpId="1" nodeType="withEffect">
                                  <p:stCondLst>
                                    <p:cond delay="0"/>
                                  </p:stCondLst>
                                  <p:childTnLst>
                                    <p:set>
                                      <p:cBhvr override="childStyle">
                                        <p:cTn id="69" dur="indefinite"/>
                                        <p:tgtEl>
                                          <p:spTgt spid="912"/>
                                        </p:tgtEl>
                                        <p:attrNameLst>
                                          <p:attrName>style.color</p:attrName>
                                        </p:attrNameLst>
                                      </p:cBhvr>
                                      <p:to>
                                        <p:clrVal>
                                          <a:srgbClr val="000000"/>
                                        </p:clrVal>
                                      </p:to>
                                    </p:set>
                                  </p:childTnLst>
                                </p:cTn>
                              </p:par>
                              <p:par>
                                <p:cTn id="70" presetID="3" presetClass="emph" presetSubtype="1" grpId="1" nodeType="withEffect">
                                  <p:stCondLst>
                                    <p:cond delay="0"/>
                                  </p:stCondLst>
                                  <p:childTnLst>
                                    <p:set>
                                      <p:cBhvr override="childStyle">
                                        <p:cTn id="71" dur="indefinite"/>
                                        <p:tgtEl>
                                          <p:spTgt spid="913"/>
                                        </p:tgtEl>
                                        <p:attrNameLst>
                                          <p:attrName>style.color</p:attrName>
                                        </p:attrNameLst>
                                      </p:cBhvr>
                                      <p:to>
                                        <p:clrVal>
                                          <a:srgbClr val="000000"/>
                                        </p:clrVal>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915"/>
                                        </p:tgtEl>
                                        <p:attrNameLst>
                                          <p:attrName>style.color</p:attrName>
                                        </p:attrNameLst>
                                      </p:cBhvr>
                                      <p:to>
                                        <p:clrVal>
                                          <a:srgbClr val="FF0000"/>
                                        </p:clrVal>
                                      </p:to>
                                    </p:set>
                                  </p:childTnLst>
                                </p:cTn>
                              </p:par>
                            </p:childTnLst>
                          </p:cTn>
                        </p:par>
                      </p:childTnLst>
                    </p:cTn>
                  </p:par>
                  <p:par>
                    <p:cTn id="76" fill="hold">
                      <p:stCondLst>
                        <p:cond delay="indefinite"/>
                      </p:stCondLst>
                      <p:childTnLst>
                        <p:par>
                          <p:cTn id="77" fill="hold">
                            <p:stCondLst>
                              <p:cond delay="0"/>
                            </p:stCondLst>
                            <p:childTnLst>
                              <p:par>
                                <p:cTn id="78" presetID="3" presetClass="emph" presetSubtype="1" grpId="0" nodeType="clickEffect">
                                  <p:stCondLst>
                                    <p:cond delay="0"/>
                                  </p:stCondLst>
                                  <p:iterate type="wd">
                                    <p:tmPct val="0"/>
                                  </p:iterate>
                                  <p:childTnLst>
                                    <p:set>
                                      <p:cBhvr override="childStyle">
                                        <p:cTn id="79" dur="indefinite"/>
                                        <p:tgtEl>
                                          <p:spTgt spid="663"/>
                                        </p:tgtEl>
                                        <p:attrNameLst>
                                          <p:attrName>style.color</p:attrName>
                                        </p:attrNameLst>
                                      </p:cBhvr>
                                      <p:to>
                                        <p:clrVal>
                                          <a:srgbClr val="FF0000"/>
                                        </p:clrVal>
                                      </p:to>
                                    </p:set>
                                  </p:childTnLst>
                                </p:cTn>
                              </p:par>
                              <p:par>
                                <p:cTn id="80" presetID="3" presetClass="emph" presetSubtype="1" grpId="0" nodeType="withEffect">
                                  <p:stCondLst>
                                    <p:cond delay="0"/>
                                  </p:stCondLst>
                                  <p:iterate type="wd">
                                    <p:tmPct val="0"/>
                                  </p:iterate>
                                  <p:childTnLst>
                                    <p:set>
                                      <p:cBhvr override="childStyle">
                                        <p:cTn id="81" dur="indefinite"/>
                                        <p:tgtEl>
                                          <p:spTgt spid="726"/>
                                        </p:tgtEl>
                                        <p:attrNameLst>
                                          <p:attrName>style.color</p:attrName>
                                        </p:attrNameLst>
                                      </p:cBhvr>
                                      <p:to>
                                        <p:clrVal>
                                          <a:srgbClr val="FF0000"/>
                                        </p:clrVal>
                                      </p:to>
                                    </p:set>
                                  </p:childTnLst>
                                </p:cTn>
                              </p:par>
                              <p:par>
                                <p:cTn id="82" presetID="3" presetClass="emph" presetSubtype="1" grpId="0" nodeType="withEffect">
                                  <p:stCondLst>
                                    <p:cond delay="0"/>
                                  </p:stCondLst>
                                  <p:iterate type="wd">
                                    <p:tmPct val="0"/>
                                  </p:iterate>
                                  <p:childTnLst>
                                    <p:set>
                                      <p:cBhvr override="childStyle">
                                        <p:cTn id="83" dur="indefinite"/>
                                        <p:tgtEl>
                                          <p:spTgt spid="789"/>
                                        </p:tgtEl>
                                        <p:attrNameLst>
                                          <p:attrName>style.color</p:attrName>
                                        </p:attrNameLst>
                                      </p:cBhvr>
                                      <p:to>
                                        <p:clrVal>
                                          <a:srgbClr val="FF0000"/>
                                        </p:clrVal>
                                      </p:to>
                                    </p:set>
                                  </p:childTnLst>
                                </p:cTn>
                              </p:par>
                              <p:par>
                                <p:cTn id="84" presetID="3" presetClass="emph" presetSubtype="1" grpId="0" nodeType="withEffect">
                                  <p:stCondLst>
                                    <p:cond delay="0"/>
                                  </p:stCondLst>
                                  <p:iterate type="wd">
                                    <p:tmPct val="0"/>
                                  </p:iterate>
                                  <p:childTnLst>
                                    <p:set>
                                      <p:cBhvr override="childStyle">
                                        <p:cTn id="85" dur="indefinite"/>
                                        <p:tgtEl>
                                          <p:spTgt spid="852"/>
                                        </p:tgtEl>
                                        <p:attrNameLst>
                                          <p:attrName>style.color</p:attrName>
                                        </p:attrNameLst>
                                      </p:cBhvr>
                                      <p:to>
                                        <p:clrVal>
                                          <a:srgbClr val="FF0000"/>
                                        </p:clrVal>
                                      </p:to>
                                    </p:set>
                                  </p:childTnLst>
                                </p:cTn>
                              </p:par>
                            </p:childTnLst>
                          </p:cTn>
                        </p:par>
                      </p:childTnLst>
                    </p:cTn>
                  </p:par>
                  <p:par>
                    <p:cTn id="86" fill="hold">
                      <p:stCondLst>
                        <p:cond delay="indefinite"/>
                      </p:stCondLst>
                      <p:childTnLst>
                        <p:par>
                          <p:cTn id="87" fill="hold">
                            <p:stCondLst>
                              <p:cond delay="0"/>
                            </p:stCondLst>
                            <p:childTnLst>
                              <p:par>
                                <p:cTn id="88" presetID="3" presetClass="emph" presetSubtype="1" grpId="0" nodeType="clickEffect">
                                  <p:stCondLst>
                                    <p:cond delay="0"/>
                                  </p:stCondLst>
                                  <p:childTnLst>
                                    <p:set>
                                      <p:cBhvr override="childStyle">
                                        <p:cTn id="89" dur="indefinite"/>
                                        <p:tgtEl>
                                          <p:spTgt spid="916"/>
                                        </p:tgtEl>
                                        <p:attrNameLst>
                                          <p:attrName>style.color</p:attrName>
                                        </p:attrNameLst>
                                      </p:cBhvr>
                                      <p:to>
                                        <p:clrVal>
                                          <a:srgbClr val="FF0000"/>
                                        </p:clrVal>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9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59"/>
                                        </p:tgtEl>
                                        <p:attrNameLst>
                                          <p:attrName>style.visibility</p:attrName>
                                        </p:attrNameLst>
                                      </p:cBhvr>
                                      <p:to>
                                        <p:strVal val="visible"/>
                                      </p:to>
                                    </p:set>
                                  </p:childTnLst>
                                </p:cTn>
                              </p:par>
                              <p:par>
                                <p:cTn id="100" presetID="3" presetClass="emph" presetSubtype="1" grpId="1" nodeType="withEffect">
                                  <p:stCondLst>
                                    <p:cond delay="0"/>
                                  </p:stCondLst>
                                  <p:childTnLst>
                                    <p:set>
                                      <p:cBhvr override="childStyle">
                                        <p:cTn id="101" dur="indefinite"/>
                                        <p:tgtEl>
                                          <p:spTgt spid="670"/>
                                        </p:tgtEl>
                                        <p:attrNameLst>
                                          <p:attrName>style.color</p:attrName>
                                        </p:attrNameLst>
                                      </p:cBhvr>
                                      <p:to>
                                        <p:clrVal>
                                          <a:srgbClr val="FF0000"/>
                                        </p:clrVal>
                                      </p:to>
                                    </p:set>
                                  </p:childTnLst>
                                </p:cTn>
                              </p:par>
                              <p:par>
                                <p:cTn id="102" presetID="3" presetClass="emph" presetSubtype="1" grpId="1" nodeType="withEffect">
                                  <p:stCondLst>
                                    <p:cond delay="0"/>
                                  </p:stCondLst>
                                  <p:childTnLst>
                                    <p:set>
                                      <p:cBhvr override="childStyle">
                                        <p:cTn id="103" dur="indefinite"/>
                                        <p:tgtEl>
                                          <p:spTgt spid="733"/>
                                        </p:tgtEl>
                                        <p:attrNameLst>
                                          <p:attrName>style.color</p:attrName>
                                        </p:attrNameLst>
                                      </p:cBhvr>
                                      <p:to>
                                        <p:clrVal>
                                          <a:srgbClr val="FF0000"/>
                                        </p:clrVal>
                                      </p:to>
                                    </p:set>
                                  </p:childTnLst>
                                </p:cTn>
                              </p:par>
                              <p:par>
                                <p:cTn id="104" presetID="3" presetClass="emph" presetSubtype="1" grpId="1" nodeType="withEffect">
                                  <p:stCondLst>
                                    <p:cond delay="0"/>
                                  </p:stCondLst>
                                  <p:childTnLst>
                                    <p:set>
                                      <p:cBhvr override="childStyle">
                                        <p:cTn id="105" dur="indefinite"/>
                                        <p:tgtEl>
                                          <p:spTgt spid="796"/>
                                        </p:tgtEl>
                                        <p:attrNameLst>
                                          <p:attrName>style.color</p:attrName>
                                        </p:attrNameLst>
                                      </p:cBhvr>
                                      <p:to>
                                        <p:clrVal>
                                          <a:srgbClr val="FF0000"/>
                                        </p:clrVal>
                                      </p:to>
                                    </p:set>
                                  </p:childTnLst>
                                </p:cTn>
                              </p:par>
                              <p:par>
                                <p:cTn id="106" presetID="3" presetClass="emph" presetSubtype="1" grpId="1" nodeType="withEffect">
                                  <p:stCondLst>
                                    <p:cond delay="0"/>
                                  </p:stCondLst>
                                  <p:childTnLst>
                                    <p:set>
                                      <p:cBhvr override="childStyle">
                                        <p:cTn id="107" dur="indefinite"/>
                                        <p:tgtEl>
                                          <p:spTgt spid="859"/>
                                        </p:tgtEl>
                                        <p:attrNameLst>
                                          <p:attrName>style.color</p:attrName>
                                        </p:attrNameLst>
                                      </p:cBhvr>
                                      <p:to>
                                        <p:clrVal>
                                          <a:srgbClr val="FF0000"/>
                                        </p:clrVal>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1" grpId="2" nodeType="clickEffect">
                                  <p:stCondLst>
                                    <p:cond delay="0"/>
                                  </p:stCondLst>
                                  <p:childTnLst>
                                    <p:set>
                                      <p:cBhvr override="childStyle">
                                        <p:cTn id="111" dur="indefinite"/>
                                        <p:tgtEl>
                                          <p:spTgt spid="670"/>
                                        </p:tgtEl>
                                        <p:attrNameLst>
                                          <p:attrName>style.color</p:attrName>
                                        </p:attrNameLst>
                                      </p:cBhvr>
                                      <p:to>
                                        <p:clrVal>
                                          <a:srgbClr val="000000"/>
                                        </p:clrVal>
                                      </p:to>
                                    </p:set>
                                  </p:childTnLst>
                                </p:cTn>
                              </p:par>
                              <p:par>
                                <p:cTn id="112" presetID="3" presetClass="emph" presetSubtype="1" grpId="2" nodeType="withEffect">
                                  <p:stCondLst>
                                    <p:cond delay="0"/>
                                  </p:stCondLst>
                                  <p:childTnLst>
                                    <p:set>
                                      <p:cBhvr override="childStyle">
                                        <p:cTn id="113" dur="indefinite"/>
                                        <p:tgtEl>
                                          <p:spTgt spid="733"/>
                                        </p:tgtEl>
                                        <p:attrNameLst>
                                          <p:attrName>style.color</p:attrName>
                                        </p:attrNameLst>
                                      </p:cBhvr>
                                      <p:to>
                                        <p:clrVal>
                                          <a:srgbClr val="000000"/>
                                        </p:clrVal>
                                      </p:to>
                                    </p:set>
                                  </p:childTnLst>
                                </p:cTn>
                              </p:par>
                              <p:par>
                                <p:cTn id="114" presetID="3" presetClass="emph" presetSubtype="1" grpId="2" nodeType="withEffect">
                                  <p:stCondLst>
                                    <p:cond delay="0"/>
                                  </p:stCondLst>
                                  <p:childTnLst>
                                    <p:set>
                                      <p:cBhvr override="childStyle">
                                        <p:cTn id="115" dur="indefinite"/>
                                        <p:tgtEl>
                                          <p:spTgt spid="796"/>
                                        </p:tgtEl>
                                        <p:attrNameLst>
                                          <p:attrName>style.color</p:attrName>
                                        </p:attrNameLst>
                                      </p:cBhvr>
                                      <p:to>
                                        <p:clrVal>
                                          <a:srgbClr val="000000"/>
                                        </p:clrVal>
                                      </p:to>
                                    </p:set>
                                  </p:childTnLst>
                                </p:cTn>
                              </p:par>
                              <p:par>
                                <p:cTn id="116" presetID="3" presetClass="emph" presetSubtype="1" grpId="2" nodeType="withEffect">
                                  <p:stCondLst>
                                    <p:cond delay="0"/>
                                  </p:stCondLst>
                                  <p:childTnLst>
                                    <p:set>
                                      <p:cBhvr override="childStyle">
                                        <p:cTn id="117" dur="indefinite"/>
                                        <p:tgtEl>
                                          <p:spTgt spid="859"/>
                                        </p:tgtEl>
                                        <p:attrNameLst>
                                          <p:attrName>style.color</p:attrName>
                                        </p:attrNameLst>
                                      </p:cBhvr>
                                      <p:to>
                                        <p:clrVal>
                                          <a:srgbClr val="000000"/>
                                        </p:clrVal>
                                      </p:to>
                                    </p:set>
                                  </p:childTnLst>
                                </p:cTn>
                              </p:par>
                              <p:par>
                                <p:cTn id="118" presetID="3" presetClass="emph" presetSubtype="1" grpId="1" nodeType="withEffect">
                                  <p:stCondLst>
                                    <p:cond delay="0"/>
                                  </p:stCondLst>
                                  <p:iterate type="wd">
                                    <p:tmPct val="0"/>
                                  </p:iterate>
                                  <p:childTnLst>
                                    <p:set>
                                      <p:cBhvr override="childStyle">
                                        <p:cTn id="119" dur="indefinite"/>
                                        <p:tgtEl>
                                          <p:spTgt spid="663"/>
                                        </p:tgtEl>
                                        <p:attrNameLst>
                                          <p:attrName>style.color</p:attrName>
                                        </p:attrNameLst>
                                      </p:cBhvr>
                                      <p:to>
                                        <p:clrVal>
                                          <a:srgbClr val="000000"/>
                                        </p:clrVal>
                                      </p:to>
                                    </p:set>
                                  </p:childTnLst>
                                </p:cTn>
                              </p:par>
                              <p:par>
                                <p:cTn id="120" presetID="3" presetClass="emph" presetSubtype="1" grpId="1" nodeType="withEffect">
                                  <p:stCondLst>
                                    <p:cond delay="0"/>
                                  </p:stCondLst>
                                  <p:iterate type="wd">
                                    <p:tmPct val="0"/>
                                  </p:iterate>
                                  <p:childTnLst>
                                    <p:set>
                                      <p:cBhvr override="childStyle">
                                        <p:cTn id="121" dur="indefinite"/>
                                        <p:tgtEl>
                                          <p:spTgt spid="726"/>
                                        </p:tgtEl>
                                        <p:attrNameLst>
                                          <p:attrName>style.color</p:attrName>
                                        </p:attrNameLst>
                                      </p:cBhvr>
                                      <p:to>
                                        <p:clrVal>
                                          <a:srgbClr val="000000"/>
                                        </p:clrVal>
                                      </p:to>
                                    </p:set>
                                  </p:childTnLst>
                                </p:cTn>
                              </p:par>
                              <p:par>
                                <p:cTn id="122" presetID="3" presetClass="emph" presetSubtype="1" grpId="1" nodeType="withEffect">
                                  <p:stCondLst>
                                    <p:cond delay="0"/>
                                  </p:stCondLst>
                                  <p:iterate type="wd">
                                    <p:tmPct val="0"/>
                                  </p:iterate>
                                  <p:childTnLst>
                                    <p:set>
                                      <p:cBhvr override="childStyle">
                                        <p:cTn id="123" dur="indefinite"/>
                                        <p:tgtEl>
                                          <p:spTgt spid="789"/>
                                        </p:tgtEl>
                                        <p:attrNameLst>
                                          <p:attrName>style.color</p:attrName>
                                        </p:attrNameLst>
                                      </p:cBhvr>
                                      <p:to>
                                        <p:clrVal>
                                          <a:srgbClr val="000000"/>
                                        </p:clrVal>
                                      </p:to>
                                    </p:set>
                                  </p:childTnLst>
                                </p:cTn>
                              </p:par>
                              <p:par>
                                <p:cTn id="124" presetID="3" presetClass="emph" presetSubtype="1" grpId="1" nodeType="withEffect">
                                  <p:stCondLst>
                                    <p:cond delay="0"/>
                                  </p:stCondLst>
                                  <p:iterate type="wd">
                                    <p:tmPct val="0"/>
                                  </p:iterate>
                                  <p:childTnLst>
                                    <p:set>
                                      <p:cBhvr override="childStyle">
                                        <p:cTn id="125" dur="indefinite"/>
                                        <p:tgtEl>
                                          <p:spTgt spid="852"/>
                                        </p:tgtEl>
                                        <p:attrNameLst>
                                          <p:attrName>style.color</p:attrName>
                                        </p:attrNameLst>
                                      </p:cBhvr>
                                      <p:to>
                                        <p:clrVal>
                                          <a:srgbClr val="000000"/>
                                        </p:clrVal>
                                      </p:to>
                                    </p:set>
                                  </p:childTnLst>
                                </p:cTn>
                              </p:par>
                              <p:par>
                                <p:cTn id="126" presetID="3" presetClass="emph" presetSubtype="1" grpId="1" nodeType="withEffect">
                                  <p:stCondLst>
                                    <p:cond delay="0"/>
                                  </p:stCondLst>
                                  <p:childTnLst>
                                    <p:set>
                                      <p:cBhvr override="childStyle">
                                        <p:cTn id="127" dur="indefinite"/>
                                        <p:tgtEl>
                                          <p:spTgt spid="915"/>
                                        </p:tgtEl>
                                        <p:attrNameLst>
                                          <p:attrName>style.color</p:attrName>
                                        </p:attrNameLst>
                                      </p:cBhvr>
                                      <p:to>
                                        <p:clrVal>
                                          <a:srgbClr val="000000"/>
                                        </p:clrVal>
                                      </p:to>
                                    </p:set>
                                  </p:childTnLst>
                                </p:cTn>
                              </p:par>
                              <p:par>
                                <p:cTn id="128" presetID="3" presetClass="emph" presetSubtype="1" grpId="1" nodeType="withEffect">
                                  <p:stCondLst>
                                    <p:cond delay="0"/>
                                  </p:stCondLst>
                                  <p:childTnLst>
                                    <p:set>
                                      <p:cBhvr override="childStyle">
                                        <p:cTn id="129" dur="indefinite"/>
                                        <p:tgtEl>
                                          <p:spTgt spid="916"/>
                                        </p:tgtEl>
                                        <p:attrNameLst>
                                          <p:attrName>style.color</p:attrName>
                                        </p:attrNameLst>
                                      </p:cBhvr>
                                      <p:to>
                                        <p:clrVal>
                                          <a:srgbClr val="000000"/>
                                        </p:clrVal>
                                      </p:to>
                                    </p:set>
                                  </p:childTnLst>
                                </p:cTn>
                              </p:par>
                            </p:childTnLst>
                          </p:cTn>
                        </p:par>
                      </p:childTnLst>
                    </p:cTn>
                  </p:par>
                  <p:par>
                    <p:cTn id="130" fill="hold">
                      <p:stCondLst>
                        <p:cond delay="indefinite"/>
                      </p:stCondLst>
                      <p:childTnLst>
                        <p:par>
                          <p:cTn id="131" fill="hold">
                            <p:stCondLst>
                              <p:cond delay="0"/>
                            </p:stCondLst>
                            <p:childTnLst>
                              <p:par>
                                <p:cTn id="132" presetID="3" presetClass="emph" presetSubtype="1" grpId="0" nodeType="clickEffect">
                                  <p:stCondLst>
                                    <p:cond delay="0"/>
                                  </p:stCondLst>
                                  <p:childTnLst>
                                    <p:set>
                                      <p:cBhvr override="childStyle">
                                        <p:cTn id="133" dur="indefinite"/>
                                        <p:tgtEl>
                                          <p:spTgt spid="918"/>
                                        </p:tgtEl>
                                        <p:attrNameLst>
                                          <p:attrName>style.color</p:attrName>
                                        </p:attrNameLst>
                                      </p:cBhvr>
                                      <p:to>
                                        <p:clrVal>
                                          <a:srgbClr val="FF0000"/>
                                        </p:clrVal>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1" grpId="0" nodeType="clickEffect">
                                  <p:stCondLst>
                                    <p:cond delay="0"/>
                                  </p:stCondLst>
                                  <p:iterate type="wd">
                                    <p:tmPct val="0"/>
                                  </p:iterate>
                                  <p:childTnLst>
                                    <p:set>
                                      <p:cBhvr override="childStyle">
                                        <p:cTn id="137" dur="indefinite"/>
                                        <p:tgtEl>
                                          <p:spTgt spid="684"/>
                                        </p:tgtEl>
                                        <p:attrNameLst>
                                          <p:attrName>style.color</p:attrName>
                                        </p:attrNameLst>
                                      </p:cBhvr>
                                      <p:to>
                                        <p:clrVal>
                                          <a:srgbClr val="FF0000"/>
                                        </p:clrVal>
                                      </p:to>
                                    </p:set>
                                  </p:childTnLst>
                                </p:cTn>
                              </p:par>
                              <p:par>
                                <p:cTn id="138" presetID="3" presetClass="emph" presetSubtype="1" grpId="0" nodeType="withEffect">
                                  <p:stCondLst>
                                    <p:cond delay="0"/>
                                  </p:stCondLst>
                                  <p:iterate type="wd">
                                    <p:tmPct val="0"/>
                                  </p:iterate>
                                  <p:childTnLst>
                                    <p:set>
                                      <p:cBhvr override="childStyle">
                                        <p:cTn id="139" dur="indefinite"/>
                                        <p:tgtEl>
                                          <p:spTgt spid="747"/>
                                        </p:tgtEl>
                                        <p:attrNameLst>
                                          <p:attrName>style.color</p:attrName>
                                        </p:attrNameLst>
                                      </p:cBhvr>
                                      <p:to>
                                        <p:clrVal>
                                          <a:srgbClr val="FF0000"/>
                                        </p:clrVal>
                                      </p:to>
                                    </p:set>
                                  </p:childTnLst>
                                </p:cTn>
                              </p:par>
                              <p:par>
                                <p:cTn id="140" presetID="3" presetClass="emph" presetSubtype="1" grpId="0" nodeType="withEffect">
                                  <p:stCondLst>
                                    <p:cond delay="0"/>
                                  </p:stCondLst>
                                  <p:iterate type="wd">
                                    <p:tmPct val="0"/>
                                  </p:iterate>
                                  <p:childTnLst>
                                    <p:set>
                                      <p:cBhvr override="childStyle">
                                        <p:cTn id="141" dur="indefinite"/>
                                        <p:tgtEl>
                                          <p:spTgt spid="810"/>
                                        </p:tgtEl>
                                        <p:attrNameLst>
                                          <p:attrName>style.color</p:attrName>
                                        </p:attrNameLst>
                                      </p:cBhvr>
                                      <p:to>
                                        <p:clrVal>
                                          <a:srgbClr val="FF0000"/>
                                        </p:clrVal>
                                      </p:to>
                                    </p:set>
                                  </p:childTnLst>
                                </p:cTn>
                              </p:par>
                              <p:par>
                                <p:cTn id="142" presetID="3" presetClass="emph" presetSubtype="1" grpId="0" nodeType="withEffect">
                                  <p:stCondLst>
                                    <p:cond delay="0"/>
                                  </p:stCondLst>
                                  <p:iterate type="wd">
                                    <p:tmPct val="0"/>
                                  </p:iterate>
                                  <p:childTnLst>
                                    <p:set>
                                      <p:cBhvr override="childStyle">
                                        <p:cTn id="143" dur="indefinite"/>
                                        <p:tgtEl>
                                          <p:spTgt spid="873"/>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919"/>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9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5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80"/>
                                        </p:tgtEl>
                                        <p:attrNameLst>
                                          <p:attrName>style.visibility</p:attrName>
                                        </p:attrNameLst>
                                      </p:cBhvr>
                                      <p:to>
                                        <p:strVal val="visible"/>
                                      </p:to>
                                    </p:set>
                                  </p:childTnLst>
                                </p:cTn>
                              </p:par>
                              <p:par>
                                <p:cTn id="158" presetID="3" presetClass="emph" presetSubtype="1" grpId="1" nodeType="withEffect">
                                  <p:stCondLst>
                                    <p:cond delay="0"/>
                                  </p:stCondLst>
                                  <p:childTnLst>
                                    <p:set>
                                      <p:cBhvr override="childStyle">
                                        <p:cTn id="159" dur="indefinite"/>
                                        <p:tgtEl>
                                          <p:spTgt spid="691"/>
                                        </p:tgtEl>
                                        <p:attrNameLst>
                                          <p:attrName>style.color</p:attrName>
                                        </p:attrNameLst>
                                      </p:cBhvr>
                                      <p:to>
                                        <p:clrVal>
                                          <a:srgbClr val="FF0000"/>
                                        </p:clrVal>
                                      </p:to>
                                    </p:set>
                                  </p:childTnLst>
                                </p:cTn>
                              </p:par>
                              <p:par>
                                <p:cTn id="160" presetID="3" presetClass="emph" presetSubtype="1" grpId="1" nodeType="withEffect">
                                  <p:stCondLst>
                                    <p:cond delay="0"/>
                                  </p:stCondLst>
                                  <p:childTnLst>
                                    <p:set>
                                      <p:cBhvr override="childStyle">
                                        <p:cTn id="161" dur="indefinite"/>
                                        <p:tgtEl>
                                          <p:spTgt spid="754"/>
                                        </p:tgtEl>
                                        <p:attrNameLst>
                                          <p:attrName>style.color</p:attrName>
                                        </p:attrNameLst>
                                      </p:cBhvr>
                                      <p:to>
                                        <p:clrVal>
                                          <a:srgbClr val="FF0000"/>
                                        </p:clrVal>
                                      </p:to>
                                    </p:set>
                                  </p:childTnLst>
                                </p:cTn>
                              </p:par>
                              <p:par>
                                <p:cTn id="162" presetID="3" presetClass="emph" presetSubtype="1" grpId="1" nodeType="withEffect">
                                  <p:stCondLst>
                                    <p:cond delay="0"/>
                                  </p:stCondLst>
                                  <p:childTnLst>
                                    <p:set>
                                      <p:cBhvr override="childStyle">
                                        <p:cTn id="163" dur="indefinite"/>
                                        <p:tgtEl>
                                          <p:spTgt spid="817"/>
                                        </p:tgtEl>
                                        <p:attrNameLst>
                                          <p:attrName>style.color</p:attrName>
                                        </p:attrNameLst>
                                      </p:cBhvr>
                                      <p:to>
                                        <p:clrVal>
                                          <a:srgbClr val="FF0000"/>
                                        </p:clrVal>
                                      </p:to>
                                    </p:set>
                                  </p:childTnLst>
                                </p:cTn>
                              </p:par>
                              <p:par>
                                <p:cTn id="164" presetID="3" presetClass="emph" presetSubtype="1" grpId="1" nodeType="withEffect">
                                  <p:stCondLst>
                                    <p:cond delay="0"/>
                                  </p:stCondLst>
                                  <p:childTnLst>
                                    <p:set>
                                      <p:cBhvr override="childStyle">
                                        <p:cTn id="165" dur="indefinite"/>
                                        <p:tgtEl>
                                          <p:spTgt spid="880"/>
                                        </p:tgtEl>
                                        <p:attrNameLst>
                                          <p:attrName>style.color</p:attrName>
                                        </p:attrNameLst>
                                      </p:cBhvr>
                                      <p:to>
                                        <p:clrVal>
                                          <a:srgbClr val="FF0000"/>
                                        </p:clrVal>
                                      </p:to>
                                    </p:set>
                                  </p:childTnLst>
                                </p:cTn>
                              </p:par>
                            </p:childTnLst>
                          </p:cTn>
                        </p:par>
                      </p:childTnLst>
                    </p:cTn>
                  </p:par>
                  <p:par>
                    <p:cTn id="166" fill="hold">
                      <p:stCondLst>
                        <p:cond delay="indefinite"/>
                      </p:stCondLst>
                      <p:childTnLst>
                        <p:par>
                          <p:cTn id="167" fill="hold">
                            <p:stCondLst>
                              <p:cond delay="0"/>
                            </p:stCondLst>
                            <p:childTnLst>
                              <p:par>
                                <p:cTn id="168" presetID="3" presetClass="emph" presetSubtype="1" grpId="2" nodeType="clickEffect">
                                  <p:stCondLst>
                                    <p:cond delay="0"/>
                                  </p:stCondLst>
                                  <p:childTnLst>
                                    <p:set>
                                      <p:cBhvr override="childStyle">
                                        <p:cTn id="169" dur="indefinite"/>
                                        <p:tgtEl>
                                          <p:spTgt spid="691"/>
                                        </p:tgtEl>
                                        <p:attrNameLst>
                                          <p:attrName>style.color</p:attrName>
                                        </p:attrNameLst>
                                      </p:cBhvr>
                                      <p:to>
                                        <p:clrVal>
                                          <a:srgbClr val="000000"/>
                                        </p:clrVal>
                                      </p:to>
                                    </p:set>
                                  </p:childTnLst>
                                </p:cTn>
                              </p:par>
                              <p:par>
                                <p:cTn id="170" presetID="3" presetClass="emph" presetSubtype="1" grpId="2" nodeType="withEffect">
                                  <p:stCondLst>
                                    <p:cond delay="0"/>
                                  </p:stCondLst>
                                  <p:childTnLst>
                                    <p:set>
                                      <p:cBhvr override="childStyle">
                                        <p:cTn id="171" dur="indefinite"/>
                                        <p:tgtEl>
                                          <p:spTgt spid="754"/>
                                        </p:tgtEl>
                                        <p:attrNameLst>
                                          <p:attrName>style.color</p:attrName>
                                        </p:attrNameLst>
                                      </p:cBhvr>
                                      <p:to>
                                        <p:clrVal>
                                          <a:srgbClr val="000000"/>
                                        </p:clrVal>
                                      </p:to>
                                    </p:set>
                                  </p:childTnLst>
                                </p:cTn>
                              </p:par>
                              <p:par>
                                <p:cTn id="172" presetID="3" presetClass="emph" presetSubtype="1" grpId="2" nodeType="withEffect">
                                  <p:stCondLst>
                                    <p:cond delay="0"/>
                                  </p:stCondLst>
                                  <p:childTnLst>
                                    <p:set>
                                      <p:cBhvr override="childStyle">
                                        <p:cTn id="173" dur="indefinite"/>
                                        <p:tgtEl>
                                          <p:spTgt spid="817"/>
                                        </p:tgtEl>
                                        <p:attrNameLst>
                                          <p:attrName>style.color</p:attrName>
                                        </p:attrNameLst>
                                      </p:cBhvr>
                                      <p:to>
                                        <p:clrVal>
                                          <a:srgbClr val="000000"/>
                                        </p:clrVal>
                                      </p:to>
                                    </p:set>
                                  </p:childTnLst>
                                </p:cTn>
                              </p:par>
                              <p:par>
                                <p:cTn id="174" presetID="3" presetClass="emph" presetSubtype="1" grpId="2" nodeType="withEffect">
                                  <p:stCondLst>
                                    <p:cond delay="0"/>
                                  </p:stCondLst>
                                  <p:childTnLst>
                                    <p:set>
                                      <p:cBhvr override="childStyle">
                                        <p:cTn id="175" dur="indefinite"/>
                                        <p:tgtEl>
                                          <p:spTgt spid="880"/>
                                        </p:tgtEl>
                                        <p:attrNameLst>
                                          <p:attrName>style.color</p:attrName>
                                        </p:attrNameLst>
                                      </p:cBhvr>
                                      <p:to>
                                        <p:clrVal>
                                          <a:srgbClr val="000000"/>
                                        </p:clrVal>
                                      </p:to>
                                    </p:set>
                                  </p:childTnLst>
                                </p:cTn>
                              </p:par>
                              <p:par>
                                <p:cTn id="176" presetID="3" presetClass="emph" presetSubtype="1" grpId="1" nodeType="withEffect">
                                  <p:stCondLst>
                                    <p:cond delay="0"/>
                                  </p:stCondLst>
                                  <p:iterate type="wd">
                                    <p:tmPct val="0"/>
                                  </p:iterate>
                                  <p:childTnLst>
                                    <p:set>
                                      <p:cBhvr override="childStyle">
                                        <p:cTn id="177" dur="indefinite"/>
                                        <p:tgtEl>
                                          <p:spTgt spid="684"/>
                                        </p:tgtEl>
                                        <p:attrNameLst>
                                          <p:attrName>style.color</p:attrName>
                                        </p:attrNameLst>
                                      </p:cBhvr>
                                      <p:to>
                                        <p:clrVal>
                                          <a:srgbClr val="000000"/>
                                        </p:clrVal>
                                      </p:to>
                                    </p:set>
                                  </p:childTnLst>
                                </p:cTn>
                              </p:par>
                              <p:par>
                                <p:cTn id="178" presetID="3" presetClass="emph" presetSubtype="1" grpId="1" nodeType="withEffect">
                                  <p:stCondLst>
                                    <p:cond delay="0"/>
                                  </p:stCondLst>
                                  <p:iterate type="wd">
                                    <p:tmPct val="0"/>
                                  </p:iterate>
                                  <p:childTnLst>
                                    <p:set>
                                      <p:cBhvr override="childStyle">
                                        <p:cTn id="179" dur="indefinite"/>
                                        <p:tgtEl>
                                          <p:spTgt spid="747"/>
                                        </p:tgtEl>
                                        <p:attrNameLst>
                                          <p:attrName>style.color</p:attrName>
                                        </p:attrNameLst>
                                      </p:cBhvr>
                                      <p:to>
                                        <p:clrVal>
                                          <a:srgbClr val="000000"/>
                                        </p:clrVal>
                                      </p:to>
                                    </p:set>
                                  </p:childTnLst>
                                </p:cTn>
                              </p:par>
                              <p:par>
                                <p:cTn id="180" presetID="3" presetClass="emph" presetSubtype="1" grpId="1" nodeType="withEffect">
                                  <p:stCondLst>
                                    <p:cond delay="0"/>
                                  </p:stCondLst>
                                  <p:iterate type="wd">
                                    <p:tmPct val="0"/>
                                  </p:iterate>
                                  <p:childTnLst>
                                    <p:set>
                                      <p:cBhvr override="childStyle">
                                        <p:cTn id="181" dur="indefinite"/>
                                        <p:tgtEl>
                                          <p:spTgt spid="810"/>
                                        </p:tgtEl>
                                        <p:attrNameLst>
                                          <p:attrName>style.color</p:attrName>
                                        </p:attrNameLst>
                                      </p:cBhvr>
                                      <p:to>
                                        <p:clrVal>
                                          <a:srgbClr val="000000"/>
                                        </p:clrVal>
                                      </p:to>
                                    </p:set>
                                  </p:childTnLst>
                                </p:cTn>
                              </p:par>
                              <p:par>
                                <p:cTn id="182" presetID="3" presetClass="emph" presetSubtype="1" grpId="1" nodeType="withEffect">
                                  <p:stCondLst>
                                    <p:cond delay="0"/>
                                  </p:stCondLst>
                                  <p:iterate type="wd">
                                    <p:tmPct val="0"/>
                                  </p:iterate>
                                  <p:childTnLst>
                                    <p:set>
                                      <p:cBhvr override="childStyle">
                                        <p:cTn id="183" dur="indefinite"/>
                                        <p:tgtEl>
                                          <p:spTgt spid="873"/>
                                        </p:tgtEl>
                                        <p:attrNameLst>
                                          <p:attrName>style.color</p:attrName>
                                        </p:attrNameLst>
                                      </p:cBhvr>
                                      <p:to>
                                        <p:clrVal>
                                          <a:srgbClr val="000000"/>
                                        </p:clrVal>
                                      </p:to>
                                    </p:set>
                                  </p:childTnLst>
                                </p:cTn>
                              </p:par>
                              <p:par>
                                <p:cTn id="184" presetID="3" presetClass="emph" presetSubtype="1" grpId="1" nodeType="withEffect">
                                  <p:stCondLst>
                                    <p:cond delay="0"/>
                                  </p:stCondLst>
                                  <p:childTnLst>
                                    <p:set>
                                      <p:cBhvr override="childStyle">
                                        <p:cTn id="185" dur="indefinite"/>
                                        <p:tgtEl>
                                          <p:spTgt spid="918"/>
                                        </p:tgtEl>
                                        <p:attrNameLst>
                                          <p:attrName>style.color</p:attrName>
                                        </p:attrNameLst>
                                      </p:cBhvr>
                                      <p:to>
                                        <p:clrVal>
                                          <a:srgbClr val="000000"/>
                                        </p:clrVal>
                                      </p:to>
                                    </p:set>
                                  </p:childTnLst>
                                </p:cTn>
                              </p:par>
                              <p:par>
                                <p:cTn id="186" presetID="3" presetClass="emph" presetSubtype="1" grpId="1" nodeType="withEffect">
                                  <p:stCondLst>
                                    <p:cond delay="0"/>
                                  </p:stCondLst>
                                  <p:childTnLst>
                                    <p:set>
                                      <p:cBhvr override="childStyle">
                                        <p:cTn id="187" dur="indefinite"/>
                                        <p:tgtEl>
                                          <p:spTgt spid="919"/>
                                        </p:tgtEl>
                                        <p:attrNameLst>
                                          <p:attrName>style.color</p:attrName>
                                        </p:attrNameLst>
                                      </p:cBhvr>
                                      <p:to>
                                        <p:clrVal>
                                          <a:srgbClr val="000000"/>
                                        </p:clrVal>
                                      </p:to>
                                    </p:set>
                                  </p:childTnLst>
                                </p:cTn>
                              </p:par>
                              <p:par>
                                <p:cTn id="188" presetID="1" presetClass="emph" presetSubtype="1" grpId="1" nodeType="withEffect">
                                  <p:stCondLst>
                                    <p:cond delay="0"/>
                                  </p:stCondLst>
                                  <p:childTnLst>
                                    <p:set>
                                      <p:cBhvr>
                                        <p:cTn id="189" dur="indefinite"/>
                                        <p:tgtEl>
                                          <p:spTgt spid="929"/>
                                        </p:tgtEl>
                                        <p:attrNameLst>
                                          <p:attrName>fillcolor</p:attrName>
                                        </p:attrNameLst>
                                      </p:cBhvr>
                                      <p:to>
                                        <p:clrVal>
                                          <a:srgbClr val="FFFFFF"/>
                                        </p:clrVal>
                                      </p:to>
                                    </p:set>
                                    <p:set>
                                      <p:cBhvr>
                                        <p:cTn id="190" dur="indefinite"/>
                                        <p:tgtEl>
                                          <p:spTgt spid="929"/>
                                        </p:tgtEl>
                                        <p:attrNameLst>
                                          <p:attrName>fill.type</p:attrName>
                                        </p:attrNameLst>
                                      </p:cBhvr>
                                      <p:to>
                                        <p:strVal val="solid"/>
                                      </p:to>
                                    </p:set>
                                    <p:set>
                                      <p:cBhvr>
                                        <p:cTn id="191" dur="indefinite"/>
                                        <p:tgtEl>
                                          <p:spTgt spid="929"/>
                                        </p:tgtEl>
                                        <p:attrNameLst>
                                          <p:attrName>fill.on</p:attrName>
                                        </p:attrNameLst>
                                      </p:cBhvr>
                                      <p:to>
                                        <p:strVal val="true"/>
                                      </p:to>
                                    </p:set>
                                  </p:childTnLst>
                                </p:cTn>
                              </p:par>
                              <p:par>
                                <p:cTn id="192" presetID="1" presetClass="emph" presetSubtype="1" grpId="1" nodeType="withEffect">
                                  <p:stCondLst>
                                    <p:cond delay="0"/>
                                  </p:stCondLst>
                                  <p:childTnLst>
                                    <p:set>
                                      <p:cBhvr>
                                        <p:cTn id="193" dur="indefinite"/>
                                        <p:tgtEl>
                                          <p:spTgt spid="934"/>
                                        </p:tgtEl>
                                        <p:attrNameLst>
                                          <p:attrName>fillcolor</p:attrName>
                                        </p:attrNameLst>
                                      </p:cBhvr>
                                      <p:to>
                                        <p:clrVal>
                                          <a:srgbClr val="FFFFFF"/>
                                        </p:clrVal>
                                      </p:to>
                                    </p:set>
                                    <p:set>
                                      <p:cBhvr>
                                        <p:cTn id="194" dur="indefinite"/>
                                        <p:tgtEl>
                                          <p:spTgt spid="934"/>
                                        </p:tgtEl>
                                        <p:attrNameLst>
                                          <p:attrName>fill.type</p:attrName>
                                        </p:attrNameLst>
                                      </p:cBhvr>
                                      <p:to>
                                        <p:strVal val="solid"/>
                                      </p:to>
                                    </p:set>
                                    <p:set>
                                      <p:cBhvr>
                                        <p:cTn id="195" dur="indefinite"/>
                                        <p:tgtEl>
                                          <p:spTgt spid="93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grpId="0" nodeType="clickEffect">
                                  <p:stCondLst>
                                    <p:cond delay="0"/>
                                  </p:stCondLst>
                                  <p:childTnLst>
                                    <p:set>
                                      <p:cBhvr>
                                        <p:cTn id="199" dur="indefinite"/>
                                        <p:tgtEl>
                                          <p:spTgt spid="930"/>
                                        </p:tgtEl>
                                        <p:attrNameLst>
                                          <p:attrName>fillcolor</p:attrName>
                                        </p:attrNameLst>
                                      </p:cBhvr>
                                      <p:to>
                                        <p:clrVal>
                                          <a:srgbClr val="00B0F0"/>
                                        </p:clrVal>
                                      </p:to>
                                    </p:set>
                                    <p:set>
                                      <p:cBhvr>
                                        <p:cTn id="200" dur="indefinite"/>
                                        <p:tgtEl>
                                          <p:spTgt spid="930"/>
                                        </p:tgtEl>
                                        <p:attrNameLst>
                                          <p:attrName>fill.type</p:attrName>
                                        </p:attrNameLst>
                                      </p:cBhvr>
                                      <p:to>
                                        <p:strVal val="solid"/>
                                      </p:to>
                                    </p:set>
                                    <p:set>
                                      <p:cBhvr>
                                        <p:cTn id="201" dur="indefinite"/>
                                        <p:tgtEl>
                                          <p:spTgt spid="930"/>
                                        </p:tgtEl>
                                        <p:attrNameLst>
                                          <p:attrName>fill.on</p:attrName>
                                        </p:attrNameLst>
                                      </p:cBhvr>
                                      <p:to>
                                        <p:strVal val="true"/>
                                      </p:to>
                                    </p:set>
                                  </p:childTnLst>
                                </p:cTn>
                              </p:par>
                              <p:par>
                                <p:cTn id="202" presetID="1" presetClass="emph" presetSubtype="1" grpId="0" nodeType="withEffect">
                                  <p:stCondLst>
                                    <p:cond delay="0"/>
                                  </p:stCondLst>
                                  <p:childTnLst>
                                    <p:set>
                                      <p:cBhvr>
                                        <p:cTn id="203" dur="indefinite"/>
                                        <p:tgtEl>
                                          <p:spTgt spid="935"/>
                                        </p:tgtEl>
                                        <p:attrNameLst>
                                          <p:attrName>fillcolor</p:attrName>
                                        </p:attrNameLst>
                                      </p:cBhvr>
                                      <p:to>
                                        <p:clrVal>
                                          <a:srgbClr val="00B0F0"/>
                                        </p:clrVal>
                                      </p:to>
                                    </p:set>
                                    <p:set>
                                      <p:cBhvr>
                                        <p:cTn id="204" dur="indefinite"/>
                                        <p:tgtEl>
                                          <p:spTgt spid="935"/>
                                        </p:tgtEl>
                                        <p:attrNameLst>
                                          <p:attrName>fill.type</p:attrName>
                                        </p:attrNameLst>
                                      </p:cBhvr>
                                      <p:to>
                                        <p:strVal val="solid"/>
                                      </p:to>
                                    </p:set>
                                    <p:set>
                                      <p:cBhvr>
                                        <p:cTn id="205" dur="indefinite"/>
                                        <p:tgtEl>
                                          <p:spTgt spid="935"/>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1" grpId="2" nodeType="clickEffect">
                                  <p:stCondLst>
                                    <p:cond delay="0"/>
                                  </p:stCondLst>
                                  <p:childTnLst>
                                    <p:set>
                                      <p:cBhvr override="childStyle">
                                        <p:cTn id="209" dur="indefinite"/>
                                        <p:tgtEl>
                                          <p:spTgt spid="912"/>
                                        </p:tgtEl>
                                        <p:attrNameLst>
                                          <p:attrName>style.color</p:attrName>
                                        </p:attrNameLst>
                                      </p:cBhvr>
                                      <p:to>
                                        <p:clrVal>
                                          <a:srgbClr val="FF0000"/>
                                        </p:clrVal>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0" nodeType="clickEffect">
                                  <p:stCondLst>
                                    <p:cond delay="0"/>
                                  </p:stCondLst>
                                  <p:childTnLst>
                                    <p:set>
                                      <p:cBhvr override="childStyle">
                                        <p:cTn id="213" dur="indefinite"/>
                                        <p:tgtEl>
                                          <p:spTgt spid="914"/>
                                        </p:tgtEl>
                                        <p:attrNameLst>
                                          <p:attrName>style.color</p:attrName>
                                        </p:attrNameLst>
                                      </p:cBhvr>
                                      <p:to>
                                        <p:clrVal>
                                          <a:srgbClr val="FF0000"/>
                                        </p:clrVal>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5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71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4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3" nodeType="clickEffect">
                                  <p:stCondLst>
                                    <p:cond delay="0"/>
                                  </p:stCondLst>
                                  <p:childTnLst>
                                    <p:set>
                                      <p:cBhvr override="childStyle">
                                        <p:cTn id="227" dur="indefinite"/>
                                        <p:tgtEl>
                                          <p:spTgt spid="912"/>
                                        </p:tgtEl>
                                        <p:attrNameLst>
                                          <p:attrName>style.color</p:attrName>
                                        </p:attrNameLst>
                                      </p:cBhvr>
                                      <p:to>
                                        <p:clrVal>
                                          <a:srgbClr val="000000"/>
                                        </p:clrVal>
                                      </p:to>
                                    </p:set>
                                  </p:childTnLst>
                                </p:cTn>
                              </p:par>
                              <p:par>
                                <p:cTn id="228" presetID="3" presetClass="emph" presetSubtype="1" grpId="1" nodeType="withEffect">
                                  <p:stCondLst>
                                    <p:cond delay="0"/>
                                  </p:stCondLst>
                                  <p:childTnLst>
                                    <p:set>
                                      <p:cBhvr override="childStyle">
                                        <p:cTn id="229" dur="indefinite"/>
                                        <p:tgtEl>
                                          <p:spTgt spid="914"/>
                                        </p:tgtEl>
                                        <p:attrNameLst>
                                          <p:attrName>style.color</p:attrName>
                                        </p:attrNameLst>
                                      </p:cBhvr>
                                      <p:to>
                                        <p:clrVal>
                                          <a:srgbClr val="000000"/>
                                        </p:clrVal>
                                      </p:to>
                                    </p:set>
                                  </p:childTnLst>
                                </p:cTn>
                              </p:par>
                              <p:par>
                                <p:cTn id="230" presetID="3" presetClass="emph" presetSubtype="1" grpId="2" nodeType="withEffect">
                                  <p:stCondLst>
                                    <p:cond delay="0"/>
                                  </p:stCondLst>
                                  <p:childTnLst>
                                    <p:set>
                                      <p:cBhvr override="childStyle">
                                        <p:cTn id="231" dur="indefinite"/>
                                        <p:tgtEl>
                                          <p:spTgt spid="915"/>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917"/>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7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74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0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6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3" nodeType="clickEffect">
                                  <p:stCondLst>
                                    <p:cond delay="0"/>
                                  </p:stCondLst>
                                  <p:childTnLst>
                                    <p:set>
                                      <p:cBhvr override="childStyle">
                                        <p:cTn id="249" dur="indefinite"/>
                                        <p:tgtEl>
                                          <p:spTgt spid="915"/>
                                        </p:tgtEl>
                                        <p:attrNameLst>
                                          <p:attrName>style.color</p:attrName>
                                        </p:attrNameLst>
                                      </p:cBhvr>
                                      <p:to>
                                        <p:clrVal>
                                          <a:srgbClr val="000000"/>
                                        </p:clrVal>
                                      </p:to>
                                    </p:set>
                                  </p:childTnLst>
                                </p:cTn>
                              </p:par>
                              <p:par>
                                <p:cTn id="250" presetID="3" presetClass="emph" presetSubtype="1" grpId="1" nodeType="withEffect">
                                  <p:stCondLst>
                                    <p:cond delay="0"/>
                                  </p:stCondLst>
                                  <p:childTnLst>
                                    <p:set>
                                      <p:cBhvr override="childStyle">
                                        <p:cTn id="251" dur="indefinite"/>
                                        <p:tgtEl>
                                          <p:spTgt spid="917"/>
                                        </p:tgtEl>
                                        <p:attrNameLst>
                                          <p:attrName>style.color</p:attrName>
                                        </p:attrNameLst>
                                      </p:cBhvr>
                                      <p:to>
                                        <p:clrVal>
                                          <a:srgbClr val="000000"/>
                                        </p:clrVal>
                                      </p:to>
                                    </p:set>
                                  </p:childTnLst>
                                </p:cTn>
                              </p:par>
                              <p:par>
                                <p:cTn id="252" presetID="3" presetClass="emph" presetSubtype="1" grpId="2" nodeType="withEffect">
                                  <p:stCondLst>
                                    <p:cond delay="0"/>
                                  </p:stCondLst>
                                  <p:childTnLst>
                                    <p:set>
                                      <p:cBhvr override="childStyle">
                                        <p:cTn id="253" dur="indefinite"/>
                                        <p:tgtEl>
                                          <p:spTgt spid="918"/>
                                        </p:tgtEl>
                                        <p:attrNameLst>
                                          <p:attrName>style.color</p:attrName>
                                        </p:attrNameLst>
                                      </p:cBhvr>
                                      <p:to>
                                        <p:clrVal>
                                          <a:srgbClr val="FF0000"/>
                                        </p:clrVal>
                                      </p:to>
                                    </p:set>
                                  </p:childTnLst>
                                </p:cTn>
                              </p:par>
                            </p:childTnLst>
                          </p:cTn>
                        </p:par>
                      </p:childTnLst>
                    </p:cTn>
                  </p:par>
                  <p:par>
                    <p:cTn id="254" fill="hold">
                      <p:stCondLst>
                        <p:cond delay="indefinite"/>
                      </p:stCondLst>
                      <p:childTnLst>
                        <p:par>
                          <p:cTn id="255" fill="hold">
                            <p:stCondLst>
                              <p:cond delay="0"/>
                            </p:stCondLst>
                            <p:childTnLst>
                              <p:par>
                                <p:cTn id="256" presetID="3" presetClass="emph" presetSubtype="1" grpId="0" nodeType="clickEffect">
                                  <p:stCondLst>
                                    <p:cond delay="0"/>
                                  </p:stCondLst>
                                  <p:childTnLst>
                                    <p:set>
                                      <p:cBhvr override="childStyle">
                                        <p:cTn id="257" dur="indefinite"/>
                                        <p:tgtEl>
                                          <p:spTgt spid="920"/>
                                        </p:tgtEl>
                                        <p:attrNameLst>
                                          <p:attrName>style.color</p:attrName>
                                        </p:attrNameLst>
                                      </p:cBhvr>
                                      <p:to>
                                        <p:clrVal>
                                          <a:srgbClr val="FF0000"/>
                                        </p:clrVal>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6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1"/>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82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887"/>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 presetClass="emph" presetSubtype="1" grpId="3" nodeType="clickEffect">
                                  <p:stCondLst>
                                    <p:cond delay="0"/>
                                  </p:stCondLst>
                                  <p:childTnLst>
                                    <p:set>
                                      <p:cBhvr override="childStyle">
                                        <p:cTn id="271" dur="indefinite"/>
                                        <p:tgtEl>
                                          <p:spTgt spid="918"/>
                                        </p:tgtEl>
                                        <p:attrNameLst>
                                          <p:attrName>style.color</p:attrName>
                                        </p:attrNameLst>
                                      </p:cBhvr>
                                      <p:to>
                                        <p:clrVal>
                                          <a:srgbClr val="000000"/>
                                        </p:clrVal>
                                      </p:to>
                                    </p:set>
                                  </p:childTnLst>
                                </p:cTn>
                              </p:par>
                              <p:par>
                                <p:cTn id="272" presetID="3" presetClass="emph" presetSubtype="1" grpId="1" nodeType="withEffect">
                                  <p:stCondLst>
                                    <p:cond delay="0"/>
                                  </p:stCondLst>
                                  <p:childTnLst>
                                    <p:set>
                                      <p:cBhvr override="childStyle">
                                        <p:cTn id="273" dur="indefinite"/>
                                        <p:tgtEl>
                                          <p:spTgt spid="920"/>
                                        </p:tgtEl>
                                        <p:attrNameLst>
                                          <p:attrName>style.color</p:attrName>
                                        </p:attrNameLst>
                                      </p:cBhvr>
                                      <p:to>
                                        <p:clrVal>
                                          <a:srgbClr val="000000"/>
                                        </p:clrVal>
                                      </p:to>
                                    </p:set>
                                  </p:childTnLst>
                                </p:cTn>
                              </p:par>
                              <p:par>
                                <p:cTn id="274" presetID="1" presetClass="emph" presetSubtype="1" grpId="1" nodeType="withEffect">
                                  <p:stCondLst>
                                    <p:cond delay="0"/>
                                  </p:stCondLst>
                                  <p:childTnLst>
                                    <p:set>
                                      <p:cBhvr>
                                        <p:cTn id="275" dur="indefinite"/>
                                        <p:tgtEl>
                                          <p:spTgt spid="930"/>
                                        </p:tgtEl>
                                        <p:attrNameLst>
                                          <p:attrName>fillcolor</p:attrName>
                                        </p:attrNameLst>
                                      </p:cBhvr>
                                      <p:to>
                                        <p:clrVal>
                                          <a:srgbClr val="FFFFFF"/>
                                        </p:clrVal>
                                      </p:to>
                                    </p:set>
                                    <p:set>
                                      <p:cBhvr>
                                        <p:cTn id="276" dur="indefinite"/>
                                        <p:tgtEl>
                                          <p:spTgt spid="930"/>
                                        </p:tgtEl>
                                        <p:attrNameLst>
                                          <p:attrName>fill.type</p:attrName>
                                        </p:attrNameLst>
                                      </p:cBhvr>
                                      <p:to>
                                        <p:strVal val="solid"/>
                                      </p:to>
                                    </p:set>
                                    <p:set>
                                      <p:cBhvr>
                                        <p:cTn id="277" dur="indefinite"/>
                                        <p:tgtEl>
                                          <p:spTgt spid="930"/>
                                        </p:tgtEl>
                                        <p:attrNameLst>
                                          <p:attrName>fill.on</p:attrName>
                                        </p:attrNameLst>
                                      </p:cBhvr>
                                      <p:to>
                                        <p:strVal val="true"/>
                                      </p:to>
                                    </p:set>
                                  </p:childTnLst>
                                </p:cTn>
                              </p:par>
                              <p:par>
                                <p:cTn id="278" presetID="1" presetClass="emph" presetSubtype="1" grpId="1" nodeType="withEffect">
                                  <p:stCondLst>
                                    <p:cond delay="0"/>
                                  </p:stCondLst>
                                  <p:childTnLst>
                                    <p:set>
                                      <p:cBhvr>
                                        <p:cTn id="279" dur="indefinite"/>
                                        <p:tgtEl>
                                          <p:spTgt spid="935"/>
                                        </p:tgtEl>
                                        <p:attrNameLst>
                                          <p:attrName>fillcolor</p:attrName>
                                        </p:attrNameLst>
                                      </p:cBhvr>
                                      <p:to>
                                        <p:clrVal>
                                          <a:srgbClr val="FFFFFF"/>
                                        </p:clrVal>
                                      </p:to>
                                    </p:set>
                                    <p:set>
                                      <p:cBhvr>
                                        <p:cTn id="280" dur="indefinite"/>
                                        <p:tgtEl>
                                          <p:spTgt spid="935"/>
                                        </p:tgtEl>
                                        <p:attrNameLst>
                                          <p:attrName>fill.type</p:attrName>
                                        </p:attrNameLst>
                                      </p:cBhvr>
                                      <p:to>
                                        <p:strVal val="solid"/>
                                      </p:to>
                                    </p:set>
                                    <p:set>
                                      <p:cBhvr>
                                        <p:cTn id="281"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49" grpId="0"/>
      <p:bldP spid="649" grpId="1"/>
      <p:bldP spid="649" grpId="2"/>
      <p:bldP spid="656" grpId="0"/>
      <p:bldP spid="663" grpId="0"/>
      <p:bldP spid="663" grpId="1"/>
      <p:bldP spid="670" grpId="0"/>
      <p:bldP spid="670" grpId="1"/>
      <p:bldP spid="670" grpId="2"/>
      <p:bldP spid="677" grpId="0"/>
      <p:bldP spid="684" grpId="0"/>
      <p:bldP spid="684" grpId="1"/>
      <p:bldP spid="691" grpId="0"/>
      <p:bldP spid="691" grpId="1"/>
      <p:bldP spid="691" grpId="2"/>
      <p:bldP spid="698" grpId="0"/>
      <p:bldP spid="705" grpId="0"/>
      <p:bldP spid="705" grpId="1"/>
      <p:bldP spid="712" grpId="0"/>
      <p:bldP spid="712" grpId="1"/>
      <p:bldP spid="712" grpId="2"/>
      <p:bldP spid="719" grpId="0"/>
      <p:bldP spid="726" grpId="0"/>
      <p:bldP spid="726" grpId="1"/>
      <p:bldP spid="733" grpId="0"/>
      <p:bldP spid="733" grpId="1"/>
      <p:bldP spid="733" grpId="2"/>
      <p:bldP spid="740" grpId="0"/>
      <p:bldP spid="747" grpId="0"/>
      <p:bldP spid="747" grpId="1"/>
      <p:bldP spid="754" grpId="0"/>
      <p:bldP spid="754" grpId="1"/>
      <p:bldP spid="754" grpId="2"/>
      <p:bldP spid="761" grpId="0"/>
      <p:bldP spid="768" grpId="0"/>
      <p:bldP spid="768" grpId="1"/>
      <p:bldP spid="775" grpId="0"/>
      <p:bldP spid="775" grpId="1"/>
      <p:bldP spid="775" grpId="2"/>
      <p:bldP spid="782" grpId="0"/>
      <p:bldP spid="789" grpId="0"/>
      <p:bldP spid="789" grpId="1"/>
      <p:bldP spid="796" grpId="0"/>
      <p:bldP spid="796" grpId="1"/>
      <p:bldP spid="796" grpId="2"/>
      <p:bldP spid="803" grpId="0"/>
      <p:bldP spid="810" grpId="0"/>
      <p:bldP spid="810" grpId="1"/>
      <p:bldP spid="817" grpId="0"/>
      <p:bldP spid="817" grpId="1"/>
      <p:bldP spid="817" grpId="2"/>
      <p:bldP spid="824" grpId="0"/>
      <p:bldP spid="831" grpId="0"/>
      <p:bldP spid="831" grpId="1"/>
      <p:bldP spid="838" grpId="0"/>
      <p:bldP spid="838" grpId="1"/>
      <p:bldP spid="838" grpId="2"/>
      <p:bldP spid="845" grpId="0"/>
      <p:bldP spid="852" grpId="0"/>
      <p:bldP spid="852" grpId="1"/>
      <p:bldP spid="859" grpId="0"/>
      <p:bldP spid="859" grpId="1"/>
      <p:bldP spid="859" grpId="2"/>
      <p:bldP spid="866" grpId="0"/>
      <p:bldP spid="873" grpId="0"/>
      <p:bldP spid="873" grpId="1"/>
      <p:bldP spid="880" grpId="0"/>
      <p:bldP spid="880" grpId="1"/>
      <p:bldP spid="880" grpId="2"/>
      <p:bldP spid="887" grpId="0"/>
      <p:bldP spid="912" grpId="0"/>
      <p:bldP spid="912" grpId="1"/>
      <p:bldP spid="912" grpId="2"/>
      <p:bldP spid="912" grpId="3"/>
      <p:bldP spid="913" grpId="0"/>
      <p:bldP spid="913" grpId="1"/>
      <p:bldP spid="914" grpId="0"/>
      <p:bldP spid="914" grpId="1"/>
      <p:bldP spid="915" grpId="0"/>
      <p:bldP spid="915" grpId="1"/>
      <p:bldP spid="915" grpId="2"/>
      <p:bldP spid="915" grpId="3"/>
      <p:bldP spid="916" grpId="0"/>
      <p:bldP spid="916" grpId="1"/>
      <p:bldP spid="917" grpId="0"/>
      <p:bldP spid="917" grpId="1"/>
      <p:bldP spid="918" grpId="0"/>
      <p:bldP spid="918" grpId="1"/>
      <p:bldP spid="918" grpId="2"/>
      <p:bldP spid="918" grpId="3"/>
      <p:bldP spid="919" grpId="0"/>
      <p:bldP spid="919" grpId="1"/>
      <p:bldP spid="920" grpId="0"/>
      <p:bldP spid="920" grpId="1"/>
      <p:bldP spid="929" grpId="0"/>
      <p:bldP spid="929" grpId="1"/>
      <p:bldP spid="930" grpId="0"/>
      <p:bldP spid="930" grpId="1"/>
      <p:bldP spid="934" grpId="0"/>
      <p:bldP spid="934" grpId="1"/>
      <p:bldP spid="935" grpId="0"/>
      <p:bldP spid="935" grpId="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ACBABF-AF9C-4ADC-B843-0547FC4B207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B65AD4-CE30-4192-9513-ECA64CE5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A78CB6-9F18-4B90-B489-9E71AF056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1323</TotalTime>
  <Words>4077</Words>
  <Application>Microsoft Office PowerPoint</Application>
  <PresentationFormat>On-screen Show (4:3)</PresentationFormat>
  <Paragraphs>2270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Calibri</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Shakila Rahman</cp:lastModifiedBy>
  <cp:revision>220</cp:revision>
  <dcterms:created xsi:type="dcterms:W3CDTF">2020-07-03T15:11:23Z</dcterms:created>
  <dcterms:modified xsi:type="dcterms:W3CDTF">2023-02-15T08:29:35Z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