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4" r:id="rId17"/>
    <p:sldId id="295" r:id="rId18"/>
    <p:sldId id="296" r:id="rId19"/>
    <p:sldId id="297" r:id="rId20"/>
    <p:sldId id="298"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Lecturer, </a:t>
            </a:r>
          </a:p>
          <a:p>
            <a:r>
              <a:rPr lang="en-US" dirty="0"/>
              <a:t>Department of Computer Science, Faculty of Science &amp; Technology.</a:t>
            </a:r>
          </a:p>
          <a:p>
            <a:r>
              <a:rPr lang="en-US" dirty="0"/>
              <a:t>Shakila.Rahman@aiub.edu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603AEA-7DD1-4C7E-B854-848AD056C743}">
  <ds:schemaRefs>
    <ds:schemaRef ds:uri="http://schemas.microsoft.com/sharepoint/v3/contenttype/forms"/>
  </ds:schemaRefs>
</ds:datastoreItem>
</file>

<file path=customXml/itemProps3.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428</TotalTime>
  <Words>1583</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Shakila Rahman</cp:lastModifiedBy>
  <cp:revision>50</cp:revision>
  <dcterms:created xsi:type="dcterms:W3CDTF">2020-10-07T12:09:42Z</dcterms:created>
  <dcterms:modified xsi:type="dcterms:W3CDTF">2023-02-15T08:29:58Z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