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36" r:id="rId4"/>
  </p:sldMasterIdLst>
  <p:notesMasterIdLst>
    <p:notesMasterId r:id="rId19"/>
  </p:notesMasterIdLst>
  <p:sldIdLst>
    <p:sldId id="256" r:id="rId5"/>
    <p:sldId id="257" r:id="rId6"/>
    <p:sldId id="258" r:id="rId7"/>
    <p:sldId id="259" r:id="rId8"/>
    <p:sldId id="286" r:id="rId9"/>
    <p:sldId id="287" r:id="rId10"/>
    <p:sldId id="289" r:id="rId11"/>
    <p:sldId id="290" r:id="rId12"/>
    <p:sldId id="291" r:id="rId13"/>
    <p:sldId id="292" r:id="rId14"/>
    <p:sldId id="284" r:id="rId15"/>
    <p:sldId id="299" r:id="rId16"/>
    <p:sldId id="300" r:id="rId17"/>
    <p:sldId id="277"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68900"/>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884" autoAdjust="0"/>
    <p:restoredTop sz="92393" autoAdjust="0"/>
  </p:normalViewPr>
  <p:slideViewPr>
    <p:cSldViewPr snapToGrid="0">
      <p:cViewPr varScale="1">
        <p:scale>
          <a:sx n="66" d="100"/>
          <a:sy n="66" d="100"/>
        </p:scale>
        <p:origin x="120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9A39D8-0474-40FB-AC79-249CE7F1A8F9}" type="datetimeFigureOut">
              <a:rPr lang="en-US" smtClean="0"/>
              <a:t>2/15/2023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E4C86B-1BB3-4916-A0FA-B8BD37E7C293}" type="slidenum">
              <a:rPr lang="en-US" smtClean="0"/>
              <a:t>‹#›</a:t>
            </a:fld>
            <a:endParaRPr lang="en-US"/>
          </a:p>
        </p:txBody>
      </p:sp>
    </p:spTree>
    <p:extLst>
      <p:ext uri="{BB962C8B-B14F-4D97-AF65-F5344CB8AC3E}">
        <p14:creationId xmlns:p14="http://schemas.microsoft.com/office/powerpoint/2010/main" val="17502844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graphicFrame>
        <p:nvGraphicFramePr>
          <p:cNvPr id="28" name="Table 27">
            <a:extLst>
              <a:ext uri="{FF2B5EF4-FFF2-40B4-BE49-F238E27FC236}">
                <a16:creationId xmlns:a16="http://schemas.microsoft.com/office/drawing/2014/main" id="{B7713156-D27E-4AF4-94F2-64DA84439B87}"/>
              </a:ext>
            </a:extLst>
          </p:cNvPr>
          <p:cNvGraphicFramePr>
            <a:graphicFrameLocks noGrp="1"/>
          </p:cNvGraphicFramePr>
          <p:nvPr>
            <p:extLst>
              <p:ext uri="{D42A27DB-BD31-4B8C-83A1-F6EECF244321}">
                <p14:modId xmlns:p14="http://schemas.microsoft.com/office/powerpoint/2010/main" val="3155674593"/>
              </p:ext>
            </p:extLst>
          </p:nvPr>
        </p:nvGraphicFramePr>
        <p:xfrm>
          <a:off x="404103" y="5723590"/>
          <a:ext cx="8335798" cy="1026114"/>
        </p:xfrm>
        <a:graphic>
          <a:graphicData uri="http://schemas.openxmlformats.org/drawingml/2006/table">
            <a:tbl>
              <a:tblPr firstRow="1" bandRow="1">
                <a:tableStyleId>{D7AC3CCA-C797-4891-BE02-D94E43425B78}</a:tableStyleId>
              </a:tblPr>
              <a:tblGrid>
                <a:gridCol w="1349748">
                  <a:extLst>
                    <a:ext uri="{9D8B030D-6E8A-4147-A177-3AD203B41FA5}">
                      <a16:colId xmlns:a16="http://schemas.microsoft.com/office/drawing/2014/main" val="704821588"/>
                    </a:ext>
                  </a:extLst>
                </a:gridCol>
                <a:gridCol w="6986050">
                  <a:extLst>
                    <a:ext uri="{9D8B030D-6E8A-4147-A177-3AD203B41FA5}">
                      <a16:colId xmlns:a16="http://schemas.microsoft.com/office/drawing/2014/main" val="2999519864"/>
                    </a:ext>
                  </a:extLst>
                </a:gridCol>
              </a:tblGrid>
              <a:tr h="1026114">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chemeClr val="bg2">
                              <a:lumMod val="50000"/>
                            </a:schemeClr>
                          </a:solidFill>
                          <a:effectLst/>
                          <a:uLnTx/>
                          <a:uFillTx/>
                          <a:latin typeface="+mn-lt"/>
                          <a:ea typeface="+mn-ea"/>
                          <a:cs typeface="+mn-cs"/>
                        </a:rPr>
                        <a:t>Instructor:</a:t>
                      </a: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tc>
                  <a:txBody>
                    <a:bodyPr/>
                    <a:lstStyle/>
                    <a:p>
                      <a:endParaRPr lang="en-US" i="1" dirty="0">
                        <a:solidFill>
                          <a:schemeClr val="bg2">
                            <a:lumMod val="50000"/>
                          </a:schemeClr>
                        </a:solidFill>
                      </a:endParaRP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extLst>
                  <a:ext uri="{0D108BD9-81ED-4DB2-BD59-A6C34878D82A}">
                    <a16:rowId xmlns:a16="http://schemas.microsoft.com/office/drawing/2014/main" val="2259501735"/>
                  </a:ext>
                </a:extLst>
              </a:tr>
            </a:tbl>
          </a:graphicData>
        </a:graphic>
      </p:graphicFrame>
      <p:grpSp>
        <p:nvGrpSpPr>
          <p:cNvPr id="8" name="Group 16"/>
          <p:cNvGrpSpPr/>
          <p:nvPr/>
        </p:nvGrpSpPr>
        <p:grpSpPr>
          <a:xfrm>
            <a:off x="132160" y="1891732"/>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2" name="Title 1"/>
          <p:cNvSpPr>
            <a:spLocks noGrp="1"/>
          </p:cNvSpPr>
          <p:nvPr>
            <p:ph type="ctrTitle"/>
          </p:nvPr>
        </p:nvSpPr>
        <p:spPr>
          <a:xfrm>
            <a:off x="754241" y="3323341"/>
            <a:ext cx="7635519" cy="2126836"/>
          </a:xfrm>
          <a:prstGeom prst="rect">
            <a:avLst/>
          </a:prstGeom>
          <a:noFill/>
        </p:spPr>
        <p:txBody>
          <a:bodyPr vert="horz" lIns="91440" tIns="45720" rIns="91440" bIns="45720" rtlCol="0" anchor="ctr" anchorCtr="0">
            <a:normAutofit/>
          </a:bodyPr>
          <a:lstStyle>
            <a:lvl1pPr>
              <a:defRPr sz="3600">
                <a:solidFill>
                  <a:schemeClr val="bg2">
                    <a:lumMod val="50000"/>
                  </a:schemeClr>
                </a:solidFill>
              </a:defRPr>
            </a:lvl1pPr>
          </a:lstStyle>
          <a:p>
            <a:pPr lvl="0">
              <a:lnSpc>
                <a:spcPts val="2588"/>
              </a:lnSpc>
            </a:pPr>
            <a:r>
              <a:rPr lang="en-US"/>
              <a:t>Click to edit Master title style</a:t>
            </a:r>
            <a:endParaRPr dirty="0"/>
          </a:p>
        </p:txBody>
      </p:sp>
      <p:sp>
        <p:nvSpPr>
          <p:cNvPr id="13" name="Rectangle 12"/>
          <p:cNvSpPr/>
          <p:nvPr/>
        </p:nvSpPr>
        <p:spPr>
          <a:xfrm>
            <a:off x="320957" y="5549853"/>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6445010" y="427012"/>
            <a:ext cx="1419654" cy="148492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4" name="Table 13">
            <a:extLst>
              <a:ext uri="{FF2B5EF4-FFF2-40B4-BE49-F238E27FC236}">
                <a16:creationId xmlns:a16="http://schemas.microsoft.com/office/drawing/2014/main" id="{3A100AAA-E928-457A-89C7-E75CA43EBB30}"/>
              </a:ext>
            </a:extLst>
          </p:cNvPr>
          <p:cNvGraphicFramePr>
            <a:graphicFrameLocks noGrp="1"/>
          </p:cNvGraphicFramePr>
          <p:nvPr>
            <p:extLst>
              <p:ext uri="{D42A27DB-BD31-4B8C-83A1-F6EECF244321}">
                <p14:modId xmlns:p14="http://schemas.microsoft.com/office/powerpoint/2010/main" val="2687680351"/>
              </p:ext>
            </p:extLst>
          </p:nvPr>
        </p:nvGraphicFramePr>
        <p:xfrm>
          <a:off x="404102" y="2717512"/>
          <a:ext cx="8335798" cy="444862"/>
        </p:xfrm>
        <a:graphic>
          <a:graphicData uri="http://schemas.openxmlformats.org/drawingml/2006/table">
            <a:tbl>
              <a:tblPr firstRow="1" bandRow="1">
                <a:tableStyleId>{D7AC3CCA-C797-4891-BE02-D94E43425B78}</a:tableStyleId>
              </a:tblPr>
              <a:tblGrid>
                <a:gridCol w="1258444">
                  <a:extLst>
                    <a:ext uri="{9D8B030D-6E8A-4147-A177-3AD203B41FA5}">
                      <a16:colId xmlns:a16="http://schemas.microsoft.com/office/drawing/2014/main" val="3905988420"/>
                    </a:ext>
                  </a:extLst>
                </a:gridCol>
                <a:gridCol w="990714">
                  <a:extLst>
                    <a:ext uri="{9D8B030D-6E8A-4147-A177-3AD203B41FA5}">
                      <a16:colId xmlns:a16="http://schemas.microsoft.com/office/drawing/2014/main" val="2889894460"/>
                    </a:ext>
                  </a:extLst>
                </a:gridCol>
                <a:gridCol w="1514007">
                  <a:extLst>
                    <a:ext uri="{9D8B030D-6E8A-4147-A177-3AD203B41FA5}">
                      <a16:colId xmlns:a16="http://schemas.microsoft.com/office/drawing/2014/main" val="3023211198"/>
                    </a:ext>
                  </a:extLst>
                </a:gridCol>
                <a:gridCol w="944380">
                  <a:extLst>
                    <a:ext uri="{9D8B030D-6E8A-4147-A177-3AD203B41FA5}">
                      <a16:colId xmlns:a16="http://schemas.microsoft.com/office/drawing/2014/main" val="1762131981"/>
                    </a:ext>
                  </a:extLst>
                </a:gridCol>
                <a:gridCol w="1424065">
                  <a:extLst>
                    <a:ext uri="{9D8B030D-6E8A-4147-A177-3AD203B41FA5}">
                      <a16:colId xmlns:a16="http://schemas.microsoft.com/office/drawing/2014/main" val="445458238"/>
                    </a:ext>
                  </a:extLst>
                </a:gridCol>
                <a:gridCol w="2204188">
                  <a:extLst>
                    <a:ext uri="{9D8B030D-6E8A-4147-A177-3AD203B41FA5}">
                      <a16:colId xmlns:a16="http://schemas.microsoft.com/office/drawing/2014/main" val="1508364941"/>
                    </a:ext>
                  </a:extLst>
                </a:gridCol>
              </a:tblGrid>
              <a:tr h="444862">
                <a:tc>
                  <a:txBody>
                    <a:bodyPr/>
                    <a:lstStyle/>
                    <a:p>
                      <a:pPr algn="r"/>
                      <a:r>
                        <a:rPr lang="en-US" sz="1600" dirty="0">
                          <a:solidFill>
                            <a:schemeClr val="bg2">
                              <a:lumMod val="50000"/>
                            </a:schemeClr>
                          </a:solidFill>
                        </a:rPr>
                        <a:t>Lecture: #</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bg2">
                              <a:lumMod val="50000"/>
                            </a:schemeClr>
                          </a:solidFill>
                        </a:rPr>
                        <a:t>Week: #</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bg2">
                              <a:lumMod val="50000"/>
                            </a:schemeClr>
                          </a:solidFill>
                        </a:rPr>
                        <a:t>Semester:</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97040212"/>
                  </a:ext>
                </a:extLst>
              </a:tr>
            </a:tbl>
          </a:graphicData>
        </a:graphic>
      </p:graphicFrame>
      <p:sp>
        <p:nvSpPr>
          <p:cNvPr id="31" name="Content Placeholder 30">
            <a:extLst>
              <a:ext uri="{FF2B5EF4-FFF2-40B4-BE49-F238E27FC236}">
                <a16:creationId xmlns:a16="http://schemas.microsoft.com/office/drawing/2014/main" id="{1AE39945-A5C9-4738-8042-EE14774BD725}"/>
              </a:ext>
            </a:extLst>
          </p:cNvPr>
          <p:cNvSpPr>
            <a:spLocks noGrp="1"/>
          </p:cNvSpPr>
          <p:nvPr>
            <p:ph sz="quarter" idx="10" hasCustomPrompt="1"/>
          </p:nvPr>
        </p:nvSpPr>
        <p:spPr>
          <a:xfrm>
            <a:off x="132160" y="2050473"/>
            <a:ext cx="8951676" cy="585800"/>
          </a:xfrm>
          <a:solidFill>
            <a:schemeClr val="bg2">
              <a:lumMod val="75000"/>
            </a:schemeClr>
          </a:solidFill>
        </p:spPr>
        <p:txBody>
          <a:bodyPr anchor="ctr">
            <a:noAutofit/>
          </a:bodyPr>
          <a:lstStyle>
            <a:lvl1pPr marL="0" indent="0">
              <a:buNone/>
              <a:defRPr sz="2400" b="1" cap="small" baseline="0">
                <a:solidFill>
                  <a:schemeClr val="bg1"/>
                </a:solidFill>
              </a:defRPr>
            </a:lvl1pPr>
          </a:lstStyle>
          <a:p>
            <a:pPr lvl="0"/>
            <a:r>
              <a:rPr lang="en-US" dirty="0"/>
              <a:t>Add Course Code: Course Name</a:t>
            </a:r>
          </a:p>
        </p:txBody>
      </p:sp>
      <p:sp>
        <p:nvSpPr>
          <p:cNvPr id="1025" name="Text Placeholder 1024">
            <a:extLst>
              <a:ext uri="{FF2B5EF4-FFF2-40B4-BE49-F238E27FC236}">
                <a16:creationId xmlns:a16="http://schemas.microsoft.com/office/drawing/2014/main" id="{1D66F559-4E11-46F3-907B-39773623988D}"/>
              </a:ext>
            </a:extLst>
          </p:cNvPr>
          <p:cNvSpPr>
            <a:spLocks noGrp="1"/>
          </p:cNvSpPr>
          <p:nvPr>
            <p:ph type="body" sz="quarter" idx="11" hasCustomPrompt="1"/>
          </p:nvPr>
        </p:nvSpPr>
        <p:spPr>
          <a:xfrm>
            <a:off x="1591400" y="2717513"/>
            <a:ext cx="514493" cy="407988"/>
          </a:xfrm>
          <a:solidFill>
            <a:schemeClr val="bg2">
              <a:lumMod val="50000"/>
            </a:schemeClr>
          </a:solidFill>
        </p:spPr>
        <p:txBody>
          <a:bodyPr anchor="t">
            <a:normAutofit/>
          </a:bodyPr>
          <a:lstStyle>
            <a:lvl1pPr marL="0" indent="0" algn="l">
              <a:buNone/>
              <a:defRPr sz="1800" b="1">
                <a:solidFill>
                  <a:schemeClr val="bg1"/>
                </a:solidFill>
              </a:defRPr>
            </a:lvl1pPr>
          </a:lstStyle>
          <a:p>
            <a:pPr lvl="0"/>
            <a:r>
              <a:rPr lang="en-US" dirty="0"/>
              <a:t>NO.</a:t>
            </a:r>
          </a:p>
        </p:txBody>
      </p:sp>
      <p:sp>
        <p:nvSpPr>
          <p:cNvPr id="35" name="Text Placeholder 1024">
            <a:extLst>
              <a:ext uri="{FF2B5EF4-FFF2-40B4-BE49-F238E27FC236}">
                <a16:creationId xmlns:a16="http://schemas.microsoft.com/office/drawing/2014/main" id="{5FE0D7C2-73EA-4871-ACB3-22D6161B5379}"/>
              </a:ext>
            </a:extLst>
          </p:cNvPr>
          <p:cNvSpPr>
            <a:spLocks noGrp="1"/>
          </p:cNvSpPr>
          <p:nvPr>
            <p:ph type="body" sz="quarter" idx="12" hasCustomPrompt="1"/>
          </p:nvPr>
        </p:nvSpPr>
        <p:spPr>
          <a:xfrm>
            <a:off x="4122414" y="2717513"/>
            <a:ext cx="514493" cy="407988"/>
          </a:xfrm>
          <a:solidFill>
            <a:schemeClr val="bg2">
              <a:lumMod val="50000"/>
            </a:schemeClr>
          </a:solidFill>
        </p:spPr>
        <p:txBody>
          <a:bodyPr anchor="t">
            <a:normAutofit/>
          </a:bodyPr>
          <a:lstStyle>
            <a:lvl1pPr marL="0" indent="0" algn="l">
              <a:buNone/>
              <a:defRPr sz="1800" b="1">
                <a:solidFill>
                  <a:schemeClr val="bg1"/>
                </a:solidFill>
              </a:defRPr>
            </a:lvl1pPr>
          </a:lstStyle>
          <a:p>
            <a:pPr lvl="0"/>
            <a:r>
              <a:rPr lang="en-US" dirty="0"/>
              <a:t>NO.</a:t>
            </a:r>
          </a:p>
        </p:txBody>
      </p:sp>
      <p:sp>
        <p:nvSpPr>
          <p:cNvPr id="36" name="Text Placeholder 1024">
            <a:extLst>
              <a:ext uri="{FF2B5EF4-FFF2-40B4-BE49-F238E27FC236}">
                <a16:creationId xmlns:a16="http://schemas.microsoft.com/office/drawing/2014/main" id="{686BCCD1-33DA-4ED5-A212-D0854B67FD05}"/>
              </a:ext>
            </a:extLst>
          </p:cNvPr>
          <p:cNvSpPr>
            <a:spLocks noGrp="1"/>
          </p:cNvSpPr>
          <p:nvPr>
            <p:ph type="body" sz="quarter" idx="13" hasCustomPrompt="1"/>
          </p:nvPr>
        </p:nvSpPr>
        <p:spPr>
          <a:xfrm>
            <a:off x="6445010" y="2735949"/>
            <a:ext cx="2294889" cy="407988"/>
          </a:xfrm>
          <a:solidFill>
            <a:schemeClr val="bg2">
              <a:lumMod val="50000"/>
            </a:schemeClr>
          </a:solidFill>
        </p:spPr>
        <p:txBody>
          <a:bodyPr anchor="t">
            <a:normAutofit/>
          </a:bodyPr>
          <a:lstStyle>
            <a:lvl1pPr marL="0" indent="0" algn="l">
              <a:buNone/>
              <a:defRPr sz="1800" b="1">
                <a:solidFill>
                  <a:schemeClr val="bg1"/>
                </a:solidFill>
              </a:defRPr>
            </a:lvl1pPr>
          </a:lstStyle>
          <a:p>
            <a:pPr lvl="0"/>
            <a:r>
              <a:rPr lang="en-US" dirty="0"/>
              <a:t>Semester Year</a:t>
            </a:r>
          </a:p>
        </p:txBody>
      </p:sp>
      <p:sp>
        <p:nvSpPr>
          <p:cNvPr id="37" name="Text Placeholder 1024">
            <a:extLst>
              <a:ext uri="{FF2B5EF4-FFF2-40B4-BE49-F238E27FC236}">
                <a16:creationId xmlns:a16="http://schemas.microsoft.com/office/drawing/2014/main" id="{8D52C2CD-9D3F-4285-BE56-11CB615F5B57}"/>
              </a:ext>
            </a:extLst>
          </p:cNvPr>
          <p:cNvSpPr>
            <a:spLocks noGrp="1"/>
          </p:cNvSpPr>
          <p:nvPr>
            <p:ph type="body" sz="quarter" idx="14" hasCustomPrompt="1"/>
          </p:nvPr>
        </p:nvSpPr>
        <p:spPr>
          <a:xfrm>
            <a:off x="1713833" y="5723594"/>
            <a:ext cx="7026066" cy="1012257"/>
          </a:xfrm>
          <a:noFill/>
        </p:spPr>
        <p:txBody>
          <a:bodyPr anchor="t">
            <a:normAutofit/>
          </a:bodyPr>
          <a:lstStyle>
            <a:lvl1pPr marL="0" indent="0" algn="l">
              <a:buNone/>
              <a:defRPr sz="1600" b="1">
                <a:solidFill>
                  <a:schemeClr val="bg2">
                    <a:lumMod val="50000"/>
                  </a:schemeClr>
                </a:solidFill>
              </a:defRPr>
            </a:lvl1pPr>
          </a:lstStyle>
          <a:p>
            <a:pPr lvl="0"/>
            <a:r>
              <a:rPr lang="en-US" dirty="0"/>
              <a:t>Instructor Name, Designation &amp; Contact</a:t>
            </a:r>
          </a:p>
        </p:txBody>
      </p:sp>
      <p:pic>
        <p:nvPicPr>
          <p:cNvPr id="1028" name="Picture 1027" descr="A close up of a sign&#10;&#10;Description automatically generated">
            <a:extLst>
              <a:ext uri="{FF2B5EF4-FFF2-40B4-BE49-F238E27FC236}">
                <a16:creationId xmlns:a16="http://schemas.microsoft.com/office/drawing/2014/main" id="{E4EBCEBE-46C0-4E9A-81AE-CFC8FE0F1E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4301" y="436096"/>
            <a:ext cx="5091004" cy="1456019"/>
          </a:xfrm>
          <a:prstGeom prst="rect">
            <a:avLst/>
          </a:prstGeom>
        </p:spPr>
      </p:pic>
      <p:sp>
        <p:nvSpPr>
          <p:cNvPr id="26" name="TextBox 25">
            <a:extLst>
              <a:ext uri="{FF2B5EF4-FFF2-40B4-BE49-F238E27FC236}">
                <a16:creationId xmlns:a16="http://schemas.microsoft.com/office/drawing/2014/main" id="{90BFBF0B-56F3-4D8D-AAF0-AA58ACAFC1A1}"/>
              </a:ext>
            </a:extLst>
          </p:cNvPr>
          <p:cNvSpPr txBox="1"/>
          <p:nvPr/>
        </p:nvSpPr>
        <p:spPr>
          <a:xfrm>
            <a:off x="33408" y="105918"/>
            <a:ext cx="9110592" cy="403957"/>
          </a:xfrm>
          <a:prstGeom prst="rect">
            <a:avLst/>
          </a:prstGeom>
          <a:noFill/>
        </p:spPr>
        <p:txBody>
          <a:bodyPr wrap="square" rtlCol="0" anchor="ctr">
            <a:spAutoFit/>
          </a:bodyPr>
          <a:lstStyle/>
          <a:p>
            <a:pPr algn="ctr"/>
            <a:r>
              <a:rPr lang="en-US" sz="2025" b="1" cap="small" baseline="0" dirty="0">
                <a:solidFill>
                  <a:schemeClr val="bg2">
                    <a:lumMod val="50000"/>
                  </a:schemeClr>
                </a:solidFill>
              </a:rPr>
              <a:t>American International University-Bangladesh</a:t>
            </a:r>
          </a:p>
        </p:txBody>
      </p:sp>
    </p:spTree>
    <p:extLst>
      <p:ext uri="{BB962C8B-B14F-4D97-AF65-F5344CB8AC3E}">
        <p14:creationId xmlns:p14="http://schemas.microsoft.com/office/powerpoint/2010/main" val="22801865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9" name="Group 8">
            <a:extLst>
              <a:ext uri="{FF2B5EF4-FFF2-40B4-BE49-F238E27FC236}">
                <a16:creationId xmlns:a16="http://schemas.microsoft.com/office/drawing/2014/main" id="{86F911FE-CC5C-406D-9309-87CC0B57531D}"/>
              </a:ext>
            </a:extLst>
          </p:cNvPr>
          <p:cNvGrpSpPr/>
          <p:nvPr/>
        </p:nvGrpSpPr>
        <p:grpSpPr>
          <a:xfrm>
            <a:off x="5733" y="693860"/>
            <a:ext cx="8319118" cy="151690"/>
            <a:chOff x="284163" y="1577847"/>
            <a:chExt cx="8576373" cy="137411"/>
          </a:xfrm>
        </p:grpSpPr>
        <p:sp>
          <p:nvSpPr>
            <p:cNvPr id="10" name="Rectangle 9">
              <a:extLst>
                <a:ext uri="{FF2B5EF4-FFF2-40B4-BE49-F238E27FC236}">
                  <a16:creationId xmlns:a16="http://schemas.microsoft.com/office/drawing/2014/main" id="{0355DC73-1A4B-4E56-B2C6-F44ECE6E588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a:extLst>
                <a:ext uri="{FF2B5EF4-FFF2-40B4-BE49-F238E27FC236}">
                  <a16:creationId xmlns:a16="http://schemas.microsoft.com/office/drawing/2014/main" id="{7A4771C1-DFA3-4A64-8E62-EF8E5823332F}"/>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a:extLst>
                <a:ext uri="{FF2B5EF4-FFF2-40B4-BE49-F238E27FC236}">
                  <a16:creationId xmlns:a16="http://schemas.microsoft.com/office/drawing/2014/main" id="{5DBDD837-83B3-452C-981D-91CAB7E2574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32396684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mplete Blank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1"/>
            <a:ext cx="8324850" cy="1094509"/>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4047720506"/>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nk Slide with Subtitl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9" name="Group 8">
            <a:extLst>
              <a:ext uri="{FF2B5EF4-FFF2-40B4-BE49-F238E27FC236}">
                <a16:creationId xmlns:a16="http://schemas.microsoft.com/office/drawing/2014/main" id="{86F911FE-CC5C-406D-9309-87CC0B57531D}"/>
              </a:ext>
            </a:extLst>
          </p:cNvPr>
          <p:cNvGrpSpPr/>
          <p:nvPr/>
        </p:nvGrpSpPr>
        <p:grpSpPr>
          <a:xfrm>
            <a:off x="5733" y="693860"/>
            <a:ext cx="8319118" cy="151690"/>
            <a:chOff x="284163" y="1577847"/>
            <a:chExt cx="8576373" cy="137411"/>
          </a:xfrm>
        </p:grpSpPr>
        <p:sp>
          <p:nvSpPr>
            <p:cNvPr id="10" name="Rectangle 9">
              <a:extLst>
                <a:ext uri="{FF2B5EF4-FFF2-40B4-BE49-F238E27FC236}">
                  <a16:creationId xmlns:a16="http://schemas.microsoft.com/office/drawing/2014/main" id="{0355DC73-1A4B-4E56-B2C6-F44ECE6E588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a:extLst>
                <a:ext uri="{FF2B5EF4-FFF2-40B4-BE49-F238E27FC236}">
                  <a16:creationId xmlns:a16="http://schemas.microsoft.com/office/drawing/2014/main" id="{7A4771C1-DFA3-4A64-8E62-EF8E5823332F}"/>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a:extLst>
                <a:ext uri="{FF2B5EF4-FFF2-40B4-BE49-F238E27FC236}">
                  <a16:creationId xmlns:a16="http://schemas.microsoft.com/office/drawing/2014/main" id="{5DBDD837-83B3-452C-981D-91CAB7E2574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15" name="Text Placeholder 9">
            <a:extLst>
              <a:ext uri="{FF2B5EF4-FFF2-40B4-BE49-F238E27FC236}">
                <a16:creationId xmlns:a16="http://schemas.microsoft.com/office/drawing/2014/main" id="{BF7DB251-A264-46E3-B7B2-E1200825F03F}"/>
              </a:ext>
            </a:extLst>
          </p:cNvPr>
          <p:cNvSpPr>
            <a:spLocks noGrp="1"/>
          </p:cNvSpPr>
          <p:nvPr>
            <p:ph type="body" sz="quarter" idx="14" hasCustomPrompt="1"/>
          </p:nvPr>
        </p:nvSpPr>
        <p:spPr>
          <a:xfrm>
            <a:off x="1552577" y="846138"/>
            <a:ext cx="7591425" cy="442912"/>
          </a:xfrm>
        </p:spPr>
        <p:txBody>
          <a:bodyPr anchor="ctr">
            <a:noAutofit/>
          </a:bodyPr>
          <a:lstStyle>
            <a:lvl1pPr marL="0" indent="0" algn="r">
              <a:buNone/>
              <a:defRPr sz="2400" b="1" i="0" cap="small" baseline="0">
                <a:latin typeface="Arial Black" panose="020B0A04020102020204" pitchFamily="34" charset="0"/>
              </a:defRPr>
            </a:lvl1pPr>
          </a:lstStyle>
          <a:p>
            <a:pPr marL="0" marR="0" lvl="0" indent="0" algn="r"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SUBTITLE</a:t>
            </a:r>
          </a:p>
        </p:txBody>
      </p:sp>
    </p:spTree>
    <p:extLst>
      <p:ext uri="{BB962C8B-B14F-4D97-AF65-F5344CB8AC3E}">
        <p14:creationId xmlns:p14="http://schemas.microsoft.com/office/powerpoint/2010/main" val="3428238995"/>
      </p:ext>
    </p:extLst>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wo Contents">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0" y="845554"/>
            <a:ext cx="4486216" cy="5577627"/>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Content Placeholder 3"/>
          <p:cNvSpPr>
            <a:spLocks noGrp="1"/>
          </p:cNvSpPr>
          <p:nvPr>
            <p:ph sz="half" idx="2" hasCustomPrompt="1"/>
          </p:nvPr>
        </p:nvSpPr>
        <p:spPr>
          <a:xfrm>
            <a:off x="4600095" y="845554"/>
            <a:ext cx="4543907" cy="5577627"/>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6" name="Footer Placeholder 5"/>
          <p:cNvSpPr>
            <a:spLocks noGrp="1"/>
          </p:cNvSpPr>
          <p:nvPr>
            <p:ph type="ftr" sz="quarter" idx="11"/>
          </p:nvPr>
        </p:nvSpPr>
        <p:spPr>
          <a:xfrm>
            <a:off x="5728" y="6450891"/>
            <a:ext cx="6124902" cy="365125"/>
          </a:xfrm>
          <a:prstGeom prst="rect">
            <a:avLst/>
          </a:prstGeom>
        </p:spPr>
        <p:txBody>
          <a:bodyPr/>
          <a:lstStyle/>
          <a:p>
            <a:r>
              <a:rPr lang="en-US"/>
              <a:t>CSC3113: Theory of Computation</a:t>
            </a:r>
          </a:p>
        </p:txBody>
      </p:sp>
      <p:grpSp>
        <p:nvGrpSpPr>
          <p:cNvPr id="13" name="Group 12">
            <a:extLst>
              <a:ext uri="{FF2B5EF4-FFF2-40B4-BE49-F238E27FC236}">
                <a16:creationId xmlns:a16="http://schemas.microsoft.com/office/drawing/2014/main" id="{5359A54D-F4EB-4D3A-ADCC-70BE6BCFD28F}"/>
              </a:ext>
            </a:extLst>
          </p:cNvPr>
          <p:cNvGrpSpPr/>
          <p:nvPr/>
        </p:nvGrpSpPr>
        <p:grpSpPr>
          <a:xfrm>
            <a:off x="5733" y="693860"/>
            <a:ext cx="8319118" cy="151690"/>
            <a:chOff x="284163" y="1577847"/>
            <a:chExt cx="8576373" cy="137411"/>
          </a:xfrm>
        </p:grpSpPr>
        <p:sp>
          <p:nvSpPr>
            <p:cNvPr id="14" name="Rectangle 13">
              <a:extLst>
                <a:ext uri="{FF2B5EF4-FFF2-40B4-BE49-F238E27FC236}">
                  <a16:creationId xmlns:a16="http://schemas.microsoft.com/office/drawing/2014/main" id="{BB71FE46-35EE-4525-A735-EC3CDF6904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2763FE95-3F5B-4E61-8591-3A427CB3CA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6" name="Rectangle 15">
              <a:extLst>
                <a:ext uri="{FF2B5EF4-FFF2-40B4-BE49-F238E27FC236}">
                  <a16:creationId xmlns:a16="http://schemas.microsoft.com/office/drawing/2014/main" id="{0408824F-5137-4F32-8805-7F484861BAE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7" name="Picture 2" descr="Image result for AIUB logo">
            <a:extLst>
              <a:ext uri="{FF2B5EF4-FFF2-40B4-BE49-F238E27FC236}">
                <a16:creationId xmlns:a16="http://schemas.microsoft.com/office/drawing/2014/main" id="{C28BA035-C25B-49DA-BF31-F2CBF34929A2}"/>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8">
            <a:extLst>
              <a:ext uri="{FF2B5EF4-FFF2-40B4-BE49-F238E27FC236}">
                <a16:creationId xmlns:a16="http://schemas.microsoft.com/office/drawing/2014/main" id="{952F0B7E-5DB3-422F-9E9E-BF1000E21F0C}"/>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27609348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wo Contents with Subtitle">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0" y="862291"/>
            <a:ext cx="4476198" cy="833250"/>
          </a:xfrm>
          <a:prstGeom prst="rect">
            <a:avLst/>
          </a:prstGeom>
        </p:spPr>
        <p:txBody>
          <a:bodyPr anchor="ctr">
            <a:noAutofit/>
          </a:bodyPr>
          <a:lstStyle>
            <a:lvl1pPr marL="0" indent="0" algn="ctr">
              <a:lnSpc>
                <a:spcPct val="100000"/>
              </a:lnSpc>
              <a:spcBef>
                <a:spcPts val="338"/>
              </a:spcBef>
              <a:buNone/>
              <a:defRPr sz="2400" b="0">
                <a:solidFill>
                  <a:schemeClr val="accent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Subtitle 1</a:t>
            </a:r>
          </a:p>
        </p:txBody>
      </p:sp>
      <p:sp>
        <p:nvSpPr>
          <p:cNvPr id="4" name="Content Placeholder 3"/>
          <p:cNvSpPr>
            <a:spLocks noGrp="1"/>
          </p:cNvSpPr>
          <p:nvPr>
            <p:ph sz="half" idx="2" hasCustomPrompt="1"/>
          </p:nvPr>
        </p:nvSpPr>
        <p:spPr>
          <a:xfrm>
            <a:off x="0" y="1726562"/>
            <a:ext cx="4476198" cy="4703124"/>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5" name="Text Placeholder 4"/>
          <p:cNvSpPr>
            <a:spLocks noGrp="1"/>
          </p:cNvSpPr>
          <p:nvPr>
            <p:ph type="body" sz="quarter" idx="3" hasCustomPrompt="1"/>
          </p:nvPr>
        </p:nvSpPr>
        <p:spPr>
          <a:xfrm>
            <a:off x="4638628" y="862291"/>
            <a:ext cx="4476199" cy="833250"/>
          </a:xfrm>
          <a:prstGeom prst="rect">
            <a:avLst/>
          </a:prstGeom>
        </p:spPr>
        <p:txBody>
          <a:bodyPr anchor="ctr">
            <a:noAutofit/>
          </a:bodyPr>
          <a:lstStyle>
            <a:lvl1pPr marL="0" indent="0" algn="ctr">
              <a:lnSpc>
                <a:spcPct val="100000"/>
              </a:lnSpc>
              <a:spcBef>
                <a:spcPts val="338"/>
              </a:spcBef>
              <a:buNone/>
              <a:defRPr lang="fi-FI" sz="2400" b="0" kern="1200" dirty="0">
                <a:solidFill>
                  <a:schemeClr val="accent1"/>
                </a:solidFill>
                <a:latin typeface="+mn-lt"/>
                <a:ea typeface="+mn-ea"/>
                <a:cs typeface="+mn-cs"/>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Subtitle 2</a:t>
            </a:r>
          </a:p>
        </p:txBody>
      </p:sp>
      <p:sp>
        <p:nvSpPr>
          <p:cNvPr id="6" name="Content Placeholder 5"/>
          <p:cNvSpPr>
            <a:spLocks noGrp="1"/>
          </p:cNvSpPr>
          <p:nvPr>
            <p:ph sz="quarter" idx="4" hasCustomPrompt="1"/>
          </p:nvPr>
        </p:nvSpPr>
        <p:spPr>
          <a:xfrm>
            <a:off x="4640094" y="1726561"/>
            <a:ext cx="4476196" cy="4703124"/>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8" name="Footer Placeholder 7"/>
          <p:cNvSpPr>
            <a:spLocks noGrp="1"/>
          </p:cNvSpPr>
          <p:nvPr>
            <p:ph type="ftr" sz="quarter" idx="11"/>
          </p:nvPr>
        </p:nvSpPr>
        <p:spPr>
          <a:xfrm>
            <a:off x="19583" y="6464746"/>
            <a:ext cx="6124902" cy="365125"/>
          </a:xfrm>
          <a:prstGeom prst="rect">
            <a:avLst/>
          </a:prstGeom>
        </p:spPr>
        <p:txBody>
          <a:bodyPr/>
          <a:lstStyle/>
          <a:p>
            <a:r>
              <a:rPr lang="en-US"/>
              <a:t>CSC3113: Theory of Computation</a:t>
            </a:r>
          </a:p>
        </p:txBody>
      </p:sp>
      <p:grpSp>
        <p:nvGrpSpPr>
          <p:cNvPr id="15" name="Group 14">
            <a:extLst>
              <a:ext uri="{FF2B5EF4-FFF2-40B4-BE49-F238E27FC236}">
                <a16:creationId xmlns:a16="http://schemas.microsoft.com/office/drawing/2014/main" id="{0E24A26A-48C7-48C3-A79C-351ABE2ADD3F}"/>
              </a:ext>
            </a:extLst>
          </p:cNvPr>
          <p:cNvGrpSpPr/>
          <p:nvPr/>
        </p:nvGrpSpPr>
        <p:grpSpPr>
          <a:xfrm>
            <a:off x="5733" y="693860"/>
            <a:ext cx="8319118" cy="151690"/>
            <a:chOff x="284163" y="1577847"/>
            <a:chExt cx="8576373" cy="137411"/>
          </a:xfrm>
        </p:grpSpPr>
        <p:sp>
          <p:nvSpPr>
            <p:cNvPr id="16" name="Rectangle 15">
              <a:extLst>
                <a:ext uri="{FF2B5EF4-FFF2-40B4-BE49-F238E27FC236}">
                  <a16:creationId xmlns:a16="http://schemas.microsoft.com/office/drawing/2014/main" id="{3F56B814-B539-41F1-A738-F61039A623A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7D3600D2-D436-40F4-8926-0D5600A1AC9D}"/>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B9DA912-4B64-4758-BE48-65A67F158C2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0B270661-1070-47DF-98AC-28C37194309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20" name="Text Placeholder 8">
            <a:extLst>
              <a:ext uri="{FF2B5EF4-FFF2-40B4-BE49-F238E27FC236}">
                <a16:creationId xmlns:a16="http://schemas.microsoft.com/office/drawing/2014/main" id="{F5CF1E09-2079-4323-8C3B-EE1BCFCFB41A}"/>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1287420701"/>
      </p:ext>
    </p:extLst>
  </p:cSld>
  <p:clrMapOvr>
    <a:masterClrMapping/>
  </p:clrMapOvr>
  <p:hf hd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4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3532518"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4441114" y="65642"/>
            <a:ext cx="4695247" cy="6307452"/>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4316726"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180033" y="3157926"/>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32991" y="1389672"/>
            <a:ext cx="4331191" cy="3884092"/>
          </a:xfrm>
        </p:spPr>
        <p:txBody>
          <a:bodyPr/>
          <a:lstStyle/>
          <a:p>
            <a:r>
              <a:rPr lang="en-US"/>
              <a:t>Click icon to add picture</a:t>
            </a:r>
          </a:p>
        </p:txBody>
      </p:sp>
    </p:spTree>
    <p:extLst>
      <p:ext uri="{BB962C8B-B14F-4D97-AF65-F5344CB8AC3E}">
        <p14:creationId xmlns:p14="http://schemas.microsoft.com/office/powerpoint/2010/main" val="3745132808"/>
      </p:ext>
    </p:extLst>
  </p:cSld>
  <p:clrMapOvr>
    <a:masterClrMapping/>
  </p:clrMapOvr>
  <p:hf hdr="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1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2491745"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3424474" y="65642"/>
            <a:ext cx="5711888" cy="6307452"/>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3275953"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27643" y="3198004"/>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32992" y="1389672"/>
            <a:ext cx="3229110" cy="3884092"/>
          </a:xfrm>
        </p:spPr>
        <p:txBody>
          <a:bodyPr/>
          <a:lstStyle/>
          <a:p>
            <a:r>
              <a:rPr lang="en-US"/>
              <a:t>Click icon to add picture</a:t>
            </a:r>
          </a:p>
        </p:txBody>
      </p:sp>
    </p:spTree>
    <p:extLst>
      <p:ext uri="{BB962C8B-B14F-4D97-AF65-F5344CB8AC3E}">
        <p14:creationId xmlns:p14="http://schemas.microsoft.com/office/powerpoint/2010/main" val="774870983"/>
      </p:ext>
    </p:extLst>
  </p:cSld>
  <p:clrMapOvr>
    <a:masterClrMapping/>
  </p:clrMapOvr>
  <p:hf hdr="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2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3532518"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27710" y="1403570"/>
            <a:ext cx="4316725" cy="3902716"/>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4316726"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180033" y="3157926"/>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4446919" y="0"/>
            <a:ext cx="4601102" cy="6405066"/>
          </a:xfrm>
        </p:spPr>
        <p:txBody>
          <a:bodyPr/>
          <a:lstStyle/>
          <a:p>
            <a:r>
              <a:rPr lang="en-US"/>
              <a:t>Click icon to add picture</a:t>
            </a:r>
          </a:p>
        </p:txBody>
      </p:sp>
    </p:spTree>
    <p:extLst>
      <p:ext uri="{BB962C8B-B14F-4D97-AF65-F5344CB8AC3E}">
        <p14:creationId xmlns:p14="http://schemas.microsoft.com/office/powerpoint/2010/main" val="2908538395"/>
      </p:ext>
    </p:extLst>
  </p:cSld>
  <p:clrMapOvr>
    <a:masterClrMapping/>
  </p:clrMapOvr>
  <p:hf hdr="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2491745"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33438" y="1389673"/>
            <a:ext cx="3242518" cy="3916614"/>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3275953"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27643" y="3198004"/>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3410618" y="31669"/>
            <a:ext cx="5699943" cy="6405362"/>
          </a:xfrm>
        </p:spPr>
        <p:txBody>
          <a:bodyPr/>
          <a:lstStyle/>
          <a:p>
            <a:r>
              <a:rPr lang="en-US"/>
              <a:t>Click icon to add picture</a:t>
            </a:r>
          </a:p>
        </p:txBody>
      </p:sp>
    </p:spTree>
    <p:extLst>
      <p:ext uri="{BB962C8B-B14F-4D97-AF65-F5344CB8AC3E}">
        <p14:creationId xmlns:p14="http://schemas.microsoft.com/office/powerpoint/2010/main" val="3724207148"/>
      </p:ext>
    </p:extLst>
  </p:cSld>
  <p:clrMapOvr>
    <a:masterClrMapping/>
  </p:clrMapOvr>
  <p:hf hdr="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5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29744" y="11545"/>
            <a:ext cx="8269938" cy="865337"/>
          </a:xfrm>
          <a:prstGeom prst="rect">
            <a:avLst/>
          </a:prstGeom>
          <a:solidFill>
            <a:schemeClr val="bg2">
              <a:lumMod val="50000"/>
            </a:schemeClr>
          </a:solidFill>
        </p:spPr>
        <p:txBody>
          <a:bodyPr vert="horz" lIns="91440" tIns="45720" rIns="91440" bIns="45720" rtlCol="0" anchor="ctr" anchorCtr="0">
            <a:noAutofit/>
          </a:bodyPr>
          <a:lstStyle>
            <a:lvl1pPr algn="l" defTabSz="289322" rtl="0" eaLnBrk="1" latinLnBrk="0" hangingPunct="1">
              <a:spcBef>
                <a:spcPct val="0"/>
              </a:spcBef>
              <a:buNone/>
              <a:defRPr sz="2400" b="1"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461165" y="5830031"/>
            <a:ext cx="4638517" cy="566738"/>
          </a:xfrm>
          <a:prstGeom prst="rect">
            <a:avLst/>
          </a:prstGeom>
          <a:solidFill>
            <a:schemeClr val="bg2">
              <a:lumMod val="75000"/>
            </a:schemeClr>
          </a:solidFill>
        </p:spPr>
        <p:txBody>
          <a:bodyPr anchor="ctr">
            <a:normAutofit/>
          </a:bodyPr>
          <a:lstStyle>
            <a:lvl1pPr marL="0" indent="0">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en-US" dirty="0"/>
              <a:t>Click to edit sub-title</a:t>
            </a:r>
          </a:p>
        </p:txBody>
      </p:sp>
      <p:sp>
        <p:nvSpPr>
          <p:cNvPr id="6" name="Footer Placeholder 5"/>
          <p:cNvSpPr>
            <a:spLocks noGrp="1"/>
          </p:cNvSpPr>
          <p:nvPr>
            <p:ph type="ftr" sz="quarter" idx="11"/>
          </p:nvPr>
        </p:nvSpPr>
        <p:spPr>
          <a:xfrm>
            <a:off x="61148" y="6437040"/>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905148"/>
            <a:ext cx="4304781" cy="5503628"/>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642103" y="3603573"/>
            <a:ext cx="5517486" cy="120636"/>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0" y="801269"/>
            <a:ext cx="829744" cy="103879"/>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5" name="Content Placeholder 4">
            <a:extLst>
              <a:ext uri="{FF2B5EF4-FFF2-40B4-BE49-F238E27FC236}">
                <a16:creationId xmlns:a16="http://schemas.microsoft.com/office/drawing/2014/main" id="{E4EBD9B3-5B6B-46F4-8C50-4874619C4AA7}"/>
              </a:ext>
            </a:extLst>
          </p:cNvPr>
          <p:cNvSpPr>
            <a:spLocks noGrp="1"/>
          </p:cNvSpPr>
          <p:nvPr>
            <p:ph sz="quarter" idx="15"/>
          </p:nvPr>
        </p:nvSpPr>
        <p:spPr>
          <a:xfrm>
            <a:off x="4461165" y="905147"/>
            <a:ext cx="4649500" cy="48971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45599877"/>
      </p:ext>
    </p:extLst>
  </p:cSld>
  <p:clrMapOvr>
    <a:masterClrMapping/>
  </p:clrMapOvr>
  <p:hf hdr="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Additional Title Slid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a:t>Click to edit Master subtitle style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a:extLst>
              <a:ext uri="{FF2B5EF4-FFF2-40B4-BE49-F238E27FC236}">
                <a16:creationId xmlns:a16="http://schemas.microsoft.com/office/drawing/2014/main" id="{DAC86D67-CC72-46EB-BBC7-7910A58504B1}"/>
              </a:ext>
            </a:extLst>
          </p:cNvPr>
          <p:cNvSpPr>
            <a:spLocks noGrp="1"/>
          </p:cNvSpPr>
          <p:nvPr>
            <p:ph type="body" sz="quarter" idx="13"/>
          </p:nvPr>
        </p:nvSpPr>
        <p:spPr>
          <a:xfrm>
            <a:off x="104048" y="124690"/>
            <a:ext cx="7585075" cy="1214438"/>
          </a:xfrm>
          <a:solidFill>
            <a:schemeClr val="bg2">
              <a:lumMod val="50000"/>
            </a:schemeClr>
          </a:solidFill>
        </p:spPr>
        <p:txBody>
          <a:bodyPr anchor="ctr">
            <a:normAutofit/>
          </a:bodyPr>
          <a:lstStyle>
            <a:lvl1pPr marL="0" indent="0">
              <a:buNone/>
              <a:defRPr sz="4000" b="1" i="0" cap="small" baseline="0">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4121831953"/>
      </p:ext>
    </p:extLst>
  </p:cSld>
  <p:clrMapOvr>
    <a:masterClrMapping/>
  </p:clrMapOvr>
  <p:hf hdr="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6_Picture, Content with Caption">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a:xfrm>
            <a:off x="19586" y="6437040"/>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0012" y="1978018"/>
            <a:ext cx="3027361" cy="892547"/>
          </a:xfrm>
          <a:prstGeom prst="rect">
            <a:avLst/>
          </a:prstGeom>
          <a:solidFill>
            <a:schemeClr val="bg2">
              <a:lumMod val="75000"/>
            </a:schemeClr>
          </a:solidFill>
        </p:spPr>
        <p:txBody>
          <a:bodyPr anchor="ctr">
            <a:normAutofit/>
          </a:bodyPr>
          <a:lstStyle>
            <a:lvl1pPr marL="0" indent="0" algn="l">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fi-FI" dirty="0"/>
              <a:t>Click to edit Sub-Title</a:t>
            </a:r>
          </a:p>
        </p:txBody>
      </p:sp>
      <p:sp>
        <p:nvSpPr>
          <p:cNvPr id="2" name="Title 1"/>
          <p:cNvSpPr>
            <a:spLocks noGrp="1"/>
          </p:cNvSpPr>
          <p:nvPr>
            <p:ph type="title" hasCustomPrompt="1"/>
          </p:nvPr>
        </p:nvSpPr>
        <p:spPr>
          <a:xfrm>
            <a:off x="10012" y="825142"/>
            <a:ext cx="3027361" cy="1108604"/>
          </a:xfrm>
          <a:prstGeom prst="rect">
            <a:avLst/>
          </a:prstGeom>
          <a:solidFill>
            <a:schemeClr val="bg2">
              <a:lumMod val="50000"/>
            </a:schemeClr>
          </a:solidFill>
        </p:spPr>
        <p:txBody>
          <a:bodyPr anchor="ctr">
            <a:noAutofit/>
          </a:bodyPr>
          <a:lstStyle>
            <a:lvl1pPr algn="l">
              <a:defRPr sz="24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3198808" y="-5742"/>
            <a:ext cx="5945190" cy="2859778"/>
          </a:xfrm>
          <a:prstGeom prst="rect">
            <a:avLst/>
          </a:prstGeom>
        </p:spPr>
        <p:txBody>
          <a:bodyPr/>
          <a:lstStyle>
            <a:lvl1pPr>
              <a:buNone/>
              <a:defRPr/>
            </a:lvl1pPr>
          </a:lstStyle>
          <a:p>
            <a:r>
              <a:rPr lang="en-US"/>
              <a:t>Click icon to add picture</a:t>
            </a:r>
            <a:endParaRPr/>
          </a:p>
        </p:txBody>
      </p:sp>
      <p:grpSp>
        <p:nvGrpSpPr>
          <p:cNvPr id="15" name="Group 14">
            <a:extLst>
              <a:ext uri="{FF2B5EF4-FFF2-40B4-BE49-F238E27FC236}">
                <a16:creationId xmlns:a16="http://schemas.microsoft.com/office/drawing/2014/main" id="{1BF4F5F9-AAC5-4D3D-A476-22D1497864B4}"/>
              </a:ext>
            </a:extLst>
          </p:cNvPr>
          <p:cNvGrpSpPr/>
          <p:nvPr/>
        </p:nvGrpSpPr>
        <p:grpSpPr>
          <a:xfrm rot="5400000">
            <a:off x="1691243" y="1363000"/>
            <a:ext cx="2870563" cy="144570"/>
            <a:chOff x="284163" y="1577847"/>
            <a:chExt cx="8576373" cy="137411"/>
          </a:xfrm>
        </p:grpSpPr>
        <p:sp>
          <p:nvSpPr>
            <p:cNvPr id="19" name="Rectangle 18">
              <a:extLst>
                <a:ext uri="{FF2B5EF4-FFF2-40B4-BE49-F238E27FC236}">
                  <a16:creationId xmlns:a16="http://schemas.microsoft.com/office/drawing/2014/main" id="{34054437-0C2B-4EA4-BCD0-EB20300C9A6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0" name="Rectangle 19">
              <a:extLst>
                <a:ext uri="{FF2B5EF4-FFF2-40B4-BE49-F238E27FC236}">
                  <a16:creationId xmlns:a16="http://schemas.microsoft.com/office/drawing/2014/main" id="{94113A79-A021-44EB-9A8B-853ED87E4EA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1" name="Rectangle 20">
              <a:extLst>
                <a:ext uri="{FF2B5EF4-FFF2-40B4-BE49-F238E27FC236}">
                  <a16:creationId xmlns:a16="http://schemas.microsoft.com/office/drawing/2014/main" id="{58217D9D-EADB-4D28-8D57-D74A61A49A5B}"/>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22" name="Picture 2" descr="Image result for AIUB logo">
            <a:extLst>
              <a:ext uri="{FF2B5EF4-FFF2-40B4-BE49-F238E27FC236}">
                <a16:creationId xmlns:a16="http://schemas.microsoft.com/office/drawing/2014/main" id="{9709F7AD-D698-4E85-B073-C5FD347519BD}"/>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3" name="Group 22">
            <a:extLst>
              <a:ext uri="{FF2B5EF4-FFF2-40B4-BE49-F238E27FC236}">
                <a16:creationId xmlns:a16="http://schemas.microsoft.com/office/drawing/2014/main" id="{A9A5C3CD-D4A0-456C-9C67-9496728594E4}"/>
              </a:ext>
            </a:extLst>
          </p:cNvPr>
          <p:cNvGrpSpPr/>
          <p:nvPr/>
        </p:nvGrpSpPr>
        <p:grpSpPr>
          <a:xfrm>
            <a:off x="845127" y="376524"/>
            <a:ext cx="2045992" cy="94131"/>
            <a:chOff x="284163" y="1577847"/>
            <a:chExt cx="8576373" cy="137411"/>
          </a:xfrm>
        </p:grpSpPr>
        <p:sp>
          <p:nvSpPr>
            <p:cNvPr id="24" name="Rectangle 23">
              <a:extLst>
                <a:ext uri="{FF2B5EF4-FFF2-40B4-BE49-F238E27FC236}">
                  <a16:creationId xmlns:a16="http://schemas.microsoft.com/office/drawing/2014/main" id="{A3AFA87D-9E43-4362-8A06-069DFD68EB1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5" name="Rectangle 24">
              <a:extLst>
                <a:ext uri="{FF2B5EF4-FFF2-40B4-BE49-F238E27FC236}">
                  <a16:creationId xmlns:a16="http://schemas.microsoft.com/office/drawing/2014/main" id="{7C0A408D-ECDD-4C8B-83F0-FF46792274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6" name="Rectangle 25">
              <a:extLst>
                <a:ext uri="{FF2B5EF4-FFF2-40B4-BE49-F238E27FC236}">
                  <a16:creationId xmlns:a16="http://schemas.microsoft.com/office/drawing/2014/main" id="{3701F926-1A44-44DB-8AC7-ECE892570695}"/>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17" name="Group 16">
            <a:extLst>
              <a:ext uri="{FF2B5EF4-FFF2-40B4-BE49-F238E27FC236}">
                <a16:creationId xmlns:a16="http://schemas.microsoft.com/office/drawing/2014/main" id="{84679EC3-941B-4F91-BFC7-252046D6479D}"/>
              </a:ext>
            </a:extLst>
          </p:cNvPr>
          <p:cNvGrpSpPr/>
          <p:nvPr/>
        </p:nvGrpSpPr>
        <p:grpSpPr>
          <a:xfrm>
            <a:off x="19586" y="2961403"/>
            <a:ext cx="9124412" cy="56355"/>
            <a:chOff x="284163" y="1577847"/>
            <a:chExt cx="8576373" cy="137411"/>
          </a:xfrm>
        </p:grpSpPr>
        <p:sp>
          <p:nvSpPr>
            <p:cNvPr id="18" name="Rectangle 17">
              <a:extLst>
                <a:ext uri="{FF2B5EF4-FFF2-40B4-BE49-F238E27FC236}">
                  <a16:creationId xmlns:a16="http://schemas.microsoft.com/office/drawing/2014/main" id="{1AFAD572-4C30-469E-AA8F-715E1635B67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7" name="Rectangle 26">
              <a:extLst>
                <a:ext uri="{FF2B5EF4-FFF2-40B4-BE49-F238E27FC236}">
                  <a16:creationId xmlns:a16="http://schemas.microsoft.com/office/drawing/2014/main" id="{894BDEAE-83C6-4745-84C9-88EA58E2141E}"/>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8" name="Rectangle 27">
              <a:extLst>
                <a:ext uri="{FF2B5EF4-FFF2-40B4-BE49-F238E27FC236}">
                  <a16:creationId xmlns:a16="http://schemas.microsoft.com/office/drawing/2014/main" id="{1835369D-0B05-4577-9604-26C23F944728}"/>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29" name="Group 28">
            <a:extLst>
              <a:ext uri="{FF2B5EF4-FFF2-40B4-BE49-F238E27FC236}">
                <a16:creationId xmlns:a16="http://schemas.microsoft.com/office/drawing/2014/main" id="{A2F1777A-2E32-409A-A1FC-A790B44E0323}"/>
              </a:ext>
            </a:extLst>
          </p:cNvPr>
          <p:cNvGrpSpPr/>
          <p:nvPr/>
        </p:nvGrpSpPr>
        <p:grpSpPr>
          <a:xfrm>
            <a:off x="19586" y="2961403"/>
            <a:ext cx="9124412" cy="56355"/>
            <a:chOff x="284163" y="1577847"/>
            <a:chExt cx="8576373" cy="137411"/>
          </a:xfrm>
        </p:grpSpPr>
        <p:sp>
          <p:nvSpPr>
            <p:cNvPr id="30" name="Rectangle 29">
              <a:extLst>
                <a:ext uri="{FF2B5EF4-FFF2-40B4-BE49-F238E27FC236}">
                  <a16:creationId xmlns:a16="http://schemas.microsoft.com/office/drawing/2014/main" id="{68EAED6F-A157-4ACB-8E60-EDC2A8788B8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1" name="Rectangle 30">
              <a:extLst>
                <a:ext uri="{FF2B5EF4-FFF2-40B4-BE49-F238E27FC236}">
                  <a16:creationId xmlns:a16="http://schemas.microsoft.com/office/drawing/2014/main" id="{2C06A898-136A-48F4-88ED-A7B7380BFC72}"/>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2" name="Rectangle 31">
              <a:extLst>
                <a:ext uri="{FF2B5EF4-FFF2-40B4-BE49-F238E27FC236}">
                  <a16:creationId xmlns:a16="http://schemas.microsoft.com/office/drawing/2014/main" id="{A491EEDB-CB52-45C5-A4C7-E1A74AD976B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7" name="Content Placeholder 6">
            <a:extLst>
              <a:ext uri="{FF2B5EF4-FFF2-40B4-BE49-F238E27FC236}">
                <a16:creationId xmlns:a16="http://schemas.microsoft.com/office/drawing/2014/main" id="{9E87080B-4E75-48FF-AAB2-3E4F281E155E}"/>
              </a:ext>
            </a:extLst>
          </p:cNvPr>
          <p:cNvSpPr>
            <a:spLocks noGrp="1"/>
          </p:cNvSpPr>
          <p:nvPr>
            <p:ph sz="quarter" idx="14"/>
          </p:nvPr>
        </p:nvSpPr>
        <p:spPr>
          <a:xfrm>
            <a:off x="0" y="3017838"/>
            <a:ext cx="9124950" cy="33464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44106799"/>
      </p:ext>
    </p:extLst>
  </p:cSld>
  <p:clrMapOvr>
    <a:masterClrMapping/>
  </p:clrMapOvr>
  <p:hf hdr="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8_Picture, Content with Caption">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9E87080B-4E75-48FF-AAB2-3E4F281E155E}"/>
              </a:ext>
            </a:extLst>
          </p:cNvPr>
          <p:cNvSpPr>
            <a:spLocks noGrp="1"/>
          </p:cNvSpPr>
          <p:nvPr>
            <p:ph sz="quarter" idx="14"/>
          </p:nvPr>
        </p:nvSpPr>
        <p:spPr>
          <a:xfrm>
            <a:off x="0" y="3100968"/>
            <a:ext cx="9124950" cy="33464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a:xfrm>
            <a:off x="19586" y="6437040"/>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9048" y="2723902"/>
            <a:ext cx="9105902" cy="344865"/>
          </a:xfrm>
          <a:prstGeom prst="rect">
            <a:avLst/>
          </a:prstGeom>
          <a:solidFill>
            <a:schemeClr val="bg2">
              <a:lumMod val="75000"/>
            </a:schemeClr>
          </a:solidFill>
        </p:spPr>
        <p:txBody>
          <a:bodyPr anchor="ctr">
            <a:normAutofit/>
          </a:bodyPr>
          <a:lstStyle>
            <a:lvl1pPr marL="0" indent="0" algn="l">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fi-FI" dirty="0"/>
              <a:t>Click to edit Sub-Title</a:t>
            </a:r>
          </a:p>
        </p:txBody>
      </p:sp>
      <p:sp>
        <p:nvSpPr>
          <p:cNvPr id="2" name="Title 1"/>
          <p:cNvSpPr>
            <a:spLocks noGrp="1"/>
          </p:cNvSpPr>
          <p:nvPr>
            <p:ph type="title" hasCustomPrompt="1"/>
          </p:nvPr>
        </p:nvSpPr>
        <p:spPr>
          <a:xfrm>
            <a:off x="19048" y="-1"/>
            <a:ext cx="8427736" cy="678873"/>
          </a:xfrm>
          <a:prstGeom prst="rect">
            <a:avLst/>
          </a:prstGeom>
          <a:solidFill>
            <a:schemeClr val="bg2">
              <a:lumMod val="50000"/>
            </a:schemeClr>
          </a:solidFill>
        </p:spPr>
        <p:txBody>
          <a:bodyPr anchor="ctr">
            <a:noAutofit/>
          </a:bodyPr>
          <a:lstStyle>
            <a:lvl1pPr algn="l">
              <a:defRPr sz="24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19048" y="692729"/>
            <a:ext cx="9124950" cy="2017317"/>
          </a:xfrm>
          <a:prstGeom prst="rect">
            <a:avLst/>
          </a:prstGeom>
        </p:spPr>
        <p:txBody>
          <a:bodyPr/>
          <a:lstStyle>
            <a:lvl1pPr>
              <a:buNone/>
              <a:defRPr/>
            </a:lvl1pPr>
          </a:lstStyle>
          <a:p>
            <a:r>
              <a:rPr lang="en-US"/>
              <a:t>Click icon to add picture</a:t>
            </a:r>
            <a:endParaRPr/>
          </a:p>
        </p:txBody>
      </p:sp>
      <p:pic>
        <p:nvPicPr>
          <p:cNvPr id="22" name="Picture 2" descr="Image result for AIUB logo">
            <a:extLst>
              <a:ext uri="{FF2B5EF4-FFF2-40B4-BE49-F238E27FC236}">
                <a16:creationId xmlns:a16="http://schemas.microsoft.com/office/drawing/2014/main" id="{9709F7AD-D698-4E85-B073-C5FD347519BD}"/>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446784" y="10325"/>
            <a:ext cx="678165" cy="6824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3174872"/>
      </p:ext>
    </p:extLst>
  </p:cSld>
  <p:clrMapOvr>
    <a:masterClrMapping/>
  </p:clrMapOvr>
  <p:hf hdr="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7_Picture, Content with Caption">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a:xfrm>
            <a:off x="19586" y="6437040"/>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0012" y="2120908"/>
            <a:ext cx="3027361" cy="749656"/>
          </a:xfrm>
          <a:prstGeom prst="rect">
            <a:avLst/>
          </a:prstGeom>
          <a:solidFill>
            <a:schemeClr val="bg2">
              <a:lumMod val="75000"/>
            </a:schemeClr>
          </a:solidFill>
        </p:spPr>
        <p:txBody>
          <a:bodyPr anchor="ctr">
            <a:normAutofit/>
          </a:bodyPr>
          <a:lstStyle>
            <a:lvl1pPr marL="0" indent="0" algn="l">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fi-FI" dirty="0"/>
              <a:t>Click to edit Sub-Title</a:t>
            </a:r>
          </a:p>
        </p:txBody>
      </p:sp>
      <p:sp>
        <p:nvSpPr>
          <p:cNvPr id="2" name="Title 1"/>
          <p:cNvSpPr>
            <a:spLocks noGrp="1"/>
          </p:cNvSpPr>
          <p:nvPr>
            <p:ph type="title" hasCustomPrompt="1"/>
          </p:nvPr>
        </p:nvSpPr>
        <p:spPr>
          <a:xfrm>
            <a:off x="10012" y="825142"/>
            <a:ext cx="3027361" cy="1295402"/>
          </a:xfrm>
          <a:prstGeom prst="rect">
            <a:avLst/>
          </a:prstGeom>
          <a:solidFill>
            <a:schemeClr val="bg2">
              <a:lumMod val="50000"/>
            </a:schemeClr>
          </a:solidFill>
        </p:spPr>
        <p:txBody>
          <a:bodyPr anchor="ctr">
            <a:noAutofit/>
          </a:bodyPr>
          <a:lstStyle>
            <a:lvl1pPr algn="l">
              <a:defRPr sz="24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13032" y="3018120"/>
            <a:ext cx="9111382" cy="3418918"/>
          </a:xfrm>
          <a:prstGeom prst="rect">
            <a:avLst/>
          </a:prstGeom>
        </p:spPr>
        <p:txBody>
          <a:bodyPr/>
          <a:lstStyle>
            <a:lvl1pPr>
              <a:buNone/>
              <a:defRPr/>
            </a:lvl1pPr>
          </a:lstStyle>
          <a:p>
            <a:r>
              <a:rPr lang="en-US"/>
              <a:t>Click icon to add picture</a:t>
            </a:r>
            <a:endParaRPr/>
          </a:p>
        </p:txBody>
      </p:sp>
      <p:grpSp>
        <p:nvGrpSpPr>
          <p:cNvPr id="15" name="Group 14">
            <a:extLst>
              <a:ext uri="{FF2B5EF4-FFF2-40B4-BE49-F238E27FC236}">
                <a16:creationId xmlns:a16="http://schemas.microsoft.com/office/drawing/2014/main" id="{1BF4F5F9-AAC5-4D3D-A476-22D1497864B4}"/>
              </a:ext>
            </a:extLst>
          </p:cNvPr>
          <p:cNvGrpSpPr/>
          <p:nvPr/>
        </p:nvGrpSpPr>
        <p:grpSpPr>
          <a:xfrm rot="5400000">
            <a:off x="1691243" y="1363000"/>
            <a:ext cx="2870563" cy="144570"/>
            <a:chOff x="284163" y="1577847"/>
            <a:chExt cx="8576373" cy="137411"/>
          </a:xfrm>
        </p:grpSpPr>
        <p:sp>
          <p:nvSpPr>
            <p:cNvPr id="19" name="Rectangle 18">
              <a:extLst>
                <a:ext uri="{FF2B5EF4-FFF2-40B4-BE49-F238E27FC236}">
                  <a16:creationId xmlns:a16="http://schemas.microsoft.com/office/drawing/2014/main" id="{34054437-0C2B-4EA4-BCD0-EB20300C9A6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0" name="Rectangle 19">
              <a:extLst>
                <a:ext uri="{FF2B5EF4-FFF2-40B4-BE49-F238E27FC236}">
                  <a16:creationId xmlns:a16="http://schemas.microsoft.com/office/drawing/2014/main" id="{94113A79-A021-44EB-9A8B-853ED87E4EA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1" name="Rectangle 20">
              <a:extLst>
                <a:ext uri="{FF2B5EF4-FFF2-40B4-BE49-F238E27FC236}">
                  <a16:creationId xmlns:a16="http://schemas.microsoft.com/office/drawing/2014/main" id="{58217D9D-EADB-4D28-8D57-D74A61A49A5B}"/>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22" name="Picture 2" descr="Image result for AIUB logo">
            <a:extLst>
              <a:ext uri="{FF2B5EF4-FFF2-40B4-BE49-F238E27FC236}">
                <a16:creationId xmlns:a16="http://schemas.microsoft.com/office/drawing/2014/main" id="{9709F7AD-D698-4E85-B073-C5FD347519BD}"/>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3" name="Group 22">
            <a:extLst>
              <a:ext uri="{FF2B5EF4-FFF2-40B4-BE49-F238E27FC236}">
                <a16:creationId xmlns:a16="http://schemas.microsoft.com/office/drawing/2014/main" id="{A9A5C3CD-D4A0-456C-9C67-9496728594E4}"/>
              </a:ext>
            </a:extLst>
          </p:cNvPr>
          <p:cNvGrpSpPr/>
          <p:nvPr/>
        </p:nvGrpSpPr>
        <p:grpSpPr>
          <a:xfrm>
            <a:off x="845127" y="376524"/>
            <a:ext cx="2045992" cy="94131"/>
            <a:chOff x="284163" y="1577847"/>
            <a:chExt cx="8576373" cy="137411"/>
          </a:xfrm>
        </p:grpSpPr>
        <p:sp>
          <p:nvSpPr>
            <p:cNvPr id="24" name="Rectangle 23">
              <a:extLst>
                <a:ext uri="{FF2B5EF4-FFF2-40B4-BE49-F238E27FC236}">
                  <a16:creationId xmlns:a16="http://schemas.microsoft.com/office/drawing/2014/main" id="{A3AFA87D-9E43-4362-8A06-069DFD68EB1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5" name="Rectangle 24">
              <a:extLst>
                <a:ext uri="{FF2B5EF4-FFF2-40B4-BE49-F238E27FC236}">
                  <a16:creationId xmlns:a16="http://schemas.microsoft.com/office/drawing/2014/main" id="{7C0A408D-ECDD-4C8B-83F0-FF46792274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6" name="Rectangle 25">
              <a:extLst>
                <a:ext uri="{FF2B5EF4-FFF2-40B4-BE49-F238E27FC236}">
                  <a16:creationId xmlns:a16="http://schemas.microsoft.com/office/drawing/2014/main" id="{3701F926-1A44-44DB-8AC7-ECE892570695}"/>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17" name="Group 16">
            <a:extLst>
              <a:ext uri="{FF2B5EF4-FFF2-40B4-BE49-F238E27FC236}">
                <a16:creationId xmlns:a16="http://schemas.microsoft.com/office/drawing/2014/main" id="{84679EC3-941B-4F91-BFC7-252046D6479D}"/>
              </a:ext>
            </a:extLst>
          </p:cNvPr>
          <p:cNvGrpSpPr/>
          <p:nvPr/>
        </p:nvGrpSpPr>
        <p:grpSpPr>
          <a:xfrm>
            <a:off x="19586" y="2961403"/>
            <a:ext cx="9124412" cy="56355"/>
            <a:chOff x="284163" y="1577847"/>
            <a:chExt cx="8576373" cy="137411"/>
          </a:xfrm>
        </p:grpSpPr>
        <p:sp>
          <p:nvSpPr>
            <p:cNvPr id="18" name="Rectangle 17">
              <a:extLst>
                <a:ext uri="{FF2B5EF4-FFF2-40B4-BE49-F238E27FC236}">
                  <a16:creationId xmlns:a16="http://schemas.microsoft.com/office/drawing/2014/main" id="{1AFAD572-4C30-469E-AA8F-715E1635B67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7" name="Rectangle 26">
              <a:extLst>
                <a:ext uri="{FF2B5EF4-FFF2-40B4-BE49-F238E27FC236}">
                  <a16:creationId xmlns:a16="http://schemas.microsoft.com/office/drawing/2014/main" id="{894BDEAE-83C6-4745-84C9-88EA58E2141E}"/>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8" name="Rectangle 27">
              <a:extLst>
                <a:ext uri="{FF2B5EF4-FFF2-40B4-BE49-F238E27FC236}">
                  <a16:creationId xmlns:a16="http://schemas.microsoft.com/office/drawing/2014/main" id="{1835369D-0B05-4577-9604-26C23F944728}"/>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29" name="Group 28">
            <a:extLst>
              <a:ext uri="{FF2B5EF4-FFF2-40B4-BE49-F238E27FC236}">
                <a16:creationId xmlns:a16="http://schemas.microsoft.com/office/drawing/2014/main" id="{A2F1777A-2E32-409A-A1FC-A790B44E0323}"/>
              </a:ext>
            </a:extLst>
          </p:cNvPr>
          <p:cNvGrpSpPr/>
          <p:nvPr/>
        </p:nvGrpSpPr>
        <p:grpSpPr>
          <a:xfrm>
            <a:off x="19586" y="2961403"/>
            <a:ext cx="9124412" cy="56355"/>
            <a:chOff x="284163" y="1577847"/>
            <a:chExt cx="8576373" cy="137411"/>
          </a:xfrm>
        </p:grpSpPr>
        <p:sp>
          <p:nvSpPr>
            <p:cNvPr id="30" name="Rectangle 29">
              <a:extLst>
                <a:ext uri="{FF2B5EF4-FFF2-40B4-BE49-F238E27FC236}">
                  <a16:creationId xmlns:a16="http://schemas.microsoft.com/office/drawing/2014/main" id="{68EAED6F-A157-4ACB-8E60-EDC2A8788B8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1" name="Rectangle 30">
              <a:extLst>
                <a:ext uri="{FF2B5EF4-FFF2-40B4-BE49-F238E27FC236}">
                  <a16:creationId xmlns:a16="http://schemas.microsoft.com/office/drawing/2014/main" id="{2C06A898-136A-48F4-88ED-A7B7380BFC72}"/>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2" name="Rectangle 31">
              <a:extLst>
                <a:ext uri="{FF2B5EF4-FFF2-40B4-BE49-F238E27FC236}">
                  <a16:creationId xmlns:a16="http://schemas.microsoft.com/office/drawing/2014/main" id="{A491EEDB-CB52-45C5-A4C7-E1A74AD976B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7" name="Content Placeholder 6">
            <a:extLst>
              <a:ext uri="{FF2B5EF4-FFF2-40B4-BE49-F238E27FC236}">
                <a16:creationId xmlns:a16="http://schemas.microsoft.com/office/drawing/2014/main" id="{EF04E520-C1FA-43ED-B1FB-7EEC95054D0D}"/>
              </a:ext>
            </a:extLst>
          </p:cNvPr>
          <p:cNvSpPr>
            <a:spLocks noGrp="1"/>
          </p:cNvSpPr>
          <p:nvPr>
            <p:ph sz="quarter" idx="14"/>
          </p:nvPr>
        </p:nvSpPr>
        <p:spPr>
          <a:xfrm>
            <a:off x="3198814" y="-3175"/>
            <a:ext cx="5926137" cy="29638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11005845"/>
      </p:ext>
    </p:extLst>
  </p:cSld>
  <p:clrMapOvr>
    <a:masterClrMapping/>
  </p:clrMapOvr>
  <p:hf hdr="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11732" y="4955894"/>
            <a:ext cx="4487951" cy="804862"/>
          </a:xfrm>
          <a:prstGeom prst="rect">
            <a:avLst/>
          </a:prstGeom>
          <a:solidFill>
            <a:schemeClr val="bg2">
              <a:lumMod val="50000"/>
            </a:schemeClr>
          </a:solidFill>
        </p:spPr>
        <p:txBody>
          <a:bodyPr vert="horz" lIns="91440" tIns="45720" rIns="91440" bIns="45720" rtlCol="0" anchor="ctr" anchorCtr="0">
            <a:noAutofit/>
          </a:bodyPr>
          <a:lstStyle>
            <a:lvl1pPr algn="l" defTabSz="289322" rtl="0" eaLnBrk="1" latinLnBrk="0" hangingPunct="1">
              <a:spcBef>
                <a:spcPct val="0"/>
              </a:spcBef>
              <a:buNone/>
              <a:defRPr sz="2400" b="1"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611732" y="5760756"/>
            <a:ext cx="4487951" cy="566738"/>
          </a:xfrm>
          <a:prstGeom prst="rect">
            <a:avLst/>
          </a:prstGeom>
          <a:solidFill>
            <a:schemeClr val="bg2">
              <a:lumMod val="75000"/>
            </a:schemeClr>
          </a:solidFill>
        </p:spPr>
        <p:txBody>
          <a:bodyPr anchor="ctr">
            <a:normAutofit/>
          </a:bodyPr>
          <a:lstStyle>
            <a:lvl1pPr marL="0" indent="0">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en-US" dirty="0"/>
              <a:t>Click to edit sub-title</a:t>
            </a:r>
          </a:p>
        </p:txBody>
      </p:sp>
      <p:sp>
        <p:nvSpPr>
          <p:cNvPr id="6" name="Footer Placeholder 5"/>
          <p:cNvSpPr>
            <a:spLocks noGrp="1"/>
          </p:cNvSpPr>
          <p:nvPr>
            <p:ph type="ftr" sz="quarter" idx="11"/>
          </p:nvPr>
        </p:nvSpPr>
        <p:spPr>
          <a:xfrm>
            <a:off x="61148" y="6437040"/>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2" y="813356"/>
            <a:ext cx="4283267" cy="2780144"/>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sp>
        <p:nvSpPr>
          <p:cNvPr id="14" name="Picture Placeholder 2"/>
          <p:cNvSpPr>
            <a:spLocks noGrp="1"/>
          </p:cNvSpPr>
          <p:nvPr>
            <p:ph type="pic" idx="14"/>
          </p:nvPr>
        </p:nvSpPr>
        <p:spPr>
          <a:xfrm>
            <a:off x="33224" y="3650022"/>
            <a:ext cx="4281053" cy="2730488"/>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247281" y="3117286"/>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99455" y="357962"/>
            <a:ext cx="3295091" cy="103544"/>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5" name="Content Placeholder 4">
            <a:extLst>
              <a:ext uri="{FF2B5EF4-FFF2-40B4-BE49-F238E27FC236}">
                <a16:creationId xmlns:a16="http://schemas.microsoft.com/office/drawing/2014/main" id="{C4F520B4-FEA5-40A6-A63E-7A2FBCA9F0CD}"/>
              </a:ext>
            </a:extLst>
          </p:cNvPr>
          <p:cNvSpPr>
            <a:spLocks noGrp="1"/>
          </p:cNvSpPr>
          <p:nvPr>
            <p:ph sz="quarter" idx="15"/>
          </p:nvPr>
        </p:nvSpPr>
        <p:spPr>
          <a:xfrm>
            <a:off x="4616451" y="-22225"/>
            <a:ext cx="4483100" cy="4977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1434808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3 Pictures with Caption">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36395" y="4955894"/>
            <a:ext cx="5904853" cy="804862"/>
          </a:xfrm>
          <a:prstGeom prst="rect">
            <a:avLst/>
          </a:prstGeom>
          <a:solidFill>
            <a:schemeClr val="bg2">
              <a:lumMod val="50000"/>
            </a:schemeClr>
          </a:solidFill>
        </p:spPr>
        <p:txBody>
          <a:bodyPr vert="horz" lIns="91440" tIns="45720" rIns="91440" bIns="45720" rtlCol="0" anchor="ctr" anchorCtr="0">
            <a:noAutofit/>
          </a:bodyPr>
          <a:lstStyle>
            <a:lvl1pPr algn="l" defTabSz="289322" rtl="0" eaLnBrk="1" latinLnBrk="0" hangingPunct="1">
              <a:spcBef>
                <a:spcPct val="0"/>
              </a:spcBef>
              <a:buNone/>
              <a:defRPr sz="2400" b="1" i="0" kern="1200" cap="small" baseline="0">
                <a:solidFill>
                  <a:schemeClr val="bg1"/>
                </a:solidFill>
                <a:latin typeface="+mj-lt"/>
                <a:ea typeface="+mj-ea"/>
                <a:cs typeface="+mj-cs"/>
              </a:defRPr>
            </a:lvl1pPr>
          </a:lstStyle>
          <a:p>
            <a:r>
              <a:rPr lang="en-US" dirty="0"/>
              <a:t>Click to edit title</a:t>
            </a:r>
            <a:endParaRPr dirty="0"/>
          </a:p>
        </p:txBody>
      </p:sp>
      <p:sp>
        <p:nvSpPr>
          <p:cNvPr id="3" name="Picture Placeholder 2"/>
          <p:cNvSpPr>
            <a:spLocks noGrp="1"/>
          </p:cNvSpPr>
          <p:nvPr>
            <p:ph type="pic" idx="1"/>
          </p:nvPr>
        </p:nvSpPr>
        <p:spPr>
          <a:xfrm>
            <a:off x="3220183" y="14286"/>
            <a:ext cx="5904853" cy="4932247"/>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sp>
        <p:nvSpPr>
          <p:cNvPr id="4" name="Text Placeholder 3"/>
          <p:cNvSpPr>
            <a:spLocks noGrp="1"/>
          </p:cNvSpPr>
          <p:nvPr>
            <p:ph type="body" sz="half" idx="2" hasCustomPrompt="1"/>
          </p:nvPr>
        </p:nvSpPr>
        <p:spPr>
          <a:xfrm>
            <a:off x="3236395" y="5760756"/>
            <a:ext cx="5904853" cy="566738"/>
          </a:xfrm>
          <a:prstGeom prst="rect">
            <a:avLst/>
          </a:prstGeom>
          <a:solidFill>
            <a:schemeClr val="bg2">
              <a:lumMod val="75000"/>
            </a:schemeClr>
          </a:solidFill>
        </p:spPr>
        <p:txBody>
          <a:bodyPr anchor="ctr">
            <a:noAutofit/>
          </a:bodyPr>
          <a:lstStyle>
            <a:lvl1pPr marL="0" indent="0">
              <a:spcBef>
                <a:spcPts val="0"/>
              </a:spcBef>
              <a:buNone/>
              <a:defRPr sz="18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en-US" dirty="0"/>
              <a:t>Click to edit sub-title</a:t>
            </a:r>
          </a:p>
        </p:txBody>
      </p:sp>
      <p:sp>
        <p:nvSpPr>
          <p:cNvPr id="6" name="Footer Placeholder 5"/>
          <p:cNvSpPr>
            <a:spLocks noGrp="1"/>
          </p:cNvSpPr>
          <p:nvPr>
            <p:ph type="ftr" sz="quarter" idx="11"/>
          </p:nvPr>
        </p:nvSpPr>
        <p:spPr>
          <a:xfrm>
            <a:off x="61148" y="6437040"/>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2990163" cy="2780144"/>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sp>
        <p:nvSpPr>
          <p:cNvPr id="14" name="Picture Placeholder 2"/>
          <p:cNvSpPr>
            <a:spLocks noGrp="1"/>
          </p:cNvSpPr>
          <p:nvPr>
            <p:ph type="pic" idx="14"/>
          </p:nvPr>
        </p:nvSpPr>
        <p:spPr>
          <a:xfrm>
            <a:off x="33222" y="3650022"/>
            <a:ext cx="2987790" cy="2730488"/>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85560" y="313980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4"/>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Tree>
    <p:extLst>
      <p:ext uri="{BB962C8B-B14F-4D97-AF65-F5344CB8AC3E}">
        <p14:creationId xmlns:p14="http://schemas.microsoft.com/office/powerpoint/2010/main" val="2695846658"/>
      </p:ext>
    </p:extLst>
  </p:cSld>
  <p:clrMapOvr>
    <a:overrideClrMapping bg1="lt1" tx1="dk1" bg2="lt2" tx2="dk2" accent1="accent1" accent2="accent2" accent3="accent3" accent4="accent4" accent5="accent5" accent6="accent6" hlink="hlink" folHlink="folHlink"/>
  </p:clrMapOvr>
  <p:hf hdr="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Mission &amp; Vision">
    <p:spTree>
      <p:nvGrpSpPr>
        <p:cNvPr id="1" name=""/>
        <p:cNvGrpSpPr/>
        <p:nvPr/>
      </p:nvGrpSpPr>
      <p:grpSpPr>
        <a:xfrm>
          <a:off x="0" y="0"/>
          <a:ext cx="0" cy="0"/>
          <a:chOff x="0" y="0"/>
          <a:chExt cx="0" cy="0"/>
        </a:xfrm>
      </p:grpSpPr>
      <p:grpSp>
        <p:nvGrpSpPr>
          <p:cNvPr id="11" name="Group 10"/>
          <p:cNvGrpSpPr/>
          <p:nvPr/>
        </p:nvGrpSpPr>
        <p:grpSpPr>
          <a:xfrm rot="5400000">
            <a:off x="2738521" y="2916283"/>
            <a:ext cx="3892454" cy="130602"/>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15" name="Rectangle 14">
            <a:extLst>
              <a:ext uri="{FF2B5EF4-FFF2-40B4-BE49-F238E27FC236}">
                <a16:creationId xmlns:a16="http://schemas.microsoft.com/office/drawing/2014/main" id="{5B263954-7581-47FF-92A3-479156E58877}"/>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7" name="Picture 2" descr="Image result for AIUB logo">
            <a:extLst>
              <a:ext uri="{FF2B5EF4-FFF2-40B4-BE49-F238E27FC236}">
                <a16:creationId xmlns:a16="http://schemas.microsoft.com/office/drawing/2014/main" id="{585DC8C7-36F8-4BBC-83D4-45ABD100076E}"/>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5CEDEE83-FAFE-4DBD-8381-923287B5D359}"/>
              </a:ext>
            </a:extLst>
          </p:cNvPr>
          <p:cNvSpPr txBox="1"/>
          <p:nvPr/>
        </p:nvSpPr>
        <p:spPr>
          <a:xfrm>
            <a:off x="117486" y="101119"/>
            <a:ext cx="7621950" cy="892552"/>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spcBef>
                <a:spcPts val="0"/>
              </a:spcBef>
              <a:spcAft>
                <a:spcPts val="0"/>
              </a:spcAft>
            </a:pPr>
            <a:r>
              <a:rPr lang="en-US" sz="4000" b="1" i="0" cap="small" baseline="0" dirty="0">
                <a:solidFill>
                  <a:schemeClr val="bg1"/>
                </a:solidFill>
              </a:rPr>
              <a:t>Mission &amp; Vision</a:t>
            </a:r>
          </a:p>
          <a:p>
            <a:pPr algn="ctr"/>
            <a:endParaRPr lang="en-US" sz="600" b="1" i="0" cap="small" baseline="0" dirty="0">
              <a:solidFill>
                <a:schemeClr val="bg1"/>
              </a:solidFill>
            </a:endParaRPr>
          </a:p>
        </p:txBody>
      </p:sp>
      <p:sp>
        <p:nvSpPr>
          <p:cNvPr id="20" name="TextBox 19">
            <a:extLst>
              <a:ext uri="{FF2B5EF4-FFF2-40B4-BE49-F238E27FC236}">
                <a16:creationId xmlns:a16="http://schemas.microsoft.com/office/drawing/2014/main" id="{43E2F543-4B76-4677-882A-2A87F5D0F0BA}"/>
              </a:ext>
            </a:extLst>
          </p:cNvPr>
          <p:cNvSpPr txBox="1"/>
          <p:nvPr/>
        </p:nvSpPr>
        <p:spPr>
          <a:xfrm>
            <a:off x="0" y="1201317"/>
            <a:ext cx="4572000" cy="369332"/>
          </a:xfrm>
          <a:prstGeom prst="rect">
            <a:avLst/>
          </a:prstGeom>
          <a:noFill/>
        </p:spPr>
        <p:txBody>
          <a:bodyPr wrap="square" rtlCol="0">
            <a:spAutoFit/>
          </a:bodyPr>
          <a:lstStyle/>
          <a:p>
            <a:pPr algn="ctr"/>
            <a:r>
              <a:rPr lang="en-US" b="1" dirty="0">
                <a:solidFill>
                  <a:schemeClr val="tx1"/>
                </a:solidFill>
              </a:rPr>
              <a:t>American International University-Bangladesh</a:t>
            </a:r>
          </a:p>
        </p:txBody>
      </p:sp>
      <p:sp>
        <p:nvSpPr>
          <p:cNvPr id="21" name="TextBox 20">
            <a:extLst>
              <a:ext uri="{FF2B5EF4-FFF2-40B4-BE49-F238E27FC236}">
                <a16:creationId xmlns:a16="http://schemas.microsoft.com/office/drawing/2014/main" id="{411B5F34-93B2-4082-86C1-5DED06698B8C}"/>
              </a:ext>
            </a:extLst>
          </p:cNvPr>
          <p:cNvSpPr txBox="1"/>
          <p:nvPr/>
        </p:nvSpPr>
        <p:spPr>
          <a:xfrm>
            <a:off x="114490" y="5281054"/>
            <a:ext cx="4564358" cy="1107996"/>
          </a:xfrm>
          <a:prstGeom prst="rect">
            <a:avLst/>
          </a:prstGeom>
          <a:noFill/>
        </p:spPr>
        <p:txBody>
          <a:bodyPr wrap="square" rtlCol="0">
            <a:spAutoFit/>
          </a:bodyPr>
          <a:lstStyle/>
          <a:p>
            <a:pPr algn="just"/>
            <a:r>
              <a:rPr lang="en-US" sz="1800" b="1" i="0" kern="1200" dirty="0">
                <a:solidFill>
                  <a:srgbClr val="004EA8"/>
                </a:solidFill>
                <a:effectLst/>
                <a:latin typeface="+mn-lt"/>
                <a:ea typeface="+mn-ea"/>
                <a:cs typeface="+mn-cs"/>
              </a:rPr>
              <a:t>Vision: </a:t>
            </a:r>
            <a:r>
              <a:rPr lang="en-US" sz="1600" kern="1200" dirty="0">
                <a:solidFill>
                  <a:srgbClr val="004EA8"/>
                </a:solidFill>
                <a:latin typeface="+mn-lt"/>
                <a:ea typeface="+mn-ea"/>
                <a:cs typeface="+mn-cs"/>
              </a:rPr>
              <a:t>The Faculty of Science and Technology is committed to equip students with world class scientific research and industry-oriented knowledge and skills.</a:t>
            </a:r>
          </a:p>
        </p:txBody>
      </p:sp>
      <p:sp>
        <p:nvSpPr>
          <p:cNvPr id="7" name="TextBox 6">
            <a:extLst>
              <a:ext uri="{FF2B5EF4-FFF2-40B4-BE49-F238E27FC236}">
                <a16:creationId xmlns:a16="http://schemas.microsoft.com/office/drawing/2014/main" id="{305A9FB5-E3AF-434A-9216-D167818705BD}"/>
              </a:ext>
            </a:extLst>
          </p:cNvPr>
          <p:cNvSpPr txBox="1"/>
          <p:nvPr/>
        </p:nvSpPr>
        <p:spPr>
          <a:xfrm>
            <a:off x="0" y="1651077"/>
            <a:ext cx="4637117" cy="3031599"/>
          </a:xfrm>
          <a:prstGeom prst="rect">
            <a:avLst/>
          </a:prstGeom>
          <a:noFill/>
        </p:spPr>
        <p:txBody>
          <a:bodyPr wrap="square" rtlCol="0">
            <a:spAutoFit/>
          </a:bodyPr>
          <a:lstStyle/>
          <a:p>
            <a:pPr algn="just">
              <a:spcBef>
                <a:spcPts val="0"/>
              </a:spcBef>
            </a:pPr>
            <a:r>
              <a:rPr lang="en-US" sz="1550" b="1" i="0" kern="1200" dirty="0">
                <a:solidFill>
                  <a:schemeClr val="tx1"/>
                </a:solidFill>
                <a:effectLst/>
                <a:latin typeface="+mn-lt"/>
                <a:ea typeface="+mn-ea"/>
                <a:cs typeface="+mn-cs"/>
              </a:rPr>
              <a:t>Vision: </a:t>
            </a:r>
            <a:r>
              <a:rPr lang="en-US" sz="1550" b="0" i="0" dirty="0">
                <a:solidFill>
                  <a:schemeClr val="tx1"/>
                </a:solidFill>
                <a:effectLst/>
                <a:latin typeface="+mn-lt"/>
              </a:rPr>
              <a:t>AMERICAN INTERNATIONAL UNIVERSITY-BANGLADESH (AIUB) envisions promoting professionals and excellent leadership catering to the technological progress and development needs of the country.</a:t>
            </a:r>
          </a:p>
          <a:p>
            <a:pPr algn="just">
              <a:spcBef>
                <a:spcPts val="600"/>
              </a:spcBef>
            </a:pPr>
            <a:r>
              <a:rPr lang="en-US" sz="1550" b="1" i="0" dirty="0">
                <a:solidFill>
                  <a:schemeClr val="tx1"/>
                </a:solidFill>
                <a:effectLst/>
                <a:latin typeface="+mn-lt"/>
              </a:rPr>
              <a:t>Mission: </a:t>
            </a:r>
            <a:r>
              <a:rPr lang="en-US" sz="1550" b="0" i="0" dirty="0">
                <a:solidFill>
                  <a:schemeClr val="tx1"/>
                </a:solidFill>
                <a:effectLst/>
                <a:latin typeface="+mn-lt"/>
              </a:rPr>
              <a:t>AMERICAN INTERNATIONAL UNIVERSITY-BANGLADESH (AIUB) is committed to provide quality and excellent computer-based academic programs responsive to the emerging challenges of the time. It is dedicated to nurture and produce competent world class professional imbued with strong sense of ethical values ready to face the competitive world of arts, business, science, social science and technology.</a:t>
            </a:r>
            <a:endParaRPr lang="en-US" sz="1550" b="0" dirty="0">
              <a:solidFill>
                <a:schemeClr val="tx1"/>
              </a:solidFill>
              <a:latin typeface="+mn-lt"/>
            </a:endParaRPr>
          </a:p>
        </p:txBody>
      </p:sp>
      <p:sp>
        <p:nvSpPr>
          <p:cNvPr id="22" name="TextBox 21">
            <a:extLst>
              <a:ext uri="{FF2B5EF4-FFF2-40B4-BE49-F238E27FC236}">
                <a16:creationId xmlns:a16="http://schemas.microsoft.com/office/drawing/2014/main" id="{36E669BC-32E3-47A9-82A8-9D07E3B007A0}"/>
              </a:ext>
            </a:extLst>
          </p:cNvPr>
          <p:cNvSpPr txBox="1"/>
          <p:nvPr/>
        </p:nvSpPr>
        <p:spPr>
          <a:xfrm>
            <a:off x="4747890" y="5244420"/>
            <a:ext cx="4415444" cy="1323439"/>
          </a:xfrm>
          <a:prstGeom prst="rect">
            <a:avLst/>
          </a:prstGeom>
          <a:noFill/>
        </p:spPr>
        <p:txBody>
          <a:bodyPr wrap="square" rtlCol="0">
            <a:spAutoFit/>
          </a:bodyPr>
          <a:lstStyle/>
          <a:p>
            <a:pPr algn="just"/>
            <a:r>
              <a:rPr lang="en-US" sz="1600" b="1" i="0" dirty="0">
                <a:solidFill>
                  <a:srgbClr val="004EA8"/>
                </a:solidFill>
                <a:effectLst/>
                <a:latin typeface="+mn-lt"/>
              </a:rPr>
              <a:t>Mission: </a:t>
            </a:r>
            <a:r>
              <a:rPr lang="en-US" sz="1600" kern="1200" dirty="0">
                <a:solidFill>
                  <a:srgbClr val="004EA8"/>
                </a:solidFill>
                <a:latin typeface="+mn-lt"/>
                <a:ea typeface="+mn-ea"/>
                <a:cs typeface="+mn-cs"/>
              </a:rPr>
              <a:t>To create highly skilled and globally competitive professionals with advanced theoretical and applied knowledge responsive to the needs of the society in the discipline of science and technology.</a:t>
            </a:r>
          </a:p>
        </p:txBody>
      </p:sp>
      <p:sp>
        <p:nvSpPr>
          <p:cNvPr id="16" name="TextBox 15">
            <a:extLst>
              <a:ext uri="{FF2B5EF4-FFF2-40B4-BE49-F238E27FC236}">
                <a16:creationId xmlns:a16="http://schemas.microsoft.com/office/drawing/2014/main" id="{8074BD07-0EFB-4C90-9394-3C92D2488C0C}"/>
              </a:ext>
            </a:extLst>
          </p:cNvPr>
          <p:cNvSpPr txBox="1"/>
          <p:nvPr/>
        </p:nvSpPr>
        <p:spPr>
          <a:xfrm>
            <a:off x="117486" y="101119"/>
            <a:ext cx="7621950" cy="892552"/>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spcBef>
                <a:spcPts val="0"/>
              </a:spcBef>
              <a:spcAft>
                <a:spcPts val="0"/>
              </a:spcAft>
            </a:pPr>
            <a:r>
              <a:rPr lang="en-US" sz="4000" b="1" i="0" cap="small" baseline="0" dirty="0">
                <a:solidFill>
                  <a:schemeClr val="bg1"/>
                </a:solidFill>
              </a:rPr>
              <a:t>Mission &amp; Vision</a:t>
            </a:r>
          </a:p>
          <a:p>
            <a:pPr algn="ctr"/>
            <a:endParaRPr lang="en-US" sz="600" b="1" i="0" cap="small" baseline="0" dirty="0">
              <a:solidFill>
                <a:schemeClr val="bg1"/>
              </a:solidFill>
            </a:endParaRPr>
          </a:p>
        </p:txBody>
      </p:sp>
      <p:sp>
        <p:nvSpPr>
          <p:cNvPr id="23" name="TextBox 22">
            <a:extLst>
              <a:ext uri="{FF2B5EF4-FFF2-40B4-BE49-F238E27FC236}">
                <a16:creationId xmlns:a16="http://schemas.microsoft.com/office/drawing/2014/main" id="{27271016-6EAB-4AD8-A786-64E4AAD6CCD3}"/>
              </a:ext>
            </a:extLst>
          </p:cNvPr>
          <p:cNvSpPr txBox="1"/>
          <p:nvPr/>
        </p:nvSpPr>
        <p:spPr>
          <a:xfrm>
            <a:off x="2189595" y="4888350"/>
            <a:ext cx="4564358" cy="369332"/>
          </a:xfrm>
          <a:prstGeom prst="rect">
            <a:avLst/>
          </a:prstGeom>
          <a:noFill/>
        </p:spPr>
        <p:txBody>
          <a:bodyPr wrap="square" rtlCol="0">
            <a:spAutoFit/>
          </a:bodyPr>
          <a:lstStyle/>
          <a:p>
            <a:pPr algn="ctr"/>
            <a:r>
              <a:rPr lang="en-US" b="1" dirty="0">
                <a:solidFill>
                  <a:srgbClr val="004EA8"/>
                </a:solidFill>
              </a:rPr>
              <a:t>Faculty of Science &amp; Technology</a:t>
            </a:r>
          </a:p>
        </p:txBody>
      </p:sp>
      <p:sp>
        <p:nvSpPr>
          <p:cNvPr id="26" name="TextBox 25">
            <a:extLst>
              <a:ext uri="{FF2B5EF4-FFF2-40B4-BE49-F238E27FC236}">
                <a16:creationId xmlns:a16="http://schemas.microsoft.com/office/drawing/2014/main" id="{B313C981-553F-4AEF-8558-BB2F43844A97}"/>
              </a:ext>
            </a:extLst>
          </p:cNvPr>
          <p:cNvSpPr txBox="1"/>
          <p:nvPr/>
        </p:nvSpPr>
        <p:spPr>
          <a:xfrm>
            <a:off x="4747890" y="1506507"/>
            <a:ext cx="4415444" cy="3270126"/>
          </a:xfrm>
          <a:prstGeom prst="rect">
            <a:avLst/>
          </a:prstGeom>
          <a:noFill/>
        </p:spPr>
        <p:txBody>
          <a:bodyPr wrap="square" rtlCol="0">
            <a:spAutoFit/>
          </a:bodyPr>
          <a:lstStyle/>
          <a:p>
            <a:pPr algn="just"/>
            <a:r>
              <a:rPr lang="en-US" sz="1550" b="1" i="0" kern="1200" dirty="0">
                <a:solidFill>
                  <a:srgbClr val="7030A0"/>
                </a:solidFill>
                <a:effectLst/>
                <a:latin typeface="+mn-lt"/>
                <a:ea typeface="+mn-ea"/>
                <a:cs typeface="+mn-cs"/>
              </a:rPr>
              <a:t>Vision: </a:t>
            </a:r>
            <a:r>
              <a:rPr lang="en-US" sz="1550" kern="1200" dirty="0">
                <a:solidFill>
                  <a:srgbClr val="7030A0"/>
                </a:solidFill>
                <a:latin typeface="+mn-lt"/>
                <a:ea typeface="+mn-ea"/>
                <a:cs typeface="+mn-cs"/>
              </a:rPr>
              <a:t>Our vision is to be the preeminent Department of Computer Science through creating recognized professionals who will provide innovative solutions by leveraging contemporary research methods and development techniques of computing that is in line with the national and global context.</a:t>
            </a:r>
          </a:p>
          <a:p>
            <a:pPr algn="just">
              <a:spcBef>
                <a:spcPts val="600"/>
              </a:spcBef>
            </a:pPr>
            <a:r>
              <a:rPr lang="en-US" sz="1550" b="1" i="0" dirty="0">
                <a:solidFill>
                  <a:srgbClr val="7030A0"/>
                </a:solidFill>
                <a:effectLst/>
                <a:latin typeface="+mn-lt"/>
              </a:rPr>
              <a:t>Mission: </a:t>
            </a:r>
            <a:r>
              <a:rPr lang="en-US" sz="1550" kern="1200" dirty="0">
                <a:solidFill>
                  <a:srgbClr val="7030A0"/>
                </a:solidFill>
                <a:latin typeface="+mn-lt"/>
                <a:ea typeface="+mn-ea"/>
                <a:cs typeface="+mn-cs"/>
              </a:rPr>
              <a:t>The mission of the Department of Computer Science of AIUB is to educate students in a student-centric dynamic learning environment; to provide advanced facilities for conducting innovative research and development to meet the challenges of the modern era of computing, and to motivate them towards a life-long learning process.</a:t>
            </a:r>
          </a:p>
        </p:txBody>
      </p:sp>
      <p:sp>
        <p:nvSpPr>
          <p:cNvPr id="27" name="TextBox 26">
            <a:extLst>
              <a:ext uri="{FF2B5EF4-FFF2-40B4-BE49-F238E27FC236}">
                <a16:creationId xmlns:a16="http://schemas.microsoft.com/office/drawing/2014/main" id="{CECE72D9-A752-42CB-8761-B8D151CDE5EC}"/>
              </a:ext>
            </a:extLst>
          </p:cNvPr>
          <p:cNvSpPr txBox="1"/>
          <p:nvPr/>
        </p:nvSpPr>
        <p:spPr>
          <a:xfrm>
            <a:off x="4567782" y="1178740"/>
            <a:ext cx="4564358" cy="369332"/>
          </a:xfrm>
          <a:prstGeom prst="rect">
            <a:avLst/>
          </a:prstGeom>
          <a:noFill/>
        </p:spPr>
        <p:txBody>
          <a:bodyPr wrap="square" rtlCol="0">
            <a:spAutoFit/>
          </a:bodyPr>
          <a:lstStyle/>
          <a:p>
            <a:pPr algn="ctr"/>
            <a:r>
              <a:rPr lang="en-US" b="1" dirty="0">
                <a:solidFill>
                  <a:srgbClr val="7030A0"/>
                </a:solidFill>
              </a:rPr>
              <a:t>Department of Computer Science</a:t>
            </a:r>
          </a:p>
        </p:txBody>
      </p:sp>
      <p:grpSp>
        <p:nvGrpSpPr>
          <p:cNvPr id="28" name="Group 27">
            <a:extLst>
              <a:ext uri="{FF2B5EF4-FFF2-40B4-BE49-F238E27FC236}">
                <a16:creationId xmlns:a16="http://schemas.microsoft.com/office/drawing/2014/main" id="{5FF880C0-C2D1-4E4C-9789-CA877BB8B536}"/>
              </a:ext>
            </a:extLst>
          </p:cNvPr>
          <p:cNvGrpSpPr/>
          <p:nvPr/>
        </p:nvGrpSpPr>
        <p:grpSpPr>
          <a:xfrm>
            <a:off x="152400" y="4817017"/>
            <a:ext cx="9005455" cy="121616"/>
            <a:chOff x="284163" y="1577847"/>
            <a:chExt cx="8576373" cy="137411"/>
          </a:xfrm>
        </p:grpSpPr>
        <p:sp>
          <p:nvSpPr>
            <p:cNvPr id="29" name="Rectangle 28">
              <a:extLst>
                <a:ext uri="{FF2B5EF4-FFF2-40B4-BE49-F238E27FC236}">
                  <a16:creationId xmlns:a16="http://schemas.microsoft.com/office/drawing/2014/main" id="{839641B2-8010-449D-94C5-AC23C56EF0C4}"/>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0" name="Rectangle 29">
              <a:extLst>
                <a:ext uri="{FF2B5EF4-FFF2-40B4-BE49-F238E27FC236}">
                  <a16:creationId xmlns:a16="http://schemas.microsoft.com/office/drawing/2014/main" id="{871E5DAE-6AA4-49D6-A0E3-4A4752AB47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1" name="Rectangle 30">
              <a:extLst>
                <a:ext uri="{FF2B5EF4-FFF2-40B4-BE49-F238E27FC236}">
                  <a16:creationId xmlns:a16="http://schemas.microsoft.com/office/drawing/2014/main" id="{E48749CA-D36E-499C-B6E3-FECC525A0191}"/>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Tree>
    <p:extLst>
      <p:ext uri="{BB962C8B-B14F-4D97-AF65-F5344CB8AC3E}">
        <p14:creationId xmlns:p14="http://schemas.microsoft.com/office/powerpoint/2010/main" val="2212671634"/>
      </p:ext>
    </p:extLst>
  </p:cSld>
  <p:clrMapOvr>
    <a:masterClrMapping/>
  </p:clrMapOvr>
  <p:hf hdr="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Policies">
    <p:spTree>
      <p:nvGrpSpPr>
        <p:cNvPr id="1" name=""/>
        <p:cNvGrpSpPr/>
        <p:nvPr/>
      </p:nvGrpSpPr>
      <p:grpSpPr>
        <a:xfrm>
          <a:off x="0" y="0"/>
          <a:ext cx="0" cy="0"/>
          <a:chOff x="0" y="0"/>
          <a:chExt cx="0" cy="0"/>
        </a:xfrm>
      </p:grpSpPr>
      <p:grpSp>
        <p:nvGrpSpPr>
          <p:cNvPr id="9" name="Group 8"/>
          <p:cNvGrpSpPr/>
          <p:nvPr/>
        </p:nvGrpSpPr>
        <p:grpSpPr>
          <a:xfrm>
            <a:off x="199700" y="1117965"/>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Content Placeholder 2"/>
          <p:cNvSpPr>
            <a:spLocks noGrp="1"/>
          </p:cNvSpPr>
          <p:nvPr>
            <p:ph sz="half" idx="1" hasCustomPrompt="1"/>
          </p:nvPr>
        </p:nvSpPr>
        <p:spPr>
          <a:xfrm>
            <a:off x="0" y="1241517"/>
            <a:ext cx="4486216" cy="5181660"/>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fi-FI" dirty="0"/>
              <a:t>Click to edit Class Policies</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Content Placeholder 3"/>
          <p:cNvSpPr>
            <a:spLocks noGrp="1"/>
          </p:cNvSpPr>
          <p:nvPr>
            <p:ph sz="half" idx="2" hasCustomPrompt="1"/>
          </p:nvPr>
        </p:nvSpPr>
        <p:spPr>
          <a:xfrm>
            <a:off x="4600095" y="1241517"/>
            <a:ext cx="4543907" cy="5181660"/>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fi-FI" dirty="0"/>
              <a:t>Click to edit Course Policies</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6" name="Footer Placeholder 5"/>
          <p:cNvSpPr>
            <a:spLocks noGrp="1"/>
          </p:cNvSpPr>
          <p:nvPr>
            <p:ph type="ftr" sz="quarter" idx="11"/>
          </p:nvPr>
        </p:nvSpPr>
        <p:spPr>
          <a:xfrm>
            <a:off x="5728" y="6450891"/>
            <a:ext cx="6124902" cy="365125"/>
          </a:xfrm>
          <a:prstGeom prst="rect">
            <a:avLst/>
          </a:prstGeom>
        </p:spPr>
        <p:txBody>
          <a:bodyPr/>
          <a:lstStyle>
            <a:lvl1pPr>
              <a:defRPr sz="1200"/>
            </a:lvl1pPr>
          </a:lstStyle>
          <a:p>
            <a:r>
              <a:rPr lang="en-US"/>
              <a:t>CSC3113: Theory of Computation</a:t>
            </a:r>
          </a:p>
        </p:txBody>
      </p:sp>
      <p:sp>
        <p:nvSpPr>
          <p:cNvPr id="13" name="Rectangle 12">
            <a:extLst>
              <a:ext uri="{FF2B5EF4-FFF2-40B4-BE49-F238E27FC236}">
                <a16:creationId xmlns:a16="http://schemas.microsoft.com/office/drawing/2014/main" id="{4EA8B8D1-F9C5-452D-ADEC-F8665E1C2ED4}"/>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6" name="Picture 2" descr="Image result for AIUB logo">
            <a:extLst>
              <a:ext uri="{FF2B5EF4-FFF2-40B4-BE49-F238E27FC236}">
                <a16:creationId xmlns:a16="http://schemas.microsoft.com/office/drawing/2014/main" id="{003CA08F-CB81-462F-838C-6E7B88B87AE4}"/>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D7A32B08-ADDB-46D8-A9C9-DAAE2926D273}"/>
              </a:ext>
            </a:extLst>
          </p:cNvPr>
          <p:cNvSpPr txBox="1"/>
          <p:nvPr/>
        </p:nvSpPr>
        <p:spPr>
          <a:xfrm>
            <a:off x="117486" y="85732"/>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Class &amp; Course Policies</a:t>
            </a:r>
          </a:p>
          <a:p>
            <a:pPr algn="ctr"/>
            <a:endParaRPr lang="en-US" sz="600" b="1" i="0" cap="small" baseline="0" dirty="0">
              <a:solidFill>
                <a:schemeClr val="bg1"/>
              </a:solidFill>
            </a:endParaRPr>
          </a:p>
        </p:txBody>
      </p:sp>
      <p:sp>
        <p:nvSpPr>
          <p:cNvPr id="14" name="TextBox 13">
            <a:extLst>
              <a:ext uri="{FF2B5EF4-FFF2-40B4-BE49-F238E27FC236}">
                <a16:creationId xmlns:a16="http://schemas.microsoft.com/office/drawing/2014/main" id="{6656A384-BF04-4F7C-AE8F-220230A3DB7C}"/>
              </a:ext>
            </a:extLst>
          </p:cNvPr>
          <p:cNvSpPr txBox="1"/>
          <p:nvPr/>
        </p:nvSpPr>
        <p:spPr>
          <a:xfrm>
            <a:off x="117486" y="85732"/>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Class &amp; Course Policies</a:t>
            </a:r>
          </a:p>
          <a:p>
            <a:pPr algn="ctr"/>
            <a:endParaRPr lang="en-US" sz="600" b="1" i="0" cap="small" baseline="0" dirty="0">
              <a:solidFill>
                <a:schemeClr val="bg1"/>
              </a:solidFill>
            </a:endParaRPr>
          </a:p>
        </p:txBody>
      </p:sp>
    </p:spTree>
    <p:extLst>
      <p:ext uri="{BB962C8B-B14F-4D97-AF65-F5344CB8AC3E}">
        <p14:creationId xmlns:p14="http://schemas.microsoft.com/office/powerpoint/2010/main" val="1949850001"/>
      </p:ext>
    </p:extLst>
  </p:cSld>
  <p:clrMapOvr>
    <a:masterClrMapping/>
  </p:clrMapOvr>
  <p:hf hdr="0"/>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Evaluation">
    <p:spTree>
      <p:nvGrpSpPr>
        <p:cNvPr id="1" name=""/>
        <p:cNvGrpSpPr/>
        <p:nvPr/>
      </p:nvGrpSpPr>
      <p:grpSpPr>
        <a:xfrm>
          <a:off x="0" y="0"/>
          <a:ext cx="0" cy="0"/>
          <a:chOff x="0" y="0"/>
          <a:chExt cx="0" cy="0"/>
        </a:xfrm>
      </p:grpSpPr>
      <p:grpSp>
        <p:nvGrpSpPr>
          <p:cNvPr id="11" name="Group 10"/>
          <p:cNvGrpSpPr/>
          <p:nvPr/>
        </p:nvGrpSpPr>
        <p:grpSpPr>
          <a:xfrm>
            <a:off x="294416" y="1147036"/>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Text Placeholder 2"/>
          <p:cNvSpPr>
            <a:spLocks noGrp="1"/>
          </p:cNvSpPr>
          <p:nvPr>
            <p:ph type="body" idx="1" hasCustomPrompt="1"/>
          </p:nvPr>
        </p:nvSpPr>
        <p:spPr>
          <a:xfrm>
            <a:off x="0" y="1291790"/>
            <a:ext cx="4476198" cy="833250"/>
          </a:xfrm>
          <a:prstGeom prst="rect">
            <a:avLst/>
          </a:prstGeom>
        </p:spPr>
        <p:txBody>
          <a:bodyPr anchor="ctr">
            <a:noAutofit/>
          </a:bodyPr>
          <a:lstStyle>
            <a:lvl1pPr marL="0" indent="0" algn="ctr">
              <a:lnSpc>
                <a:spcPct val="100000"/>
              </a:lnSpc>
              <a:spcBef>
                <a:spcPts val="338"/>
              </a:spcBef>
              <a:buNone/>
              <a:defRPr sz="2800" b="1">
                <a:solidFill>
                  <a:schemeClr val="accent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Exam Policies</a:t>
            </a:r>
          </a:p>
        </p:txBody>
      </p:sp>
      <p:sp>
        <p:nvSpPr>
          <p:cNvPr id="4" name="Content Placeholder 3"/>
          <p:cNvSpPr>
            <a:spLocks noGrp="1"/>
          </p:cNvSpPr>
          <p:nvPr>
            <p:ph sz="half" idx="2"/>
          </p:nvPr>
        </p:nvSpPr>
        <p:spPr>
          <a:xfrm>
            <a:off x="0" y="2132388"/>
            <a:ext cx="4476198" cy="429729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endParaRPr>
          </a:p>
        </p:txBody>
      </p:sp>
      <p:sp>
        <p:nvSpPr>
          <p:cNvPr id="5" name="Text Placeholder 4"/>
          <p:cNvSpPr>
            <a:spLocks noGrp="1"/>
          </p:cNvSpPr>
          <p:nvPr>
            <p:ph type="body" sz="quarter" idx="3" hasCustomPrompt="1"/>
          </p:nvPr>
        </p:nvSpPr>
        <p:spPr>
          <a:xfrm>
            <a:off x="4638628" y="1291790"/>
            <a:ext cx="4476199" cy="833250"/>
          </a:xfrm>
          <a:prstGeom prst="rect">
            <a:avLst/>
          </a:prstGeom>
        </p:spPr>
        <p:txBody>
          <a:bodyPr anchor="ctr">
            <a:noAutofit/>
          </a:bodyPr>
          <a:lstStyle>
            <a:lvl1pPr marL="0" indent="0" algn="ctr">
              <a:lnSpc>
                <a:spcPct val="100000"/>
              </a:lnSpc>
              <a:spcBef>
                <a:spcPts val="338"/>
              </a:spcBef>
              <a:buNone/>
              <a:defRPr lang="fi-FI" sz="2800" b="1" kern="1200" dirty="0">
                <a:solidFill>
                  <a:schemeClr val="accent1"/>
                </a:solidFill>
                <a:latin typeface="+mn-lt"/>
                <a:ea typeface="+mn-ea"/>
                <a:cs typeface="+mn-cs"/>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Evaluation</a:t>
            </a:r>
          </a:p>
        </p:txBody>
      </p:sp>
      <p:sp>
        <p:nvSpPr>
          <p:cNvPr id="6" name="Content Placeholder 5"/>
          <p:cNvSpPr>
            <a:spLocks noGrp="1"/>
          </p:cNvSpPr>
          <p:nvPr>
            <p:ph sz="quarter" idx="4"/>
          </p:nvPr>
        </p:nvSpPr>
        <p:spPr>
          <a:xfrm>
            <a:off x="4640094" y="2132387"/>
            <a:ext cx="4476196" cy="429729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endParaRPr>
          </a:p>
        </p:txBody>
      </p:sp>
      <p:sp>
        <p:nvSpPr>
          <p:cNvPr id="8" name="Footer Placeholder 7"/>
          <p:cNvSpPr>
            <a:spLocks noGrp="1"/>
          </p:cNvSpPr>
          <p:nvPr>
            <p:ph type="ftr" sz="quarter" idx="11"/>
          </p:nvPr>
        </p:nvSpPr>
        <p:spPr>
          <a:xfrm>
            <a:off x="19583" y="6464746"/>
            <a:ext cx="6124902" cy="365125"/>
          </a:xfrm>
          <a:prstGeom prst="rect">
            <a:avLst/>
          </a:prstGeom>
        </p:spPr>
        <p:txBody>
          <a:bodyPr/>
          <a:lstStyle/>
          <a:p>
            <a:r>
              <a:rPr lang="en-US"/>
              <a:t>CSC3113: Theory of Computation</a:t>
            </a:r>
          </a:p>
        </p:txBody>
      </p:sp>
      <p:sp>
        <p:nvSpPr>
          <p:cNvPr id="15" name="Rectangle 14">
            <a:extLst>
              <a:ext uri="{FF2B5EF4-FFF2-40B4-BE49-F238E27FC236}">
                <a16:creationId xmlns:a16="http://schemas.microsoft.com/office/drawing/2014/main" id="{5B263954-7581-47FF-92A3-479156E58877}"/>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7" name="Picture 2" descr="Image result for AIUB logo">
            <a:extLst>
              <a:ext uri="{FF2B5EF4-FFF2-40B4-BE49-F238E27FC236}">
                <a16:creationId xmlns:a16="http://schemas.microsoft.com/office/drawing/2014/main" id="{585DC8C7-36F8-4BBC-83D4-45ABD100076E}"/>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51D86C17-0C2E-4A9E-8501-70C782C29781}"/>
              </a:ext>
            </a:extLst>
          </p:cNvPr>
          <p:cNvSpPr txBox="1"/>
          <p:nvPr/>
        </p:nvSpPr>
        <p:spPr>
          <a:xfrm>
            <a:off x="117486" y="85731"/>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Exam &amp; Evaluation Policies</a:t>
            </a:r>
          </a:p>
          <a:p>
            <a:pPr algn="ctr"/>
            <a:endParaRPr lang="en-US" sz="600" b="1" i="0" cap="small" baseline="0" dirty="0">
              <a:solidFill>
                <a:schemeClr val="bg1"/>
              </a:solidFill>
            </a:endParaRPr>
          </a:p>
        </p:txBody>
      </p:sp>
      <p:sp>
        <p:nvSpPr>
          <p:cNvPr id="16" name="TextBox 15">
            <a:extLst>
              <a:ext uri="{FF2B5EF4-FFF2-40B4-BE49-F238E27FC236}">
                <a16:creationId xmlns:a16="http://schemas.microsoft.com/office/drawing/2014/main" id="{6FDC5B31-A712-4DEA-87EF-92D23E31834E}"/>
              </a:ext>
            </a:extLst>
          </p:cNvPr>
          <p:cNvSpPr txBox="1"/>
          <p:nvPr/>
        </p:nvSpPr>
        <p:spPr>
          <a:xfrm>
            <a:off x="117486" y="85731"/>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Exam &amp; Evaluation Policies</a:t>
            </a:r>
          </a:p>
          <a:p>
            <a:pPr algn="ctr"/>
            <a:endParaRPr lang="en-US" sz="600" b="1" i="0" cap="small" baseline="0" dirty="0">
              <a:solidFill>
                <a:schemeClr val="bg1"/>
              </a:solidFill>
            </a:endParaRPr>
          </a:p>
        </p:txBody>
      </p:sp>
    </p:spTree>
    <p:extLst>
      <p:ext uri="{BB962C8B-B14F-4D97-AF65-F5344CB8AC3E}">
        <p14:creationId xmlns:p14="http://schemas.microsoft.com/office/powerpoint/2010/main" val="327010529"/>
      </p:ext>
    </p:extLst>
  </p:cSld>
  <p:clrMapOvr>
    <a:masterClrMapping/>
  </p:clrMapOvr>
  <p:hf hdr="0"/>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Course Outlin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Outline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Box 3">
            <a:extLst>
              <a:ext uri="{FF2B5EF4-FFF2-40B4-BE49-F238E27FC236}">
                <a16:creationId xmlns:a16="http://schemas.microsoft.com/office/drawing/2014/main" id="{F6B82D4F-7F31-400E-B94B-1E51FA392DBC}"/>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Outline</a:t>
            </a:r>
          </a:p>
          <a:p>
            <a:pPr algn="ctr"/>
            <a:endParaRPr lang="en-US" sz="1000" b="1" i="0" cap="small" baseline="0" dirty="0">
              <a:solidFill>
                <a:schemeClr val="bg1"/>
              </a:solidFill>
            </a:endParaRPr>
          </a:p>
        </p:txBody>
      </p:sp>
      <p:sp>
        <p:nvSpPr>
          <p:cNvPr id="14" name="TextBox 13">
            <a:extLst>
              <a:ext uri="{FF2B5EF4-FFF2-40B4-BE49-F238E27FC236}">
                <a16:creationId xmlns:a16="http://schemas.microsoft.com/office/drawing/2014/main" id="{52A48B43-4475-459B-B819-2CD0A3D98CA9}"/>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Outline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283206019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Course Objectiv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Objective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Objective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FE9E0002-BF95-426A-9951-C04B83E13A25}"/>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Objective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4D9DBD4C-E7AF-4DD4-9110-15778D18CB8E}"/>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Objective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14750271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Lecture Outlin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Outline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Box 3">
            <a:extLst>
              <a:ext uri="{FF2B5EF4-FFF2-40B4-BE49-F238E27FC236}">
                <a16:creationId xmlns:a16="http://schemas.microsoft.com/office/drawing/2014/main" id="{F6B82D4F-7F31-400E-B94B-1E51FA392DBC}"/>
              </a:ext>
            </a:extLst>
          </p:cNvPr>
          <p:cNvSpPr txBox="1"/>
          <p:nvPr/>
        </p:nvSpPr>
        <p:spPr>
          <a:xfrm>
            <a:off x="101602" y="99196"/>
            <a:ext cx="7621950" cy="1261884"/>
          </a:xfrm>
          <a:prstGeom prst="rect">
            <a:avLst/>
          </a:prstGeom>
          <a:solidFill>
            <a:schemeClr val="bg2">
              <a:lumMod val="50000"/>
            </a:schemeClr>
          </a:solidFill>
        </p:spPr>
        <p:txBody>
          <a:bodyPr wrap="square" rtlCol="0" anchor="ctr">
            <a:spAutoFit/>
          </a:bodyPr>
          <a:lstStyle/>
          <a:p>
            <a:pPr algn="ctr">
              <a:spcBef>
                <a:spcPts val="0"/>
              </a:spcBef>
              <a:spcAft>
                <a:spcPts val="0"/>
              </a:spcAft>
            </a:pP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Lecture Outline</a:t>
            </a:r>
          </a:p>
          <a:p>
            <a:pPr algn="ctr">
              <a:spcBef>
                <a:spcPts val="600"/>
              </a:spcBef>
              <a:spcAft>
                <a:spcPts val="600"/>
              </a:spcAft>
            </a:pPr>
            <a:endParaRPr lang="en-US" sz="1000" b="1" i="0" cap="small" baseline="0" dirty="0">
              <a:solidFill>
                <a:schemeClr val="bg1"/>
              </a:solidFill>
            </a:endParaRPr>
          </a:p>
        </p:txBody>
      </p:sp>
      <p:sp>
        <p:nvSpPr>
          <p:cNvPr id="14" name="TextBox 13">
            <a:extLst>
              <a:ext uri="{FF2B5EF4-FFF2-40B4-BE49-F238E27FC236}">
                <a16:creationId xmlns:a16="http://schemas.microsoft.com/office/drawing/2014/main" id="{9BC180F2-0FAB-41E7-A4CA-0411023C7A0F}"/>
              </a:ext>
            </a:extLst>
          </p:cNvPr>
          <p:cNvSpPr txBox="1"/>
          <p:nvPr/>
        </p:nvSpPr>
        <p:spPr>
          <a:xfrm>
            <a:off x="101602" y="99196"/>
            <a:ext cx="7621950" cy="1261884"/>
          </a:xfrm>
          <a:prstGeom prst="rect">
            <a:avLst/>
          </a:prstGeom>
          <a:solidFill>
            <a:schemeClr val="bg2">
              <a:lumMod val="50000"/>
            </a:schemeClr>
          </a:solidFill>
        </p:spPr>
        <p:txBody>
          <a:bodyPr wrap="square" rtlCol="0" anchor="ctr">
            <a:spAutoFit/>
          </a:bodyPr>
          <a:lstStyle/>
          <a:p>
            <a:pPr algn="ctr">
              <a:spcBef>
                <a:spcPts val="0"/>
              </a:spcBef>
              <a:spcAft>
                <a:spcPts val="0"/>
              </a:spcAft>
            </a:pP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Lecture Outline</a:t>
            </a:r>
          </a:p>
          <a:p>
            <a:pPr algn="ctr">
              <a:spcBef>
                <a:spcPts val="600"/>
              </a:spcBef>
              <a:spcAft>
                <a:spcPts val="600"/>
              </a:spcAft>
            </a:pPr>
            <a:endParaRPr lang="en-US" sz="1000" b="1" i="0" cap="small" baseline="0" dirty="0">
              <a:solidFill>
                <a:schemeClr val="bg1"/>
              </a:solidFill>
            </a:endParaRPr>
          </a:p>
        </p:txBody>
      </p:sp>
    </p:spTree>
    <p:extLst>
      <p:ext uri="{BB962C8B-B14F-4D97-AF65-F5344CB8AC3E}">
        <p14:creationId xmlns:p14="http://schemas.microsoft.com/office/powerpoint/2010/main" val="3234255838"/>
      </p:ext>
    </p:extLst>
  </p:cSld>
  <p:clrMapOvr>
    <a:masterClrMapping/>
  </p:clrMapOvr>
  <p:hf hdr="0"/>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Course Outcom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Outcome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D0B1577D-1333-4D08-A3E2-242C75C0B97A}"/>
              </a:ext>
            </a:extLst>
          </p:cNvPr>
          <p:cNvSpPr txBox="1"/>
          <p:nvPr/>
        </p:nvSpPr>
        <p:spPr>
          <a:xfrm>
            <a:off x="101602" y="141517"/>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Outcome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E60FCC8C-2E83-43B6-8537-1F46ED6C7B47}"/>
              </a:ext>
            </a:extLst>
          </p:cNvPr>
          <p:cNvSpPr txBox="1"/>
          <p:nvPr/>
        </p:nvSpPr>
        <p:spPr>
          <a:xfrm>
            <a:off x="101602" y="141517"/>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Outcome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48992536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Pre-requisit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Outcome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D0B1577D-1333-4D08-A3E2-242C75C0B97A}"/>
              </a:ext>
            </a:extLst>
          </p:cNvPr>
          <p:cNvSpPr txBox="1"/>
          <p:nvPr/>
        </p:nvSpPr>
        <p:spPr>
          <a:xfrm>
            <a:off x="101602" y="141517"/>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Pre-Requisite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2486284333"/>
      </p:ext>
    </p:extLst>
  </p:cSld>
  <p:clrMapOvr>
    <a:masterClrMapping/>
  </p:clrMapOvr>
  <p:hf hdr="0"/>
</p:sldLayout>
</file>

<file path=ppt/slideLayouts/slideLayout32.xml><?xml version="1.0" encoding="utf-8"?>
<p:sldLayout xmlns:a="http://schemas.openxmlformats.org/drawingml/2006/main" xmlns:r="http://schemas.openxmlformats.org/officeDocument/2006/relationships" xmlns:p="http://schemas.openxmlformats.org/presentationml/2006/main">
  <p:cSld name="Lecture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lvl="0"/>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hasCustomPrompt="1"/>
          </p:nvPr>
        </p:nvSpPr>
        <p:spPr>
          <a:xfrm>
            <a:off x="2" y="846142"/>
            <a:ext cx="9136063" cy="5591175"/>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38332797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cSld name="Picture, Content, and Captio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0" y="812264"/>
            <a:ext cx="3027361" cy="343293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6" name="Footer Placeholder 5"/>
          <p:cNvSpPr>
            <a:spLocks noGrp="1"/>
          </p:cNvSpPr>
          <p:nvPr>
            <p:ph type="ftr" sz="quarter" idx="11"/>
          </p:nvPr>
        </p:nvSpPr>
        <p:spPr>
          <a:xfrm>
            <a:off x="19586" y="6437036"/>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2" y="5119261"/>
            <a:ext cx="3027361" cy="1246094"/>
          </a:xfrm>
          <a:prstGeom prst="rect">
            <a:avLst/>
          </a:prstGeom>
          <a:solidFill>
            <a:schemeClr val="bg2">
              <a:lumMod val="75000"/>
            </a:schemeClr>
          </a:solidFill>
        </p:spPr>
        <p:txBody>
          <a:bodyPr>
            <a:normAutofit/>
          </a:bodyPr>
          <a:lstStyle>
            <a:lvl1pPr marL="0" indent="0" algn="l">
              <a:spcBef>
                <a:spcPts val="0"/>
              </a:spcBef>
              <a:buNone/>
              <a:defRPr sz="20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2" name="Title 1"/>
          <p:cNvSpPr>
            <a:spLocks noGrp="1"/>
          </p:cNvSpPr>
          <p:nvPr>
            <p:ph type="title" hasCustomPrompt="1"/>
          </p:nvPr>
        </p:nvSpPr>
        <p:spPr>
          <a:xfrm>
            <a:off x="2" y="4319931"/>
            <a:ext cx="3027361" cy="749655"/>
          </a:xfrm>
          <a:prstGeom prst="rect">
            <a:avLst/>
          </a:prstGeom>
          <a:solidFill>
            <a:schemeClr val="bg2">
              <a:lumMod val="50000"/>
            </a:schemeClr>
          </a:solidFill>
        </p:spPr>
        <p:txBody>
          <a:bodyPr anchor="b">
            <a:noAutofit/>
          </a:bodyPr>
          <a:lstStyle>
            <a:lvl1pPr algn="l">
              <a:defRPr sz="28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3198808" y="-5742"/>
            <a:ext cx="5945190" cy="6437034"/>
          </a:xfrm>
          <a:prstGeom prst="rect">
            <a:avLst/>
          </a:prstGeom>
        </p:spPr>
        <p:txBody>
          <a:bodyPr/>
          <a:lstStyle>
            <a:lvl1pPr>
              <a:buNone/>
              <a:defRPr/>
            </a:lvl1pPr>
          </a:lstStyle>
          <a:p>
            <a:r>
              <a:rPr lang="en-US"/>
              <a:t>Click icon to add picture</a:t>
            </a:r>
            <a:endParaRPr/>
          </a:p>
        </p:txBody>
      </p:sp>
    </p:spTree>
    <p:extLst>
      <p:ext uri="{BB962C8B-B14F-4D97-AF65-F5344CB8AC3E}">
        <p14:creationId xmlns:p14="http://schemas.microsoft.com/office/powerpoint/2010/main" val="299071086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cSld name="Wide Picture, Content, and Captio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18723" y="3062026"/>
            <a:ext cx="9105691" cy="3358482"/>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6" name="Footer Placeholder 5"/>
          <p:cNvSpPr>
            <a:spLocks noGrp="1"/>
          </p:cNvSpPr>
          <p:nvPr>
            <p:ph type="ftr" sz="quarter" idx="11"/>
          </p:nvPr>
        </p:nvSpPr>
        <p:spPr>
          <a:xfrm>
            <a:off x="19586" y="6437036"/>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0010" y="1624470"/>
            <a:ext cx="3027361" cy="1246094"/>
          </a:xfrm>
          <a:prstGeom prst="rect">
            <a:avLst/>
          </a:prstGeom>
          <a:solidFill>
            <a:schemeClr val="bg2">
              <a:lumMod val="75000"/>
            </a:schemeClr>
          </a:solidFill>
        </p:spPr>
        <p:txBody>
          <a:bodyPr>
            <a:normAutofit/>
          </a:bodyPr>
          <a:lstStyle>
            <a:lvl1pPr marL="0" indent="0" algn="l">
              <a:spcBef>
                <a:spcPts val="0"/>
              </a:spcBef>
              <a:buNone/>
              <a:defRPr sz="20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2" name="Title 1"/>
          <p:cNvSpPr>
            <a:spLocks noGrp="1"/>
          </p:cNvSpPr>
          <p:nvPr>
            <p:ph type="title" hasCustomPrompt="1"/>
          </p:nvPr>
        </p:nvSpPr>
        <p:spPr>
          <a:xfrm>
            <a:off x="10010" y="825140"/>
            <a:ext cx="3027361" cy="749655"/>
          </a:xfrm>
          <a:prstGeom prst="rect">
            <a:avLst/>
          </a:prstGeom>
          <a:solidFill>
            <a:schemeClr val="bg2">
              <a:lumMod val="50000"/>
            </a:schemeClr>
          </a:solidFill>
        </p:spPr>
        <p:txBody>
          <a:bodyPr anchor="b">
            <a:noAutofit/>
          </a:bodyPr>
          <a:lstStyle>
            <a:lvl1pPr algn="l">
              <a:defRPr sz="28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3198808" y="-5742"/>
            <a:ext cx="5945190" cy="2859778"/>
          </a:xfrm>
          <a:prstGeom prst="rect">
            <a:avLst/>
          </a:prstGeom>
        </p:spPr>
        <p:txBody>
          <a:bodyPr/>
          <a:lstStyle>
            <a:lvl1pPr>
              <a:buNone/>
              <a:defRPr/>
            </a:lvl1pPr>
          </a:lstStyle>
          <a:p>
            <a:r>
              <a:rPr lang="en-US"/>
              <a:t>Click icon to add picture</a:t>
            </a:r>
            <a:endParaRPr/>
          </a:p>
        </p:txBody>
      </p:sp>
      <p:grpSp>
        <p:nvGrpSpPr>
          <p:cNvPr id="29" name="Group 28">
            <a:extLst>
              <a:ext uri="{FF2B5EF4-FFF2-40B4-BE49-F238E27FC236}">
                <a16:creationId xmlns:a16="http://schemas.microsoft.com/office/drawing/2014/main" id="{0DD6D0B9-9A41-470F-9EE1-03BA0F0542D8}"/>
              </a:ext>
            </a:extLst>
          </p:cNvPr>
          <p:cNvGrpSpPr/>
          <p:nvPr/>
        </p:nvGrpSpPr>
        <p:grpSpPr>
          <a:xfrm>
            <a:off x="19586" y="2961399"/>
            <a:ext cx="9124412" cy="56355"/>
            <a:chOff x="284163" y="1577847"/>
            <a:chExt cx="8576373" cy="137411"/>
          </a:xfrm>
        </p:grpSpPr>
        <p:sp>
          <p:nvSpPr>
            <p:cNvPr id="30" name="Rectangle 29">
              <a:extLst>
                <a:ext uri="{FF2B5EF4-FFF2-40B4-BE49-F238E27FC236}">
                  <a16:creationId xmlns:a16="http://schemas.microsoft.com/office/drawing/2014/main" id="{5334261B-3D7F-4C94-9273-CBFDAAAFFEE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1" name="Rectangle 30">
              <a:extLst>
                <a:ext uri="{FF2B5EF4-FFF2-40B4-BE49-F238E27FC236}">
                  <a16:creationId xmlns:a16="http://schemas.microsoft.com/office/drawing/2014/main" id="{B9144A11-DF47-49A5-AA16-B82657B26C06}"/>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2" name="Rectangle 31">
              <a:extLst>
                <a:ext uri="{FF2B5EF4-FFF2-40B4-BE49-F238E27FC236}">
                  <a16:creationId xmlns:a16="http://schemas.microsoft.com/office/drawing/2014/main" id="{2F46EAE9-8CB1-41D6-A4AE-2B066FDBAB3E}"/>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grpSp>
        <p:nvGrpSpPr>
          <p:cNvPr id="11" name="Group 10">
            <a:extLst>
              <a:ext uri="{FF2B5EF4-FFF2-40B4-BE49-F238E27FC236}">
                <a16:creationId xmlns:a16="http://schemas.microsoft.com/office/drawing/2014/main" id="{97CA4437-962B-4188-B249-DE6974B189B1}"/>
              </a:ext>
            </a:extLst>
          </p:cNvPr>
          <p:cNvGrpSpPr/>
          <p:nvPr/>
        </p:nvGrpSpPr>
        <p:grpSpPr>
          <a:xfrm>
            <a:off x="19586" y="2961399"/>
            <a:ext cx="9124412" cy="56355"/>
            <a:chOff x="284163" y="1577847"/>
            <a:chExt cx="8576373" cy="137411"/>
          </a:xfrm>
        </p:grpSpPr>
        <p:sp>
          <p:nvSpPr>
            <p:cNvPr id="12" name="Rectangle 11">
              <a:extLst>
                <a:ext uri="{FF2B5EF4-FFF2-40B4-BE49-F238E27FC236}">
                  <a16:creationId xmlns:a16="http://schemas.microsoft.com/office/drawing/2014/main" id="{38D109A9-C05A-41C4-99D7-304EEC7FFF7B}"/>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3" name="Rectangle 12">
              <a:extLst>
                <a:ext uri="{FF2B5EF4-FFF2-40B4-BE49-F238E27FC236}">
                  <a16:creationId xmlns:a16="http://schemas.microsoft.com/office/drawing/2014/main" id="{99BA0469-26BC-4E1C-95DA-12CE88A1918D}"/>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B64BDEF7-9772-4424-9939-406B9BBA28D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grpSp>
        <p:nvGrpSpPr>
          <p:cNvPr id="16" name="Group 15">
            <a:extLst>
              <a:ext uri="{FF2B5EF4-FFF2-40B4-BE49-F238E27FC236}">
                <a16:creationId xmlns:a16="http://schemas.microsoft.com/office/drawing/2014/main" id="{703EB59F-48EB-431F-90B4-9029BD96E288}"/>
              </a:ext>
            </a:extLst>
          </p:cNvPr>
          <p:cNvGrpSpPr/>
          <p:nvPr userDrawn="1"/>
        </p:nvGrpSpPr>
        <p:grpSpPr>
          <a:xfrm>
            <a:off x="19586" y="2961399"/>
            <a:ext cx="9124412" cy="56355"/>
            <a:chOff x="284163" y="1577847"/>
            <a:chExt cx="8576373" cy="137411"/>
          </a:xfrm>
        </p:grpSpPr>
        <p:sp>
          <p:nvSpPr>
            <p:cNvPr id="17" name="Rectangle 16">
              <a:extLst>
                <a:ext uri="{FF2B5EF4-FFF2-40B4-BE49-F238E27FC236}">
                  <a16:creationId xmlns:a16="http://schemas.microsoft.com/office/drawing/2014/main" id="{B11D1820-352F-43C3-BC91-5A4DD834872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A6043263-5204-4846-8AD1-D7F2A4159B11}"/>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9" name="Rectangle 18">
              <a:extLst>
                <a:ext uri="{FF2B5EF4-FFF2-40B4-BE49-F238E27FC236}">
                  <a16:creationId xmlns:a16="http://schemas.microsoft.com/office/drawing/2014/main" id="{03D1CA3C-F889-4DF8-9E32-457B7E4A4B8E}"/>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Tree>
    <p:extLst>
      <p:ext uri="{BB962C8B-B14F-4D97-AF65-F5344CB8AC3E}">
        <p14:creationId xmlns:p14="http://schemas.microsoft.com/office/powerpoint/2010/main" val="30986400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1_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890653" y="4955894"/>
            <a:ext cx="4209028" cy="566738"/>
          </a:xfrm>
          <a:prstGeom prst="rect">
            <a:avLst/>
          </a:prstGeom>
          <a:solidFill>
            <a:schemeClr val="bg2">
              <a:lumMod val="50000"/>
            </a:schemeClr>
          </a:solidFill>
        </p:spPr>
        <p:txBody>
          <a:bodyPr vert="horz" lIns="91440" tIns="45720" rIns="91440" bIns="45720" rtlCol="0" anchor="b" anchorCtr="0">
            <a:noAutofit/>
          </a:bodyPr>
          <a:lstStyle>
            <a:lvl1pPr algn="l" defTabSz="514350" rtl="0" eaLnBrk="1" latinLnBrk="0" hangingPunct="1">
              <a:spcBef>
                <a:spcPct val="0"/>
              </a:spcBef>
              <a:buNone/>
              <a:defRPr sz="3200" b="0"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890653" y="5522632"/>
            <a:ext cx="4209028" cy="804862"/>
          </a:xfrm>
          <a:prstGeom prst="rect">
            <a:avLst/>
          </a:prstGeom>
          <a:solidFill>
            <a:schemeClr val="bg2">
              <a:lumMod val="75000"/>
            </a:schemeClr>
          </a:solidFill>
        </p:spPr>
        <p:txBody>
          <a:bodyPr>
            <a:normAutofit/>
          </a:bodyPr>
          <a:lstStyle>
            <a:lvl1pPr marL="0" indent="0">
              <a:spcBef>
                <a:spcPts val="0"/>
              </a:spcBef>
              <a:buNone/>
              <a:defRPr sz="24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sub-title</a:t>
            </a:r>
          </a:p>
        </p:txBody>
      </p:sp>
      <p:sp>
        <p:nvSpPr>
          <p:cNvPr id="6" name="Footer Placeholder 5"/>
          <p:cNvSpPr>
            <a:spLocks noGrp="1"/>
          </p:cNvSpPr>
          <p:nvPr>
            <p:ph type="ftr" sz="quarter" idx="11"/>
          </p:nvPr>
        </p:nvSpPr>
        <p:spPr>
          <a:xfrm>
            <a:off x="61148" y="6437036"/>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4586253" cy="2780144"/>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a:p>
        </p:txBody>
      </p:sp>
      <p:sp>
        <p:nvSpPr>
          <p:cNvPr id="14" name="Picture Placeholder 2"/>
          <p:cNvSpPr>
            <a:spLocks noGrp="1"/>
          </p:cNvSpPr>
          <p:nvPr>
            <p:ph type="pic" idx="14"/>
          </p:nvPr>
        </p:nvSpPr>
        <p:spPr>
          <a:xfrm>
            <a:off x="33222" y="3650022"/>
            <a:ext cx="4583882" cy="2730488"/>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538234" y="311728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0"/>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7" name="Text Placeholder 6">
            <a:extLst>
              <a:ext uri="{FF2B5EF4-FFF2-40B4-BE49-F238E27FC236}">
                <a16:creationId xmlns:a16="http://schemas.microsoft.com/office/drawing/2014/main" id="{741869FE-D705-49F7-9915-28CF5ED982C9}"/>
              </a:ext>
            </a:extLst>
          </p:cNvPr>
          <p:cNvSpPr>
            <a:spLocks noGrp="1"/>
          </p:cNvSpPr>
          <p:nvPr>
            <p:ph type="body" sz="quarter" idx="15"/>
          </p:nvPr>
        </p:nvSpPr>
        <p:spPr>
          <a:xfrm>
            <a:off x="4891088" y="0"/>
            <a:ext cx="4252912" cy="4883150"/>
          </a:xfrm>
        </p:spPr>
        <p:txBody>
          <a:bodyPr>
            <a:normAutofit/>
          </a:bodyPr>
          <a:lstStyle>
            <a:lvl1pPr>
              <a:defRPr sz="2400"/>
            </a:lvl1pPr>
            <a:lvl2pPr>
              <a:defRPr sz="2400"/>
            </a:lvl2pPr>
            <a:lvl3pPr>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5432425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cSld name="1_Blank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781833" y="41984"/>
            <a:ext cx="3269673" cy="693738"/>
          </a:xfrm>
        </p:spPr>
        <p:txBody>
          <a:bodyPr anchor="ctr">
            <a:noAutofit/>
          </a:bodyPr>
          <a:lstStyle>
            <a:lvl1pPr marL="0" indent="0">
              <a:buNone/>
              <a:defRPr sz="28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28808213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2_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890653" y="4955894"/>
            <a:ext cx="4209028" cy="566738"/>
          </a:xfrm>
          <a:prstGeom prst="rect">
            <a:avLst/>
          </a:prstGeom>
          <a:solidFill>
            <a:schemeClr val="bg2">
              <a:lumMod val="50000"/>
            </a:schemeClr>
          </a:solidFill>
        </p:spPr>
        <p:txBody>
          <a:bodyPr vert="horz" lIns="91440" tIns="45720" rIns="91440" bIns="45720" rtlCol="0" anchor="b" anchorCtr="0">
            <a:noAutofit/>
          </a:bodyPr>
          <a:lstStyle>
            <a:lvl1pPr algn="l" defTabSz="514350" rtl="0" eaLnBrk="1" latinLnBrk="0" hangingPunct="1">
              <a:spcBef>
                <a:spcPct val="0"/>
              </a:spcBef>
              <a:buNone/>
              <a:defRPr sz="3200" b="0"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890653" y="5522632"/>
            <a:ext cx="4209028" cy="804862"/>
          </a:xfrm>
          <a:prstGeom prst="rect">
            <a:avLst/>
          </a:prstGeom>
          <a:solidFill>
            <a:schemeClr val="bg2">
              <a:lumMod val="75000"/>
            </a:schemeClr>
          </a:solidFill>
        </p:spPr>
        <p:txBody>
          <a:bodyPr>
            <a:normAutofit/>
          </a:bodyPr>
          <a:lstStyle>
            <a:lvl1pPr marL="0" indent="0">
              <a:spcBef>
                <a:spcPts val="0"/>
              </a:spcBef>
              <a:buNone/>
              <a:defRPr sz="24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sub-title</a:t>
            </a:r>
          </a:p>
        </p:txBody>
      </p:sp>
      <p:sp>
        <p:nvSpPr>
          <p:cNvPr id="6" name="Footer Placeholder 5"/>
          <p:cNvSpPr>
            <a:spLocks noGrp="1"/>
          </p:cNvSpPr>
          <p:nvPr>
            <p:ph type="ftr" sz="quarter" idx="11"/>
          </p:nvPr>
        </p:nvSpPr>
        <p:spPr>
          <a:xfrm>
            <a:off x="61148" y="6437036"/>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4586253" cy="2780144"/>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a:p>
        </p:txBody>
      </p:sp>
      <p:sp>
        <p:nvSpPr>
          <p:cNvPr id="14" name="Picture Placeholder 2"/>
          <p:cNvSpPr>
            <a:spLocks noGrp="1"/>
          </p:cNvSpPr>
          <p:nvPr>
            <p:ph type="pic" idx="14"/>
          </p:nvPr>
        </p:nvSpPr>
        <p:spPr>
          <a:xfrm>
            <a:off x="33222" y="3650022"/>
            <a:ext cx="4583882" cy="2730488"/>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538234" y="311728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0"/>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7" name="Text Placeholder 6">
            <a:extLst>
              <a:ext uri="{FF2B5EF4-FFF2-40B4-BE49-F238E27FC236}">
                <a16:creationId xmlns:a16="http://schemas.microsoft.com/office/drawing/2014/main" id="{741869FE-D705-49F7-9915-28CF5ED982C9}"/>
              </a:ext>
            </a:extLst>
          </p:cNvPr>
          <p:cNvSpPr>
            <a:spLocks noGrp="1"/>
          </p:cNvSpPr>
          <p:nvPr>
            <p:ph type="body" sz="quarter" idx="15"/>
          </p:nvPr>
        </p:nvSpPr>
        <p:spPr>
          <a:xfrm>
            <a:off x="4891088" y="0"/>
            <a:ext cx="4252912" cy="4883150"/>
          </a:xfrm>
        </p:spPr>
        <p:txBody>
          <a:bodyPr>
            <a:normAutofit/>
          </a:bodyPr>
          <a:lstStyle>
            <a:lvl1pPr>
              <a:defRPr sz="2400"/>
            </a:lvl1pPr>
            <a:lvl2pPr>
              <a:defRPr sz="2400"/>
            </a:lvl2pPr>
            <a:lvl3pPr>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56659573"/>
      </p:ext>
    </p:extLst>
  </p:cSld>
  <p:clrMapOvr>
    <a:masterClrMapping/>
  </p:clrMapOvr>
  <p:hf hdr="0"/>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3_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890653" y="4955894"/>
            <a:ext cx="4209028" cy="566738"/>
          </a:xfrm>
          <a:prstGeom prst="rect">
            <a:avLst/>
          </a:prstGeom>
          <a:solidFill>
            <a:schemeClr val="bg2">
              <a:lumMod val="50000"/>
            </a:schemeClr>
          </a:solidFill>
        </p:spPr>
        <p:txBody>
          <a:bodyPr vert="horz" lIns="91440" tIns="45720" rIns="91440" bIns="45720" rtlCol="0" anchor="b" anchorCtr="0">
            <a:noAutofit/>
          </a:bodyPr>
          <a:lstStyle>
            <a:lvl1pPr algn="l" defTabSz="514350" rtl="0" eaLnBrk="1" latinLnBrk="0" hangingPunct="1">
              <a:spcBef>
                <a:spcPct val="0"/>
              </a:spcBef>
              <a:buNone/>
              <a:defRPr sz="3200" b="0"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890653" y="5522632"/>
            <a:ext cx="4209028" cy="804862"/>
          </a:xfrm>
          <a:prstGeom prst="rect">
            <a:avLst/>
          </a:prstGeom>
          <a:solidFill>
            <a:schemeClr val="bg2">
              <a:lumMod val="75000"/>
            </a:schemeClr>
          </a:solidFill>
        </p:spPr>
        <p:txBody>
          <a:bodyPr>
            <a:normAutofit/>
          </a:bodyPr>
          <a:lstStyle>
            <a:lvl1pPr marL="0" indent="0">
              <a:spcBef>
                <a:spcPts val="0"/>
              </a:spcBef>
              <a:buNone/>
              <a:defRPr sz="24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sub-title</a:t>
            </a:r>
          </a:p>
        </p:txBody>
      </p:sp>
      <p:sp>
        <p:nvSpPr>
          <p:cNvPr id="6" name="Footer Placeholder 5"/>
          <p:cNvSpPr>
            <a:spLocks noGrp="1"/>
          </p:cNvSpPr>
          <p:nvPr>
            <p:ph type="ftr" sz="quarter" idx="11"/>
          </p:nvPr>
        </p:nvSpPr>
        <p:spPr>
          <a:xfrm>
            <a:off x="61148" y="6437036"/>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4586253" cy="2780144"/>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a:p>
        </p:txBody>
      </p:sp>
      <p:sp>
        <p:nvSpPr>
          <p:cNvPr id="14" name="Picture Placeholder 2"/>
          <p:cNvSpPr>
            <a:spLocks noGrp="1"/>
          </p:cNvSpPr>
          <p:nvPr>
            <p:ph type="pic" idx="14"/>
          </p:nvPr>
        </p:nvSpPr>
        <p:spPr>
          <a:xfrm>
            <a:off x="33222" y="3650022"/>
            <a:ext cx="4583882" cy="2730488"/>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538234" y="311728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0"/>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7" name="Text Placeholder 6">
            <a:extLst>
              <a:ext uri="{FF2B5EF4-FFF2-40B4-BE49-F238E27FC236}">
                <a16:creationId xmlns:a16="http://schemas.microsoft.com/office/drawing/2014/main" id="{741869FE-D705-49F7-9915-28CF5ED982C9}"/>
              </a:ext>
            </a:extLst>
          </p:cNvPr>
          <p:cNvSpPr>
            <a:spLocks noGrp="1"/>
          </p:cNvSpPr>
          <p:nvPr>
            <p:ph type="body" sz="quarter" idx="15"/>
          </p:nvPr>
        </p:nvSpPr>
        <p:spPr>
          <a:xfrm>
            <a:off x="4891088" y="0"/>
            <a:ext cx="4252912" cy="4883150"/>
          </a:xfrm>
        </p:spPr>
        <p:txBody>
          <a:bodyPr>
            <a:normAutofit/>
          </a:bodyPr>
          <a:lstStyle>
            <a:lvl1pPr>
              <a:defRPr sz="2400"/>
            </a:lvl1pPr>
            <a:lvl2pPr>
              <a:defRPr sz="2400"/>
            </a:lvl2pPr>
            <a:lvl3pPr>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419445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Learning Objectiv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Objective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Objective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FE9E0002-BF95-426A-9951-C04B83E13A25}"/>
              </a:ext>
            </a:extLst>
          </p:cNvPr>
          <p:cNvSpPr txBox="1"/>
          <p:nvPr/>
        </p:nvSpPr>
        <p:spPr>
          <a:xfrm>
            <a:off x="101602" y="145364"/>
            <a:ext cx="7621950" cy="1169551"/>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latin typeface="+mn-lt"/>
                <a:cs typeface="Calibri" panose="020F0502020204030204" pitchFamily="34" charset="0"/>
              </a:rPr>
              <a:t>Learning Objective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ACD07B3C-B01D-4A6F-ACD5-5054206EC9BF}"/>
              </a:ext>
            </a:extLst>
          </p:cNvPr>
          <p:cNvSpPr txBox="1"/>
          <p:nvPr/>
        </p:nvSpPr>
        <p:spPr>
          <a:xfrm>
            <a:off x="101602" y="145364"/>
            <a:ext cx="7621950" cy="1169551"/>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latin typeface="+mn-lt"/>
                <a:cs typeface="Calibri" panose="020F0502020204030204" pitchFamily="34" charset="0"/>
              </a:rPr>
              <a:t>Learning Objective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6666513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Learning Outcom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Outcome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D0B1577D-1333-4D08-A3E2-242C75C0B97A}"/>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Learning Outcome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147BEC90-B43E-4B77-AAB5-B3F4312086AD}"/>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Learning Outcome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2140759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References">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Outline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Box 3">
            <a:extLst>
              <a:ext uri="{FF2B5EF4-FFF2-40B4-BE49-F238E27FC236}">
                <a16:creationId xmlns:a16="http://schemas.microsoft.com/office/drawing/2014/main" id="{F6B82D4F-7F31-400E-B94B-1E51FA392DBC}"/>
              </a:ext>
            </a:extLst>
          </p:cNvPr>
          <p:cNvSpPr txBox="1"/>
          <p:nvPr/>
        </p:nvSpPr>
        <p:spPr>
          <a:xfrm>
            <a:off x="101602" y="99196"/>
            <a:ext cx="7621950" cy="1261884"/>
          </a:xfrm>
          <a:prstGeom prst="rect">
            <a:avLst/>
          </a:prstGeom>
          <a:solidFill>
            <a:schemeClr val="bg2">
              <a:lumMod val="50000"/>
            </a:schemeClr>
          </a:solidFill>
        </p:spPr>
        <p:txBody>
          <a:bodyPr wrap="square" rtlCol="0" anchor="ctr">
            <a:spAutoFit/>
          </a:bodyPr>
          <a:lstStyle/>
          <a:p>
            <a:pPr algn="ctr">
              <a:spcBef>
                <a:spcPts val="0"/>
              </a:spcBef>
              <a:spcAft>
                <a:spcPts val="0"/>
              </a:spcAft>
            </a:pP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References</a:t>
            </a:r>
          </a:p>
          <a:p>
            <a:pPr algn="ctr">
              <a:spcBef>
                <a:spcPts val="600"/>
              </a:spcBef>
              <a:spcAft>
                <a:spcPts val="600"/>
              </a:spcAft>
            </a:pPr>
            <a:endParaRPr lang="en-US" sz="1000" b="1" i="0" cap="small" baseline="0" dirty="0">
              <a:solidFill>
                <a:schemeClr val="bg1"/>
              </a:solidFill>
            </a:endParaRPr>
          </a:p>
        </p:txBody>
      </p:sp>
    </p:spTree>
    <p:extLst>
      <p:ext uri="{BB962C8B-B14F-4D97-AF65-F5344CB8AC3E}">
        <p14:creationId xmlns:p14="http://schemas.microsoft.com/office/powerpoint/2010/main" val="29729581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General Lecture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5" name="Group 4"/>
          <p:cNvGrpSpPr/>
          <p:nvPr/>
        </p:nvGrpSpPr>
        <p:grpSpPr>
          <a:xfrm>
            <a:off x="5733" y="693860"/>
            <a:ext cx="8319118" cy="151690"/>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lvl="0"/>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hasCustomPrompt="1"/>
          </p:nvPr>
        </p:nvSpPr>
        <p:spPr>
          <a:xfrm>
            <a:off x="2" y="846142"/>
            <a:ext cx="9136063" cy="5591175"/>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Tree>
    <p:extLst>
      <p:ext uri="{BB962C8B-B14F-4D97-AF65-F5344CB8AC3E}">
        <p14:creationId xmlns:p14="http://schemas.microsoft.com/office/powerpoint/2010/main" val="3891864333"/>
      </p:ext>
    </p:extLst>
  </p:cSld>
  <p:clrMapOvr>
    <a:masterClrMapping/>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General Lecture Slide with subtitl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5" name="Group 4"/>
          <p:cNvGrpSpPr/>
          <p:nvPr/>
        </p:nvGrpSpPr>
        <p:grpSpPr>
          <a:xfrm>
            <a:off x="5733" y="693860"/>
            <a:ext cx="8319118" cy="151690"/>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hasCustomPrompt="1"/>
          </p:nvPr>
        </p:nvSpPr>
        <p:spPr>
          <a:xfrm>
            <a:off x="2" y="1288473"/>
            <a:ext cx="9136063" cy="514884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0" name="Text Placeholder 9">
            <a:extLst>
              <a:ext uri="{FF2B5EF4-FFF2-40B4-BE49-F238E27FC236}">
                <a16:creationId xmlns:a16="http://schemas.microsoft.com/office/drawing/2014/main" id="{F1BD4A48-C012-4D53-91CF-62280C25B55A}"/>
              </a:ext>
            </a:extLst>
          </p:cNvPr>
          <p:cNvSpPr>
            <a:spLocks noGrp="1"/>
          </p:cNvSpPr>
          <p:nvPr>
            <p:ph type="body" sz="quarter" idx="14" hasCustomPrompt="1"/>
          </p:nvPr>
        </p:nvSpPr>
        <p:spPr>
          <a:xfrm>
            <a:off x="1552577" y="846138"/>
            <a:ext cx="7591425" cy="442912"/>
          </a:xfrm>
        </p:spPr>
        <p:txBody>
          <a:bodyPr anchor="ctr">
            <a:noAutofit/>
          </a:bodyPr>
          <a:lstStyle>
            <a:lvl1pPr marL="0" indent="0" algn="r">
              <a:buNone/>
              <a:defRPr sz="2400" b="1" i="0" cap="small" baseline="0">
                <a:latin typeface="Arial Black" panose="020B0A04020102020204" pitchFamily="34" charset="0"/>
              </a:defRPr>
            </a:lvl1pPr>
          </a:lstStyle>
          <a:p>
            <a:pPr marL="0" marR="0" lvl="0" indent="0" algn="r"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SUBTITLE</a:t>
            </a:r>
          </a:p>
        </p:txBody>
      </p:sp>
    </p:spTree>
    <p:extLst>
      <p:ext uri="{BB962C8B-B14F-4D97-AF65-F5344CB8AC3E}">
        <p14:creationId xmlns:p14="http://schemas.microsoft.com/office/powerpoint/2010/main" val="2839740005"/>
      </p:ext>
    </p:extLst>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only  with Pictur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9" name="Group 8">
            <a:extLst>
              <a:ext uri="{FF2B5EF4-FFF2-40B4-BE49-F238E27FC236}">
                <a16:creationId xmlns:a16="http://schemas.microsoft.com/office/drawing/2014/main" id="{86F911FE-CC5C-406D-9309-87CC0B57531D}"/>
              </a:ext>
            </a:extLst>
          </p:cNvPr>
          <p:cNvGrpSpPr/>
          <p:nvPr/>
        </p:nvGrpSpPr>
        <p:grpSpPr>
          <a:xfrm>
            <a:off x="5733" y="693860"/>
            <a:ext cx="8319118" cy="151690"/>
            <a:chOff x="284163" y="1577847"/>
            <a:chExt cx="8576373" cy="137411"/>
          </a:xfrm>
        </p:grpSpPr>
        <p:sp>
          <p:nvSpPr>
            <p:cNvPr id="10" name="Rectangle 9">
              <a:extLst>
                <a:ext uri="{FF2B5EF4-FFF2-40B4-BE49-F238E27FC236}">
                  <a16:creationId xmlns:a16="http://schemas.microsoft.com/office/drawing/2014/main" id="{0355DC73-1A4B-4E56-B2C6-F44ECE6E588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a:extLst>
                <a:ext uri="{FF2B5EF4-FFF2-40B4-BE49-F238E27FC236}">
                  <a16:creationId xmlns:a16="http://schemas.microsoft.com/office/drawing/2014/main" id="{7A4771C1-DFA3-4A64-8E62-EF8E5823332F}"/>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a:extLst>
                <a:ext uri="{FF2B5EF4-FFF2-40B4-BE49-F238E27FC236}">
                  <a16:creationId xmlns:a16="http://schemas.microsoft.com/office/drawing/2014/main" id="{5DBDD837-83B3-452C-981D-91CAB7E2574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5" name="Picture Placeholder 4">
            <a:extLst>
              <a:ext uri="{FF2B5EF4-FFF2-40B4-BE49-F238E27FC236}">
                <a16:creationId xmlns:a16="http://schemas.microsoft.com/office/drawing/2014/main" id="{A56E4875-D77F-4C0B-B5D6-2AD1AB911DAB}"/>
              </a:ext>
            </a:extLst>
          </p:cNvPr>
          <p:cNvSpPr>
            <a:spLocks noGrp="1"/>
          </p:cNvSpPr>
          <p:nvPr>
            <p:ph type="pic" sz="quarter" idx="13"/>
          </p:nvPr>
        </p:nvSpPr>
        <p:spPr>
          <a:xfrm>
            <a:off x="19050" y="846142"/>
            <a:ext cx="9124950" cy="5166731"/>
          </a:xfrm>
        </p:spPr>
        <p:txBody>
          <a:bodyPr/>
          <a:lstStyle/>
          <a:p>
            <a:r>
              <a:rPr lang="en-US"/>
              <a:t>Click icon to add picture</a:t>
            </a:r>
          </a:p>
        </p:txBody>
      </p:sp>
      <p:sp>
        <p:nvSpPr>
          <p:cNvPr id="15" name="Subtitle 2">
            <a:extLst>
              <a:ext uri="{FF2B5EF4-FFF2-40B4-BE49-F238E27FC236}">
                <a16:creationId xmlns:a16="http://schemas.microsoft.com/office/drawing/2014/main" id="{DC25A691-C672-4CCE-9A63-D7B700E436C8}"/>
              </a:ext>
            </a:extLst>
          </p:cNvPr>
          <p:cNvSpPr>
            <a:spLocks noGrp="1"/>
          </p:cNvSpPr>
          <p:nvPr>
            <p:ph type="subTitle" idx="1" hasCustomPrompt="1"/>
          </p:nvPr>
        </p:nvSpPr>
        <p:spPr>
          <a:xfrm>
            <a:off x="19049" y="6027744"/>
            <a:ext cx="9105363" cy="423147"/>
          </a:xfrm>
          <a:prstGeom prst="rect">
            <a:avLst/>
          </a:prstGeom>
        </p:spPr>
        <p:txBody>
          <a:bodyPr vert="horz" lIns="91440" tIns="45720" rIns="91440" bIns="45720" rtlCol="0">
            <a:normAutofit/>
          </a:bodyPr>
          <a:lstStyle>
            <a:lvl1pPr marL="0" indent="0" algn="ctr" defTabSz="514350" rtl="0" eaLnBrk="1" latinLnBrk="0" hangingPunct="1">
              <a:lnSpc>
                <a:spcPct val="100000"/>
              </a:lnSpc>
              <a:spcBef>
                <a:spcPts val="0"/>
              </a:spcBef>
              <a:buClr>
                <a:schemeClr val="bg1">
                  <a:lumMod val="65000"/>
                </a:schemeClr>
              </a:buClr>
              <a:buSzPct val="90000"/>
              <a:buFont typeface="Wingdings" pitchFamily="2" charset="2"/>
              <a:buNone/>
              <a:defRPr sz="2000" b="1" i="1" kern="1200" cap="none" baseline="0">
                <a:solidFill>
                  <a:schemeClr val="bg2">
                    <a:lumMod val="50000"/>
                  </a:schemeClr>
                </a:solidFill>
                <a:latin typeface="+mn-lt"/>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Picture Title</a:t>
            </a:r>
            <a:endParaRPr dirty="0"/>
          </a:p>
        </p:txBody>
      </p:sp>
    </p:spTree>
    <p:extLst>
      <p:ext uri="{BB962C8B-B14F-4D97-AF65-F5344CB8AC3E}">
        <p14:creationId xmlns:p14="http://schemas.microsoft.com/office/powerpoint/2010/main" val="407616073"/>
      </p:ext>
    </p:extLst>
  </p:cSld>
  <p:clrMapOvr>
    <a:masterClrMapping/>
  </p:clrMapOvr>
  <p:hf hdr="0"/>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theme" Target="../theme/theme1.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 y="858982"/>
            <a:ext cx="9143999" cy="557805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5729" y="6464746"/>
            <a:ext cx="6124902" cy="365125"/>
          </a:xfrm>
          <a:prstGeom prst="rect">
            <a:avLst/>
          </a:prstGeom>
        </p:spPr>
        <p:txBody>
          <a:bodyPr vert="horz" lIns="91440" tIns="45720" rIns="91440" bIns="45720" rtlCol="0" anchor="ctr"/>
          <a:lstStyle>
            <a:lvl1pPr algn="l">
              <a:defRPr sz="1200" b="1">
                <a:solidFill>
                  <a:schemeClr val="bg1">
                    <a:lumMod val="65000"/>
                  </a:schemeClr>
                </a:solidFill>
              </a:defRPr>
            </a:lvl1pPr>
          </a:lstStyle>
          <a:p>
            <a:r>
              <a:rPr lang="en-US"/>
              <a:t>CSC3113: Theory of Computation</a:t>
            </a:r>
          </a:p>
        </p:txBody>
      </p:sp>
      <p:sp>
        <p:nvSpPr>
          <p:cNvPr id="2" name="Title Placeholder 1"/>
          <p:cNvSpPr>
            <a:spLocks noGrp="1"/>
          </p:cNvSpPr>
          <p:nvPr>
            <p:ph type="title"/>
          </p:nvPr>
        </p:nvSpPr>
        <p:spPr>
          <a:xfrm>
            <a:off x="20814" y="35835"/>
            <a:ext cx="9123186" cy="658025"/>
          </a:xfrm>
          <a:prstGeom prst="rect">
            <a:avLst/>
          </a:prstGeom>
          <a:solidFill>
            <a:schemeClr val="bg1">
              <a:alpha val="70000"/>
            </a:schemeClr>
          </a:solidFill>
        </p:spPr>
        <p:txBody>
          <a:bodyPr vert="horz" lIns="91440" tIns="45720" rIns="91440" bIns="45720" rtlCol="0" anchor="ctr">
            <a:normAutofit/>
          </a:bodyPr>
          <a:lstStyle/>
          <a:p>
            <a:r>
              <a:rPr lang="en-US"/>
              <a:t>Click to edit Master title style</a:t>
            </a:r>
            <a:endParaRPr dirty="0"/>
          </a:p>
        </p:txBody>
      </p:sp>
      <p:sp>
        <p:nvSpPr>
          <p:cNvPr id="6" name="TextBox 5">
            <a:extLst>
              <a:ext uri="{FF2B5EF4-FFF2-40B4-BE49-F238E27FC236}">
                <a16:creationId xmlns:a16="http://schemas.microsoft.com/office/drawing/2014/main" id="{F810FEC4-6E92-4F0D-B445-E1D71BD2B483}"/>
              </a:ext>
            </a:extLst>
          </p:cNvPr>
          <p:cNvSpPr txBox="1"/>
          <p:nvPr/>
        </p:nvSpPr>
        <p:spPr>
          <a:xfrm>
            <a:off x="7980219" y="6520165"/>
            <a:ext cx="1163782" cy="230832"/>
          </a:xfrm>
          <a:prstGeom prst="rect">
            <a:avLst/>
          </a:prstGeom>
          <a:noFill/>
        </p:spPr>
        <p:txBody>
          <a:bodyPr wrap="square" rtlCol="0">
            <a:spAutoFit/>
          </a:bodyPr>
          <a:lstStyle/>
          <a:p>
            <a:pPr algn="r"/>
            <a:fld id="{877AA9C8-8998-44D2-B8A4-3667A019ADA0}" type="slidenum">
              <a:rPr lang="en-US" sz="900" b="1" smtClean="0">
                <a:solidFill>
                  <a:schemeClr val="bg1">
                    <a:lumMod val="50000"/>
                  </a:schemeClr>
                </a:solidFill>
              </a:rPr>
              <a:pPr algn="r"/>
              <a:t>‹#›</a:t>
            </a:fld>
            <a:endParaRPr lang="en-US" sz="900" b="1" dirty="0">
              <a:solidFill>
                <a:schemeClr val="bg1">
                  <a:lumMod val="50000"/>
                </a:schemeClr>
              </a:solidFill>
            </a:endParaRPr>
          </a:p>
        </p:txBody>
      </p:sp>
    </p:spTree>
    <p:extLst>
      <p:ext uri="{BB962C8B-B14F-4D97-AF65-F5344CB8AC3E}">
        <p14:creationId xmlns:p14="http://schemas.microsoft.com/office/powerpoint/2010/main" val="1536397258"/>
      </p:ext>
    </p:extLst>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 id="2147483748" r:id="rId12"/>
    <p:sldLayoutId id="2147483749" r:id="rId13"/>
    <p:sldLayoutId id="2147483750" r:id="rId14"/>
    <p:sldLayoutId id="2147483751" r:id="rId15"/>
    <p:sldLayoutId id="2147483752" r:id="rId16"/>
    <p:sldLayoutId id="2147483753" r:id="rId17"/>
    <p:sldLayoutId id="2147483754" r:id="rId18"/>
    <p:sldLayoutId id="2147483755" r:id="rId19"/>
    <p:sldLayoutId id="2147483756" r:id="rId20"/>
    <p:sldLayoutId id="2147483757" r:id="rId21"/>
    <p:sldLayoutId id="2147483758" r:id="rId22"/>
    <p:sldLayoutId id="2147483759" r:id="rId23"/>
    <p:sldLayoutId id="2147483760" r:id="rId24"/>
    <p:sldLayoutId id="2147483761" r:id="rId25"/>
    <p:sldLayoutId id="2147483762" r:id="rId26"/>
    <p:sldLayoutId id="2147483763" r:id="rId27"/>
    <p:sldLayoutId id="2147483764" r:id="rId28"/>
    <p:sldLayoutId id="2147483765" r:id="rId29"/>
    <p:sldLayoutId id="2147483766" r:id="rId30"/>
    <p:sldLayoutId id="2147483767" r:id="rId31"/>
    <p:sldLayoutId id="2147483768" r:id="rId32"/>
    <p:sldLayoutId id="2147483769" r:id="rId33"/>
    <p:sldLayoutId id="2147483770" r:id="rId34"/>
    <p:sldLayoutId id="2147483771" r:id="rId35"/>
    <p:sldLayoutId id="2147483772" r:id="rId36"/>
    <p:sldLayoutId id="2147483773" r:id="rId37"/>
    <p:sldLayoutId id="2147483697" r:id="rId38"/>
  </p:sldLayoutIdLst>
  <p:hf hdr="0"/>
  <p:txStyles>
    <p:titleStyle>
      <a:lvl1pPr algn="ctr" defTabSz="514350" rtl="0" eaLnBrk="1" latinLnBrk="0" hangingPunct="1">
        <a:spcBef>
          <a:spcPts val="600"/>
        </a:spcBef>
        <a:buNone/>
        <a:defRPr sz="3200" b="1" i="0" kern="1200" cap="small" baseline="0">
          <a:solidFill>
            <a:schemeClr val="bg1"/>
          </a:solidFill>
          <a:latin typeface="+mj-lt"/>
          <a:ea typeface="+mj-ea"/>
          <a:cs typeface="+mj-cs"/>
        </a:defRPr>
      </a:lvl1pPr>
    </p:titleStyle>
    <p:body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9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p:bodyStyle>
    <p:otherStyle>
      <a:defPPr>
        <a:defRPr/>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oleObject" Target="../embeddings/oleObject3.bin"/><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3" Type="http://schemas.openxmlformats.org/officeDocument/2006/relationships/hyperlink" Target="AllExercise_FA-TOC_Hopcroft.pdf" TargetMode="External"/><Relationship Id="rId2" Type="http://schemas.openxmlformats.org/officeDocument/2006/relationships/hyperlink" Target="AllExercise_FA-TOC_Papadimitriou.pdf" TargetMode="Externa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oleObject" Target="../embeddings/oleObject1.bin"/><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oleObject" Target="../embeddings/oleObject2.bin"/><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C6C9D-A5DC-4F0A-877F-0CDEBFC1AF4E}"/>
              </a:ext>
            </a:extLst>
          </p:cNvPr>
          <p:cNvSpPr>
            <a:spLocks noGrp="1"/>
          </p:cNvSpPr>
          <p:nvPr>
            <p:ph type="ctrTitle"/>
          </p:nvPr>
        </p:nvSpPr>
        <p:spPr/>
        <p:txBody>
          <a:bodyPr/>
          <a:lstStyle/>
          <a:p>
            <a:r>
              <a:rPr lang="en-US" dirty="0"/>
              <a:t>Non-deterministic Finite Automaton (NFA)</a:t>
            </a:r>
          </a:p>
        </p:txBody>
      </p:sp>
      <p:sp>
        <p:nvSpPr>
          <p:cNvPr id="3" name="Content Placeholder 2">
            <a:extLst>
              <a:ext uri="{FF2B5EF4-FFF2-40B4-BE49-F238E27FC236}">
                <a16:creationId xmlns:a16="http://schemas.microsoft.com/office/drawing/2014/main" id="{5B258E3E-6D6E-4093-B9F4-536C162B43D0}"/>
              </a:ext>
            </a:extLst>
          </p:cNvPr>
          <p:cNvSpPr>
            <a:spLocks noGrp="1"/>
          </p:cNvSpPr>
          <p:nvPr>
            <p:ph sz="quarter" idx="10"/>
          </p:nvPr>
        </p:nvSpPr>
        <p:spPr/>
        <p:txBody>
          <a:bodyPr/>
          <a:lstStyle/>
          <a:p>
            <a:r>
              <a:rPr lang="en-US" dirty="0"/>
              <a:t>CSC3113: Theory of Computation</a:t>
            </a:r>
          </a:p>
        </p:txBody>
      </p:sp>
      <p:sp>
        <p:nvSpPr>
          <p:cNvPr id="4" name="Text Placeholder 3">
            <a:extLst>
              <a:ext uri="{FF2B5EF4-FFF2-40B4-BE49-F238E27FC236}">
                <a16:creationId xmlns:a16="http://schemas.microsoft.com/office/drawing/2014/main" id="{91376256-EB7C-4561-BED1-CECA985FD0B2}"/>
              </a:ext>
            </a:extLst>
          </p:cNvPr>
          <p:cNvSpPr>
            <a:spLocks noGrp="1"/>
          </p:cNvSpPr>
          <p:nvPr>
            <p:ph type="body" sz="quarter" idx="11"/>
          </p:nvPr>
        </p:nvSpPr>
        <p:spPr/>
        <p:txBody>
          <a:bodyPr/>
          <a:lstStyle/>
          <a:p>
            <a:r>
              <a:rPr lang="en-US" dirty="0"/>
              <a:t>6</a:t>
            </a:r>
          </a:p>
        </p:txBody>
      </p:sp>
      <p:sp>
        <p:nvSpPr>
          <p:cNvPr id="5" name="Text Placeholder 4">
            <a:extLst>
              <a:ext uri="{FF2B5EF4-FFF2-40B4-BE49-F238E27FC236}">
                <a16:creationId xmlns:a16="http://schemas.microsoft.com/office/drawing/2014/main" id="{870CC902-C485-4520-8AD7-51BA188623CC}"/>
              </a:ext>
            </a:extLst>
          </p:cNvPr>
          <p:cNvSpPr>
            <a:spLocks noGrp="1"/>
          </p:cNvSpPr>
          <p:nvPr>
            <p:ph type="body" sz="quarter" idx="12"/>
          </p:nvPr>
        </p:nvSpPr>
        <p:spPr/>
        <p:txBody>
          <a:bodyPr/>
          <a:lstStyle/>
          <a:p>
            <a:r>
              <a:rPr lang="en-US" dirty="0"/>
              <a:t>3</a:t>
            </a:r>
          </a:p>
        </p:txBody>
      </p:sp>
      <p:sp>
        <p:nvSpPr>
          <p:cNvPr id="6" name="Text Placeholder 5">
            <a:extLst>
              <a:ext uri="{FF2B5EF4-FFF2-40B4-BE49-F238E27FC236}">
                <a16:creationId xmlns:a16="http://schemas.microsoft.com/office/drawing/2014/main" id="{FA8C51C5-868C-4051-A04F-FC945CA34685}"/>
              </a:ext>
            </a:extLst>
          </p:cNvPr>
          <p:cNvSpPr>
            <a:spLocks noGrp="1"/>
          </p:cNvSpPr>
          <p:nvPr>
            <p:ph type="body" sz="quarter" idx="13"/>
          </p:nvPr>
        </p:nvSpPr>
        <p:spPr/>
        <p:txBody>
          <a:bodyPr/>
          <a:lstStyle/>
          <a:p>
            <a:r>
              <a:rPr lang="en-US"/>
              <a:t>Spring </a:t>
            </a:r>
            <a:r>
              <a:rPr lang="en-US" dirty="0"/>
              <a:t>2022-2023</a:t>
            </a:r>
          </a:p>
        </p:txBody>
      </p:sp>
      <p:sp>
        <p:nvSpPr>
          <p:cNvPr id="7" name="Text Placeholder 6">
            <a:extLst>
              <a:ext uri="{FF2B5EF4-FFF2-40B4-BE49-F238E27FC236}">
                <a16:creationId xmlns:a16="http://schemas.microsoft.com/office/drawing/2014/main" id="{341AB14A-DC6C-4689-AD70-C6C8EFF28C33}"/>
              </a:ext>
            </a:extLst>
          </p:cNvPr>
          <p:cNvSpPr>
            <a:spLocks noGrp="1"/>
          </p:cNvSpPr>
          <p:nvPr>
            <p:ph type="body" sz="quarter" idx="14"/>
          </p:nvPr>
        </p:nvSpPr>
        <p:spPr/>
        <p:txBody>
          <a:bodyPr/>
          <a:lstStyle/>
          <a:p>
            <a:r>
              <a:rPr lang="en-US" dirty="0"/>
              <a:t>Shakila Rahman, Lecturer, </a:t>
            </a:r>
          </a:p>
          <a:p>
            <a:r>
              <a:rPr lang="en-US" dirty="0"/>
              <a:t>Department of Computer Science, Faculty of Science &amp; Technology.</a:t>
            </a:r>
          </a:p>
          <a:p>
            <a:r>
              <a:rPr lang="en-US" dirty="0"/>
              <a:t>Shakila.Rahman@aiub.edu</a:t>
            </a:r>
          </a:p>
          <a:p>
            <a:endParaRPr lang="en-US" dirty="0"/>
          </a:p>
        </p:txBody>
      </p:sp>
    </p:spTree>
    <p:extLst>
      <p:ext uri="{BB962C8B-B14F-4D97-AF65-F5344CB8AC3E}">
        <p14:creationId xmlns:p14="http://schemas.microsoft.com/office/powerpoint/2010/main" val="20042033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B7097F2-3C38-4AFB-A0DB-748B7C89B5D9}"/>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52B7445B-A6A7-4DF6-B398-3D893869D362}"/>
              </a:ext>
            </a:extLst>
          </p:cNvPr>
          <p:cNvSpPr>
            <a:spLocks noGrp="1"/>
          </p:cNvSpPr>
          <p:nvPr>
            <p:ph type="body" sz="quarter" idx="12"/>
          </p:nvPr>
        </p:nvSpPr>
        <p:spPr/>
        <p:txBody>
          <a:bodyPr/>
          <a:lstStyle/>
          <a:p>
            <a:r>
              <a:rPr lang="en-US" dirty="0"/>
              <a:t>Closure Under Regular Operations</a:t>
            </a:r>
          </a:p>
        </p:txBody>
      </p:sp>
      <p:sp>
        <p:nvSpPr>
          <p:cNvPr id="4" name="Rectangle 3">
            <a:extLst>
              <a:ext uri="{FF2B5EF4-FFF2-40B4-BE49-F238E27FC236}">
                <a16:creationId xmlns:a16="http://schemas.microsoft.com/office/drawing/2014/main" id="{645C7C37-E323-42FA-8837-D7FA27AF5BA1}"/>
              </a:ext>
            </a:extLst>
          </p:cNvPr>
          <p:cNvSpPr txBox="1">
            <a:spLocks noChangeArrowheads="1"/>
          </p:cNvSpPr>
          <p:nvPr/>
        </p:nvSpPr>
        <p:spPr>
          <a:xfrm>
            <a:off x="152400" y="914400"/>
            <a:ext cx="8991600" cy="3124200"/>
          </a:xfrm>
          <a:prstGeom prst="rect">
            <a:avLst/>
          </a:prstGeom>
        </p:spPr>
        <p:txBody>
          <a:bodyPr/>
          <a:lst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0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4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4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a:lstStyle>
          <a:p>
            <a:r>
              <a:rPr lang="en-US" altLang="en-US" sz="2400" dirty="0"/>
              <a:t>Let,</a:t>
            </a:r>
          </a:p>
          <a:p>
            <a:pPr lvl="1"/>
            <a:r>
              <a:rPr lang="en-US" altLang="en-US" sz="2200" i="1" dirty="0"/>
              <a:t>N</a:t>
            </a:r>
            <a:r>
              <a:rPr lang="en-US" altLang="en-US" sz="2200" baseline="-25000" dirty="0"/>
              <a:t>1</a:t>
            </a:r>
            <a:r>
              <a:rPr lang="en-US" altLang="en-US" sz="2200" dirty="0"/>
              <a:t> = (</a:t>
            </a:r>
            <a:r>
              <a:rPr lang="en-US" altLang="en-US" sz="2200" i="1" dirty="0"/>
              <a:t>Q</a:t>
            </a:r>
            <a:r>
              <a:rPr lang="en-US" altLang="en-US" sz="2200" baseline="-25000" dirty="0"/>
              <a:t>1</a:t>
            </a:r>
            <a:r>
              <a:rPr lang="en-US" altLang="en-US" sz="2200" dirty="0"/>
              <a:t>, </a:t>
            </a:r>
            <a:r>
              <a:rPr lang="el-GR" altLang="en-US" sz="2200" dirty="0">
                <a:cs typeface="Arial" panose="020B0604020202020204" pitchFamily="34" charset="0"/>
              </a:rPr>
              <a:t>Σ</a:t>
            </a:r>
            <a:r>
              <a:rPr lang="en-US" altLang="en-US" sz="2200" dirty="0">
                <a:cs typeface="Arial" panose="020B0604020202020204" pitchFamily="34" charset="0"/>
              </a:rPr>
              <a:t>, </a:t>
            </a:r>
            <a:r>
              <a:rPr lang="el-GR" altLang="en-US" sz="2200" i="1" dirty="0">
                <a:cs typeface="Arial" panose="020B0604020202020204" pitchFamily="34" charset="0"/>
                <a:sym typeface="Symbol" panose="05050102010706020507" pitchFamily="18" charset="2"/>
              </a:rPr>
              <a:t></a:t>
            </a:r>
            <a:r>
              <a:rPr lang="en-US" altLang="en-US" sz="2200" baseline="-25000" dirty="0"/>
              <a:t>1</a:t>
            </a:r>
            <a:r>
              <a:rPr lang="en-US" altLang="en-US" sz="2200" dirty="0">
                <a:cs typeface="Arial" panose="020B0604020202020204" pitchFamily="34" charset="0"/>
                <a:sym typeface="Symbol" panose="05050102010706020507" pitchFamily="18" charset="2"/>
              </a:rPr>
              <a:t>, </a:t>
            </a:r>
            <a:r>
              <a:rPr lang="en-US" altLang="en-US" sz="2200" i="1" dirty="0">
                <a:cs typeface="Arial" panose="020B0604020202020204" pitchFamily="34" charset="0"/>
                <a:sym typeface="Symbol" panose="05050102010706020507" pitchFamily="18" charset="2"/>
              </a:rPr>
              <a:t>a</a:t>
            </a:r>
            <a:r>
              <a:rPr lang="en-US" altLang="en-US" sz="2200" baseline="-25000" dirty="0">
                <a:cs typeface="Arial" panose="020B0604020202020204" pitchFamily="34" charset="0"/>
                <a:sym typeface="Symbol" panose="05050102010706020507" pitchFamily="18" charset="2"/>
              </a:rPr>
              <a:t>1</a:t>
            </a:r>
            <a:r>
              <a:rPr lang="en-US" altLang="en-US" sz="2200" dirty="0">
                <a:cs typeface="Arial" panose="020B0604020202020204" pitchFamily="34" charset="0"/>
                <a:sym typeface="Symbol" panose="05050102010706020507" pitchFamily="18" charset="2"/>
              </a:rPr>
              <a:t>, </a:t>
            </a:r>
            <a:r>
              <a:rPr lang="en-US" altLang="en-US" sz="2200" i="1" dirty="0">
                <a:cs typeface="Arial" panose="020B0604020202020204" pitchFamily="34" charset="0"/>
                <a:sym typeface="Symbol" panose="05050102010706020507" pitchFamily="18" charset="2"/>
              </a:rPr>
              <a:t>F</a:t>
            </a:r>
            <a:r>
              <a:rPr lang="en-US" altLang="en-US" sz="2200" baseline="-25000" dirty="0"/>
              <a:t>1</a:t>
            </a:r>
            <a:r>
              <a:rPr lang="en-US" altLang="en-US" sz="2200" dirty="0"/>
              <a:t>) </a:t>
            </a:r>
            <a:r>
              <a:rPr lang="en-US" altLang="en-US" sz="2200"/>
              <a:t>recognizes </a:t>
            </a:r>
            <a:r>
              <a:rPr lang="en-US" altLang="en-US" sz="2200" i="1"/>
              <a:t>A</a:t>
            </a:r>
            <a:r>
              <a:rPr lang="en-US" altLang="en-US" sz="2200" baseline="-25000"/>
              <a:t>1</a:t>
            </a:r>
            <a:r>
              <a:rPr lang="en-US" altLang="en-US" sz="2200"/>
              <a:t>.</a:t>
            </a:r>
            <a:endParaRPr lang="en-US" altLang="en-US" sz="2200" dirty="0"/>
          </a:p>
          <a:p>
            <a:r>
              <a:rPr lang="en-US" altLang="en-US" sz="2400" b="1" dirty="0"/>
              <a:t>STAR</a:t>
            </a:r>
            <a:r>
              <a:rPr lang="en-US" altLang="en-US" sz="2400" dirty="0"/>
              <a:t>: Construct </a:t>
            </a:r>
            <a:r>
              <a:rPr lang="en-US" altLang="en-US" sz="2400" i="1" dirty="0"/>
              <a:t>N</a:t>
            </a:r>
            <a:r>
              <a:rPr lang="en-US" altLang="en-US" sz="2400" dirty="0"/>
              <a:t> = (</a:t>
            </a:r>
            <a:r>
              <a:rPr lang="en-US" altLang="en-US" sz="2400" i="1" dirty="0"/>
              <a:t>Q</a:t>
            </a:r>
            <a:r>
              <a:rPr lang="en-US" altLang="en-US" sz="2400" dirty="0"/>
              <a:t>, </a:t>
            </a:r>
            <a:r>
              <a:rPr lang="el-GR" altLang="en-US" sz="2400" dirty="0">
                <a:cs typeface="Arial" panose="020B0604020202020204" pitchFamily="34" charset="0"/>
              </a:rPr>
              <a:t>Σ</a:t>
            </a:r>
            <a:r>
              <a:rPr lang="en-US" altLang="en-US" sz="2400" dirty="0">
                <a:cs typeface="Arial" panose="020B0604020202020204" pitchFamily="34" charset="0"/>
              </a:rPr>
              <a:t>, </a:t>
            </a:r>
            <a:r>
              <a:rPr lang="el-GR" altLang="en-US" sz="2400" i="1" dirty="0">
                <a:cs typeface="Arial" panose="020B0604020202020204" pitchFamily="34" charset="0"/>
                <a:sym typeface="Symbol" panose="05050102010706020507" pitchFamily="18" charset="2"/>
              </a:rPr>
              <a:t></a:t>
            </a:r>
            <a:r>
              <a:rPr lang="en-US" altLang="en-US" sz="2400" dirty="0">
                <a:cs typeface="Arial" panose="020B0604020202020204" pitchFamily="34" charset="0"/>
                <a:sym typeface="Symbol" panose="05050102010706020507" pitchFamily="18" charset="2"/>
              </a:rPr>
              <a:t>, </a:t>
            </a:r>
            <a:r>
              <a:rPr lang="en-US" altLang="en-US" sz="2400" i="1" dirty="0">
                <a:cs typeface="Arial" panose="020B0604020202020204" pitchFamily="34" charset="0"/>
                <a:sym typeface="Symbol" panose="05050102010706020507" pitchFamily="18" charset="2"/>
              </a:rPr>
              <a:t>q</a:t>
            </a:r>
            <a:r>
              <a:rPr lang="en-US" altLang="en-US" sz="2400" baseline="-25000" dirty="0">
                <a:cs typeface="Arial" panose="020B0604020202020204" pitchFamily="34" charset="0"/>
                <a:sym typeface="Symbol" panose="05050102010706020507" pitchFamily="18" charset="2"/>
              </a:rPr>
              <a:t>0</a:t>
            </a:r>
            <a:r>
              <a:rPr lang="en-US" altLang="en-US" sz="2400" dirty="0">
                <a:cs typeface="Arial" panose="020B0604020202020204" pitchFamily="34" charset="0"/>
                <a:sym typeface="Symbol" panose="05050102010706020507" pitchFamily="18" charset="2"/>
              </a:rPr>
              <a:t>, </a:t>
            </a:r>
            <a:r>
              <a:rPr lang="en-US" altLang="en-US" sz="2400" i="1" dirty="0">
                <a:cs typeface="Arial" panose="020B0604020202020204" pitchFamily="34" charset="0"/>
                <a:sym typeface="Symbol" panose="05050102010706020507" pitchFamily="18" charset="2"/>
              </a:rPr>
              <a:t>F</a:t>
            </a:r>
            <a:r>
              <a:rPr lang="en-US" altLang="en-US" sz="2400" dirty="0"/>
              <a:t>) to recognize </a:t>
            </a:r>
            <a:r>
              <a:rPr lang="en-US" altLang="en-US" sz="2400" i="1" dirty="0"/>
              <a:t>A</a:t>
            </a:r>
            <a:r>
              <a:rPr lang="en-US" altLang="en-US" sz="2400" baseline="-25000" dirty="0"/>
              <a:t>1</a:t>
            </a:r>
            <a:r>
              <a:rPr lang="en-US" altLang="en-US" sz="2400" i="1" dirty="0"/>
              <a:t>*</a:t>
            </a:r>
            <a:r>
              <a:rPr lang="en-US" altLang="en-US" sz="2400" dirty="0"/>
              <a:t>.</a:t>
            </a:r>
          </a:p>
          <a:p>
            <a:pPr lvl="1"/>
            <a:r>
              <a:rPr lang="en-US" altLang="en-US" sz="2200" dirty="0"/>
              <a:t>Q = </a:t>
            </a:r>
            <a:r>
              <a:rPr lang="en-US" altLang="en-US" sz="2200" dirty="0">
                <a:sym typeface="Symbol" panose="05050102010706020507" pitchFamily="18" charset="2"/>
              </a:rPr>
              <a:t>{</a:t>
            </a:r>
            <a:r>
              <a:rPr lang="en-US" altLang="en-US" sz="2200" i="1" dirty="0">
                <a:cs typeface="Arial" panose="020B0604020202020204" pitchFamily="34" charset="0"/>
                <a:sym typeface="Symbol" panose="05050102010706020507" pitchFamily="18" charset="2"/>
              </a:rPr>
              <a:t>q</a:t>
            </a:r>
            <a:r>
              <a:rPr lang="en-US" altLang="en-US" sz="2200" baseline="-25000" dirty="0">
                <a:cs typeface="Arial" panose="020B0604020202020204" pitchFamily="34" charset="0"/>
                <a:sym typeface="Symbol" panose="05050102010706020507" pitchFamily="18" charset="2"/>
              </a:rPr>
              <a:t>0</a:t>
            </a:r>
            <a:r>
              <a:rPr lang="en-US" altLang="en-US" sz="2200" dirty="0">
                <a:sym typeface="Symbol" panose="05050102010706020507" pitchFamily="18" charset="2"/>
              </a:rPr>
              <a:t>}  Q</a:t>
            </a:r>
            <a:r>
              <a:rPr lang="en-US" altLang="en-US" sz="2200" baseline="-25000" dirty="0">
                <a:sym typeface="Symbol" panose="05050102010706020507" pitchFamily="18" charset="2"/>
              </a:rPr>
              <a:t>1</a:t>
            </a:r>
            <a:r>
              <a:rPr lang="en-US" altLang="en-US" sz="2200" dirty="0"/>
              <a:t>.</a:t>
            </a:r>
          </a:p>
          <a:p>
            <a:pPr lvl="1"/>
            <a:r>
              <a:rPr lang="en-US" altLang="en-US" sz="2200" i="1" dirty="0">
                <a:cs typeface="Arial" panose="020B0604020202020204" pitchFamily="34" charset="0"/>
                <a:sym typeface="Symbol" panose="05050102010706020507" pitchFamily="18" charset="2"/>
              </a:rPr>
              <a:t>q</a:t>
            </a:r>
            <a:r>
              <a:rPr lang="en-US" altLang="en-US" sz="2200" baseline="-25000" dirty="0">
                <a:cs typeface="Arial" panose="020B0604020202020204" pitchFamily="34" charset="0"/>
                <a:sym typeface="Symbol" panose="05050102010706020507" pitchFamily="18" charset="2"/>
              </a:rPr>
              <a:t>0</a:t>
            </a:r>
            <a:r>
              <a:rPr lang="en-US" altLang="en-US" sz="2200" dirty="0">
                <a:cs typeface="Arial" panose="020B0604020202020204" pitchFamily="34" charset="0"/>
                <a:sym typeface="Symbol" panose="05050102010706020507" pitchFamily="18" charset="2"/>
              </a:rPr>
              <a:t> is the new start state.</a:t>
            </a:r>
          </a:p>
          <a:p>
            <a:pPr lvl="1"/>
            <a:r>
              <a:rPr lang="en-US" altLang="en-US" sz="2200" i="1" dirty="0">
                <a:cs typeface="Arial" panose="020B0604020202020204" pitchFamily="34" charset="0"/>
                <a:sym typeface="Symbol" panose="05050102010706020507" pitchFamily="18" charset="2"/>
              </a:rPr>
              <a:t>F</a:t>
            </a:r>
            <a:r>
              <a:rPr lang="en-US" altLang="en-US" sz="2200" dirty="0">
                <a:cs typeface="Arial" panose="020B0604020202020204" pitchFamily="34" charset="0"/>
                <a:sym typeface="Symbol" panose="05050102010706020507" pitchFamily="18" charset="2"/>
              </a:rPr>
              <a:t> = </a:t>
            </a:r>
            <a:r>
              <a:rPr lang="en-US" altLang="en-US" sz="2200" dirty="0">
                <a:sym typeface="Symbol" panose="05050102010706020507" pitchFamily="18" charset="2"/>
              </a:rPr>
              <a:t>{</a:t>
            </a:r>
            <a:r>
              <a:rPr lang="en-US" altLang="en-US" sz="2200" i="1" dirty="0">
                <a:cs typeface="Arial" panose="020B0604020202020204" pitchFamily="34" charset="0"/>
                <a:sym typeface="Symbol" panose="05050102010706020507" pitchFamily="18" charset="2"/>
              </a:rPr>
              <a:t>q</a:t>
            </a:r>
            <a:r>
              <a:rPr lang="en-US" altLang="en-US" sz="2200" baseline="-25000" dirty="0">
                <a:cs typeface="Arial" panose="020B0604020202020204" pitchFamily="34" charset="0"/>
                <a:sym typeface="Symbol" panose="05050102010706020507" pitchFamily="18" charset="2"/>
              </a:rPr>
              <a:t>0</a:t>
            </a:r>
            <a:r>
              <a:rPr lang="en-US" altLang="en-US" sz="2200" dirty="0">
                <a:sym typeface="Symbol" panose="05050102010706020507" pitchFamily="18" charset="2"/>
              </a:rPr>
              <a:t>}  </a:t>
            </a:r>
            <a:r>
              <a:rPr lang="en-US" altLang="en-US" sz="2200" i="1" dirty="0">
                <a:sym typeface="Symbol" panose="05050102010706020507" pitchFamily="18" charset="2"/>
              </a:rPr>
              <a:t>F</a:t>
            </a:r>
            <a:r>
              <a:rPr lang="en-US" altLang="en-US" sz="2200" baseline="-25000" dirty="0">
                <a:sym typeface="Symbol" panose="05050102010706020507" pitchFamily="18" charset="2"/>
              </a:rPr>
              <a:t>1</a:t>
            </a:r>
            <a:r>
              <a:rPr lang="en-US" altLang="en-US" sz="2200" dirty="0">
                <a:sym typeface="Symbol" panose="05050102010706020507" pitchFamily="18" charset="2"/>
              </a:rPr>
              <a:t>.</a:t>
            </a:r>
          </a:p>
          <a:p>
            <a:pPr lvl="1"/>
            <a:r>
              <a:rPr lang="en-US" altLang="en-US" sz="2200" dirty="0">
                <a:sym typeface="Symbol" panose="05050102010706020507" pitchFamily="18" charset="2"/>
              </a:rPr>
              <a:t>For any </a:t>
            </a:r>
            <a:r>
              <a:rPr lang="en-US" altLang="en-US" sz="2200" i="1" dirty="0">
                <a:sym typeface="Symbol" panose="05050102010706020507" pitchFamily="18" charset="2"/>
              </a:rPr>
              <a:t>q</a:t>
            </a:r>
            <a:r>
              <a:rPr lang="en-US" altLang="en-US" sz="2200" dirty="0">
                <a:sym typeface="Symbol" panose="05050102010706020507" pitchFamily="18" charset="2"/>
              </a:rPr>
              <a:t> </a:t>
            </a:r>
            <a:r>
              <a:rPr lang="en-US" altLang="en-US" sz="2200" i="1" dirty="0">
                <a:sym typeface="Symbol" panose="05050102010706020507" pitchFamily="18" charset="2"/>
              </a:rPr>
              <a:t>Q</a:t>
            </a:r>
            <a:r>
              <a:rPr lang="en-US" altLang="en-US" sz="2200" dirty="0">
                <a:sym typeface="Symbol" panose="05050102010706020507" pitchFamily="18" charset="2"/>
              </a:rPr>
              <a:t> and </a:t>
            </a:r>
            <a:r>
              <a:rPr lang="en-US" altLang="en-US" sz="2200" i="1" dirty="0">
                <a:sym typeface="Symbol" panose="05050102010706020507" pitchFamily="18" charset="2"/>
              </a:rPr>
              <a:t>a</a:t>
            </a:r>
            <a:r>
              <a:rPr lang="en-US" altLang="en-US" sz="2200" dirty="0">
                <a:sym typeface="Symbol" panose="05050102010706020507" pitchFamily="18" charset="2"/>
              </a:rPr>
              <a:t> </a:t>
            </a:r>
            <a:r>
              <a:rPr lang="el-GR" altLang="en-US" sz="2200" dirty="0">
                <a:cs typeface="Arial" panose="020B0604020202020204" pitchFamily="34" charset="0"/>
                <a:sym typeface="Symbol" panose="05050102010706020507" pitchFamily="18" charset="2"/>
              </a:rPr>
              <a:t>Σ</a:t>
            </a:r>
            <a:r>
              <a:rPr lang="en-US" altLang="en-US" sz="2200" baseline="-25000" dirty="0">
                <a:sym typeface="Symbol" panose="05050102010706020507" pitchFamily="18" charset="2"/>
              </a:rPr>
              <a:t></a:t>
            </a:r>
            <a:r>
              <a:rPr lang="en-US" altLang="en-US" sz="2200" dirty="0">
                <a:sym typeface="Symbol" panose="05050102010706020507" pitchFamily="18" charset="2"/>
              </a:rPr>
              <a:t>,</a:t>
            </a:r>
          </a:p>
        </p:txBody>
      </p:sp>
      <p:graphicFrame>
        <p:nvGraphicFramePr>
          <p:cNvPr id="5" name="Object 4">
            <a:extLst>
              <a:ext uri="{FF2B5EF4-FFF2-40B4-BE49-F238E27FC236}">
                <a16:creationId xmlns:a16="http://schemas.microsoft.com/office/drawing/2014/main" id="{323B4D01-A7E8-47F5-8381-CE392FCCDB5D}"/>
              </a:ext>
            </a:extLst>
          </p:cNvPr>
          <p:cNvGraphicFramePr>
            <a:graphicFrameLocks noChangeAspect="1"/>
          </p:cNvGraphicFramePr>
          <p:nvPr>
            <p:extLst>
              <p:ext uri="{D42A27DB-BD31-4B8C-83A1-F6EECF244321}">
                <p14:modId xmlns:p14="http://schemas.microsoft.com/office/powerpoint/2010/main" val="2426105356"/>
              </p:ext>
            </p:extLst>
          </p:nvPr>
        </p:nvGraphicFramePr>
        <p:xfrm>
          <a:off x="549432" y="4143375"/>
          <a:ext cx="4343400" cy="1846263"/>
        </p:xfrm>
        <a:graphic>
          <a:graphicData uri="http://schemas.openxmlformats.org/presentationml/2006/ole">
            <mc:AlternateContent xmlns:mc="http://schemas.openxmlformats.org/markup-compatibility/2006">
              <mc:Choice xmlns:v="urn:schemas-microsoft-com:vml" Requires="v">
                <p:oleObj name="Equation" r:id="rId2" imgW="3974760" imgH="1688760" progId="Equation.3">
                  <p:embed/>
                </p:oleObj>
              </mc:Choice>
              <mc:Fallback>
                <p:oleObj name="Equation" r:id="rId2" imgW="3974760" imgH="1688760" progId="Equation.3">
                  <p:embed/>
                  <p:pic>
                    <p:nvPicPr>
                      <p:cNvPr id="3074"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9432" y="4143375"/>
                        <a:ext cx="4343400" cy="1846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 name="Line 13">
            <a:extLst>
              <a:ext uri="{FF2B5EF4-FFF2-40B4-BE49-F238E27FC236}">
                <a16:creationId xmlns:a16="http://schemas.microsoft.com/office/drawing/2014/main" id="{ED3778B5-2872-4AC7-8B9C-68F9F4202D1F}"/>
              </a:ext>
            </a:extLst>
          </p:cNvPr>
          <p:cNvSpPr>
            <a:spLocks noChangeShapeType="1"/>
          </p:cNvSpPr>
          <p:nvPr/>
        </p:nvSpPr>
        <p:spPr bwMode="auto">
          <a:xfrm rot="5400000" flipV="1">
            <a:off x="7086600" y="2844800"/>
            <a:ext cx="0" cy="152400"/>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7" name="AutoShape 24">
            <a:extLst>
              <a:ext uri="{FF2B5EF4-FFF2-40B4-BE49-F238E27FC236}">
                <a16:creationId xmlns:a16="http://schemas.microsoft.com/office/drawing/2014/main" id="{5D0578FD-3A9F-4BA1-88C5-25014646BDAC}"/>
              </a:ext>
            </a:extLst>
          </p:cNvPr>
          <p:cNvSpPr>
            <a:spLocks noChangeArrowheads="1"/>
          </p:cNvSpPr>
          <p:nvPr/>
        </p:nvSpPr>
        <p:spPr bwMode="auto">
          <a:xfrm>
            <a:off x="5638800" y="4724400"/>
            <a:ext cx="3352800" cy="1727200"/>
          </a:xfrm>
          <a:prstGeom prst="roundRect">
            <a:avLst>
              <a:gd name="adj" fmla="val 16667"/>
            </a:avLst>
          </a:prstGeom>
          <a:noFill/>
          <a:ln w="2857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8" name="Text Box 37">
            <a:extLst>
              <a:ext uri="{FF2B5EF4-FFF2-40B4-BE49-F238E27FC236}">
                <a16:creationId xmlns:a16="http://schemas.microsoft.com/office/drawing/2014/main" id="{FC807DDA-FEB0-4255-BBAB-29DD102F9B7E}"/>
              </a:ext>
            </a:extLst>
          </p:cNvPr>
          <p:cNvSpPr txBox="1">
            <a:spLocks noChangeArrowheads="1"/>
          </p:cNvSpPr>
          <p:nvPr/>
        </p:nvSpPr>
        <p:spPr bwMode="auto">
          <a:xfrm>
            <a:off x="7543800" y="5740400"/>
            <a:ext cx="4572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l-GR" altLang="en-US" sz="2200" i="1"/>
              <a:t></a:t>
            </a:r>
            <a:endParaRPr lang="en-US" altLang="en-US" sz="2200" i="1"/>
          </a:p>
        </p:txBody>
      </p:sp>
      <p:sp>
        <p:nvSpPr>
          <p:cNvPr id="9" name="Text Box 38">
            <a:extLst>
              <a:ext uri="{FF2B5EF4-FFF2-40B4-BE49-F238E27FC236}">
                <a16:creationId xmlns:a16="http://schemas.microsoft.com/office/drawing/2014/main" id="{DF4CA5EA-CF6D-40C6-BBC5-06A42E5CBE9F}"/>
              </a:ext>
            </a:extLst>
          </p:cNvPr>
          <p:cNvSpPr txBox="1">
            <a:spLocks noChangeArrowheads="1"/>
          </p:cNvSpPr>
          <p:nvPr/>
        </p:nvSpPr>
        <p:spPr bwMode="auto">
          <a:xfrm>
            <a:off x="8077200" y="5478463"/>
            <a:ext cx="45720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l-GR" altLang="en-US" sz="2200" i="1"/>
              <a:t></a:t>
            </a:r>
            <a:endParaRPr lang="en-US" altLang="en-US" sz="2200" i="1"/>
          </a:p>
        </p:txBody>
      </p:sp>
      <p:sp>
        <p:nvSpPr>
          <p:cNvPr id="10" name="Text Box 42">
            <a:extLst>
              <a:ext uri="{FF2B5EF4-FFF2-40B4-BE49-F238E27FC236}">
                <a16:creationId xmlns:a16="http://schemas.microsoft.com/office/drawing/2014/main" id="{5A55C7E0-569B-4384-974B-3EDD4CFB3881}"/>
              </a:ext>
            </a:extLst>
          </p:cNvPr>
          <p:cNvSpPr txBox="1">
            <a:spLocks noChangeArrowheads="1"/>
          </p:cNvSpPr>
          <p:nvPr/>
        </p:nvSpPr>
        <p:spPr bwMode="auto">
          <a:xfrm>
            <a:off x="5867400" y="4394200"/>
            <a:ext cx="457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n-US" altLang="en-US" sz="1800" b="1" i="1"/>
              <a:t>N</a:t>
            </a:r>
            <a:endParaRPr lang="en-US" altLang="en-US" sz="1800" b="1" baseline="-25000"/>
          </a:p>
        </p:txBody>
      </p:sp>
      <p:sp>
        <p:nvSpPr>
          <p:cNvPr id="11" name="Oval 25">
            <a:extLst>
              <a:ext uri="{FF2B5EF4-FFF2-40B4-BE49-F238E27FC236}">
                <a16:creationId xmlns:a16="http://schemas.microsoft.com/office/drawing/2014/main" id="{FE4A9CA8-48D7-4FC7-B74A-5C83DB98E4A6}"/>
              </a:ext>
            </a:extLst>
          </p:cNvPr>
          <p:cNvSpPr>
            <a:spLocks noChangeArrowheads="1"/>
          </p:cNvSpPr>
          <p:nvPr/>
        </p:nvSpPr>
        <p:spPr bwMode="auto">
          <a:xfrm rot="5400000">
            <a:off x="7010400" y="6032500"/>
            <a:ext cx="228600" cy="228600"/>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12" name="Oval 26">
            <a:extLst>
              <a:ext uri="{FF2B5EF4-FFF2-40B4-BE49-F238E27FC236}">
                <a16:creationId xmlns:a16="http://schemas.microsoft.com/office/drawing/2014/main" id="{4C9BFA92-41B3-441A-8676-93664C7EE32D}"/>
              </a:ext>
            </a:extLst>
          </p:cNvPr>
          <p:cNvSpPr>
            <a:spLocks noChangeArrowheads="1"/>
          </p:cNvSpPr>
          <p:nvPr/>
        </p:nvSpPr>
        <p:spPr bwMode="auto">
          <a:xfrm rot="5400000">
            <a:off x="7302500" y="5727700"/>
            <a:ext cx="228600" cy="228600"/>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13" name="Oval 27">
            <a:extLst>
              <a:ext uri="{FF2B5EF4-FFF2-40B4-BE49-F238E27FC236}">
                <a16:creationId xmlns:a16="http://schemas.microsoft.com/office/drawing/2014/main" id="{B495AF2D-730E-424B-9122-8E9EEE2106D0}"/>
              </a:ext>
            </a:extLst>
          </p:cNvPr>
          <p:cNvSpPr>
            <a:spLocks noChangeArrowheads="1"/>
          </p:cNvSpPr>
          <p:nvPr/>
        </p:nvSpPr>
        <p:spPr bwMode="auto">
          <a:xfrm rot="5400000">
            <a:off x="8077200" y="4800600"/>
            <a:ext cx="228600" cy="228600"/>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14" name="AutoShape 28">
            <a:extLst>
              <a:ext uri="{FF2B5EF4-FFF2-40B4-BE49-F238E27FC236}">
                <a16:creationId xmlns:a16="http://schemas.microsoft.com/office/drawing/2014/main" id="{E9C7A1B5-44A1-4ED4-91BB-DE884278B70D}"/>
              </a:ext>
            </a:extLst>
          </p:cNvPr>
          <p:cNvSpPr>
            <a:spLocks noChangeArrowheads="1"/>
          </p:cNvSpPr>
          <p:nvPr/>
        </p:nvSpPr>
        <p:spPr bwMode="auto">
          <a:xfrm rot="5400000">
            <a:off x="7123113" y="4608512"/>
            <a:ext cx="1600200" cy="1984375"/>
          </a:xfrm>
          <a:prstGeom prst="roundRect">
            <a:avLst>
              <a:gd name="adj" fmla="val 16667"/>
            </a:avLst>
          </a:prstGeom>
          <a:noFill/>
          <a:ln w="28575"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15" name="Oval 29">
            <a:extLst>
              <a:ext uri="{FF2B5EF4-FFF2-40B4-BE49-F238E27FC236}">
                <a16:creationId xmlns:a16="http://schemas.microsoft.com/office/drawing/2014/main" id="{8B06BE00-BB21-4C41-9DF2-A35A218F8913}"/>
              </a:ext>
            </a:extLst>
          </p:cNvPr>
          <p:cNvSpPr>
            <a:spLocks noChangeArrowheads="1"/>
          </p:cNvSpPr>
          <p:nvPr/>
        </p:nvSpPr>
        <p:spPr bwMode="auto">
          <a:xfrm rot="5400000">
            <a:off x="7086600" y="4965700"/>
            <a:ext cx="381000" cy="381000"/>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rot="10800000" vert="eaVert" wrap="none" anchor="ct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n-US" altLang="en-US" sz="2000" i="1"/>
              <a:t>a</a:t>
            </a:r>
            <a:r>
              <a:rPr lang="en-US" altLang="en-US" sz="2000" baseline="-25000"/>
              <a:t>1</a:t>
            </a:r>
          </a:p>
        </p:txBody>
      </p:sp>
      <p:sp>
        <p:nvSpPr>
          <p:cNvPr id="16" name="Line 39">
            <a:extLst>
              <a:ext uri="{FF2B5EF4-FFF2-40B4-BE49-F238E27FC236}">
                <a16:creationId xmlns:a16="http://schemas.microsoft.com/office/drawing/2014/main" id="{FB830039-D620-4A98-879D-7F0F10B0F5F7}"/>
              </a:ext>
            </a:extLst>
          </p:cNvPr>
          <p:cNvSpPr>
            <a:spLocks noChangeShapeType="1"/>
          </p:cNvSpPr>
          <p:nvPr/>
        </p:nvSpPr>
        <p:spPr bwMode="auto">
          <a:xfrm>
            <a:off x="5765800" y="5143500"/>
            <a:ext cx="304800" cy="0"/>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wrap="none" anchor="ctr"/>
          <a:lstStyle/>
          <a:p>
            <a:endParaRPr lang="en-US"/>
          </a:p>
        </p:txBody>
      </p:sp>
      <p:sp>
        <p:nvSpPr>
          <p:cNvPr id="17" name="Oval 43">
            <a:extLst>
              <a:ext uri="{FF2B5EF4-FFF2-40B4-BE49-F238E27FC236}">
                <a16:creationId xmlns:a16="http://schemas.microsoft.com/office/drawing/2014/main" id="{88569A5B-05CB-408B-9110-EC12C2CC1679}"/>
              </a:ext>
            </a:extLst>
          </p:cNvPr>
          <p:cNvSpPr>
            <a:spLocks noChangeArrowheads="1"/>
          </p:cNvSpPr>
          <p:nvPr/>
        </p:nvSpPr>
        <p:spPr bwMode="auto">
          <a:xfrm rot="5400000">
            <a:off x="7924800" y="5943600"/>
            <a:ext cx="381000" cy="381000"/>
          </a:xfrm>
          <a:prstGeom prst="ellipse">
            <a:avLst/>
          </a:prstGeom>
          <a:noFill/>
          <a:ln w="38100" cmpd="dbl"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18" name="Oval 44">
            <a:extLst>
              <a:ext uri="{FF2B5EF4-FFF2-40B4-BE49-F238E27FC236}">
                <a16:creationId xmlns:a16="http://schemas.microsoft.com/office/drawing/2014/main" id="{BF0B872B-FD03-4A16-B047-F99EDD8A1FFA}"/>
              </a:ext>
            </a:extLst>
          </p:cNvPr>
          <p:cNvSpPr>
            <a:spLocks noChangeArrowheads="1"/>
          </p:cNvSpPr>
          <p:nvPr/>
        </p:nvSpPr>
        <p:spPr bwMode="auto">
          <a:xfrm rot="5400000">
            <a:off x="8458200" y="5638800"/>
            <a:ext cx="381000" cy="381000"/>
          </a:xfrm>
          <a:prstGeom prst="ellipse">
            <a:avLst/>
          </a:prstGeom>
          <a:noFill/>
          <a:ln w="38100" cmpd="dbl"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cxnSp>
        <p:nvCxnSpPr>
          <p:cNvPr id="19" name="AutoShape 46">
            <a:extLst>
              <a:ext uri="{FF2B5EF4-FFF2-40B4-BE49-F238E27FC236}">
                <a16:creationId xmlns:a16="http://schemas.microsoft.com/office/drawing/2014/main" id="{B1110536-3B57-4BCC-B57C-6D6F3B6AD0E6}"/>
              </a:ext>
            </a:extLst>
          </p:cNvPr>
          <p:cNvCxnSpPr>
            <a:cxnSpLocks noChangeShapeType="1"/>
            <a:stCxn id="18" idx="3"/>
            <a:endCxn id="15" idx="0"/>
          </p:cNvCxnSpPr>
          <p:nvPr/>
        </p:nvCxnSpPr>
        <p:spPr bwMode="auto">
          <a:xfrm flipH="1" flipV="1">
            <a:off x="7477125" y="5156200"/>
            <a:ext cx="1017588" cy="538163"/>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20" name="AutoShape 47">
            <a:extLst>
              <a:ext uri="{FF2B5EF4-FFF2-40B4-BE49-F238E27FC236}">
                <a16:creationId xmlns:a16="http://schemas.microsoft.com/office/drawing/2014/main" id="{9B4BEAF1-26E9-45E9-BD40-29C64EB757F2}"/>
              </a:ext>
            </a:extLst>
          </p:cNvPr>
          <p:cNvCxnSpPr>
            <a:cxnSpLocks noChangeShapeType="1"/>
            <a:stCxn id="17" idx="3"/>
            <a:endCxn id="15" idx="6"/>
          </p:cNvCxnSpPr>
          <p:nvPr/>
        </p:nvCxnSpPr>
        <p:spPr bwMode="auto">
          <a:xfrm flipH="1" flipV="1">
            <a:off x="7277100" y="5356225"/>
            <a:ext cx="684213" cy="642938"/>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sp>
        <p:nvSpPr>
          <p:cNvPr id="21" name="Oval 49">
            <a:extLst>
              <a:ext uri="{FF2B5EF4-FFF2-40B4-BE49-F238E27FC236}">
                <a16:creationId xmlns:a16="http://schemas.microsoft.com/office/drawing/2014/main" id="{A996BB6E-1A9C-48E5-815E-0B85F2287437}"/>
              </a:ext>
            </a:extLst>
          </p:cNvPr>
          <p:cNvSpPr>
            <a:spLocks noChangeArrowheads="1"/>
          </p:cNvSpPr>
          <p:nvPr/>
        </p:nvSpPr>
        <p:spPr bwMode="auto">
          <a:xfrm>
            <a:off x="6096000" y="4914900"/>
            <a:ext cx="457200" cy="457200"/>
          </a:xfrm>
          <a:prstGeom prst="ellipse">
            <a:avLst/>
          </a:prstGeom>
          <a:noFill/>
          <a:ln w="38100" cmpd="dbl"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n-US" altLang="en-US" sz="2000" i="1"/>
              <a:t>q</a:t>
            </a:r>
            <a:r>
              <a:rPr lang="en-US" altLang="en-US" sz="2000" baseline="-25000"/>
              <a:t>0</a:t>
            </a:r>
          </a:p>
        </p:txBody>
      </p:sp>
      <p:cxnSp>
        <p:nvCxnSpPr>
          <p:cNvPr id="22" name="AutoShape 50">
            <a:extLst>
              <a:ext uri="{FF2B5EF4-FFF2-40B4-BE49-F238E27FC236}">
                <a16:creationId xmlns:a16="http://schemas.microsoft.com/office/drawing/2014/main" id="{B67D72ED-F3FC-427E-8505-22BE860E9E6B}"/>
              </a:ext>
            </a:extLst>
          </p:cNvPr>
          <p:cNvCxnSpPr>
            <a:cxnSpLocks noChangeShapeType="1"/>
            <a:stCxn id="21" idx="6"/>
            <a:endCxn id="15" idx="4"/>
          </p:cNvCxnSpPr>
          <p:nvPr/>
        </p:nvCxnSpPr>
        <p:spPr bwMode="auto">
          <a:xfrm>
            <a:off x="6572250" y="5143500"/>
            <a:ext cx="504825" cy="12700"/>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sp>
        <p:nvSpPr>
          <p:cNvPr id="23" name="Text Box 51">
            <a:extLst>
              <a:ext uri="{FF2B5EF4-FFF2-40B4-BE49-F238E27FC236}">
                <a16:creationId xmlns:a16="http://schemas.microsoft.com/office/drawing/2014/main" id="{C5E007ED-9A82-4815-A390-B37BA4F4A429}"/>
              </a:ext>
            </a:extLst>
          </p:cNvPr>
          <p:cNvSpPr txBox="1">
            <a:spLocks noChangeArrowheads="1"/>
          </p:cNvSpPr>
          <p:nvPr/>
        </p:nvSpPr>
        <p:spPr bwMode="auto">
          <a:xfrm>
            <a:off x="6553200" y="4787900"/>
            <a:ext cx="4572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l-GR" altLang="en-US" sz="2200" i="1"/>
              <a:t></a:t>
            </a:r>
            <a:endParaRPr lang="en-US" altLang="en-US" sz="2200" i="1"/>
          </a:p>
        </p:txBody>
      </p:sp>
      <p:grpSp>
        <p:nvGrpSpPr>
          <p:cNvPr id="24" name="Group 54">
            <a:extLst>
              <a:ext uri="{FF2B5EF4-FFF2-40B4-BE49-F238E27FC236}">
                <a16:creationId xmlns:a16="http://schemas.microsoft.com/office/drawing/2014/main" id="{25D03DE4-205D-40E1-A37F-0F26B08DF645}"/>
              </a:ext>
            </a:extLst>
          </p:cNvPr>
          <p:cNvGrpSpPr>
            <a:grpSpLocks/>
          </p:cNvGrpSpPr>
          <p:nvPr/>
        </p:nvGrpSpPr>
        <p:grpSpPr bwMode="auto">
          <a:xfrm>
            <a:off x="6553200" y="2590800"/>
            <a:ext cx="2362200" cy="1600200"/>
            <a:chOff x="3264" y="1440"/>
            <a:chExt cx="1488" cy="1008"/>
          </a:xfrm>
        </p:grpSpPr>
        <p:sp>
          <p:nvSpPr>
            <p:cNvPr id="25" name="Oval 6">
              <a:extLst>
                <a:ext uri="{FF2B5EF4-FFF2-40B4-BE49-F238E27FC236}">
                  <a16:creationId xmlns:a16="http://schemas.microsoft.com/office/drawing/2014/main" id="{BDE861DD-CF4F-4B5C-9B67-8EFF9836F671}"/>
                </a:ext>
              </a:extLst>
            </p:cNvPr>
            <p:cNvSpPr>
              <a:spLocks noChangeArrowheads="1"/>
            </p:cNvSpPr>
            <p:nvPr/>
          </p:nvSpPr>
          <p:spPr bwMode="auto">
            <a:xfrm rot="5400000">
              <a:off x="3976" y="2160"/>
              <a:ext cx="240" cy="240"/>
            </a:xfrm>
            <a:prstGeom prst="ellipse">
              <a:avLst/>
            </a:prstGeom>
            <a:noFill/>
            <a:ln w="38100" cmpd="dbl"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26" name="Oval 7">
              <a:extLst>
                <a:ext uri="{FF2B5EF4-FFF2-40B4-BE49-F238E27FC236}">
                  <a16:creationId xmlns:a16="http://schemas.microsoft.com/office/drawing/2014/main" id="{8821AB75-1B42-4BB9-A62D-04054AB748A9}"/>
                </a:ext>
              </a:extLst>
            </p:cNvPr>
            <p:cNvSpPr>
              <a:spLocks noChangeArrowheads="1"/>
            </p:cNvSpPr>
            <p:nvPr/>
          </p:nvSpPr>
          <p:spPr bwMode="auto">
            <a:xfrm rot="5400000">
              <a:off x="4464" y="1968"/>
              <a:ext cx="240" cy="240"/>
            </a:xfrm>
            <a:prstGeom prst="ellipse">
              <a:avLst/>
            </a:prstGeom>
            <a:noFill/>
            <a:ln w="38100" cmpd="dbl"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27" name="Oval 8">
              <a:extLst>
                <a:ext uri="{FF2B5EF4-FFF2-40B4-BE49-F238E27FC236}">
                  <a16:creationId xmlns:a16="http://schemas.microsoft.com/office/drawing/2014/main" id="{4E753CD4-10CF-4409-A327-BF7F4DCDA95D}"/>
                </a:ext>
              </a:extLst>
            </p:cNvPr>
            <p:cNvSpPr>
              <a:spLocks noChangeArrowheads="1"/>
            </p:cNvSpPr>
            <p:nvPr/>
          </p:nvSpPr>
          <p:spPr bwMode="auto">
            <a:xfrm rot="5400000">
              <a:off x="3640" y="1544"/>
              <a:ext cx="240" cy="240"/>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rot="10800000" vert="eaVert" wrap="none" anchor="ct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n-US" altLang="en-US" sz="2000" i="1"/>
                <a:t>a</a:t>
              </a:r>
              <a:r>
                <a:rPr lang="en-US" altLang="en-US" sz="2000" baseline="-25000"/>
                <a:t>1</a:t>
              </a:r>
            </a:p>
          </p:txBody>
        </p:sp>
        <p:sp>
          <p:nvSpPr>
            <p:cNvPr id="28" name="Oval 9">
              <a:extLst>
                <a:ext uri="{FF2B5EF4-FFF2-40B4-BE49-F238E27FC236}">
                  <a16:creationId xmlns:a16="http://schemas.microsoft.com/office/drawing/2014/main" id="{46B155CE-E24C-4B73-8A97-29981CAEC0E2}"/>
                </a:ext>
              </a:extLst>
            </p:cNvPr>
            <p:cNvSpPr>
              <a:spLocks noChangeArrowheads="1"/>
            </p:cNvSpPr>
            <p:nvPr/>
          </p:nvSpPr>
          <p:spPr bwMode="auto">
            <a:xfrm rot="5400000">
              <a:off x="4512" y="1680"/>
              <a:ext cx="144" cy="144"/>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29" name="Oval 10">
              <a:extLst>
                <a:ext uri="{FF2B5EF4-FFF2-40B4-BE49-F238E27FC236}">
                  <a16:creationId xmlns:a16="http://schemas.microsoft.com/office/drawing/2014/main" id="{80E2D53C-19F2-41E7-BDF5-86A6B838227E}"/>
                </a:ext>
              </a:extLst>
            </p:cNvPr>
            <p:cNvSpPr>
              <a:spLocks noChangeArrowheads="1"/>
            </p:cNvSpPr>
            <p:nvPr/>
          </p:nvSpPr>
          <p:spPr bwMode="auto">
            <a:xfrm rot="5400000">
              <a:off x="3736" y="2120"/>
              <a:ext cx="144" cy="144"/>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30" name="Oval 11">
              <a:extLst>
                <a:ext uri="{FF2B5EF4-FFF2-40B4-BE49-F238E27FC236}">
                  <a16:creationId xmlns:a16="http://schemas.microsoft.com/office/drawing/2014/main" id="{6BEFACB7-38E9-46D2-98A2-0F6676C9F698}"/>
                </a:ext>
              </a:extLst>
            </p:cNvPr>
            <p:cNvSpPr>
              <a:spLocks noChangeArrowheads="1"/>
            </p:cNvSpPr>
            <p:nvPr/>
          </p:nvSpPr>
          <p:spPr bwMode="auto">
            <a:xfrm rot="5400000">
              <a:off x="3552" y="2208"/>
              <a:ext cx="144" cy="144"/>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31" name="AutoShape 12">
              <a:extLst>
                <a:ext uri="{FF2B5EF4-FFF2-40B4-BE49-F238E27FC236}">
                  <a16:creationId xmlns:a16="http://schemas.microsoft.com/office/drawing/2014/main" id="{D6CF80B2-A887-4E63-BC58-9EA87EF18358}"/>
                </a:ext>
              </a:extLst>
            </p:cNvPr>
            <p:cNvSpPr>
              <a:spLocks noChangeArrowheads="1"/>
            </p:cNvSpPr>
            <p:nvPr/>
          </p:nvSpPr>
          <p:spPr bwMode="auto">
            <a:xfrm rot="5400000">
              <a:off x="3624" y="1320"/>
              <a:ext cx="1008" cy="1248"/>
            </a:xfrm>
            <a:prstGeom prst="roundRect">
              <a:avLst>
                <a:gd name="adj" fmla="val 16667"/>
              </a:avLst>
            </a:prstGeom>
            <a:noFill/>
            <a:ln w="28575"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32" name="Text Box 40">
              <a:extLst>
                <a:ext uri="{FF2B5EF4-FFF2-40B4-BE49-F238E27FC236}">
                  <a16:creationId xmlns:a16="http://schemas.microsoft.com/office/drawing/2014/main" id="{DAED6522-4214-45EE-A49C-BC8F8F88F625}"/>
                </a:ext>
              </a:extLst>
            </p:cNvPr>
            <p:cNvSpPr txBox="1">
              <a:spLocks noChangeArrowheads="1"/>
            </p:cNvSpPr>
            <p:nvPr/>
          </p:nvSpPr>
          <p:spPr bwMode="auto">
            <a:xfrm>
              <a:off x="3264" y="1488"/>
              <a:ext cx="2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n-US" altLang="en-US" sz="1800" b="1" i="1"/>
                <a:t>N</a:t>
              </a:r>
              <a:r>
                <a:rPr lang="en-US" altLang="en-US" sz="1800" b="1" baseline="-25000"/>
                <a:t>1</a:t>
              </a:r>
            </a:p>
          </p:txBody>
        </p:sp>
        <p:sp>
          <p:nvSpPr>
            <p:cNvPr id="33" name="Oval 52">
              <a:extLst>
                <a:ext uri="{FF2B5EF4-FFF2-40B4-BE49-F238E27FC236}">
                  <a16:creationId xmlns:a16="http://schemas.microsoft.com/office/drawing/2014/main" id="{EBDEEE3F-8BBC-47F8-B77E-F860E912A994}"/>
                </a:ext>
              </a:extLst>
            </p:cNvPr>
            <p:cNvSpPr>
              <a:spLocks noChangeArrowheads="1"/>
            </p:cNvSpPr>
            <p:nvPr/>
          </p:nvSpPr>
          <p:spPr bwMode="auto">
            <a:xfrm rot="5400000">
              <a:off x="4176" y="1440"/>
              <a:ext cx="144" cy="144"/>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grpSp>
      <p:sp>
        <p:nvSpPr>
          <p:cNvPr id="34" name="Oval 53">
            <a:extLst>
              <a:ext uri="{FF2B5EF4-FFF2-40B4-BE49-F238E27FC236}">
                <a16:creationId xmlns:a16="http://schemas.microsoft.com/office/drawing/2014/main" id="{5F270024-D385-4863-8BBB-00ED5908C334}"/>
              </a:ext>
            </a:extLst>
          </p:cNvPr>
          <p:cNvSpPr>
            <a:spLocks noChangeArrowheads="1"/>
          </p:cNvSpPr>
          <p:nvPr/>
        </p:nvSpPr>
        <p:spPr bwMode="auto">
          <a:xfrm rot="5400000">
            <a:off x="8534400" y="5181600"/>
            <a:ext cx="228600" cy="228600"/>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Tree>
    <p:extLst>
      <p:ext uri="{BB962C8B-B14F-4D97-AF65-F5344CB8AC3E}">
        <p14:creationId xmlns:p14="http://schemas.microsoft.com/office/powerpoint/2010/main" val="72893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childTnLst>
                          </p:cTn>
                        </p:par>
                        <p:par>
                          <p:cTn id="31" fill="hold">
                            <p:stCondLst>
                              <p:cond delay="0"/>
                            </p:stCondLst>
                            <p:childTnLst>
                              <p:par>
                                <p:cTn id="32" presetID="1" presetClass="entr" presetSubtype="0" fill="hold" grpId="0" nodeType="afterEffect">
                                  <p:stCondLst>
                                    <p:cond delay="0"/>
                                  </p:stCondLst>
                                  <p:childTnLst>
                                    <p:set>
                                      <p:cBhvr>
                                        <p:cTn id="33" dur="1" fill="hold">
                                          <p:stCondLst>
                                            <p:cond delay="0"/>
                                          </p:stCondLst>
                                        </p:cTn>
                                        <p:tgtEl>
                                          <p:spTgt spid="8"/>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19"/>
                                        </p:tgtEl>
                                        <p:attrNameLst>
                                          <p:attrName>style.visibility</p:attrName>
                                        </p:attrNameLst>
                                      </p:cBhvr>
                                      <p:to>
                                        <p:strVal val="visible"/>
                                      </p:to>
                                    </p:set>
                                  </p:childTnLst>
                                </p:cTn>
                              </p:par>
                            </p:childTnLst>
                          </p:cTn>
                        </p:par>
                        <p:par>
                          <p:cTn id="38" fill="hold">
                            <p:stCondLst>
                              <p:cond delay="0"/>
                            </p:stCondLst>
                            <p:childTnLst>
                              <p:par>
                                <p:cTn id="39" presetID="1" presetClass="entr" presetSubtype="0" fill="hold" grpId="0" nodeType="afterEffect">
                                  <p:stCondLst>
                                    <p:cond delay="0"/>
                                  </p:stCondLst>
                                  <p:childTnLst>
                                    <p:set>
                                      <p:cBhvr>
                                        <p:cTn id="40" dur="1" fill="hold">
                                          <p:stCondLst>
                                            <p:cond delay="0"/>
                                          </p:stCondLst>
                                        </p:cTn>
                                        <p:tgtEl>
                                          <p:spTgt spid="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1"/>
                                        </p:tgtEl>
                                        <p:attrNameLst>
                                          <p:attrName>style.visibility</p:attrName>
                                        </p:attrNameLst>
                                      </p:cBhvr>
                                      <p:to>
                                        <p:strVal val="visible"/>
                                      </p:to>
                                    </p:set>
                                  </p:childTnLst>
                                </p:cTn>
                              </p:par>
                            </p:childTnLst>
                          </p:cTn>
                        </p:par>
                        <p:par>
                          <p:cTn id="45" fill="hold">
                            <p:stCondLst>
                              <p:cond delay="0"/>
                            </p:stCondLst>
                            <p:childTnLst>
                              <p:par>
                                <p:cTn id="46" presetID="1" presetClass="entr" presetSubtype="0" fill="hold" grpId="0" nodeType="afterEffect">
                                  <p:stCondLst>
                                    <p:cond delay="0"/>
                                  </p:stCondLst>
                                  <p:childTnLst>
                                    <p:set>
                                      <p:cBhvr>
                                        <p:cTn id="47" dur="1" fill="hold">
                                          <p:stCondLst>
                                            <p:cond delay="0"/>
                                          </p:stCondLst>
                                        </p:cTn>
                                        <p:tgtEl>
                                          <p:spTgt spid="16"/>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9" grpId="0"/>
      <p:bldP spid="10" grpId="0"/>
      <p:bldP spid="11" grpId="0" animBg="1"/>
      <p:bldP spid="12" grpId="0" animBg="1"/>
      <p:bldP spid="13" grpId="0" animBg="1"/>
      <p:bldP spid="14" grpId="0" animBg="1"/>
      <p:bldP spid="15" grpId="0" animBg="1"/>
      <p:bldP spid="16" grpId="0" animBg="1"/>
      <p:bldP spid="17" grpId="0" animBg="1"/>
      <p:bldP spid="18" grpId="0" animBg="1"/>
      <p:bldP spid="21" grpId="0" animBg="1"/>
      <p:bldP spid="23" grpId="0"/>
      <p:bldP spid="3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Oval 64">
            <a:extLst>
              <a:ext uri="{FF2B5EF4-FFF2-40B4-BE49-F238E27FC236}">
                <a16:creationId xmlns:a16="http://schemas.microsoft.com/office/drawing/2014/main" id="{40EB2B90-41E0-4786-8693-F3B5BB1284F2}"/>
              </a:ext>
            </a:extLst>
          </p:cNvPr>
          <p:cNvSpPr/>
          <p:nvPr/>
        </p:nvSpPr>
        <p:spPr>
          <a:xfrm>
            <a:off x="7010400" y="2243227"/>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3</a:t>
            </a:r>
          </a:p>
        </p:txBody>
      </p:sp>
      <p:sp>
        <p:nvSpPr>
          <p:cNvPr id="66" name="Oval 65">
            <a:extLst>
              <a:ext uri="{FF2B5EF4-FFF2-40B4-BE49-F238E27FC236}">
                <a16:creationId xmlns:a16="http://schemas.microsoft.com/office/drawing/2014/main" id="{FDA6ABC1-5003-427B-877E-9BBB79E3AA48}"/>
              </a:ext>
            </a:extLst>
          </p:cNvPr>
          <p:cNvSpPr/>
          <p:nvPr/>
        </p:nvSpPr>
        <p:spPr>
          <a:xfrm>
            <a:off x="4099560" y="4099498"/>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4</a:t>
            </a:r>
          </a:p>
        </p:txBody>
      </p:sp>
      <p:sp>
        <p:nvSpPr>
          <p:cNvPr id="68" name="Oval 67">
            <a:extLst>
              <a:ext uri="{FF2B5EF4-FFF2-40B4-BE49-F238E27FC236}">
                <a16:creationId xmlns:a16="http://schemas.microsoft.com/office/drawing/2014/main" id="{0E56F860-438E-45AF-8188-6755A5C5F52F}"/>
              </a:ext>
            </a:extLst>
          </p:cNvPr>
          <p:cNvSpPr/>
          <p:nvPr/>
        </p:nvSpPr>
        <p:spPr>
          <a:xfrm>
            <a:off x="5554980" y="4099498"/>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5</a:t>
            </a:r>
          </a:p>
        </p:txBody>
      </p:sp>
      <p:sp>
        <p:nvSpPr>
          <p:cNvPr id="70" name="Oval 69">
            <a:extLst>
              <a:ext uri="{FF2B5EF4-FFF2-40B4-BE49-F238E27FC236}">
                <a16:creationId xmlns:a16="http://schemas.microsoft.com/office/drawing/2014/main" id="{1926C18E-3963-4E9C-B80D-1A0DD6EC1068}"/>
              </a:ext>
            </a:extLst>
          </p:cNvPr>
          <p:cNvSpPr/>
          <p:nvPr/>
        </p:nvSpPr>
        <p:spPr>
          <a:xfrm>
            <a:off x="7010400" y="4099498"/>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6</a:t>
            </a:r>
          </a:p>
        </p:txBody>
      </p:sp>
      <p:sp>
        <p:nvSpPr>
          <p:cNvPr id="3" name="Text Placeholder 2">
            <a:extLst>
              <a:ext uri="{FF2B5EF4-FFF2-40B4-BE49-F238E27FC236}">
                <a16:creationId xmlns:a16="http://schemas.microsoft.com/office/drawing/2014/main" id="{E53BC51B-4438-4D64-B162-BFC7479B7E07}"/>
              </a:ext>
            </a:extLst>
          </p:cNvPr>
          <p:cNvSpPr>
            <a:spLocks noGrp="1"/>
          </p:cNvSpPr>
          <p:nvPr>
            <p:ph type="body" sz="quarter" idx="12"/>
          </p:nvPr>
        </p:nvSpPr>
        <p:spPr>
          <a:xfrm>
            <a:off x="0" y="-1"/>
            <a:ext cx="8324850" cy="1687935"/>
          </a:xfrm>
        </p:spPr>
        <p:txBody>
          <a:bodyPr/>
          <a:lstStyle/>
          <a:p>
            <a:pPr>
              <a:spcBef>
                <a:spcPts val="0"/>
              </a:spcBef>
            </a:pPr>
            <a:r>
              <a:rPr lang="en-US" sz="2400" cap="none" dirty="0"/>
              <a:t>B</a:t>
            </a:r>
            <a:r>
              <a:rPr lang="en-US" sz="3200" cap="none" baseline="-25000" dirty="0"/>
              <a:t>6</a:t>
            </a:r>
            <a:r>
              <a:rPr lang="en-US" sz="2400" cap="none" dirty="0"/>
              <a:t> ={w| w has at least two 1s}.</a:t>
            </a:r>
          </a:p>
          <a:p>
            <a:pPr>
              <a:spcBef>
                <a:spcPts val="0"/>
              </a:spcBef>
            </a:pPr>
            <a:r>
              <a:rPr lang="en-US" sz="2400" cap="none" dirty="0"/>
              <a:t>B7 ={w| w has at most two 1s}.</a:t>
            </a:r>
          </a:p>
          <a:p>
            <a:pPr>
              <a:spcBef>
                <a:spcPts val="0"/>
              </a:spcBef>
            </a:pPr>
            <a:r>
              <a:rPr lang="en-US" sz="2400" cap="none" dirty="0"/>
              <a:t>B11 ={w| w has at least two 1s or w has at most two 1s}.</a:t>
            </a:r>
          </a:p>
          <a:p>
            <a:pPr>
              <a:spcBef>
                <a:spcPts val="0"/>
              </a:spcBef>
            </a:pPr>
            <a:r>
              <a:rPr lang="en-US" sz="2400" cap="none" dirty="0"/>
              <a:t>∑ = {0,1} </a:t>
            </a:r>
          </a:p>
        </p:txBody>
      </p:sp>
      <p:sp>
        <p:nvSpPr>
          <p:cNvPr id="10" name="Oval 9">
            <a:extLst>
              <a:ext uri="{FF2B5EF4-FFF2-40B4-BE49-F238E27FC236}">
                <a16:creationId xmlns:a16="http://schemas.microsoft.com/office/drawing/2014/main" id="{57FBADC4-4323-480A-8E46-6AC3F297FA67}"/>
              </a:ext>
            </a:extLst>
          </p:cNvPr>
          <p:cNvSpPr/>
          <p:nvPr/>
        </p:nvSpPr>
        <p:spPr>
          <a:xfrm>
            <a:off x="4099560" y="2243227"/>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1</a:t>
            </a:r>
          </a:p>
        </p:txBody>
      </p:sp>
      <p:sp>
        <p:nvSpPr>
          <p:cNvPr id="64" name="Oval 63">
            <a:extLst>
              <a:ext uri="{FF2B5EF4-FFF2-40B4-BE49-F238E27FC236}">
                <a16:creationId xmlns:a16="http://schemas.microsoft.com/office/drawing/2014/main" id="{32B0F84C-8FD7-47C6-8572-13F6E528276E}"/>
              </a:ext>
            </a:extLst>
          </p:cNvPr>
          <p:cNvSpPr/>
          <p:nvPr/>
        </p:nvSpPr>
        <p:spPr>
          <a:xfrm>
            <a:off x="5554980" y="2243227"/>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2</a:t>
            </a:r>
          </a:p>
        </p:txBody>
      </p:sp>
      <p:sp>
        <p:nvSpPr>
          <p:cNvPr id="12" name="Rectangle: Rounded Corners 11">
            <a:extLst>
              <a:ext uri="{FF2B5EF4-FFF2-40B4-BE49-F238E27FC236}">
                <a16:creationId xmlns:a16="http://schemas.microsoft.com/office/drawing/2014/main" id="{A21F38C6-2A72-4CE0-B8B1-2FB0D090821B}"/>
              </a:ext>
            </a:extLst>
          </p:cNvPr>
          <p:cNvSpPr/>
          <p:nvPr/>
        </p:nvSpPr>
        <p:spPr>
          <a:xfrm>
            <a:off x="578414" y="2214838"/>
            <a:ext cx="653458" cy="609600"/>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ysClr val="windowText" lastClr="000000"/>
                </a:solidFill>
                <a:latin typeface="+mj-lt"/>
              </a:rPr>
              <a:t>B</a:t>
            </a:r>
            <a:r>
              <a:rPr lang="en-US" sz="2400" b="1" baseline="-25000" dirty="0">
                <a:solidFill>
                  <a:sysClr val="windowText" lastClr="000000"/>
                </a:solidFill>
                <a:latin typeface="+mj-lt"/>
              </a:rPr>
              <a:t>6</a:t>
            </a:r>
            <a:endParaRPr lang="en-US" b="1" baseline="-25000" dirty="0">
              <a:solidFill>
                <a:sysClr val="windowText" lastClr="000000"/>
              </a:solidFill>
              <a:latin typeface="+mj-lt"/>
            </a:endParaRPr>
          </a:p>
        </p:txBody>
      </p:sp>
      <p:sp>
        <p:nvSpPr>
          <p:cNvPr id="75" name="Rectangle: Rounded Corners 74">
            <a:extLst>
              <a:ext uri="{FF2B5EF4-FFF2-40B4-BE49-F238E27FC236}">
                <a16:creationId xmlns:a16="http://schemas.microsoft.com/office/drawing/2014/main" id="{6D9B8429-5505-4481-883D-CA11CCFFE937}"/>
              </a:ext>
            </a:extLst>
          </p:cNvPr>
          <p:cNvSpPr/>
          <p:nvPr/>
        </p:nvSpPr>
        <p:spPr>
          <a:xfrm>
            <a:off x="578414" y="4055869"/>
            <a:ext cx="653458" cy="609600"/>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ysClr val="windowText" lastClr="000000"/>
                </a:solidFill>
                <a:latin typeface="+mj-lt"/>
              </a:rPr>
              <a:t>B7</a:t>
            </a:r>
          </a:p>
        </p:txBody>
      </p:sp>
      <p:cxnSp>
        <p:nvCxnSpPr>
          <p:cNvPr id="14" name="Straight Arrow Connector 13">
            <a:extLst>
              <a:ext uri="{FF2B5EF4-FFF2-40B4-BE49-F238E27FC236}">
                <a16:creationId xmlns:a16="http://schemas.microsoft.com/office/drawing/2014/main" id="{AC84C100-C6CF-4961-A71F-629F8A45FA7C}"/>
              </a:ext>
            </a:extLst>
          </p:cNvPr>
          <p:cNvCxnSpPr>
            <a:endCxn id="10" idx="2"/>
          </p:cNvCxnSpPr>
          <p:nvPr/>
        </p:nvCxnSpPr>
        <p:spPr>
          <a:xfrm>
            <a:off x="3489960" y="2548027"/>
            <a:ext cx="60960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020DCACF-27B3-4294-8625-4DAF7D9FEFA1}"/>
              </a:ext>
            </a:extLst>
          </p:cNvPr>
          <p:cNvCxnSpPr>
            <a:stCxn id="10" idx="6"/>
            <a:endCxn id="64" idx="2"/>
          </p:cNvCxnSpPr>
          <p:nvPr/>
        </p:nvCxnSpPr>
        <p:spPr>
          <a:xfrm>
            <a:off x="4785360" y="2548027"/>
            <a:ext cx="76962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C66E1716-20FD-4DC4-B8D8-AAD212BFC02B}"/>
              </a:ext>
            </a:extLst>
          </p:cNvPr>
          <p:cNvCxnSpPr>
            <a:stCxn id="64" idx="6"/>
            <a:endCxn id="65" idx="2"/>
          </p:cNvCxnSpPr>
          <p:nvPr/>
        </p:nvCxnSpPr>
        <p:spPr>
          <a:xfrm>
            <a:off x="6240780" y="2548027"/>
            <a:ext cx="76962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2" name="Straight Arrow Connector 21">
            <a:extLst>
              <a:ext uri="{FF2B5EF4-FFF2-40B4-BE49-F238E27FC236}">
                <a16:creationId xmlns:a16="http://schemas.microsoft.com/office/drawing/2014/main" id="{B26FD076-5286-4DC2-8044-B4817FA83A79}"/>
              </a:ext>
            </a:extLst>
          </p:cNvPr>
          <p:cNvCxnSpPr>
            <a:endCxn id="66" idx="2"/>
          </p:cNvCxnSpPr>
          <p:nvPr/>
        </p:nvCxnSpPr>
        <p:spPr>
          <a:xfrm>
            <a:off x="3489960" y="4389058"/>
            <a:ext cx="609600" cy="1524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39" name="Straight Arrow Connector 38">
            <a:extLst>
              <a:ext uri="{FF2B5EF4-FFF2-40B4-BE49-F238E27FC236}">
                <a16:creationId xmlns:a16="http://schemas.microsoft.com/office/drawing/2014/main" id="{0B87A39A-93E2-4402-B4C3-68603E206499}"/>
              </a:ext>
            </a:extLst>
          </p:cNvPr>
          <p:cNvCxnSpPr>
            <a:stCxn id="66" idx="6"/>
            <a:endCxn id="68" idx="2"/>
          </p:cNvCxnSpPr>
          <p:nvPr/>
        </p:nvCxnSpPr>
        <p:spPr>
          <a:xfrm>
            <a:off x="4785360" y="4404298"/>
            <a:ext cx="76962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44" name="Straight Arrow Connector 43">
            <a:extLst>
              <a:ext uri="{FF2B5EF4-FFF2-40B4-BE49-F238E27FC236}">
                <a16:creationId xmlns:a16="http://schemas.microsoft.com/office/drawing/2014/main" id="{7F66A530-A0CB-471C-8087-469E5C7A4A46}"/>
              </a:ext>
            </a:extLst>
          </p:cNvPr>
          <p:cNvCxnSpPr>
            <a:stCxn id="68" idx="6"/>
            <a:endCxn id="70" idx="2"/>
          </p:cNvCxnSpPr>
          <p:nvPr/>
        </p:nvCxnSpPr>
        <p:spPr>
          <a:xfrm>
            <a:off x="6240780" y="4404298"/>
            <a:ext cx="76962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76" name="Oval 75">
            <a:extLst>
              <a:ext uri="{FF2B5EF4-FFF2-40B4-BE49-F238E27FC236}">
                <a16:creationId xmlns:a16="http://schemas.microsoft.com/office/drawing/2014/main" id="{765FFC02-A1C3-4001-9407-D769DB1A08E1}"/>
              </a:ext>
            </a:extLst>
          </p:cNvPr>
          <p:cNvSpPr/>
          <p:nvPr/>
        </p:nvSpPr>
        <p:spPr>
          <a:xfrm>
            <a:off x="7063763" y="2298231"/>
            <a:ext cx="579074" cy="499593"/>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77" name="Oval 76">
            <a:extLst>
              <a:ext uri="{FF2B5EF4-FFF2-40B4-BE49-F238E27FC236}">
                <a16:creationId xmlns:a16="http://schemas.microsoft.com/office/drawing/2014/main" id="{56FF8CC1-BDDC-4F14-9FAE-D11AA573A5A5}"/>
              </a:ext>
            </a:extLst>
          </p:cNvPr>
          <p:cNvSpPr/>
          <p:nvPr/>
        </p:nvSpPr>
        <p:spPr>
          <a:xfrm>
            <a:off x="4152923" y="4154501"/>
            <a:ext cx="579074" cy="499593"/>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78" name="Oval 77">
            <a:extLst>
              <a:ext uri="{FF2B5EF4-FFF2-40B4-BE49-F238E27FC236}">
                <a16:creationId xmlns:a16="http://schemas.microsoft.com/office/drawing/2014/main" id="{B2EC6111-2EF0-48F2-96DB-B8AD47C33234}"/>
              </a:ext>
            </a:extLst>
          </p:cNvPr>
          <p:cNvSpPr/>
          <p:nvPr/>
        </p:nvSpPr>
        <p:spPr>
          <a:xfrm>
            <a:off x="5615940" y="4151492"/>
            <a:ext cx="579074" cy="499593"/>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79" name="Oval 78">
            <a:extLst>
              <a:ext uri="{FF2B5EF4-FFF2-40B4-BE49-F238E27FC236}">
                <a16:creationId xmlns:a16="http://schemas.microsoft.com/office/drawing/2014/main" id="{38FE8EB6-834D-4AFA-82D5-74516E5C3780}"/>
              </a:ext>
            </a:extLst>
          </p:cNvPr>
          <p:cNvSpPr/>
          <p:nvPr/>
        </p:nvSpPr>
        <p:spPr>
          <a:xfrm>
            <a:off x="7063763" y="4160775"/>
            <a:ext cx="579074" cy="499593"/>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cxnSp>
        <p:nvCxnSpPr>
          <p:cNvPr id="81" name="Connector: Curved 80">
            <a:extLst>
              <a:ext uri="{FF2B5EF4-FFF2-40B4-BE49-F238E27FC236}">
                <a16:creationId xmlns:a16="http://schemas.microsoft.com/office/drawing/2014/main" id="{F0093C33-4E9A-49D9-8EFE-E588BFA4893E}"/>
              </a:ext>
            </a:extLst>
          </p:cNvPr>
          <p:cNvCxnSpPr>
            <a:stCxn id="10" idx="1"/>
            <a:endCxn id="10" idx="7"/>
          </p:cNvCxnSpPr>
          <p:nvPr/>
        </p:nvCxnSpPr>
        <p:spPr>
          <a:xfrm rot="5400000" flipH="1" flipV="1">
            <a:off x="4442460" y="2090034"/>
            <a:ext cx="12700" cy="484934"/>
          </a:xfrm>
          <a:prstGeom prst="curvedConnector3">
            <a:avLst>
              <a:gd name="adj1" fmla="val 358294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3" name="Connector: Curved 82">
            <a:extLst>
              <a:ext uri="{FF2B5EF4-FFF2-40B4-BE49-F238E27FC236}">
                <a16:creationId xmlns:a16="http://schemas.microsoft.com/office/drawing/2014/main" id="{BB4D5BC4-444A-4912-89DD-20DB77413CF5}"/>
              </a:ext>
            </a:extLst>
          </p:cNvPr>
          <p:cNvCxnSpPr>
            <a:cxnSpLocks/>
            <a:stCxn id="64" idx="1"/>
            <a:endCxn id="64" idx="7"/>
          </p:cNvCxnSpPr>
          <p:nvPr/>
        </p:nvCxnSpPr>
        <p:spPr>
          <a:xfrm rot="5400000" flipH="1" flipV="1">
            <a:off x="5897880" y="2090034"/>
            <a:ext cx="12700" cy="484934"/>
          </a:xfrm>
          <a:prstGeom prst="curvedConnector3">
            <a:avLst>
              <a:gd name="adj1" fmla="val 334294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4" name="Connector: Curved 83">
            <a:extLst>
              <a:ext uri="{FF2B5EF4-FFF2-40B4-BE49-F238E27FC236}">
                <a16:creationId xmlns:a16="http://schemas.microsoft.com/office/drawing/2014/main" id="{2A2342FD-D784-4A7C-8FF4-0CAFEEABAB51}"/>
              </a:ext>
            </a:extLst>
          </p:cNvPr>
          <p:cNvCxnSpPr>
            <a:cxnSpLocks/>
            <a:stCxn id="65" idx="1"/>
            <a:endCxn id="65" idx="7"/>
          </p:cNvCxnSpPr>
          <p:nvPr/>
        </p:nvCxnSpPr>
        <p:spPr>
          <a:xfrm rot="5400000" flipH="1" flipV="1">
            <a:off x="7353300" y="2090034"/>
            <a:ext cx="12700" cy="484934"/>
          </a:xfrm>
          <a:prstGeom prst="curvedConnector3">
            <a:avLst>
              <a:gd name="adj1" fmla="val 322294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5" name="Connector: Curved 84">
            <a:extLst>
              <a:ext uri="{FF2B5EF4-FFF2-40B4-BE49-F238E27FC236}">
                <a16:creationId xmlns:a16="http://schemas.microsoft.com/office/drawing/2014/main" id="{2A74051F-D268-46FD-ABA5-AA1D1E235215}"/>
              </a:ext>
            </a:extLst>
          </p:cNvPr>
          <p:cNvCxnSpPr>
            <a:cxnSpLocks/>
            <a:stCxn id="66" idx="3"/>
            <a:endCxn id="66" idx="5"/>
          </p:cNvCxnSpPr>
          <p:nvPr/>
        </p:nvCxnSpPr>
        <p:spPr>
          <a:xfrm rot="16200000" flipH="1">
            <a:off x="4442460" y="4377357"/>
            <a:ext cx="12700" cy="484934"/>
          </a:xfrm>
          <a:prstGeom prst="curvedConnector3">
            <a:avLst>
              <a:gd name="adj1" fmla="val 334294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6" name="Connector: Curved 85">
            <a:extLst>
              <a:ext uri="{FF2B5EF4-FFF2-40B4-BE49-F238E27FC236}">
                <a16:creationId xmlns:a16="http://schemas.microsoft.com/office/drawing/2014/main" id="{C4CAB1BF-4F4B-4092-8F68-570D7F585513}"/>
              </a:ext>
            </a:extLst>
          </p:cNvPr>
          <p:cNvCxnSpPr>
            <a:cxnSpLocks/>
            <a:stCxn id="68" idx="1"/>
            <a:endCxn id="68" idx="7"/>
          </p:cNvCxnSpPr>
          <p:nvPr/>
        </p:nvCxnSpPr>
        <p:spPr>
          <a:xfrm rot="5400000" flipH="1" flipV="1">
            <a:off x="5897880" y="3946305"/>
            <a:ext cx="12700" cy="484934"/>
          </a:xfrm>
          <a:prstGeom prst="curvedConnector3">
            <a:avLst>
              <a:gd name="adj1" fmla="val 382294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7" name="Connector: Curved 86">
            <a:extLst>
              <a:ext uri="{FF2B5EF4-FFF2-40B4-BE49-F238E27FC236}">
                <a16:creationId xmlns:a16="http://schemas.microsoft.com/office/drawing/2014/main" id="{9B8D1178-BE5E-44F9-A336-02E492320853}"/>
              </a:ext>
            </a:extLst>
          </p:cNvPr>
          <p:cNvCxnSpPr>
            <a:cxnSpLocks/>
            <a:stCxn id="70" idx="1"/>
            <a:endCxn id="70" idx="7"/>
          </p:cNvCxnSpPr>
          <p:nvPr/>
        </p:nvCxnSpPr>
        <p:spPr>
          <a:xfrm rot="5400000" flipH="1" flipV="1">
            <a:off x="7353300" y="3946305"/>
            <a:ext cx="12700" cy="484934"/>
          </a:xfrm>
          <a:prstGeom prst="curvedConnector3">
            <a:avLst>
              <a:gd name="adj1" fmla="val 370294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116" name="Rectangle 115">
            <a:extLst>
              <a:ext uri="{FF2B5EF4-FFF2-40B4-BE49-F238E27FC236}">
                <a16:creationId xmlns:a16="http://schemas.microsoft.com/office/drawing/2014/main" id="{C498C312-0A58-485B-BC8B-3660B14E418B}"/>
              </a:ext>
            </a:extLst>
          </p:cNvPr>
          <p:cNvSpPr/>
          <p:nvPr/>
        </p:nvSpPr>
        <p:spPr>
          <a:xfrm>
            <a:off x="4145280" y="1484236"/>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117" name="Rectangle 116">
            <a:extLst>
              <a:ext uri="{FF2B5EF4-FFF2-40B4-BE49-F238E27FC236}">
                <a16:creationId xmlns:a16="http://schemas.microsoft.com/office/drawing/2014/main" id="{3B644D07-FBC4-423F-9F67-47798D5643A3}"/>
              </a:ext>
            </a:extLst>
          </p:cNvPr>
          <p:cNvSpPr/>
          <p:nvPr/>
        </p:nvSpPr>
        <p:spPr>
          <a:xfrm>
            <a:off x="4785360" y="2106983"/>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118" name="Rectangle 117">
            <a:extLst>
              <a:ext uri="{FF2B5EF4-FFF2-40B4-BE49-F238E27FC236}">
                <a16:creationId xmlns:a16="http://schemas.microsoft.com/office/drawing/2014/main" id="{827A8114-BFE5-4A46-A056-089EEDA39FF8}"/>
              </a:ext>
            </a:extLst>
          </p:cNvPr>
          <p:cNvSpPr/>
          <p:nvPr/>
        </p:nvSpPr>
        <p:spPr>
          <a:xfrm>
            <a:off x="5654091" y="1515399"/>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119" name="Rectangle 118">
            <a:extLst>
              <a:ext uri="{FF2B5EF4-FFF2-40B4-BE49-F238E27FC236}">
                <a16:creationId xmlns:a16="http://schemas.microsoft.com/office/drawing/2014/main" id="{90A5F723-9B1F-4EC4-8DE8-94A7F3415122}"/>
              </a:ext>
            </a:extLst>
          </p:cNvPr>
          <p:cNvSpPr/>
          <p:nvPr/>
        </p:nvSpPr>
        <p:spPr>
          <a:xfrm>
            <a:off x="6294142" y="2091903"/>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120" name="Rectangle 119">
            <a:extLst>
              <a:ext uri="{FF2B5EF4-FFF2-40B4-BE49-F238E27FC236}">
                <a16:creationId xmlns:a16="http://schemas.microsoft.com/office/drawing/2014/main" id="{B74AFF1D-3FBA-407E-B48F-473A694EE12D}"/>
              </a:ext>
            </a:extLst>
          </p:cNvPr>
          <p:cNvSpPr/>
          <p:nvPr/>
        </p:nvSpPr>
        <p:spPr>
          <a:xfrm>
            <a:off x="7038190" y="1529955"/>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0, 1</a:t>
            </a:r>
          </a:p>
        </p:txBody>
      </p:sp>
      <p:sp>
        <p:nvSpPr>
          <p:cNvPr id="121" name="Rectangle 120">
            <a:extLst>
              <a:ext uri="{FF2B5EF4-FFF2-40B4-BE49-F238E27FC236}">
                <a16:creationId xmlns:a16="http://schemas.microsoft.com/office/drawing/2014/main" id="{6EBBE0B5-DA9A-4638-A03C-E4CC88AEDF61}"/>
              </a:ext>
            </a:extLst>
          </p:cNvPr>
          <p:cNvSpPr/>
          <p:nvPr/>
        </p:nvSpPr>
        <p:spPr>
          <a:xfrm>
            <a:off x="4122443" y="4961742"/>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122" name="Rectangle 121">
            <a:extLst>
              <a:ext uri="{FF2B5EF4-FFF2-40B4-BE49-F238E27FC236}">
                <a16:creationId xmlns:a16="http://schemas.microsoft.com/office/drawing/2014/main" id="{929536B8-22C5-4B10-90B2-45BE2C954E2B}"/>
              </a:ext>
            </a:extLst>
          </p:cNvPr>
          <p:cNvSpPr/>
          <p:nvPr/>
        </p:nvSpPr>
        <p:spPr>
          <a:xfrm>
            <a:off x="4846320" y="3934866"/>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123" name="Rectangle 122">
            <a:extLst>
              <a:ext uri="{FF2B5EF4-FFF2-40B4-BE49-F238E27FC236}">
                <a16:creationId xmlns:a16="http://schemas.microsoft.com/office/drawing/2014/main" id="{B5151436-71BD-4B7F-827E-AFBE645FE320}"/>
              </a:ext>
            </a:extLst>
          </p:cNvPr>
          <p:cNvSpPr/>
          <p:nvPr/>
        </p:nvSpPr>
        <p:spPr>
          <a:xfrm>
            <a:off x="5595677" y="3298114"/>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124" name="Rectangle 123">
            <a:extLst>
              <a:ext uri="{FF2B5EF4-FFF2-40B4-BE49-F238E27FC236}">
                <a16:creationId xmlns:a16="http://schemas.microsoft.com/office/drawing/2014/main" id="{5A19DACC-6A33-4871-9E4F-E630AD921BE1}"/>
              </a:ext>
            </a:extLst>
          </p:cNvPr>
          <p:cNvSpPr/>
          <p:nvPr/>
        </p:nvSpPr>
        <p:spPr>
          <a:xfrm>
            <a:off x="6294143" y="3976093"/>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125" name="Rectangle 124">
            <a:extLst>
              <a:ext uri="{FF2B5EF4-FFF2-40B4-BE49-F238E27FC236}">
                <a16:creationId xmlns:a16="http://schemas.microsoft.com/office/drawing/2014/main" id="{450C64AD-2845-48F6-946F-6CFC65A28E4F}"/>
              </a:ext>
            </a:extLst>
          </p:cNvPr>
          <p:cNvSpPr/>
          <p:nvPr/>
        </p:nvSpPr>
        <p:spPr>
          <a:xfrm>
            <a:off x="7056143" y="3282874"/>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37" name="Rectangle: Rounded Corners 36">
            <a:extLst>
              <a:ext uri="{FF2B5EF4-FFF2-40B4-BE49-F238E27FC236}">
                <a16:creationId xmlns:a16="http://schemas.microsoft.com/office/drawing/2014/main" id="{267A6071-6841-4093-9FAA-8D8D3BF226E6}"/>
              </a:ext>
            </a:extLst>
          </p:cNvPr>
          <p:cNvSpPr/>
          <p:nvPr/>
        </p:nvSpPr>
        <p:spPr>
          <a:xfrm>
            <a:off x="1064367" y="3117041"/>
            <a:ext cx="653458" cy="609600"/>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ysClr val="windowText" lastClr="000000"/>
                </a:solidFill>
                <a:latin typeface="+mj-lt"/>
              </a:rPr>
              <a:t>B11</a:t>
            </a:r>
          </a:p>
        </p:txBody>
      </p:sp>
      <p:sp>
        <p:nvSpPr>
          <p:cNvPr id="38" name="Oval 37">
            <a:extLst>
              <a:ext uri="{FF2B5EF4-FFF2-40B4-BE49-F238E27FC236}">
                <a16:creationId xmlns:a16="http://schemas.microsoft.com/office/drawing/2014/main" id="{7927295E-EE71-4D08-A207-12B822DE0A8C}"/>
              </a:ext>
            </a:extLst>
          </p:cNvPr>
          <p:cNvSpPr/>
          <p:nvPr/>
        </p:nvSpPr>
        <p:spPr>
          <a:xfrm>
            <a:off x="2381662" y="3117041"/>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7</a:t>
            </a:r>
          </a:p>
        </p:txBody>
      </p:sp>
      <p:cxnSp>
        <p:nvCxnSpPr>
          <p:cNvPr id="4" name="Straight Arrow Connector 3">
            <a:extLst>
              <a:ext uri="{FF2B5EF4-FFF2-40B4-BE49-F238E27FC236}">
                <a16:creationId xmlns:a16="http://schemas.microsoft.com/office/drawing/2014/main" id="{647B7EF4-D09F-4C56-8D9D-280A7994C195}"/>
              </a:ext>
            </a:extLst>
          </p:cNvPr>
          <p:cNvCxnSpPr>
            <a:cxnSpLocks/>
            <a:stCxn id="38" idx="7"/>
            <a:endCxn id="10" idx="2"/>
          </p:cNvCxnSpPr>
          <p:nvPr/>
        </p:nvCxnSpPr>
        <p:spPr>
          <a:xfrm flipV="1">
            <a:off x="2967029" y="2548027"/>
            <a:ext cx="1132531" cy="658288"/>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7" name="Straight Arrow Connector 6">
            <a:extLst>
              <a:ext uri="{FF2B5EF4-FFF2-40B4-BE49-F238E27FC236}">
                <a16:creationId xmlns:a16="http://schemas.microsoft.com/office/drawing/2014/main" id="{89A67D13-538C-4E71-88CD-A531DDCFF912}"/>
              </a:ext>
            </a:extLst>
          </p:cNvPr>
          <p:cNvCxnSpPr>
            <a:stCxn id="38" idx="5"/>
            <a:endCxn id="66" idx="2"/>
          </p:cNvCxnSpPr>
          <p:nvPr/>
        </p:nvCxnSpPr>
        <p:spPr>
          <a:xfrm>
            <a:off x="2967029" y="3637367"/>
            <a:ext cx="1132531" cy="766931"/>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ADF947B4-8E5A-431D-931B-00157DC1F598}"/>
              </a:ext>
            </a:extLst>
          </p:cNvPr>
          <p:cNvCxnSpPr>
            <a:endCxn id="38" idx="2"/>
          </p:cNvCxnSpPr>
          <p:nvPr/>
        </p:nvCxnSpPr>
        <p:spPr>
          <a:xfrm flipV="1">
            <a:off x="1824149" y="3421841"/>
            <a:ext cx="557513" cy="7159"/>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48" name="Rectangle 47">
            <a:extLst>
              <a:ext uri="{FF2B5EF4-FFF2-40B4-BE49-F238E27FC236}">
                <a16:creationId xmlns:a16="http://schemas.microsoft.com/office/drawing/2014/main" id="{96169BC5-3B12-41F9-9869-A14AEA1D77AB}"/>
              </a:ext>
            </a:extLst>
          </p:cNvPr>
          <p:cNvSpPr/>
          <p:nvPr/>
        </p:nvSpPr>
        <p:spPr>
          <a:xfrm>
            <a:off x="2895497" y="2642539"/>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solidFill>
                  <a:sysClr val="windowText" lastClr="000000"/>
                </a:solidFill>
                <a:sym typeface="Symbol" panose="05050102010706020507" pitchFamily="18" charset="2"/>
              </a:rPr>
              <a:t></a:t>
            </a:r>
            <a:endParaRPr lang="en-US" b="1" dirty="0">
              <a:solidFill>
                <a:sysClr val="windowText" lastClr="000000"/>
              </a:solidFill>
            </a:endParaRPr>
          </a:p>
        </p:txBody>
      </p:sp>
      <p:sp>
        <p:nvSpPr>
          <p:cNvPr id="49" name="Rectangle 48">
            <a:extLst>
              <a:ext uri="{FF2B5EF4-FFF2-40B4-BE49-F238E27FC236}">
                <a16:creationId xmlns:a16="http://schemas.microsoft.com/office/drawing/2014/main" id="{588A864B-9877-4052-B364-B0D8F64D466D}"/>
              </a:ext>
            </a:extLst>
          </p:cNvPr>
          <p:cNvSpPr/>
          <p:nvPr/>
        </p:nvSpPr>
        <p:spPr>
          <a:xfrm>
            <a:off x="2923906" y="3770713"/>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solidFill>
                  <a:sysClr val="windowText" lastClr="000000"/>
                </a:solidFill>
                <a:sym typeface="Symbol" panose="05050102010706020507" pitchFamily="18" charset="2"/>
              </a:rPr>
              <a:t></a:t>
            </a:r>
            <a:endParaRPr lang="en-US" b="1" dirty="0">
              <a:solidFill>
                <a:sysClr val="windowText" lastClr="000000"/>
              </a:solidFill>
            </a:endParaRPr>
          </a:p>
        </p:txBody>
      </p:sp>
    </p:spTree>
    <p:extLst>
      <p:ext uri="{BB962C8B-B14F-4D97-AF65-F5344CB8AC3E}">
        <p14:creationId xmlns:p14="http://schemas.microsoft.com/office/powerpoint/2010/main" val="3888396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8"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0-#ppt_w/2"/>
                                          </p:val>
                                        </p:tav>
                                        <p:tav tm="100000">
                                          <p:val>
                                            <p:strVal val="#ppt_x"/>
                                          </p:val>
                                        </p:tav>
                                      </p:tavLst>
                                    </p:anim>
                                    <p:anim calcmode="lin" valueType="num">
                                      <p:cBhvr additive="base">
                                        <p:cTn id="12" dur="500" fill="hold"/>
                                        <p:tgtEl>
                                          <p:spTgt spid="13"/>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2" presetClass="entr" presetSubtype="4" fill="hold" grpId="0" nodeType="afterEffect">
                                  <p:stCondLst>
                                    <p:cond delay="0"/>
                                  </p:stCondLst>
                                  <p:childTnLst>
                                    <p:set>
                                      <p:cBhvr>
                                        <p:cTn id="15" dur="1" fill="hold">
                                          <p:stCondLst>
                                            <p:cond delay="0"/>
                                          </p:stCondLst>
                                        </p:cTn>
                                        <p:tgtEl>
                                          <p:spTgt spid="38"/>
                                        </p:tgtEl>
                                        <p:attrNameLst>
                                          <p:attrName>style.visibility</p:attrName>
                                        </p:attrNameLst>
                                      </p:cBhvr>
                                      <p:to>
                                        <p:strVal val="visible"/>
                                      </p:to>
                                    </p:set>
                                    <p:animEffect transition="in" filter="wipe(down)">
                                      <p:cBhvr>
                                        <p:cTn id="16" dur="500"/>
                                        <p:tgtEl>
                                          <p:spTgt spid="38"/>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nodeType="clickEffect">
                                  <p:stCondLst>
                                    <p:cond delay="0"/>
                                  </p:stCondLst>
                                  <p:childTnLst>
                                    <p:set>
                                      <p:cBhvr>
                                        <p:cTn id="20" dur="1" fill="hold">
                                          <p:stCondLst>
                                            <p:cond delay="0"/>
                                          </p:stCondLst>
                                        </p:cTn>
                                        <p:tgtEl>
                                          <p:spTgt spid="14"/>
                                        </p:tgtEl>
                                        <p:attrNameLst>
                                          <p:attrName>style.visibility</p:attrName>
                                        </p:attrNameLst>
                                      </p:cBhvr>
                                      <p:to>
                                        <p:strVal val="hidden"/>
                                      </p:to>
                                    </p:set>
                                  </p:childTnLst>
                                </p:cTn>
                              </p:par>
                            </p:childTnLst>
                          </p:cTn>
                        </p:par>
                        <p:par>
                          <p:cTn id="21" fill="hold">
                            <p:stCondLst>
                              <p:cond delay="0"/>
                            </p:stCondLst>
                            <p:childTnLst>
                              <p:par>
                                <p:cTn id="22" presetID="21" presetClass="entr" presetSubtype="8" fill="hold" nodeType="after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wheel(8)">
                                      <p:cBhvr>
                                        <p:cTn id="24" dur="1000"/>
                                        <p:tgtEl>
                                          <p:spTgt spid="4"/>
                                        </p:tgtEl>
                                      </p:cBhvr>
                                    </p:animEffect>
                                  </p:childTnLst>
                                </p:cTn>
                              </p:par>
                            </p:childTnLst>
                          </p:cTn>
                        </p:par>
                        <p:par>
                          <p:cTn id="25" fill="hold">
                            <p:stCondLst>
                              <p:cond delay="1000"/>
                            </p:stCondLst>
                            <p:childTnLst>
                              <p:par>
                                <p:cTn id="26" presetID="1" presetClass="entr" presetSubtype="0" fill="hold" grpId="0" nodeType="afterEffect">
                                  <p:stCondLst>
                                    <p:cond delay="0"/>
                                  </p:stCondLst>
                                  <p:childTnLst>
                                    <p:set>
                                      <p:cBhvr>
                                        <p:cTn id="27" dur="1" fill="hold">
                                          <p:stCondLst>
                                            <p:cond delay="0"/>
                                          </p:stCondLst>
                                        </p:cTn>
                                        <p:tgtEl>
                                          <p:spTgt spid="48"/>
                                        </p:tgtEl>
                                        <p:attrNameLst>
                                          <p:attrName>style.visibility</p:attrName>
                                        </p:attrNameLst>
                                      </p:cBhvr>
                                      <p:to>
                                        <p:strVal val="visible"/>
                                      </p:to>
                                    </p:set>
                                  </p:childTnLst>
                                </p:cTn>
                              </p:par>
                            </p:childTnLst>
                          </p:cTn>
                        </p:par>
                        <p:par>
                          <p:cTn id="28" fill="hold">
                            <p:stCondLst>
                              <p:cond delay="1000"/>
                            </p:stCondLst>
                            <p:childTnLst>
                              <p:par>
                                <p:cTn id="29" presetID="1" presetClass="exit" presetSubtype="0" fill="hold" grpId="0" nodeType="afterEffect">
                                  <p:stCondLst>
                                    <p:cond delay="0"/>
                                  </p:stCondLst>
                                  <p:childTnLst>
                                    <p:set>
                                      <p:cBhvr>
                                        <p:cTn id="30" dur="1" fill="hold">
                                          <p:stCondLst>
                                            <p:cond delay="0"/>
                                          </p:stCondLst>
                                        </p:cTn>
                                        <p:tgtEl>
                                          <p:spTgt spid="12"/>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nodeType="clickEffect">
                                  <p:stCondLst>
                                    <p:cond delay="0"/>
                                  </p:stCondLst>
                                  <p:childTnLst>
                                    <p:set>
                                      <p:cBhvr>
                                        <p:cTn id="34" dur="1" fill="hold">
                                          <p:stCondLst>
                                            <p:cond delay="0"/>
                                          </p:stCondLst>
                                        </p:cTn>
                                        <p:tgtEl>
                                          <p:spTgt spid="22"/>
                                        </p:tgtEl>
                                        <p:attrNameLst>
                                          <p:attrName>style.visibility</p:attrName>
                                        </p:attrNameLst>
                                      </p:cBhvr>
                                      <p:to>
                                        <p:strVal val="hidden"/>
                                      </p:to>
                                    </p:set>
                                  </p:childTnLst>
                                </p:cTn>
                              </p:par>
                            </p:childTnLst>
                          </p:cTn>
                        </p:par>
                        <p:par>
                          <p:cTn id="35" fill="hold">
                            <p:stCondLst>
                              <p:cond delay="0"/>
                            </p:stCondLst>
                            <p:childTnLst>
                              <p:par>
                                <p:cTn id="36" presetID="21" presetClass="entr" presetSubtype="8" fill="hold" nodeType="afterEffect">
                                  <p:stCondLst>
                                    <p:cond delay="0"/>
                                  </p:stCondLst>
                                  <p:childTnLst>
                                    <p:set>
                                      <p:cBhvr>
                                        <p:cTn id="37" dur="1" fill="hold">
                                          <p:stCondLst>
                                            <p:cond delay="0"/>
                                          </p:stCondLst>
                                        </p:cTn>
                                        <p:tgtEl>
                                          <p:spTgt spid="7"/>
                                        </p:tgtEl>
                                        <p:attrNameLst>
                                          <p:attrName>style.visibility</p:attrName>
                                        </p:attrNameLst>
                                      </p:cBhvr>
                                      <p:to>
                                        <p:strVal val="visible"/>
                                      </p:to>
                                    </p:set>
                                    <p:animEffect transition="in" filter="wheel(8)">
                                      <p:cBhvr>
                                        <p:cTn id="38" dur="1000"/>
                                        <p:tgtEl>
                                          <p:spTgt spid="7"/>
                                        </p:tgtEl>
                                      </p:cBhvr>
                                    </p:animEffect>
                                  </p:childTnLst>
                                </p:cTn>
                              </p:par>
                            </p:childTnLst>
                          </p:cTn>
                        </p:par>
                        <p:par>
                          <p:cTn id="39" fill="hold">
                            <p:stCondLst>
                              <p:cond delay="1000"/>
                            </p:stCondLst>
                            <p:childTnLst>
                              <p:par>
                                <p:cTn id="40" presetID="1" presetClass="entr" presetSubtype="0" fill="hold" grpId="0" nodeType="afterEffect">
                                  <p:stCondLst>
                                    <p:cond delay="0"/>
                                  </p:stCondLst>
                                  <p:childTnLst>
                                    <p:set>
                                      <p:cBhvr>
                                        <p:cTn id="41" dur="1" fill="hold">
                                          <p:stCondLst>
                                            <p:cond delay="0"/>
                                          </p:stCondLst>
                                        </p:cTn>
                                        <p:tgtEl>
                                          <p:spTgt spid="49"/>
                                        </p:tgtEl>
                                        <p:attrNameLst>
                                          <p:attrName>style.visibility</p:attrName>
                                        </p:attrNameLst>
                                      </p:cBhvr>
                                      <p:to>
                                        <p:strVal val="visible"/>
                                      </p:to>
                                    </p:set>
                                  </p:childTnLst>
                                </p:cTn>
                              </p:par>
                            </p:childTnLst>
                          </p:cTn>
                        </p:par>
                        <p:par>
                          <p:cTn id="42" fill="hold">
                            <p:stCondLst>
                              <p:cond delay="1000"/>
                            </p:stCondLst>
                            <p:childTnLst>
                              <p:par>
                                <p:cTn id="43" presetID="1" presetClass="exit" presetSubtype="0" fill="hold" grpId="0" nodeType="afterEffect">
                                  <p:stCondLst>
                                    <p:cond delay="0"/>
                                  </p:stCondLst>
                                  <p:childTnLst>
                                    <p:set>
                                      <p:cBhvr>
                                        <p:cTn id="44" dur="1" fill="hold">
                                          <p:stCondLst>
                                            <p:cond delay="0"/>
                                          </p:stCondLst>
                                        </p:cTn>
                                        <p:tgtEl>
                                          <p:spTgt spid="7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75" grpId="0" animBg="1"/>
      <p:bldP spid="37" grpId="0" animBg="1"/>
      <p:bldP spid="38" grpId="0" animBg="1"/>
      <p:bldP spid="48" grpId="0"/>
      <p:bldP spid="4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Oval 64">
            <a:extLst>
              <a:ext uri="{FF2B5EF4-FFF2-40B4-BE49-F238E27FC236}">
                <a16:creationId xmlns:a16="http://schemas.microsoft.com/office/drawing/2014/main" id="{40EB2B90-41E0-4786-8693-F3B5BB1284F2}"/>
              </a:ext>
            </a:extLst>
          </p:cNvPr>
          <p:cNvSpPr/>
          <p:nvPr/>
        </p:nvSpPr>
        <p:spPr>
          <a:xfrm>
            <a:off x="7010400" y="2243227"/>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3</a:t>
            </a:r>
          </a:p>
        </p:txBody>
      </p:sp>
      <p:sp>
        <p:nvSpPr>
          <p:cNvPr id="66" name="Oval 65">
            <a:extLst>
              <a:ext uri="{FF2B5EF4-FFF2-40B4-BE49-F238E27FC236}">
                <a16:creationId xmlns:a16="http://schemas.microsoft.com/office/drawing/2014/main" id="{FDA6ABC1-5003-427B-877E-9BBB79E3AA48}"/>
              </a:ext>
            </a:extLst>
          </p:cNvPr>
          <p:cNvSpPr/>
          <p:nvPr/>
        </p:nvSpPr>
        <p:spPr>
          <a:xfrm>
            <a:off x="4099560" y="4099498"/>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4</a:t>
            </a:r>
          </a:p>
        </p:txBody>
      </p:sp>
      <p:sp>
        <p:nvSpPr>
          <p:cNvPr id="68" name="Oval 67">
            <a:extLst>
              <a:ext uri="{FF2B5EF4-FFF2-40B4-BE49-F238E27FC236}">
                <a16:creationId xmlns:a16="http://schemas.microsoft.com/office/drawing/2014/main" id="{0E56F860-438E-45AF-8188-6755A5C5F52F}"/>
              </a:ext>
            </a:extLst>
          </p:cNvPr>
          <p:cNvSpPr/>
          <p:nvPr/>
        </p:nvSpPr>
        <p:spPr>
          <a:xfrm>
            <a:off x="5554980" y="4099498"/>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5</a:t>
            </a:r>
          </a:p>
        </p:txBody>
      </p:sp>
      <p:sp>
        <p:nvSpPr>
          <p:cNvPr id="70" name="Oval 69">
            <a:extLst>
              <a:ext uri="{FF2B5EF4-FFF2-40B4-BE49-F238E27FC236}">
                <a16:creationId xmlns:a16="http://schemas.microsoft.com/office/drawing/2014/main" id="{1926C18E-3963-4E9C-B80D-1A0DD6EC1068}"/>
              </a:ext>
            </a:extLst>
          </p:cNvPr>
          <p:cNvSpPr/>
          <p:nvPr/>
        </p:nvSpPr>
        <p:spPr>
          <a:xfrm>
            <a:off x="7010400" y="4099498"/>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6</a:t>
            </a:r>
          </a:p>
        </p:txBody>
      </p:sp>
      <p:sp>
        <p:nvSpPr>
          <p:cNvPr id="3" name="Text Placeholder 2">
            <a:extLst>
              <a:ext uri="{FF2B5EF4-FFF2-40B4-BE49-F238E27FC236}">
                <a16:creationId xmlns:a16="http://schemas.microsoft.com/office/drawing/2014/main" id="{E53BC51B-4438-4D64-B162-BFC7479B7E07}"/>
              </a:ext>
            </a:extLst>
          </p:cNvPr>
          <p:cNvSpPr>
            <a:spLocks noGrp="1"/>
          </p:cNvSpPr>
          <p:nvPr>
            <p:ph type="body" sz="quarter" idx="12"/>
          </p:nvPr>
        </p:nvSpPr>
        <p:spPr>
          <a:xfrm>
            <a:off x="0" y="-1"/>
            <a:ext cx="9144000" cy="1910039"/>
          </a:xfrm>
        </p:spPr>
        <p:txBody>
          <a:bodyPr/>
          <a:lstStyle/>
          <a:p>
            <a:pPr>
              <a:spcBef>
                <a:spcPts val="0"/>
              </a:spcBef>
            </a:pPr>
            <a:r>
              <a:rPr lang="en-US" sz="2400" cap="none" dirty="0"/>
              <a:t>B</a:t>
            </a:r>
            <a:r>
              <a:rPr lang="en-US" sz="3200" cap="none" baseline="-25000" dirty="0"/>
              <a:t>6</a:t>
            </a:r>
            <a:r>
              <a:rPr lang="en-US" sz="2400" cap="none" dirty="0"/>
              <a:t> ={w| w has at least two 1s}.</a:t>
            </a:r>
          </a:p>
          <a:p>
            <a:pPr>
              <a:spcBef>
                <a:spcPts val="0"/>
              </a:spcBef>
            </a:pPr>
            <a:r>
              <a:rPr lang="en-US" sz="2400" cap="none" dirty="0"/>
              <a:t>B7 ={w| w has at most two 1s}.</a:t>
            </a:r>
          </a:p>
          <a:p>
            <a:pPr>
              <a:spcBef>
                <a:spcPts val="0"/>
              </a:spcBef>
            </a:pPr>
            <a:r>
              <a:rPr lang="en-US" sz="2400" cap="none" dirty="0"/>
              <a:t>B12 ={w| w has at least two 1s followed by w has at most two 1s}.</a:t>
            </a:r>
          </a:p>
          <a:p>
            <a:pPr>
              <a:spcBef>
                <a:spcPts val="0"/>
              </a:spcBef>
            </a:pPr>
            <a:r>
              <a:rPr lang="en-US" sz="2400" cap="none" dirty="0"/>
              <a:t>∑ = {0,1} </a:t>
            </a:r>
          </a:p>
        </p:txBody>
      </p:sp>
      <p:sp>
        <p:nvSpPr>
          <p:cNvPr id="10" name="Oval 9">
            <a:extLst>
              <a:ext uri="{FF2B5EF4-FFF2-40B4-BE49-F238E27FC236}">
                <a16:creationId xmlns:a16="http://schemas.microsoft.com/office/drawing/2014/main" id="{57FBADC4-4323-480A-8E46-6AC3F297FA67}"/>
              </a:ext>
            </a:extLst>
          </p:cNvPr>
          <p:cNvSpPr/>
          <p:nvPr/>
        </p:nvSpPr>
        <p:spPr>
          <a:xfrm>
            <a:off x="4099560" y="2243227"/>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1</a:t>
            </a:r>
          </a:p>
        </p:txBody>
      </p:sp>
      <p:sp>
        <p:nvSpPr>
          <p:cNvPr id="64" name="Oval 63">
            <a:extLst>
              <a:ext uri="{FF2B5EF4-FFF2-40B4-BE49-F238E27FC236}">
                <a16:creationId xmlns:a16="http://schemas.microsoft.com/office/drawing/2014/main" id="{32B0F84C-8FD7-47C6-8572-13F6E528276E}"/>
              </a:ext>
            </a:extLst>
          </p:cNvPr>
          <p:cNvSpPr/>
          <p:nvPr/>
        </p:nvSpPr>
        <p:spPr>
          <a:xfrm>
            <a:off x="5554980" y="2243227"/>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2</a:t>
            </a:r>
          </a:p>
        </p:txBody>
      </p:sp>
      <p:sp>
        <p:nvSpPr>
          <p:cNvPr id="12" name="Rectangle: Rounded Corners 11">
            <a:extLst>
              <a:ext uri="{FF2B5EF4-FFF2-40B4-BE49-F238E27FC236}">
                <a16:creationId xmlns:a16="http://schemas.microsoft.com/office/drawing/2014/main" id="{A21F38C6-2A72-4CE0-B8B1-2FB0D090821B}"/>
              </a:ext>
            </a:extLst>
          </p:cNvPr>
          <p:cNvSpPr/>
          <p:nvPr/>
        </p:nvSpPr>
        <p:spPr>
          <a:xfrm>
            <a:off x="659667" y="2214838"/>
            <a:ext cx="490953" cy="609600"/>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ysClr val="windowText" lastClr="000000"/>
                </a:solidFill>
                <a:latin typeface="+mj-lt"/>
              </a:rPr>
              <a:t>B</a:t>
            </a:r>
            <a:r>
              <a:rPr lang="en-US" sz="2400" b="1" baseline="-25000" dirty="0">
                <a:solidFill>
                  <a:sysClr val="windowText" lastClr="000000"/>
                </a:solidFill>
                <a:latin typeface="+mj-lt"/>
              </a:rPr>
              <a:t>6</a:t>
            </a:r>
            <a:endParaRPr lang="en-US" b="1" baseline="-25000" dirty="0">
              <a:solidFill>
                <a:sysClr val="windowText" lastClr="000000"/>
              </a:solidFill>
              <a:latin typeface="+mj-lt"/>
            </a:endParaRPr>
          </a:p>
        </p:txBody>
      </p:sp>
      <p:sp>
        <p:nvSpPr>
          <p:cNvPr id="75" name="Rectangle: Rounded Corners 74">
            <a:extLst>
              <a:ext uri="{FF2B5EF4-FFF2-40B4-BE49-F238E27FC236}">
                <a16:creationId xmlns:a16="http://schemas.microsoft.com/office/drawing/2014/main" id="{6D9B8429-5505-4481-883D-CA11CCFFE937}"/>
              </a:ext>
            </a:extLst>
          </p:cNvPr>
          <p:cNvSpPr/>
          <p:nvPr/>
        </p:nvSpPr>
        <p:spPr>
          <a:xfrm>
            <a:off x="659667" y="4055869"/>
            <a:ext cx="490953" cy="609600"/>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ysClr val="windowText" lastClr="000000"/>
                </a:solidFill>
                <a:latin typeface="+mj-lt"/>
              </a:rPr>
              <a:t>B7</a:t>
            </a:r>
          </a:p>
        </p:txBody>
      </p:sp>
      <p:cxnSp>
        <p:nvCxnSpPr>
          <p:cNvPr id="14" name="Straight Arrow Connector 13">
            <a:extLst>
              <a:ext uri="{FF2B5EF4-FFF2-40B4-BE49-F238E27FC236}">
                <a16:creationId xmlns:a16="http://schemas.microsoft.com/office/drawing/2014/main" id="{AC84C100-C6CF-4961-A71F-629F8A45FA7C}"/>
              </a:ext>
            </a:extLst>
          </p:cNvPr>
          <p:cNvCxnSpPr>
            <a:endCxn id="10" idx="2"/>
          </p:cNvCxnSpPr>
          <p:nvPr/>
        </p:nvCxnSpPr>
        <p:spPr>
          <a:xfrm>
            <a:off x="3489960" y="2548027"/>
            <a:ext cx="60960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020DCACF-27B3-4294-8625-4DAF7D9FEFA1}"/>
              </a:ext>
            </a:extLst>
          </p:cNvPr>
          <p:cNvCxnSpPr>
            <a:stCxn id="10" idx="6"/>
            <a:endCxn id="64" idx="2"/>
          </p:cNvCxnSpPr>
          <p:nvPr/>
        </p:nvCxnSpPr>
        <p:spPr>
          <a:xfrm>
            <a:off x="4785360" y="2548027"/>
            <a:ext cx="76962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C66E1716-20FD-4DC4-B8D8-AAD212BFC02B}"/>
              </a:ext>
            </a:extLst>
          </p:cNvPr>
          <p:cNvCxnSpPr>
            <a:stCxn id="64" idx="6"/>
            <a:endCxn id="65" idx="2"/>
          </p:cNvCxnSpPr>
          <p:nvPr/>
        </p:nvCxnSpPr>
        <p:spPr>
          <a:xfrm>
            <a:off x="6240780" y="2548027"/>
            <a:ext cx="76962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2" name="Straight Arrow Connector 21">
            <a:extLst>
              <a:ext uri="{FF2B5EF4-FFF2-40B4-BE49-F238E27FC236}">
                <a16:creationId xmlns:a16="http://schemas.microsoft.com/office/drawing/2014/main" id="{B26FD076-5286-4DC2-8044-B4817FA83A79}"/>
              </a:ext>
            </a:extLst>
          </p:cNvPr>
          <p:cNvCxnSpPr>
            <a:endCxn id="66" idx="2"/>
          </p:cNvCxnSpPr>
          <p:nvPr/>
        </p:nvCxnSpPr>
        <p:spPr>
          <a:xfrm>
            <a:off x="3489960" y="4389058"/>
            <a:ext cx="609600" cy="1524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39" name="Straight Arrow Connector 38">
            <a:extLst>
              <a:ext uri="{FF2B5EF4-FFF2-40B4-BE49-F238E27FC236}">
                <a16:creationId xmlns:a16="http://schemas.microsoft.com/office/drawing/2014/main" id="{0B87A39A-93E2-4402-B4C3-68603E206499}"/>
              </a:ext>
            </a:extLst>
          </p:cNvPr>
          <p:cNvCxnSpPr>
            <a:stCxn id="66" idx="6"/>
            <a:endCxn id="68" idx="2"/>
          </p:cNvCxnSpPr>
          <p:nvPr/>
        </p:nvCxnSpPr>
        <p:spPr>
          <a:xfrm>
            <a:off x="4785360" y="4404298"/>
            <a:ext cx="76962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44" name="Straight Arrow Connector 43">
            <a:extLst>
              <a:ext uri="{FF2B5EF4-FFF2-40B4-BE49-F238E27FC236}">
                <a16:creationId xmlns:a16="http://schemas.microsoft.com/office/drawing/2014/main" id="{7F66A530-A0CB-471C-8087-469E5C7A4A46}"/>
              </a:ext>
            </a:extLst>
          </p:cNvPr>
          <p:cNvCxnSpPr>
            <a:stCxn id="68" idx="6"/>
            <a:endCxn id="70" idx="2"/>
          </p:cNvCxnSpPr>
          <p:nvPr/>
        </p:nvCxnSpPr>
        <p:spPr>
          <a:xfrm>
            <a:off x="6240780" y="4404298"/>
            <a:ext cx="76962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76" name="Oval 75">
            <a:extLst>
              <a:ext uri="{FF2B5EF4-FFF2-40B4-BE49-F238E27FC236}">
                <a16:creationId xmlns:a16="http://schemas.microsoft.com/office/drawing/2014/main" id="{765FFC02-A1C3-4001-9407-D769DB1A08E1}"/>
              </a:ext>
            </a:extLst>
          </p:cNvPr>
          <p:cNvSpPr/>
          <p:nvPr/>
        </p:nvSpPr>
        <p:spPr>
          <a:xfrm>
            <a:off x="7063763" y="2298231"/>
            <a:ext cx="579074" cy="499593"/>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77" name="Oval 76">
            <a:extLst>
              <a:ext uri="{FF2B5EF4-FFF2-40B4-BE49-F238E27FC236}">
                <a16:creationId xmlns:a16="http://schemas.microsoft.com/office/drawing/2014/main" id="{56FF8CC1-BDDC-4F14-9FAE-D11AA573A5A5}"/>
              </a:ext>
            </a:extLst>
          </p:cNvPr>
          <p:cNvSpPr/>
          <p:nvPr/>
        </p:nvSpPr>
        <p:spPr>
          <a:xfrm>
            <a:off x="4152923" y="4154501"/>
            <a:ext cx="579074" cy="499593"/>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78" name="Oval 77">
            <a:extLst>
              <a:ext uri="{FF2B5EF4-FFF2-40B4-BE49-F238E27FC236}">
                <a16:creationId xmlns:a16="http://schemas.microsoft.com/office/drawing/2014/main" id="{B2EC6111-2EF0-48F2-96DB-B8AD47C33234}"/>
              </a:ext>
            </a:extLst>
          </p:cNvPr>
          <p:cNvSpPr/>
          <p:nvPr/>
        </p:nvSpPr>
        <p:spPr>
          <a:xfrm>
            <a:off x="5615940" y="4151492"/>
            <a:ext cx="579074" cy="499593"/>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79" name="Oval 78">
            <a:extLst>
              <a:ext uri="{FF2B5EF4-FFF2-40B4-BE49-F238E27FC236}">
                <a16:creationId xmlns:a16="http://schemas.microsoft.com/office/drawing/2014/main" id="{38FE8EB6-834D-4AFA-82D5-74516E5C3780}"/>
              </a:ext>
            </a:extLst>
          </p:cNvPr>
          <p:cNvSpPr/>
          <p:nvPr/>
        </p:nvSpPr>
        <p:spPr>
          <a:xfrm>
            <a:off x="7063763" y="4160775"/>
            <a:ext cx="579074" cy="499593"/>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cxnSp>
        <p:nvCxnSpPr>
          <p:cNvPr id="81" name="Connector: Curved 80">
            <a:extLst>
              <a:ext uri="{FF2B5EF4-FFF2-40B4-BE49-F238E27FC236}">
                <a16:creationId xmlns:a16="http://schemas.microsoft.com/office/drawing/2014/main" id="{F0093C33-4E9A-49D9-8EFE-E588BFA4893E}"/>
              </a:ext>
            </a:extLst>
          </p:cNvPr>
          <p:cNvCxnSpPr>
            <a:stCxn id="10" idx="1"/>
            <a:endCxn id="10" idx="7"/>
          </p:cNvCxnSpPr>
          <p:nvPr/>
        </p:nvCxnSpPr>
        <p:spPr>
          <a:xfrm rot="5400000" flipH="1" flipV="1">
            <a:off x="4442460" y="2090034"/>
            <a:ext cx="12700" cy="484934"/>
          </a:xfrm>
          <a:prstGeom prst="curvedConnector3">
            <a:avLst>
              <a:gd name="adj1" fmla="val 358294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3" name="Connector: Curved 82">
            <a:extLst>
              <a:ext uri="{FF2B5EF4-FFF2-40B4-BE49-F238E27FC236}">
                <a16:creationId xmlns:a16="http://schemas.microsoft.com/office/drawing/2014/main" id="{BB4D5BC4-444A-4912-89DD-20DB77413CF5}"/>
              </a:ext>
            </a:extLst>
          </p:cNvPr>
          <p:cNvCxnSpPr>
            <a:cxnSpLocks/>
            <a:stCxn id="64" idx="1"/>
            <a:endCxn id="64" idx="7"/>
          </p:cNvCxnSpPr>
          <p:nvPr/>
        </p:nvCxnSpPr>
        <p:spPr>
          <a:xfrm rot="5400000" flipH="1" flipV="1">
            <a:off x="5897880" y="2090034"/>
            <a:ext cx="12700" cy="484934"/>
          </a:xfrm>
          <a:prstGeom prst="curvedConnector3">
            <a:avLst>
              <a:gd name="adj1" fmla="val 334294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4" name="Connector: Curved 83">
            <a:extLst>
              <a:ext uri="{FF2B5EF4-FFF2-40B4-BE49-F238E27FC236}">
                <a16:creationId xmlns:a16="http://schemas.microsoft.com/office/drawing/2014/main" id="{2A2342FD-D784-4A7C-8FF4-0CAFEEABAB51}"/>
              </a:ext>
            </a:extLst>
          </p:cNvPr>
          <p:cNvCxnSpPr>
            <a:cxnSpLocks/>
            <a:stCxn id="65" idx="1"/>
            <a:endCxn id="65" idx="7"/>
          </p:cNvCxnSpPr>
          <p:nvPr/>
        </p:nvCxnSpPr>
        <p:spPr>
          <a:xfrm rot="5400000" flipH="1" flipV="1">
            <a:off x="7353300" y="2090034"/>
            <a:ext cx="12700" cy="484934"/>
          </a:xfrm>
          <a:prstGeom prst="curvedConnector3">
            <a:avLst>
              <a:gd name="adj1" fmla="val 322294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5" name="Connector: Curved 84">
            <a:extLst>
              <a:ext uri="{FF2B5EF4-FFF2-40B4-BE49-F238E27FC236}">
                <a16:creationId xmlns:a16="http://schemas.microsoft.com/office/drawing/2014/main" id="{2A74051F-D268-46FD-ABA5-AA1D1E235215}"/>
              </a:ext>
            </a:extLst>
          </p:cNvPr>
          <p:cNvCxnSpPr>
            <a:cxnSpLocks/>
            <a:stCxn id="66" idx="3"/>
            <a:endCxn id="66" idx="5"/>
          </p:cNvCxnSpPr>
          <p:nvPr/>
        </p:nvCxnSpPr>
        <p:spPr>
          <a:xfrm rot="16200000" flipH="1">
            <a:off x="4442460" y="4377357"/>
            <a:ext cx="12700" cy="484934"/>
          </a:xfrm>
          <a:prstGeom prst="curvedConnector3">
            <a:avLst>
              <a:gd name="adj1" fmla="val 334294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6" name="Connector: Curved 85">
            <a:extLst>
              <a:ext uri="{FF2B5EF4-FFF2-40B4-BE49-F238E27FC236}">
                <a16:creationId xmlns:a16="http://schemas.microsoft.com/office/drawing/2014/main" id="{C4CAB1BF-4F4B-4092-8F68-570D7F585513}"/>
              </a:ext>
            </a:extLst>
          </p:cNvPr>
          <p:cNvCxnSpPr>
            <a:cxnSpLocks/>
            <a:stCxn id="68" idx="1"/>
            <a:endCxn id="68" idx="7"/>
          </p:cNvCxnSpPr>
          <p:nvPr/>
        </p:nvCxnSpPr>
        <p:spPr>
          <a:xfrm rot="5400000" flipH="1" flipV="1">
            <a:off x="5897880" y="3946305"/>
            <a:ext cx="12700" cy="484934"/>
          </a:xfrm>
          <a:prstGeom prst="curvedConnector3">
            <a:avLst>
              <a:gd name="adj1" fmla="val 382294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7" name="Connector: Curved 86">
            <a:extLst>
              <a:ext uri="{FF2B5EF4-FFF2-40B4-BE49-F238E27FC236}">
                <a16:creationId xmlns:a16="http://schemas.microsoft.com/office/drawing/2014/main" id="{9B8D1178-BE5E-44F9-A336-02E492320853}"/>
              </a:ext>
            </a:extLst>
          </p:cNvPr>
          <p:cNvCxnSpPr>
            <a:cxnSpLocks/>
            <a:stCxn id="70" idx="1"/>
            <a:endCxn id="70" idx="7"/>
          </p:cNvCxnSpPr>
          <p:nvPr/>
        </p:nvCxnSpPr>
        <p:spPr>
          <a:xfrm rot="5400000" flipH="1" flipV="1">
            <a:off x="7353300" y="3946305"/>
            <a:ext cx="12700" cy="484934"/>
          </a:xfrm>
          <a:prstGeom prst="curvedConnector3">
            <a:avLst>
              <a:gd name="adj1" fmla="val 370294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116" name="Rectangle 115">
            <a:extLst>
              <a:ext uri="{FF2B5EF4-FFF2-40B4-BE49-F238E27FC236}">
                <a16:creationId xmlns:a16="http://schemas.microsoft.com/office/drawing/2014/main" id="{C498C312-0A58-485B-BC8B-3660B14E418B}"/>
              </a:ext>
            </a:extLst>
          </p:cNvPr>
          <p:cNvSpPr/>
          <p:nvPr/>
        </p:nvSpPr>
        <p:spPr>
          <a:xfrm>
            <a:off x="4145280" y="1484236"/>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117" name="Rectangle 116">
            <a:extLst>
              <a:ext uri="{FF2B5EF4-FFF2-40B4-BE49-F238E27FC236}">
                <a16:creationId xmlns:a16="http://schemas.microsoft.com/office/drawing/2014/main" id="{3B644D07-FBC4-423F-9F67-47798D5643A3}"/>
              </a:ext>
            </a:extLst>
          </p:cNvPr>
          <p:cNvSpPr/>
          <p:nvPr/>
        </p:nvSpPr>
        <p:spPr>
          <a:xfrm>
            <a:off x="4785360" y="2106983"/>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118" name="Rectangle 117">
            <a:extLst>
              <a:ext uri="{FF2B5EF4-FFF2-40B4-BE49-F238E27FC236}">
                <a16:creationId xmlns:a16="http://schemas.microsoft.com/office/drawing/2014/main" id="{827A8114-BFE5-4A46-A056-089EEDA39FF8}"/>
              </a:ext>
            </a:extLst>
          </p:cNvPr>
          <p:cNvSpPr/>
          <p:nvPr/>
        </p:nvSpPr>
        <p:spPr>
          <a:xfrm>
            <a:off x="5654091" y="1515399"/>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119" name="Rectangle 118">
            <a:extLst>
              <a:ext uri="{FF2B5EF4-FFF2-40B4-BE49-F238E27FC236}">
                <a16:creationId xmlns:a16="http://schemas.microsoft.com/office/drawing/2014/main" id="{90A5F723-9B1F-4EC4-8DE8-94A7F3415122}"/>
              </a:ext>
            </a:extLst>
          </p:cNvPr>
          <p:cNvSpPr/>
          <p:nvPr/>
        </p:nvSpPr>
        <p:spPr>
          <a:xfrm>
            <a:off x="6294142" y="2091903"/>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120" name="Rectangle 119">
            <a:extLst>
              <a:ext uri="{FF2B5EF4-FFF2-40B4-BE49-F238E27FC236}">
                <a16:creationId xmlns:a16="http://schemas.microsoft.com/office/drawing/2014/main" id="{B74AFF1D-3FBA-407E-B48F-473A694EE12D}"/>
              </a:ext>
            </a:extLst>
          </p:cNvPr>
          <p:cNvSpPr/>
          <p:nvPr/>
        </p:nvSpPr>
        <p:spPr>
          <a:xfrm>
            <a:off x="7038190" y="1529955"/>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0, 1</a:t>
            </a:r>
          </a:p>
        </p:txBody>
      </p:sp>
      <p:sp>
        <p:nvSpPr>
          <p:cNvPr id="121" name="Rectangle 120">
            <a:extLst>
              <a:ext uri="{FF2B5EF4-FFF2-40B4-BE49-F238E27FC236}">
                <a16:creationId xmlns:a16="http://schemas.microsoft.com/office/drawing/2014/main" id="{6EBBE0B5-DA9A-4638-A03C-E4CC88AEDF61}"/>
              </a:ext>
            </a:extLst>
          </p:cNvPr>
          <p:cNvSpPr/>
          <p:nvPr/>
        </p:nvSpPr>
        <p:spPr>
          <a:xfrm>
            <a:off x="4122443" y="4961742"/>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122" name="Rectangle 121">
            <a:extLst>
              <a:ext uri="{FF2B5EF4-FFF2-40B4-BE49-F238E27FC236}">
                <a16:creationId xmlns:a16="http://schemas.microsoft.com/office/drawing/2014/main" id="{929536B8-22C5-4B10-90B2-45BE2C954E2B}"/>
              </a:ext>
            </a:extLst>
          </p:cNvPr>
          <p:cNvSpPr/>
          <p:nvPr/>
        </p:nvSpPr>
        <p:spPr>
          <a:xfrm>
            <a:off x="4846320" y="3934866"/>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123" name="Rectangle 122">
            <a:extLst>
              <a:ext uri="{FF2B5EF4-FFF2-40B4-BE49-F238E27FC236}">
                <a16:creationId xmlns:a16="http://schemas.microsoft.com/office/drawing/2014/main" id="{B5151436-71BD-4B7F-827E-AFBE645FE320}"/>
              </a:ext>
            </a:extLst>
          </p:cNvPr>
          <p:cNvSpPr/>
          <p:nvPr/>
        </p:nvSpPr>
        <p:spPr>
          <a:xfrm>
            <a:off x="5850838" y="3421496"/>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124" name="Rectangle 123">
            <a:extLst>
              <a:ext uri="{FF2B5EF4-FFF2-40B4-BE49-F238E27FC236}">
                <a16:creationId xmlns:a16="http://schemas.microsoft.com/office/drawing/2014/main" id="{5A19DACC-6A33-4871-9E4F-E630AD921BE1}"/>
              </a:ext>
            </a:extLst>
          </p:cNvPr>
          <p:cNvSpPr/>
          <p:nvPr/>
        </p:nvSpPr>
        <p:spPr>
          <a:xfrm>
            <a:off x="6294143" y="3976093"/>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125" name="Rectangle 124">
            <a:extLst>
              <a:ext uri="{FF2B5EF4-FFF2-40B4-BE49-F238E27FC236}">
                <a16:creationId xmlns:a16="http://schemas.microsoft.com/office/drawing/2014/main" id="{450C64AD-2845-48F6-946F-6CFC65A28E4F}"/>
              </a:ext>
            </a:extLst>
          </p:cNvPr>
          <p:cNvSpPr/>
          <p:nvPr/>
        </p:nvSpPr>
        <p:spPr>
          <a:xfrm>
            <a:off x="7228892" y="3396209"/>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37" name="Rectangle: Rounded Corners 36">
            <a:extLst>
              <a:ext uri="{FF2B5EF4-FFF2-40B4-BE49-F238E27FC236}">
                <a16:creationId xmlns:a16="http://schemas.microsoft.com/office/drawing/2014/main" id="{267A6071-6841-4093-9FAA-8D8D3BF226E6}"/>
              </a:ext>
            </a:extLst>
          </p:cNvPr>
          <p:cNvSpPr/>
          <p:nvPr/>
        </p:nvSpPr>
        <p:spPr>
          <a:xfrm>
            <a:off x="1064367" y="3117041"/>
            <a:ext cx="653458" cy="609600"/>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ysClr val="windowText" lastClr="000000"/>
                </a:solidFill>
                <a:latin typeface="+mj-lt"/>
              </a:rPr>
              <a:t>B12</a:t>
            </a:r>
          </a:p>
        </p:txBody>
      </p:sp>
      <p:sp>
        <p:nvSpPr>
          <p:cNvPr id="49" name="Rectangle 48">
            <a:extLst>
              <a:ext uri="{FF2B5EF4-FFF2-40B4-BE49-F238E27FC236}">
                <a16:creationId xmlns:a16="http://schemas.microsoft.com/office/drawing/2014/main" id="{588A864B-9877-4052-B364-B0D8F64D466D}"/>
              </a:ext>
            </a:extLst>
          </p:cNvPr>
          <p:cNvSpPr/>
          <p:nvPr/>
        </p:nvSpPr>
        <p:spPr>
          <a:xfrm>
            <a:off x="5170193" y="3145571"/>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solidFill>
                  <a:sysClr val="windowText" lastClr="000000"/>
                </a:solidFill>
                <a:sym typeface="Symbol" panose="05050102010706020507" pitchFamily="18" charset="2"/>
              </a:rPr>
              <a:t></a:t>
            </a:r>
            <a:endParaRPr lang="en-US" b="1" dirty="0">
              <a:solidFill>
                <a:sysClr val="windowText" lastClr="000000"/>
              </a:solidFill>
            </a:endParaRPr>
          </a:p>
        </p:txBody>
      </p:sp>
      <p:cxnSp>
        <p:nvCxnSpPr>
          <p:cNvPr id="5" name="Straight Arrow Connector 4">
            <a:extLst>
              <a:ext uri="{FF2B5EF4-FFF2-40B4-BE49-F238E27FC236}">
                <a16:creationId xmlns:a16="http://schemas.microsoft.com/office/drawing/2014/main" id="{9CB4BE97-C526-421E-BC05-341BDA535355}"/>
              </a:ext>
            </a:extLst>
          </p:cNvPr>
          <p:cNvCxnSpPr>
            <a:stCxn id="65" idx="4"/>
            <a:endCxn id="66" idx="0"/>
          </p:cNvCxnSpPr>
          <p:nvPr/>
        </p:nvCxnSpPr>
        <p:spPr>
          <a:xfrm flipH="1">
            <a:off x="4442460" y="2852827"/>
            <a:ext cx="2910840" cy="1246671"/>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75343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1" presetClass="entr" presetSubtype="8"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heel(8)">
                                      <p:cBhvr>
                                        <p:cTn id="11" dur="1000"/>
                                        <p:tgtEl>
                                          <p:spTgt spid="5"/>
                                        </p:tgtEl>
                                      </p:cBhvr>
                                    </p:animEffect>
                                  </p:childTnLst>
                                </p:cTn>
                              </p:par>
                            </p:childTnLst>
                          </p:cTn>
                        </p:par>
                        <p:par>
                          <p:cTn id="12" fill="hold">
                            <p:stCondLst>
                              <p:cond delay="1000"/>
                            </p:stCondLst>
                            <p:childTnLst>
                              <p:par>
                                <p:cTn id="13" presetID="1" presetClass="entr" presetSubtype="0" fill="hold" grpId="0" nodeType="afterEffect">
                                  <p:stCondLst>
                                    <p:cond delay="0"/>
                                  </p:stCondLst>
                                  <p:childTnLst>
                                    <p:set>
                                      <p:cBhvr>
                                        <p:cTn id="14" dur="1" fill="hold">
                                          <p:stCondLst>
                                            <p:cond delay="0"/>
                                          </p:stCondLst>
                                        </p:cTn>
                                        <p:tgtEl>
                                          <p:spTgt spid="49"/>
                                        </p:tgtEl>
                                        <p:attrNameLst>
                                          <p:attrName>style.visibility</p:attrName>
                                        </p:attrNameLst>
                                      </p:cBhvr>
                                      <p:to>
                                        <p:strVal val="visible"/>
                                      </p:to>
                                    </p:set>
                                  </p:childTnLst>
                                </p:cTn>
                              </p:par>
                            </p:childTnLst>
                          </p:cTn>
                        </p:par>
                        <p:par>
                          <p:cTn id="15" fill="hold">
                            <p:stCondLst>
                              <p:cond delay="1000"/>
                            </p:stCondLst>
                            <p:childTnLst>
                              <p:par>
                                <p:cTn id="16" presetID="1" presetClass="exit" presetSubtype="0" fill="hold" nodeType="afterEffect">
                                  <p:stCondLst>
                                    <p:cond delay="0"/>
                                  </p:stCondLst>
                                  <p:childTnLst>
                                    <p:set>
                                      <p:cBhvr>
                                        <p:cTn id="17" dur="1" fill="hold">
                                          <p:stCondLst>
                                            <p:cond delay="0"/>
                                          </p:stCondLst>
                                        </p:cTn>
                                        <p:tgtEl>
                                          <p:spTgt spid="22"/>
                                        </p:tgtEl>
                                        <p:attrNameLst>
                                          <p:attrName>style.visibility</p:attrName>
                                        </p:attrNameLst>
                                      </p:cBhvr>
                                      <p:to>
                                        <p:strVal val="hidden"/>
                                      </p:to>
                                    </p:set>
                                  </p:childTnLst>
                                </p:cTn>
                              </p:par>
                            </p:childTnLst>
                          </p:cTn>
                        </p:par>
                        <p:par>
                          <p:cTn id="18" fill="hold">
                            <p:stCondLst>
                              <p:cond delay="1000"/>
                            </p:stCondLst>
                            <p:childTnLst>
                              <p:par>
                                <p:cTn id="19" presetID="22" presetClass="exit" presetSubtype="4" fill="hold" grpId="0" nodeType="afterEffect">
                                  <p:stCondLst>
                                    <p:cond delay="0"/>
                                  </p:stCondLst>
                                  <p:childTnLst>
                                    <p:animEffect transition="out" filter="wipe(down)">
                                      <p:cBhvr>
                                        <p:cTn id="20" dur="500"/>
                                        <p:tgtEl>
                                          <p:spTgt spid="76"/>
                                        </p:tgtEl>
                                      </p:cBhvr>
                                    </p:animEffect>
                                    <p:set>
                                      <p:cBhvr>
                                        <p:cTn id="21" dur="1" fill="hold">
                                          <p:stCondLst>
                                            <p:cond delay="499"/>
                                          </p:stCondLst>
                                        </p:cTn>
                                        <p:tgtEl>
                                          <p:spTgt spid="76"/>
                                        </p:tgtEl>
                                        <p:attrNameLst>
                                          <p:attrName>style.visibility</p:attrName>
                                        </p:attrNameLst>
                                      </p:cBhvr>
                                      <p:to>
                                        <p:strVal val="hidden"/>
                                      </p:to>
                                    </p:set>
                                  </p:childTnLst>
                                </p:cTn>
                              </p:par>
                            </p:childTnLst>
                          </p:cTn>
                        </p:par>
                        <p:par>
                          <p:cTn id="22" fill="hold">
                            <p:stCondLst>
                              <p:cond delay="1500"/>
                            </p:stCondLst>
                            <p:childTnLst>
                              <p:par>
                                <p:cTn id="23" presetID="1" presetClass="exit" presetSubtype="0" fill="hold" grpId="0" nodeType="afterEffect">
                                  <p:stCondLst>
                                    <p:cond delay="1000"/>
                                  </p:stCondLst>
                                  <p:childTnLst>
                                    <p:set>
                                      <p:cBhvr>
                                        <p:cTn id="24" dur="1" fill="hold">
                                          <p:stCondLst>
                                            <p:cond delay="0"/>
                                          </p:stCondLst>
                                        </p:cTn>
                                        <p:tgtEl>
                                          <p:spTgt spid="12"/>
                                        </p:tgtEl>
                                        <p:attrNameLst>
                                          <p:attrName>style.visibility</p:attrName>
                                        </p:attrNameLst>
                                      </p:cBhvr>
                                      <p:to>
                                        <p:strVal val="hidden"/>
                                      </p:to>
                                    </p:set>
                                  </p:childTnLst>
                                </p:cTn>
                              </p:par>
                              <p:par>
                                <p:cTn id="25" presetID="1" presetClass="exit" presetSubtype="0" fill="hold" grpId="0" nodeType="withEffect">
                                  <p:stCondLst>
                                    <p:cond delay="0"/>
                                  </p:stCondLst>
                                  <p:childTnLst>
                                    <p:set>
                                      <p:cBhvr>
                                        <p:cTn id="26" dur="1" fill="hold">
                                          <p:stCondLst>
                                            <p:cond delay="0"/>
                                          </p:stCondLst>
                                        </p:cTn>
                                        <p:tgtEl>
                                          <p:spTgt spid="7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75" grpId="0" animBg="1"/>
      <p:bldP spid="76" grpId="0" animBg="1"/>
      <p:bldP spid="37" grpId="0" animBg="1"/>
      <p:bldP spid="4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Oval 64">
            <a:extLst>
              <a:ext uri="{FF2B5EF4-FFF2-40B4-BE49-F238E27FC236}">
                <a16:creationId xmlns:a16="http://schemas.microsoft.com/office/drawing/2014/main" id="{40EB2B90-41E0-4786-8693-F3B5BB1284F2}"/>
              </a:ext>
            </a:extLst>
          </p:cNvPr>
          <p:cNvSpPr/>
          <p:nvPr/>
        </p:nvSpPr>
        <p:spPr>
          <a:xfrm>
            <a:off x="6004560" y="2545080"/>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3</a:t>
            </a:r>
          </a:p>
        </p:txBody>
      </p:sp>
      <p:sp>
        <p:nvSpPr>
          <p:cNvPr id="3" name="Text Placeholder 2">
            <a:extLst>
              <a:ext uri="{FF2B5EF4-FFF2-40B4-BE49-F238E27FC236}">
                <a16:creationId xmlns:a16="http://schemas.microsoft.com/office/drawing/2014/main" id="{E53BC51B-4438-4D64-B162-BFC7479B7E07}"/>
              </a:ext>
            </a:extLst>
          </p:cNvPr>
          <p:cNvSpPr>
            <a:spLocks noGrp="1"/>
          </p:cNvSpPr>
          <p:nvPr>
            <p:ph type="body" sz="quarter" idx="12"/>
          </p:nvPr>
        </p:nvSpPr>
        <p:spPr/>
        <p:txBody>
          <a:bodyPr/>
          <a:lstStyle/>
          <a:p>
            <a:pPr>
              <a:spcBef>
                <a:spcPts val="0"/>
              </a:spcBef>
            </a:pPr>
            <a:r>
              <a:rPr lang="en-US" sz="2400" cap="none" dirty="0"/>
              <a:t>B10 ={w| w starts with a 1 and has even length or </a:t>
            </a:r>
            <a:br>
              <a:rPr lang="en-US" sz="2400" cap="none" dirty="0"/>
            </a:br>
            <a:r>
              <a:rPr lang="en-US" sz="2400" cap="none" dirty="0"/>
              <a:t>                 w starts with a 0 and has odd length}.</a:t>
            </a:r>
          </a:p>
          <a:p>
            <a:pPr>
              <a:spcBef>
                <a:spcPts val="0"/>
              </a:spcBef>
            </a:pPr>
            <a:r>
              <a:rPr lang="en-US" sz="2400" cap="none" dirty="0"/>
              <a:t>Find B10* for ∑ = {0,1} </a:t>
            </a:r>
          </a:p>
        </p:txBody>
      </p:sp>
      <p:sp>
        <p:nvSpPr>
          <p:cNvPr id="10" name="Oval 9">
            <a:extLst>
              <a:ext uri="{FF2B5EF4-FFF2-40B4-BE49-F238E27FC236}">
                <a16:creationId xmlns:a16="http://schemas.microsoft.com/office/drawing/2014/main" id="{57FBADC4-4323-480A-8E46-6AC3F297FA67}"/>
              </a:ext>
            </a:extLst>
          </p:cNvPr>
          <p:cNvSpPr/>
          <p:nvPr/>
        </p:nvSpPr>
        <p:spPr>
          <a:xfrm>
            <a:off x="3093720" y="3154680"/>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1</a:t>
            </a:r>
          </a:p>
        </p:txBody>
      </p:sp>
      <p:sp>
        <p:nvSpPr>
          <p:cNvPr id="64" name="Oval 63">
            <a:extLst>
              <a:ext uri="{FF2B5EF4-FFF2-40B4-BE49-F238E27FC236}">
                <a16:creationId xmlns:a16="http://schemas.microsoft.com/office/drawing/2014/main" id="{32B0F84C-8FD7-47C6-8572-13F6E528276E}"/>
              </a:ext>
            </a:extLst>
          </p:cNvPr>
          <p:cNvSpPr/>
          <p:nvPr/>
        </p:nvSpPr>
        <p:spPr>
          <a:xfrm>
            <a:off x="4549140" y="2549263"/>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2</a:t>
            </a:r>
          </a:p>
        </p:txBody>
      </p:sp>
      <p:sp>
        <p:nvSpPr>
          <p:cNvPr id="12" name="Rectangle: Rounded Corners 11">
            <a:extLst>
              <a:ext uri="{FF2B5EF4-FFF2-40B4-BE49-F238E27FC236}">
                <a16:creationId xmlns:a16="http://schemas.microsoft.com/office/drawing/2014/main" id="{A21F38C6-2A72-4CE0-B8B1-2FB0D090821B}"/>
              </a:ext>
            </a:extLst>
          </p:cNvPr>
          <p:cNvSpPr/>
          <p:nvPr/>
        </p:nvSpPr>
        <p:spPr>
          <a:xfrm>
            <a:off x="126267" y="3185746"/>
            <a:ext cx="793300" cy="609600"/>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latin typeface="+mj-lt"/>
              </a:rPr>
              <a:t>B10</a:t>
            </a:r>
            <a:r>
              <a:rPr lang="en-US" b="1" dirty="0">
                <a:solidFill>
                  <a:sysClr val="windowText" lastClr="000000"/>
                </a:solidFill>
                <a:latin typeface="+mj-lt"/>
              </a:rPr>
              <a:t>*</a:t>
            </a:r>
          </a:p>
        </p:txBody>
      </p:sp>
      <p:cxnSp>
        <p:nvCxnSpPr>
          <p:cNvPr id="14" name="Straight Arrow Connector 13">
            <a:extLst>
              <a:ext uri="{FF2B5EF4-FFF2-40B4-BE49-F238E27FC236}">
                <a16:creationId xmlns:a16="http://schemas.microsoft.com/office/drawing/2014/main" id="{AC84C100-C6CF-4961-A71F-629F8A45FA7C}"/>
              </a:ext>
            </a:extLst>
          </p:cNvPr>
          <p:cNvCxnSpPr>
            <a:endCxn id="10" idx="2"/>
          </p:cNvCxnSpPr>
          <p:nvPr/>
        </p:nvCxnSpPr>
        <p:spPr>
          <a:xfrm>
            <a:off x="2484120" y="3459480"/>
            <a:ext cx="60960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020DCACF-27B3-4294-8625-4DAF7D9FEFA1}"/>
              </a:ext>
            </a:extLst>
          </p:cNvPr>
          <p:cNvCxnSpPr>
            <a:cxnSpLocks/>
            <a:stCxn id="10" idx="7"/>
            <a:endCxn id="64" idx="2"/>
          </p:cNvCxnSpPr>
          <p:nvPr/>
        </p:nvCxnSpPr>
        <p:spPr>
          <a:xfrm flipV="1">
            <a:off x="3679087" y="2854063"/>
            <a:ext cx="870053" cy="389891"/>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C66E1716-20FD-4DC4-B8D8-AAD212BFC02B}"/>
              </a:ext>
            </a:extLst>
          </p:cNvPr>
          <p:cNvCxnSpPr>
            <a:stCxn id="64" idx="6"/>
            <a:endCxn id="65" idx="2"/>
          </p:cNvCxnSpPr>
          <p:nvPr/>
        </p:nvCxnSpPr>
        <p:spPr>
          <a:xfrm flipV="1">
            <a:off x="5234940" y="2849880"/>
            <a:ext cx="769620" cy="4183"/>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76" name="Oval 75">
            <a:extLst>
              <a:ext uri="{FF2B5EF4-FFF2-40B4-BE49-F238E27FC236}">
                <a16:creationId xmlns:a16="http://schemas.microsoft.com/office/drawing/2014/main" id="{765FFC02-A1C3-4001-9407-D769DB1A08E1}"/>
              </a:ext>
            </a:extLst>
          </p:cNvPr>
          <p:cNvSpPr/>
          <p:nvPr/>
        </p:nvSpPr>
        <p:spPr>
          <a:xfrm>
            <a:off x="6057923" y="2600084"/>
            <a:ext cx="579074" cy="499593"/>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cxnSp>
        <p:nvCxnSpPr>
          <p:cNvPr id="84" name="Connector: Curved 83">
            <a:extLst>
              <a:ext uri="{FF2B5EF4-FFF2-40B4-BE49-F238E27FC236}">
                <a16:creationId xmlns:a16="http://schemas.microsoft.com/office/drawing/2014/main" id="{2A2342FD-D784-4A7C-8FF4-0CAFEEABAB51}"/>
              </a:ext>
            </a:extLst>
          </p:cNvPr>
          <p:cNvCxnSpPr>
            <a:cxnSpLocks/>
            <a:stCxn id="65" idx="0"/>
            <a:endCxn id="64" idx="0"/>
          </p:cNvCxnSpPr>
          <p:nvPr/>
        </p:nvCxnSpPr>
        <p:spPr>
          <a:xfrm rot="16200000" flipH="1" flipV="1">
            <a:off x="5617658" y="1819461"/>
            <a:ext cx="4183" cy="1455420"/>
          </a:xfrm>
          <a:prstGeom prst="curvedConnector3">
            <a:avLst>
              <a:gd name="adj1" fmla="val -5464977"/>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116" name="Rectangle 115">
            <a:extLst>
              <a:ext uri="{FF2B5EF4-FFF2-40B4-BE49-F238E27FC236}">
                <a16:creationId xmlns:a16="http://schemas.microsoft.com/office/drawing/2014/main" id="{C498C312-0A58-485B-BC8B-3660B14E418B}"/>
              </a:ext>
            </a:extLst>
          </p:cNvPr>
          <p:cNvSpPr/>
          <p:nvPr/>
        </p:nvSpPr>
        <p:spPr>
          <a:xfrm>
            <a:off x="3679087" y="3729696"/>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117" name="Rectangle 116">
            <a:extLst>
              <a:ext uri="{FF2B5EF4-FFF2-40B4-BE49-F238E27FC236}">
                <a16:creationId xmlns:a16="http://schemas.microsoft.com/office/drawing/2014/main" id="{3B644D07-FBC4-423F-9F67-47798D5643A3}"/>
              </a:ext>
            </a:extLst>
          </p:cNvPr>
          <p:cNvSpPr/>
          <p:nvPr/>
        </p:nvSpPr>
        <p:spPr>
          <a:xfrm>
            <a:off x="3688246" y="2742025"/>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118" name="Rectangle 117">
            <a:extLst>
              <a:ext uri="{FF2B5EF4-FFF2-40B4-BE49-F238E27FC236}">
                <a16:creationId xmlns:a16="http://schemas.microsoft.com/office/drawing/2014/main" id="{827A8114-BFE5-4A46-A056-089EEDA39FF8}"/>
              </a:ext>
            </a:extLst>
          </p:cNvPr>
          <p:cNvSpPr/>
          <p:nvPr/>
        </p:nvSpPr>
        <p:spPr>
          <a:xfrm>
            <a:off x="5344328" y="3764280"/>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0, 1</a:t>
            </a:r>
          </a:p>
        </p:txBody>
      </p:sp>
      <p:sp>
        <p:nvSpPr>
          <p:cNvPr id="119" name="Rectangle 118">
            <a:extLst>
              <a:ext uri="{FF2B5EF4-FFF2-40B4-BE49-F238E27FC236}">
                <a16:creationId xmlns:a16="http://schemas.microsoft.com/office/drawing/2014/main" id="{90A5F723-9B1F-4EC4-8DE8-94A7F3415122}"/>
              </a:ext>
            </a:extLst>
          </p:cNvPr>
          <p:cNvSpPr/>
          <p:nvPr/>
        </p:nvSpPr>
        <p:spPr>
          <a:xfrm>
            <a:off x="5308848" y="2500271"/>
            <a:ext cx="591717" cy="413623"/>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0, 1</a:t>
            </a:r>
          </a:p>
        </p:txBody>
      </p:sp>
      <p:sp>
        <p:nvSpPr>
          <p:cNvPr id="120" name="Rectangle 119">
            <a:extLst>
              <a:ext uri="{FF2B5EF4-FFF2-40B4-BE49-F238E27FC236}">
                <a16:creationId xmlns:a16="http://schemas.microsoft.com/office/drawing/2014/main" id="{B74AFF1D-3FBA-407E-B48F-473A694EE12D}"/>
              </a:ext>
            </a:extLst>
          </p:cNvPr>
          <p:cNvSpPr/>
          <p:nvPr/>
        </p:nvSpPr>
        <p:spPr>
          <a:xfrm>
            <a:off x="5308847" y="1942357"/>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0, 1</a:t>
            </a:r>
          </a:p>
        </p:txBody>
      </p:sp>
      <p:cxnSp>
        <p:nvCxnSpPr>
          <p:cNvPr id="41" name="Straight Arrow Connector 40">
            <a:extLst>
              <a:ext uri="{FF2B5EF4-FFF2-40B4-BE49-F238E27FC236}">
                <a16:creationId xmlns:a16="http://schemas.microsoft.com/office/drawing/2014/main" id="{CAA9768E-64FA-44AA-BE8E-33B494CFB77C}"/>
              </a:ext>
            </a:extLst>
          </p:cNvPr>
          <p:cNvCxnSpPr>
            <a:cxnSpLocks/>
            <a:stCxn id="10" idx="5"/>
            <a:endCxn id="45" idx="2"/>
          </p:cNvCxnSpPr>
          <p:nvPr/>
        </p:nvCxnSpPr>
        <p:spPr>
          <a:xfrm>
            <a:off x="3679087" y="3675006"/>
            <a:ext cx="865123" cy="432761"/>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45" name="Oval 44">
            <a:extLst>
              <a:ext uri="{FF2B5EF4-FFF2-40B4-BE49-F238E27FC236}">
                <a16:creationId xmlns:a16="http://schemas.microsoft.com/office/drawing/2014/main" id="{4E9C5B8F-94D1-45C6-92E2-302A736E2BBE}"/>
              </a:ext>
            </a:extLst>
          </p:cNvPr>
          <p:cNvSpPr/>
          <p:nvPr/>
        </p:nvSpPr>
        <p:spPr>
          <a:xfrm>
            <a:off x="4544210" y="3802967"/>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4</a:t>
            </a:r>
          </a:p>
        </p:txBody>
      </p:sp>
      <p:sp>
        <p:nvSpPr>
          <p:cNvPr id="49" name="Oval 48">
            <a:extLst>
              <a:ext uri="{FF2B5EF4-FFF2-40B4-BE49-F238E27FC236}">
                <a16:creationId xmlns:a16="http://schemas.microsoft.com/office/drawing/2014/main" id="{8585F3EA-B7C5-4F79-ACE8-DCB5D573279C}"/>
              </a:ext>
            </a:extLst>
          </p:cNvPr>
          <p:cNvSpPr/>
          <p:nvPr/>
        </p:nvSpPr>
        <p:spPr>
          <a:xfrm>
            <a:off x="6103723" y="3787727"/>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5</a:t>
            </a:r>
          </a:p>
        </p:txBody>
      </p:sp>
      <p:sp>
        <p:nvSpPr>
          <p:cNvPr id="51" name="Oval 50">
            <a:extLst>
              <a:ext uri="{FF2B5EF4-FFF2-40B4-BE49-F238E27FC236}">
                <a16:creationId xmlns:a16="http://schemas.microsoft.com/office/drawing/2014/main" id="{61A4F009-9E1D-4E72-B46C-1447A4BC4CBB}"/>
              </a:ext>
            </a:extLst>
          </p:cNvPr>
          <p:cNvSpPr/>
          <p:nvPr/>
        </p:nvSpPr>
        <p:spPr>
          <a:xfrm>
            <a:off x="4595120" y="3858814"/>
            <a:ext cx="579074" cy="499593"/>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cxnSp>
        <p:nvCxnSpPr>
          <p:cNvPr id="52" name="Connector: Curved 51">
            <a:extLst>
              <a:ext uri="{FF2B5EF4-FFF2-40B4-BE49-F238E27FC236}">
                <a16:creationId xmlns:a16="http://schemas.microsoft.com/office/drawing/2014/main" id="{F117FA16-0D54-46FB-97F1-283CA77D4579}"/>
              </a:ext>
            </a:extLst>
          </p:cNvPr>
          <p:cNvCxnSpPr>
            <a:cxnSpLocks/>
            <a:stCxn id="49" idx="0"/>
            <a:endCxn id="45" idx="0"/>
          </p:cNvCxnSpPr>
          <p:nvPr/>
        </p:nvCxnSpPr>
        <p:spPr>
          <a:xfrm rot="16200000" flipH="1" flipV="1">
            <a:off x="5659247" y="3015590"/>
            <a:ext cx="15240" cy="1559513"/>
          </a:xfrm>
          <a:prstGeom prst="curvedConnector3">
            <a:avLst>
              <a:gd name="adj1" fmla="val -1500000"/>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53" name="Rectangle 52">
            <a:extLst>
              <a:ext uri="{FF2B5EF4-FFF2-40B4-BE49-F238E27FC236}">
                <a16:creationId xmlns:a16="http://schemas.microsoft.com/office/drawing/2014/main" id="{6CC4BF6F-F0AB-4F63-B79A-D3C97CB6E164}"/>
              </a:ext>
            </a:extLst>
          </p:cNvPr>
          <p:cNvSpPr/>
          <p:nvPr/>
        </p:nvSpPr>
        <p:spPr>
          <a:xfrm>
            <a:off x="5312410" y="3218695"/>
            <a:ext cx="591717" cy="413623"/>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0, 1</a:t>
            </a:r>
          </a:p>
        </p:txBody>
      </p:sp>
      <p:cxnSp>
        <p:nvCxnSpPr>
          <p:cNvPr id="55" name="Straight Arrow Connector 54">
            <a:extLst>
              <a:ext uri="{FF2B5EF4-FFF2-40B4-BE49-F238E27FC236}">
                <a16:creationId xmlns:a16="http://schemas.microsoft.com/office/drawing/2014/main" id="{3518EE8F-6170-4D32-B500-F4AE9AC9A25B}"/>
              </a:ext>
            </a:extLst>
          </p:cNvPr>
          <p:cNvCxnSpPr>
            <a:cxnSpLocks/>
            <a:stCxn id="45" idx="6"/>
            <a:endCxn id="49" idx="2"/>
          </p:cNvCxnSpPr>
          <p:nvPr/>
        </p:nvCxnSpPr>
        <p:spPr>
          <a:xfrm flipV="1">
            <a:off x="5230010" y="4092527"/>
            <a:ext cx="873713" cy="1524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24" name="Oval 23">
            <a:extLst>
              <a:ext uri="{FF2B5EF4-FFF2-40B4-BE49-F238E27FC236}">
                <a16:creationId xmlns:a16="http://schemas.microsoft.com/office/drawing/2014/main" id="{CF6FE7E0-F41E-4445-AFD0-2BC8871AC90D}"/>
              </a:ext>
            </a:extLst>
          </p:cNvPr>
          <p:cNvSpPr/>
          <p:nvPr/>
        </p:nvSpPr>
        <p:spPr>
          <a:xfrm>
            <a:off x="1783080" y="3154680"/>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err="1">
                <a:solidFill>
                  <a:sysClr val="windowText" lastClr="000000"/>
                </a:solidFill>
              </a:rPr>
              <a:t>q</a:t>
            </a:r>
            <a:r>
              <a:rPr lang="en-US" b="1" dirty="0" err="1">
                <a:solidFill>
                  <a:sysClr val="windowText" lastClr="000000"/>
                </a:solidFill>
                <a:latin typeface="+mj-lt"/>
              </a:rPr>
              <a:t>s</a:t>
            </a:r>
            <a:endParaRPr lang="en-US" b="1" dirty="0">
              <a:solidFill>
                <a:sysClr val="windowText" lastClr="000000"/>
              </a:solidFill>
              <a:latin typeface="+mj-lt"/>
            </a:endParaRPr>
          </a:p>
        </p:txBody>
      </p:sp>
      <p:cxnSp>
        <p:nvCxnSpPr>
          <p:cNvPr id="25" name="Straight Arrow Connector 24">
            <a:extLst>
              <a:ext uri="{FF2B5EF4-FFF2-40B4-BE49-F238E27FC236}">
                <a16:creationId xmlns:a16="http://schemas.microsoft.com/office/drawing/2014/main" id="{F079E895-5912-4546-B353-DE739D7612A4}"/>
              </a:ext>
            </a:extLst>
          </p:cNvPr>
          <p:cNvCxnSpPr/>
          <p:nvPr/>
        </p:nvCxnSpPr>
        <p:spPr>
          <a:xfrm>
            <a:off x="1173480" y="3460066"/>
            <a:ext cx="60960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26" name="Oval 25">
            <a:extLst>
              <a:ext uri="{FF2B5EF4-FFF2-40B4-BE49-F238E27FC236}">
                <a16:creationId xmlns:a16="http://schemas.microsoft.com/office/drawing/2014/main" id="{BCF2751A-E655-43A4-A620-ADCC2845FD7C}"/>
              </a:ext>
            </a:extLst>
          </p:cNvPr>
          <p:cNvSpPr/>
          <p:nvPr/>
        </p:nvSpPr>
        <p:spPr>
          <a:xfrm>
            <a:off x="1836443" y="3209683"/>
            <a:ext cx="579074" cy="499593"/>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27" name="Rectangle 26">
            <a:extLst>
              <a:ext uri="{FF2B5EF4-FFF2-40B4-BE49-F238E27FC236}">
                <a16:creationId xmlns:a16="http://schemas.microsoft.com/office/drawing/2014/main" id="{C2DB0C32-CFD5-4A22-A425-8E3236B9E3E5}"/>
              </a:ext>
            </a:extLst>
          </p:cNvPr>
          <p:cNvSpPr/>
          <p:nvPr/>
        </p:nvSpPr>
        <p:spPr>
          <a:xfrm>
            <a:off x="2442198" y="3024485"/>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400" b="1" dirty="0">
                <a:solidFill>
                  <a:sysClr val="windowText" lastClr="000000"/>
                </a:solidFill>
                <a:sym typeface="Symbol" panose="05050102010706020507" pitchFamily="18" charset="2"/>
              </a:rPr>
              <a:t></a:t>
            </a:r>
            <a:endParaRPr lang="en-US" b="1" dirty="0">
              <a:solidFill>
                <a:sysClr val="windowText" lastClr="000000"/>
              </a:solidFill>
            </a:endParaRPr>
          </a:p>
        </p:txBody>
      </p:sp>
      <p:cxnSp>
        <p:nvCxnSpPr>
          <p:cNvPr id="28" name="Connector: Curved 27">
            <a:extLst>
              <a:ext uri="{FF2B5EF4-FFF2-40B4-BE49-F238E27FC236}">
                <a16:creationId xmlns:a16="http://schemas.microsoft.com/office/drawing/2014/main" id="{23B298EA-37EF-418A-BBBC-B425D37C48FD}"/>
              </a:ext>
            </a:extLst>
          </p:cNvPr>
          <p:cNvCxnSpPr>
            <a:cxnSpLocks/>
            <a:stCxn id="65" idx="6"/>
            <a:endCxn id="10" idx="0"/>
          </p:cNvCxnSpPr>
          <p:nvPr/>
        </p:nvCxnSpPr>
        <p:spPr>
          <a:xfrm flipH="1">
            <a:off x="3436620" y="2849880"/>
            <a:ext cx="3253740" cy="304800"/>
          </a:xfrm>
          <a:prstGeom prst="curvedConnector4">
            <a:avLst>
              <a:gd name="adj1" fmla="val -7026"/>
              <a:gd name="adj2" fmla="val -320000"/>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29" name="Rectangle 28">
            <a:extLst>
              <a:ext uri="{FF2B5EF4-FFF2-40B4-BE49-F238E27FC236}">
                <a16:creationId xmlns:a16="http://schemas.microsoft.com/office/drawing/2014/main" id="{A5A3D12C-6093-4B96-85AC-1BCD23BD51CC}"/>
              </a:ext>
            </a:extLst>
          </p:cNvPr>
          <p:cNvSpPr/>
          <p:nvPr/>
        </p:nvSpPr>
        <p:spPr>
          <a:xfrm>
            <a:off x="6735027" y="2338751"/>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sym typeface="Symbol" panose="05050102010706020507" pitchFamily="18" charset="2"/>
              </a:rPr>
              <a:t></a:t>
            </a:r>
            <a:endParaRPr lang="en-US" b="1" dirty="0">
              <a:solidFill>
                <a:sysClr val="windowText" lastClr="000000"/>
              </a:solidFill>
            </a:endParaRPr>
          </a:p>
        </p:txBody>
      </p:sp>
      <p:cxnSp>
        <p:nvCxnSpPr>
          <p:cNvPr id="33" name="Connector: Curved 32">
            <a:extLst>
              <a:ext uri="{FF2B5EF4-FFF2-40B4-BE49-F238E27FC236}">
                <a16:creationId xmlns:a16="http://schemas.microsoft.com/office/drawing/2014/main" id="{39B2F7FD-E514-405E-8408-1E6C7D722CDD}"/>
              </a:ext>
            </a:extLst>
          </p:cNvPr>
          <p:cNvCxnSpPr>
            <a:cxnSpLocks/>
            <a:stCxn id="45" idx="4"/>
            <a:endCxn id="10" idx="4"/>
          </p:cNvCxnSpPr>
          <p:nvPr/>
        </p:nvCxnSpPr>
        <p:spPr>
          <a:xfrm rot="5400000" flipH="1">
            <a:off x="3837721" y="3363179"/>
            <a:ext cx="648287" cy="1450490"/>
          </a:xfrm>
          <a:prstGeom prst="curvedConnector3">
            <a:avLst>
              <a:gd name="adj1" fmla="val -35262"/>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34" name="Rectangle 33">
            <a:extLst>
              <a:ext uri="{FF2B5EF4-FFF2-40B4-BE49-F238E27FC236}">
                <a16:creationId xmlns:a16="http://schemas.microsoft.com/office/drawing/2014/main" id="{65103051-B251-469B-B172-CAE570E23484}"/>
              </a:ext>
            </a:extLst>
          </p:cNvPr>
          <p:cNvSpPr/>
          <p:nvPr/>
        </p:nvSpPr>
        <p:spPr>
          <a:xfrm>
            <a:off x="3952493" y="4300529"/>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sym typeface="Symbol" panose="05050102010706020507" pitchFamily="18" charset="2"/>
              </a:rPr>
              <a:t></a:t>
            </a:r>
            <a:endParaRPr lang="en-US" b="1" dirty="0">
              <a:solidFill>
                <a:sysClr val="windowText" lastClr="000000"/>
              </a:solidFill>
            </a:endParaRPr>
          </a:p>
        </p:txBody>
      </p:sp>
    </p:spTree>
    <p:extLst>
      <p:ext uri="{BB962C8B-B14F-4D97-AF65-F5344CB8AC3E}">
        <p14:creationId xmlns:p14="http://schemas.microsoft.com/office/powerpoint/2010/main" val="3179663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8" fill="hold" nodeType="clickEffect">
                                  <p:stCondLst>
                                    <p:cond delay="0"/>
                                  </p:stCondLst>
                                  <p:childTnLst>
                                    <p:set>
                                      <p:cBhvr>
                                        <p:cTn id="10" dur="1" fill="hold">
                                          <p:stCondLst>
                                            <p:cond delay="0"/>
                                          </p:stCondLst>
                                        </p:cTn>
                                        <p:tgtEl>
                                          <p:spTgt spid="25"/>
                                        </p:tgtEl>
                                        <p:attrNameLst>
                                          <p:attrName>style.visibility</p:attrName>
                                        </p:attrNameLst>
                                      </p:cBhvr>
                                      <p:to>
                                        <p:strVal val="visible"/>
                                      </p:to>
                                    </p:set>
                                    <p:anim calcmode="lin" valueType="num">
                                      <p:cBhvr additive="base">
                                        <p:cTn id="11" dur="500" fill="hold"/>
                                        <p:tgtEl>
                                          <p:spTgt spid="25"/>
                                        </p:tgtEl>
                                        <p:attrNameLst>
                                          <p:attrName>ppt_x</p:attrName>
                                        </p:attrNameLst>
                                      </p:cBhvr>
                                      <p:tavLst>
                                        <p:tav tm="0">
                                          <p:val>
                                            <p:strVal val="0-#ppt_w/2"/>
                                          </p:val>
                                        </p:tav>
                                        <p:tav tm="100000">
                                          <p:val>
                                            <p:strVal val="#ppt_x"/>
                                          </p:val>
                                        </p:tav>
                                      </p:tavLst>
                                    </p:anim>
                                    <p:anim calcmode="lin" valueType="num">
                                      <p:cBhvr additive="base">
                                        <p:cTn id="12" dur="500" fill="hold"/>
                                        <p:tgtEl>
                                          <p:spTgt spid="25"/>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2" presetClass="entr" presetSubtype="4" fill="hold" grpId="0" nodeType="afterEffect">
                                  <p:stCondLst>
                                    <p:cond delay="0"/>
                                  </p:stCondLst>
                                  <p:childTnLst>
                                    <p:set>
                                      <p:cBhvr>
                                        <p:cTn id="15" dur="1" fill="hold">
                                          <p:stCondLst>
                                            <p:cond delay="0"/>
                                          </p:stCondLst>
                                        </p:cTn>
                                        <p:tgtEl>
                                          <p:spTgt spid="24"/>
                                        </p:tgtEl>
                                        <p:attrNameLst>
                                          <p:attrName>style.visibility</p:attrName>
                                        </p:attrNameLst>
                                      </p:cBhvr>
                                      <p:to>
                                        <p:strVal val="visible"/>
                                      </p:to>
                                    </p:set>
                                    <p:animEffect transition="in" filter="wipe(down)">
                                      <p:cBhvr>
                                        <p:cTn id="16" dur="500"/>
                                        <p:tgtEl>
                                          <p:spTgt spid="24"/>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grpId="0" nodeType="clickEffect">
                                  <p:stCondLst>
                                    <p:cond delay="0"/>
                                  </p:stCondLst>
                                  <p:childTnLst>
                                    <p:set>
                                      <p:cBhvr>
                                        <p:cTn id="20" dur="1" fill="hold">
                                          <p:stCondLst>
                                            <p:cond delay="0"/>
                                          </p:stCondLst>
                                        </p:cTn>
                                        <p:tgtEl>
                                          <p:spTgt spid="26"/>
                                        </p:tgtEl>
                                        <p:attrNameLst>
                                          <p:attrName>style.visibility</p:attrName>
                                        </p:attrNameLst>
                                      </p:cBhvr>
                                      <p:to>
                                        <p:strVal val="visible"/>
                                      </p:to>
                                    </p:set>
                                    <p:animEffect transition="in" filter="wipe(down)">
                                      <p:cBhvr>
                                        <p:cTn id="21" dur="500"/>
                                        <p:tgtEl>
                                          <p:spTgt spid="26"/>
                                        </p:tgtEl>
                                      </p:cBhvr>
                                    </p:animEffect>
                                  </p:childTnLst>
                                </p:cTn>
                              </p:par>
                            </p:childTnLst>
                          </p:cTn>
                        </p:par>
                        <p:par>
                          <p:cTn id="22" fill="hold">
                            <p:stCondLst>
                              <p:cond delay="500"/>
                            </p:stCondLst>
                            <p:childTnLst>
                              <p:par>
                                <p:cTn id="23" presetID="1" presetClass="entr" presetSubtype="0" fill="hold" grpId="0" nodeType="after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1" presetClass="entr" presetSubtype="8" fill="hold" nodeType="clickEffect">
                                  <p:stCondLst>
                                    <p:cond delay="0"/>
                                  </p:stCondLst>
                                  <p:childTnLst>
                                    <p:set>
                                      <p:cBhvr>
                                        <p:cTn id="28" dur="1" fill="hold">
                                          <p:stCondLst>
                                            <p:cond delay="0"/>
                                          </p:stCondLst>
                                        </p:cTn>
                                        <p:tgtEl>
                                          <p:spTgt spid="28"/>
                                        </p:tgtEl>
                                        <p:attrNameLst>
                                          <p:attrName>style.visibility</p:attrName>
                                        </p:attrNameLst>
                                      </p:cBhvr>
                                      <p:to>
                                        <p:strVal val="visible"/>
                                      </p:to>
                                    </p:set>
                                    <p:animEffect transition="in" filter="wheel(8)">
                                      <p:cBhvr>
                                        <p:cTn id="29" dur="1000"/>
                                        <p:tgtEl>
                                          <p:spTgt spid="28"/>
                                        </p:tgtEl>
                                      </p:cBhvr>
                                    </p:animEffect>
                                  </p:childTnLst>
                                </p:cTn>
                              </p:par>
                            </p:childTnLst>
                          </p:cTn>
                        </p:par>
                        <p:par>
                          <p:cTn id="30" fill="hold">
                            <p:stCondLst>
                              <p:cond delay="1000"/>
                            </p:stCondLst>
                            <p:childTnLst>
                              <p:par>
                                <p:cTn id="31" presetID="1" presetClass="entr" presetSubtype="0" fill="hold" grpId="0" nodeType="afterEffect">
                                  <p:stCondLst>
                                    <p:cond delay="0"/>
                                  </p:stCondLst>
                                  <p:childTnLst>
                                    <p:set>
                                      <p:cBhvr>
                                        <p:cTn id="32" dur="1" fill="hold">
                                          <p:stCondLst>
                                            <p:cond delay="0"/>
                                          </p:stCondLst>
                                        </p:cTn>
                                        <p:tgtEl>
                                          <p:spTgt spid="2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21" presetClass="entr" presetSubtype="8" fill="hold" nodeType="clickEffect">
                                  <p:stCondLst>
                                    <p:cond delay="0"/>
                                  </p:stCondLst>
                                  <p:childTnLst>
                                    <p:set>
                                      <p:cBhvr>
                                        <p:cTn id="36" dur="1" fill="hold">
                                          <p:stCondLst>
                                            <p:cond delay="0"/>
                                          </p:stCondLst>
                                        </p:cTn>
                                        <p:tgtEl>
                                          <p:spTgt spid="33"/>
                                        </p:tgtEl>
                                        <p:attrNameLst>
                                          <p:attrName>style.visibility</p:attrName>
                                        </p:attrNameLst>
                                      </p:cBhvr>
                                      <p:to>
                                        <p:strVal val="visible"/>
                                      </p:to>
                                    </p:set>
                                    <p:animEffect transition="in" filter="wheel(8)">
                                      <p:cBhvr>
                                        <p:cTn id="37" dur="1000"/>
                                        <p:tgtEl>
                                          <p:spTgt spid="33"/>
                                        </p:tgtEl>
                                      </p:cBhvr>
                                    </p:animEffect>
                                  </p:childTnLst>
                                </p:cTn>
                              </p:par>
                            </p:childTnLst>
                          </p:cTn>
                        </p:par>
                        <p:par>
                          <p:cTn id="38" fill="hold">
                            <p:stCondLst>
                              <p:cond delay="1000"/>
                            </p:stCondLst>
                            <p:childTnLst>
                              <p:par>
                                <p:cTn id="39" presetID="1" presetClass="entr" presetSubtype="0" fill="hold" grpId="0" nodeType="afterEffect">
                                  <p:stCondLst>
                                    <p:cond delay="0"/>
                                  </p:stCondLst>
                                  <p:childTnLst>
                                    <p:set>
                                      <p:cBhvr>
                                        <p:cTn id="40"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24" grpId="0" animBg="1"/>
      <p:bldP spid="26" grpId="0" animBg="1"/>
      <p:bldP spid="27" grpId="0"/>
      <p:bldP spid="29" grpId="0"/>
      <p:bldP spid="3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04D592B-82C0-4F14-A853-CDD8DDBB93EB}"/>
              </a:ext>
            </a:extLst>
          </p:cNvPr>
          <p:cNvSpPr>
            <a:spLocks noGrp="1"/>
          </p:cNvSpPr>
          <p:nvPr>
            <p:ph type="ftr" sz="quarter" idx="11"/>
          </p:nvPr>
        </p:nvSpPr>
        <p:spPr/>
        <p:txBody>
          <a:bodyPr/>
          <a:lstStyle/>
          <a:p>
            <a:r>
              <a:rPr lang="en-US"/>
              <a:t>CSC3113: Theory of Computation</a:t>
            </a:r>
          </a:p>
        </p:txBody>
      </p:sp>
      <p:sp>
        <p:nvSpPr>
          <p:cNvPr id="3" name="Subtitle 2">
            <a:extLst>
              <a:ext uri="{FF2B5EF4-FFF2-40B4-BE49-F238E27FC236}">
                <a16:creationId xmlns:a16="http://schemas.microsoft.com/office/drawing/2014/main" id="{EB5F88F6-DDFD-4F4B-A46A-AAA1900C92B3}"/>
              </a:ext>
            </a:extLst>
          </p:cNvPr>
          <p:cNvSpPr>
            <a:spLocks noGrp="1"/>
          </p:cNvSpPr>
          <p:nvPr>
            <p:ph type="subTitle" idx="1"/>
          </p:nvPr>
        </p:nvSpPr>
        <p:spPr/>
        <p:txBody>
          <a:bodyPr>
            <a:normAutofit fontScale="92500"/>
          </a:bodyPr>
          <a:lstStyle/>
          <a:p>
            <a:r>
              <a:rPr lang="en-US" dirty="0"/>
              <a:t>All exercises for Finite Automata &amp; </a:t>
            </a:r>
            <a:r>
              <a:rPr lang="en-US"/>
              <a:t>Regular Language</a:t>
            </a:r>
          </a:p>
        </p:txBody>
      </p:sp>
      <p:sp>
        <p:nvSpPr>
          <p:cNvPr id="4" name="Text Placeholder 3">
            <a:extLst>
              <a:ext uri="{FF2B5EF4-FFF2-40B4-BE49-F238E27FC236}">
                <a16:creationId xmlns:a16="http://schemas.microsoft.com/office/drawing/2014/main" id="{A23CB42B-CF30-4382-AE8D-B75B811C5B93}"/>
              </a:ext>
            </a:extLst>
          </p:cNvPr>
          <p:cNvSpPr>
            <a:spLocks noGrp="1"/>
          </p:cNvSpPr>
          <p:nvPr>
            <p:ph type="body" sz="quarter" idx="12"/>
          </p:nvPr>
        </p:nvSpPr>
        <p:spPr/>
        <p:txBody>
          <a:bodyPr/>
          <a:lstStyle/>
          <a:p>
            <a:r>
              <a:rPr lang="en-US" dirty="0"/>
              <a:t>Same as previous Lecture…</a:t>
            </a:r>
          </a:p>
          <a:p>
            <a:r>
              <a:rPr lang="en-US"/>
              <a:t>Elements </a:t>
            </a:r>
            <a:r>
              <a:rPr lang="en-US" dirty="0"/>
              <a:t>of the Theory of Computation, Papadimitriou (2</a:t>
            </a:r>
            <a:r>
              <a:rPr lang="en-US" baseline="30000" dirty="0"/>
              <a:t>nd</a:t>
            </a:r>
            <a:r>
              <a:rPr lang="en-US" dirty="0"/>
              <a:t> ed), </a:t>
            </a:r>
            <a:br>
              <a:rPr lang="en-US" dirty="0"/>
            </a:br>
            <a:r>
              <a:rPr lang="en-US" dirty="0">
                <a:hlinkClick r:id="rId2" action="ppaction://hlinkfile"/>
              </a:rPr>
              <a:t>All exercises</a:t>
            </a:r>
            <a:r>
              <a:rPr lang="en-US" dirty="0"/>
              <a:t>.</a:t>
            </a:r>
          </a:p>
          <a:p>
            <a:r>
              <a:rPr lang="en-US" dirty="0"/>
              <a:t>Introduction to Automata Theory, Languages, and Computations, Hopcroft, </a:t>
            </a:r>
            <a:r>
              <a:rPr lang="en-US" dirty="0">
                <a:hlinkClick r:id="rId3" action="ppaction://hlinkfile"/>
              </a:rPr>
              <a:t>All exercises</a:t>
            </a:r>
            <a:r>
              <a:rPr lang="en-US" dirty="0"/>
              <a:t>.</a:t>
            </a:r>
          </a:p>
          <a:p>
            <a:endParaRPr lang="en-US" dirty="0"/>
          </a:p>
        </p:txBody>
      </p:sp>
    </p:spTree>
    <p:extLst>
      <p:ext uri="{BB962C8B-B14F-4D97-AF65-F5344CB8AC3E}">
        <p14:creationId xmlns:p14="http://schemas.microsoft.com/office/powerpoint/2010/main" val="18943288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E5D449C3-B5F2-47E9-A4C9-274521D1EE87}"/>
              </a:ext>
            </a:extLst>
          </p:cNvPr>
          <p:cNvSpPr>
            <a:spLocks noGrp="1"/>
          </p:cNvSpPr>
          <p:nvPr>
            <p:ph type="ftr" sz="quarter" idx="11"/>
          </p:nvPr>
        </p:nvSpPr>
        <p:spPr/>
        <p:txBody>
          <a:bodyPr/>
          <a:lstStyle/>
          <a:p>
            <a:r>
              <a:rPr lang="en-US"/>
              <a:t>CSC3113: Theory of Computation</a:t>
            </a:r>
          </a:p>
        </p:txBody>
      </p:sp>
      <p:sp>
        <p:nvSpPr>
          <p:cNvPr id="5" name="Subtitle 4">
            <a:extLst>
              <a:ext uri="{FF2B5EF4-FFF2-40B4-BE49-F238E27FC236}">
                <a16:creationId xmlns:a16="http://schemas.microsoft.com/office/drawing/2014/main" id="{E223BF72-D6A7-42DD-9D28-565738CFA89E}"/>
              </a:ext>
            </a:extLst>
          </p:cNvPr>
          <p:cNvSpPr>
            <a:spLocks noGrp="1"/>
          </p:cNvSpPr>
          <p:nvPr>
            <p:ph type="subTitle" idx="1"/>
          </p:nvPr>
        </p:nvSpPr>
        <p:spPr/>
        <p:txBody>
          <a:bodyPr/>
          <a:lstStyle/>
          <a:p>
            <a:endParaRPr lang="en-US"/>
          </a:p>
        </p:txBody>
      </p:sp>
      <p:sp>
        <p:nvSpPr>
          <p:cNvPr id="3" name="Text Placeholder 2">
            <a:extLst>
              <a:ext uri="{FF2B5EF4-FFF2-40B4-BE49-F238E27FC236}">
                <a16:creationId xmlns:a16="http://schemas.microsoft.com/office/drawing/2014/main" id="{182D35BC-5B07-4B4B-8181-9F5A677C48A4}"/>
              </a:ext>
            </a:extLst>
          </p:cNvPr>
          <p:cNvSpPr>
            <a:spLocks noGrp="1"/>
          </p:cNvSpPr>
          <p:nvPr>
            <p:ph type="body" sz="quarter" idx="12"/>
          </p:nvPr>
        </p:nvSpPr>
        <p:spPr/>
        <p:txBody>
          <a:bodyPr/>
          <a:lstStyle/>
          <a:p>
            <a:r>
              <a:rPr lang="en-US" sz="2400" dirty="0"/>
              <a:t>DFA-NFA Equivalence.</a:t>
            </a:r>
            <a:endParaRPr lang="en-US" dirty="0"/>
          </a:p>
          <a:p>
            <a:r>
              <a:rPr lang="en-US" dirty="0"/>
              <a:t>Nondeterministic Finite Automata (NFA).</a:t>
            </a:r>
          </a:p>
          <a:p>
            <a:pPr lvl="1"/>
            <a:r>
              <a:rPr lang="en-US" sz="2200" dirty="0">
                <a:solidFill>
                  <a:schemeClr val="tx1">
                    <a:lumMod val="95000"/>
                    <a:lumOff val="5000"/>
                  </a:schemeClr>
                </a:solidFill>
              </a:rPr>
              <a:t>Practice, solve exercise of NFA.</a:t>
            </a:r>
          </a:p>
          <a:p>
            <a:pPr lvl="1"/>
            <a:r>
              <a:rPr lang="en-US" sz="2200" dirty="0">
                <a:solidFill>
                  <a:schemeClr val="tx1">
                    <a:lumMod val="95000"/>
                    <a:lumOff val="5000"/>
                  </a:schemeClr>
                </a:solidFill>
              </a:rPr>
              <a:t>Closure under regular operations.</a:t>
            </a:r>
          </a:p>
          <a:p>
            <a:pPr marL="257175" lvl="1" indent="0">
              <a:buNone/>
            </a:pPr>
            <a:endParaRPr lang="en-US" sz="2200" dirty="0">
              <a:solidFill>
                <a:schemeClr val="tx1">
                  <a:lumMod val="95000"/>
                  <a:lumOff val="5000"/>
                </a:schemeClr>
              </a:solidFill>
            </a:endParaRPr>
          </a:p>
          <a:p>
            <a:pPr marL="257175" lvl="1" indent="0">
              <a:buNone/>
            </a:pPr>
            <a:endParaRPr lang="en-US" dirty="0">
              <a:solidFill>
                <a:schemeClr val="tx1">
                  <a:lumMod val="95000"/>
                  <a:lumOff val="5000"/>
                </a:schemeClr>
              </a:solidFill>
            </a:endParaRPr>
          </a:p>
          <a:p>
            <a:pPr lvl="1"/>
            <a:endParaRPr lang="en-US" dirty="0">
              <a:solidFill>
                <a:schemeClr val="tx1">
                  <a:lumMod val="95000"/>
                  <a:lumOff val="5000"/>
                </a:schemeClr>
              </a:solidFill>
            </a:endParaRPr>
          </a:p>
          <a:p>
            <a:endParaRPr lang="en-US" sz="2400" dirty="0">
              <a:solidFill>
                <a:schemeClr val="tx1">
                  <a:lumMod val="95000"/>
                  <a:lumOff val="5000"/>
                </a:schemeClr>
              </a:solidFill>
            </a:endParaRPr>
          </a:p>
          <a:p>
            <a:endParaRPr lang="en-US" sz="2400" dirty="0">
              <a:solidFill>
                <a:schemeClr val="tx1">
                  <a:lumMod val="95000"/>
                  <a:lumOff val="5000"/>
                </a:schemeClr>
              </a:solidFill>
            </a:endParaRPr>
          </a:p>
          <a:p>
            <a:endParaRPr lang="en-US" dirty="0"/>
          </a:p>
          <a:p>
            <a:endParaRPr lang="en-US" dirty="0"/>
          </a:p>
        </p:txBody>
      </p:sp>
    </p:spTree>
    <p:extLst>
      <p:ext uri="{BB962C8B-B14F-4D97-AF65-F5344CB8AC3E}">
        <p14:creationId xmlns:p14="http://schemas.microsoft.com/office/powerpoint/2010/main" val="4791669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0186BC14-4F4A-42DD-8727-F9FA0B1D26EE}"/>
              </a:ext>
            </a:extLst>
          </p:cNvPr>
          <p:cNvSpPr>
            <a:spLocks noGrp="1"/>
          </p:cNvSpPr>
          <p:nvPr>
            <p:ph type="ftr" sz="quarter" idx="11"/>
          </p:nvPr>
        </p:nvSpPr>
        <p:spPr/>
        <p:txBody>
          <a:bodyPr/>
          <a:lstStyle/>
          <a:p>
            <a:r>
              <a:rPr lang="en-US"/>
              <a:t>CSC3113: Theory of Computation</a:t>
            </a:r>
          </a:p>
        </p:txBody>
      </p:sp>
      <p:sp>
        <p:nvSpPr>
          <p:cNvPr id="2" name="Subtitle 1">
            <a:extLst>
              <a:ext uri="{FF2B5EF4-FFF2-40B4-BE49-F238E27FC236}">
                <a16:creationId xmlns:a16="http://schemas.microsoft.com/office/drawing/2014/main" id="{D411696D-9FF9-4C39-9FB1-DD3661434219}"/>
              </a:ext>
            </a:extLst>
          </p:cNvPr>
          <p:cNvSpPr>
            <a:spLocks noGrp="1"/>
          </p:cNvSpPr>
          <p:nvPr>
            <p:ph type="subTitle" idx="1"/>
          </p:nvPr>
        </p:nvSpPr>
        <p:spPr/>
        <p:txBody>
          <a:bodyPr/>
          <a:lstStyle/>
          <a:p>
            <a:endParaRPr lang="en-US"/>
          </a:p>
        </p:txBody>
      </p:sp>
      <p:sp>
        <p:nvSpPr>
          <p:cNvPr id="3" name="Text Placeholder 2">
            <a:extLst>
              <a:ext uri="{FF2B5EF4-FFF2-40B4-BE49-F238E27FC236}">
                <a16:creationId xmlns:a16="http://schemas.microsoft.com/office/drawing/2014/main" id="{DBA83E4F-7F22-4D31-90C1-08F4D9B0B002}"/>
              </a:ext>
            </a:extLst>
          </p:cNvPr>
          <p:cNvSpPr>
            <a:spLocks noGrp="1"/>
          </p:cNvSpPr>
          <p:nvPr>
            <p:ph type="body" sz="quarter" idx="12"/>
          </p:nvPr>
        </p:nvSpPr>
        <p:spPr/>
        <p:txBody>
          <a:bodyPr/>
          <a:lstStyle/>
          <a:p>
            <a:r>
              <a:rPr lang="en-US" sz="2400" dirty="0"/>
              <a:t>Equivalence of DFA &amp; NFA.</a:t>
            </a:r>
          </a:p>
          <a:p>
            <a:r>
              <a:rPr lang="en-US" dirty="0"/>
              <a:t>Understand, learn &amp; practice with example</a:t>
            </a:r>
          </a:p>
          <a:p>
            <a:pPr lvl="1"/>
            <a:r>
              <a:rPr lang="en-US" sz="2200" dirty="0"/>
              <a:t>Practice designing NFA.</a:t>
            </a:r>
          </a:p>
          <a:p>
            <a:pPr lvl="1"/>
            <a:r>
              <a:rPr lang="en-US" sz="2200" dirty="0"/>
              <a:t>Understanding closure under regular operation for NFA.</a:t>
            </a:r>
          </a:p>
          <a:p>
            <a:pPr lvl="1"/>
            <a:endParaRPr lang="en-US" dirty="0"/>
          </a:p>
          <a:p>
            <a:pPr lvl="1"/>
            <a:endParaRPr lang="en-US" dirty="0"/>
          </a:p>
        </p:txBody>
      </p:sp>
    </p:spTree>
    <p:extLst>
      <p:ext uri="{BB962C8B-B14F-4D97-AF65-F5344CB8AC3E}">
        <p14:creationId xmlns:p14="http://schemas.microsoft.com/office/powerpoint/2010/main" val="10089759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48810EDF-8BAD-430C-B55B-A2BC5FD61C2A}"/>
              </a:ext>
            </a:extLst>
          </p:cNvPr>
          <p:cNvSpPr>
            <a:spLocks noGrp="1"/>
          </p:cNvSpPr>
          <p:nvPr>
            <p:ph type="ftr" sz="quarter" idx="11"/>
          </p:nvPr>
        </p:nvSpPr>
        <p:spPr/>
        <p:txBody>
          <a:bodyPr/>
          <a:lstStyle/>
          <a:p>
            <a:r>
              <a:rPr lang="en-US"/>
              <a:t>CSC3113: Theory of Computation</a:t>
            </a:r>
          </a:p>
        </p:txBody>
      </p:sp>
      <p:sp>
        <p:nvSpPr>
          <p:cNvPr id="2" name="Subtitle 1">
            <a:extLst>
              <a:ext uri="{FF2B5EF4-FFF2-40B4-BE49-F238E27FC236}">
                <a16:creationId xmlns:a16="http://schemas.microsoft.com/office/drawing/2014/main" id="{F1C383E6-1994-47BD-8D2A-374225D9B669}"/>
              </a:ext>
            </a:extLst>
          </p:cNvPr>
          <p:cNvSpPr>
            <a:spLocks noGrp="1"/>
          </p:cNvSpPr>
          <p:nvPr>
            <p:ph type="subTitle" idx="1"/>
          </p:nvPr>
        </p:nvSpPr>
        <p:spPr/>
        <p:txBody>
          <a:bodyPr/>
          <a:lstStyle/>
          <a:p>
            <a:r>
              <a:rPr lang="en-US" dirty="0"/>
              <a:t>All outcome are represented with examples</a:t>
            </a:r>
          </a:p>
        </p:txBody>
      </p:sp>
      <p:sp>
        <p:nvSpPr>
          <p:cNvPr id="3" name="Text Placeholder 2">
            <a:extLst>
              <a:ext uri="{FF2B5EF4-FFF2-40B4-BE49-F238E27FC236}">
                <a16:creationId xmlns:a16="http://schemas.microsoft.com/office/drawing/2014/main" id="{87461010-27AE-47B7-AE24-8B1B50A5414D}"/>
              </a:ext>
            </a:extLst>
          </p:cNvPr>
          <p:cNvSpPr>
            <a:spLocks noGrp="1"/>
          </p:cNvSpPr>
          <p:nvPr>
            <p:ph type="body" sz="quarter" idx="12"/>
          </p:nvPr>
        </p:nvSpPr>
        <p:spPr/>
        <p:txBody>
          <a:bodyPr>
            <a:normAutofit/>
          </a:bodyPr>
          <a:lstStyle/>
          <a:p>
            <a:r>
              <a:rPr lang="en-US" dirty="0"/>
              <a:t>Equivalence of DFA &amp; NFA.</a:t>
            </a:r>
          </a:p>
          <a:p>
            <a:r>
              <a:rPr lang="en-US" dirty="0"/>
              <a:t>Conversion from NFA to DFA.</a:t>
            </a:r>
          </a:p>
          <a:p>
            <a:r>
              <a:rPr lang="en-US" dirty="0"/>
              <a:t>Practice &amp; Design of NFA</a:t>
            </a:r>
          </a:p>
          <a:p>
            <a:r>
              <a:rPr lang="en-US" dirty="0"/>
              <a:t>Closure under regular operations for NFA.</a:t>
            </a:r>
          </a:p>
        </p:txBody>
      </p:sp>
    </p:spTree>
    <p:extLst>
      <p:ext uri="{BB962C8B-B14F-4D97-AF65-F5344CB8AC3E}">
        <p14:creationId xmlns:p14="http://schemas.microsoft.com/office/powerpoint/2010/main" val="15375620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F9E02EC-4C7E-4556-922B-37AAA88EF08C}"/>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725BF30C-7AFC-4704-977B-D2882BFD0DF4}"/>
              </a:ext>
            </a:extLst>
          </p:cNvPr>
          <p:cNvSpPr>
            <a:spLocks noGrp="1"/>
          </p:cNvSpPr>
          <p:nvPr>
            <p:ph type="body" sz="quarter" idx="12"/>
          </p:nvPr>
        </p:nvSpPr>
        <p:spPr/>
        <p:txBody>
          <a:bodyPr/>
          <a:lstStyle/>
          <a:p>
            <a:r>
              <a:rPr lang="en-US" dirty="0"/>
              <a:t>Equivalence between NFA &amp; DFA</a:t>
            </a:r>
          </a:p>
        </p:txBody>
      </p:sp>
      <p:sp>
        <p:nvSpPr>
          <p:cNvPr id="4" name="Text Placeholder 3">
            <a:extLst>
              <a:ext uri="{FF2B5EF4-FFF2-40B4-BE49-F238E27FC236}">
                <a16:creationId xmlns:a16="http://schemas.microsoft.com/office/drawing/2014/main" id="{7DBEB6AE-39B8-4EC7-90FD-57588FF31D57}"/>
              </a:ext>
            </a:extLst>
          </p:cNvPr>
          <p:cNvSpPr>
            <a:spLocks noGrp="1"/>
          </p:cNvSpPr>
          <p:nvPr>
            <p:ph type="body" sz="quarter" idx="13"/>
          </p:nvPr>
        </p:nvSpPr>
        <p:spPr/>
        <p:txBody>
          <a:bodyPr>
            <a:normAutofit fontScale="92500" lnSpcReduction="10000"/>
          </a:bodyPr>
          <a:lstStyle/>
          <a:p>
            <a:pPr eaLnBrk="1" hangingPunct="1"/>
            <a:r>
              <a:rPr lang="en-US" altLang="en-US" sz="2800" dirty="0"/>
              <a:t>Every NFA has an equivalent DFA.</a:t>
            </a:r>
          </a:p>
          <a:p>
            <a:pPr eaLnBrk="1" hangingPunct="1"/>
            <a:r>
              <a:rPr lang="en-US" altLang="en-US" sz="2800" dirty="0"/>
              <a:t>Let </a:t>
            </a:r>
            <a:r>
              <a:rPr lang="en-US" altLang="en-US" sz="2800" i="1" dirty="0"/>
              <a:t>N</a:t>
            </a:r>
            <a:r>
              <a:rPr lang="en-US" altLang="en-US" sz="2800" dirty="0"/>
              <a:t> = (</a:t>
            </a:r>
            <a:r>
              <a:rPr lang="en-US" altLang="en-US" sz="2800" i="1" dirty="0"/>
              <a:t>Q</a:t>
            </a:r>
            <a:r>
              <a:rPr lang="en-US" altLang="en-US" sz="2800" dirty="0"/>
              <a:t>, </a:t>
            </a:r>
            <a:r>
              <a:rPr lang="el-GR" altLang="en-US" sz="2800" dirty="0">
                <a:cs typeface="Arial" panose="020B0604020202020204" pitchFamily="34" charset="0"/>
              </a:rPr>
              <a:t>Σ</a:t>
            </a:r>
            <a:r>
              <a:rPr lang="en-US" altLang="en-US" sz="2800" dirty="0">
                <a:cs typeface="Arial" panose="020B0604020202020204" pitchFamily="34" charset="0"/>
              </a:rPr>
              <a:t>, </a:t>
            </a:r>
            <a:r>
              <a:rPr lang="el-GR" altLang="en-US" sz="2800" i="1" dirty="0">
                <a:cs typeface="Arial" panose="020B0604020202020204" pitchFamily="34" charset="0"/>
                <a:sym typeface="Symbol" panose="05050102010706020507" pitchFamily="18" charset="2"/>
              </a:rPr>
              <a:t></a:t>
            </a:r>
            <a:r>
              <a:rPr lang="en-US" altLang="en-US" sz="2800" dirty="0">
                <a:cs typeface="Arial" panose="020B0604020202020204" pitchFamily="34" charset="0"/>
                <a:sym typeface="Symbol" panose="05050102010706020507" pitchFamily="18" charset="2"/>
              </a:rPr>
              <a:t>, </a:t>
            </a:r>
            <a:r>
              <a:rPr lang="en-US" altLang="en-US" sz="2800" i="1" dirty="0">
                <a:cs typeface="Arial" panose="020B0604020202020204" pitchFamily="34" charset="0"/>
                <a:sym typeface="Symbol" panose="05050102010706020507" pitchFamily="18" charset="2"/>
              </a:rPr>
              <a:t>q</a:t>
            </a:r>
            <a:r>
              <a:rPr lang="en-US" altLang="en-US" sz="2800" baseline="-25000" dirty="0">
                <a:cs typeface="Arial" panose="020B0604020202020204" pitchFamily="34" charset="0"/>
                <a:sym typeface="Symbol" panose="05050102010706020507" pitchFamily="18" charset="2"/>
              </a:rPr>
              <a:t>0</a:t>
            </a:r>
            <a:r>
              <a:rPr lang="en-US" altLang="en-US" sz="2800" dirty="0">
                <a:cs typeface="Arial" panose="020B0604020202020204" pitchFamily="34" charset="0"/>
                <a:sym typeface="Symbol" panose="05050102010706020507" pitchFamily="18" charset="2"/>
              </a:rPr>
              <a:t>, </a:t>
            </a:r>
            <a:r>
              <a:rPr lang="en-US" altLang="en-US" sz="2800" i="1" dirty="0">
                <a:cs typeface="Arial" panose="020B0604020202020204" pitchFamily="34" charset="0"/>
                <a:sym typeface="Symbol" panose="05050102010706020507" pitchFamily="18" charset="2"/>
              </a:rPr>
              <a:t>F</a:t>
            </a:r>
            <a:r>
              <a:rPr lang="en-US" altLang="en-US" sz="2800" dirty="0"/>
              <a:t>) be the NFA recognizing some language </a:t>
            </a:r>
            <a:r>
              <a:rPr lang="en-US" altLang="en-US" sz="2800" i="1" dirty="0"/>
              <a:t>A</a:t>
            </a:r>
            <a:r>
              <a:rPr lang="en-US" altLang="en-US" sz="2800" dirty="0"/>
              <a:t>.</a:t>
            </a:r>
          </a:p>
          <a:p>
            <a:pPr eaLnBrk="1" hangingPunct="1"/>
            <a:r>
              <a:rPr lang="en-US" altLang="en-US" sz="2800" dirty="0"/>
              <a:t>Construct a DFA </a:t>
            </a:r>
            <a:r>
              <a:rPr lang="en-US" altLang="en-US" sz="2800" i="1" dirty="0"/>
              <a:t>M </a:t>
            </a:r>
            <a:r>
              <a:rPr lang="en-US" altLang="en-US" sz="2800" dirty="0"/>
              <a:t>= (</a:t>
            </a:r>
            <a:r>
              <a:rPr lang="en-US" altLang="en-US" sz="2800" i="1" dirty="0"/>
              <a:t>Q</a:t>
            </a:r>
            <a:r>
              <a:rPr lang="en-US" altLang="en-US" sz="2800" dirty="0">
                <a:sym typeface="Symbol" panose="05050102010706020507" pitchFamily="18" charset="2"/>
              </a:rPr>
              <a:t></a:t>
            </a:r>
            <a:r>
              <a:rPr lang="en-US" altLang="en-US" sz="2800" dirty="0"/>
              <a:t>, </a:t>
            </a:r>
            <a:r>
              <a:rPr lang="el-GR" altLang="en-US" sz="2800" dirty="0">
                <a:cs typeface="Arial" panose="020B0604020202020204" pitchFamily="34" charset="0"/>
              </a:rPr>
              <a:t>Σ</a:t>
            </a:r>
            <a:r>
              <a:rPr lang="en-US" altLang="en-US" sz="2800" dirty="0">
                <a:cs typeface="Arial" panose="020B0604020202020204" pitchFamily="34" charset="0"/>
              </a:rPr>
              <a:t>, </a:t>
            </a:r>
            <a:r>
              <a:rPr lang="el-GR" altLang="en-US" sz="2800" i="1" dirty="0">
                <a:cs typeface="Arial" panose="020B0604020202020204" pitchFamily="34" charset="0"/>
                <a:sym typeface="Symbol" panose="05050102010706020507" pitchFamily="18" charset="2"/>
              </a:rPr>
              <a:t> </a:t>
            </a:r>
            <a:r>
              <a:rPr lang="en-US" altLang="en-US" sz="2800" dirty="0">
                <a:sym typeface="Symbol" panose="05050102010706020507" pitchFamily="18" charset="2"/>
              </a:rPr>
              <a:t></a:t>
            </a:r>
            <a:r>
              <a:rPr lang="en-US" altLang="en-US" sz="2800" dirty="0">
                <a:cs typeface="Arial" panose="020B0604020202020204" pitchFamily="34" charset="0"/>
                <a:sym typeface="Symbol" panose="05050102010706020507" pitchFamily="18" charset="2"/>
              </a:rPr>
              <a:t>, </a:t>
            </a:r>
            <a:r>
              <a:rPr lang="en-US" altLang="en-US" sz="2800" i="1" dirty="0">
                <a:cs typeface="Arial" panose="020B0604020202020204" pitchFamily="34" charset="0"/>
                <a:sym typeface="Symbol" panose="05050102010706020507" pitchFamily="18" charset="2"/>
              </a:rPr>
              <a:t>q</a:t>
            </a:r>
            <a:r>
              <a:rPr lang="en-US" altLang="en-US" sz="2800" baseline="-25000" dirty="0">
                <a:cs typeface="Arial" panose="020B0604020202020204" pitchFamily="34" charset="0"/>
                <a:sym typeface="Symbol" panose="05050102010706020507" pitchFamily="18" charset="2"/>
              </a:rPr>
              <a:t>0</a:t>
            </a:r>
            <a:r>
              <a:rPr lang="en-US" altLang="en-US" sz="2800" dirty="0">
                <a:sym typeface="Symbol" panose="05050102010706020507" pitchFamily="18" charset="2"/>
              </a:rPr>
              <a:t></a:t>
            </a:r>
            <a:r>
              <a:rPr lang="en-US" altLang="en-US" sz="2800" dirty="0">
                <a:cs typeface="Arial" panose="020B0604020202020204" pitchFamily="34" charset="0"/>
                <a:sym typeface="Symbol" panose="05050102010706020507" pitchFamily="18" charset="2"/>
              </a:rPr>
              <a:t>, </a:t>
            </a:r>
            <a:r>
              <a:rPr lang="en-US" altLang="en-US" sz="2800" i="1" dirty="0">
                <a:cs typeface="Arial" panose="020B0604020202020204" pitchFamily="34" charset="0"/>
                <a:sym typeface="Symbol" panose="05050102010706020507" pitchFamily="18" charset="2"/>
              </a:rPr>
              <a:t>F</a:t>
            </a:r>
            <a:r>
              <a:rPr lang="en-US" altLang="en-US" sz="2800" dirty="0">
                <a:sym typeface="Symbol" panose="05050102010706020507" pitchFamily="18" charset="2"/>
              </a:rPr>
              <a:t></a:t>
            </a:r>
            <a:r>
              <a:rPr lang="en-US" altLang="en-US" sz="2800" dirty="0"/>
              <a:t>) which recognizes </a:t>
            </a:r>
            <a:r>
              <a:rPr lang="en-US" altLang="en-US" sz="2800" i="1" dirty="0"/>
              <a:t>A</a:t>
            </a:r>
            <a:r>
              <a:rPr lang="en-US" altLang="en-US" sz="2800" dirty="0"/>
              <a:t>.</a:t>
            </a:r>
          </a:p>
          <a:p>
            <a:pPr lvl="1" eaLnBrk="1" hangingPunct="1"/>
            <a:r>
              <a:rPr lang="en-US" altLang="en-US" i="1" dirty="0"/>
              <a:t>Q</a:t>
            </a:r>
            <a:r>
              <a:rPr lang="en-US" altLang="en-US" dirty="0">
                <a:sym typeface="Symbol" panose="05050102010706020507" pitchFamily="18" charset="2"/>
              </a:rPr>
              <a:t>= </a:t>
            </a:r>
            <a:r>
              <a:rPr lang="en-US" altLang="en-US" dirty="0">
                <a:latin typeface="Rage Italic" panose="03070502040507070304" pitchFamily="66" charset="0"/>
                <a:cs typeface="Arial" panose="020B0604020202020204" pitchFamily="34" charset="0"/>
                <a:sym typeface="Symbol" panose="05050102010706020507" pitchFamily="18" charset="2"/>
              </a:rPr>
              <a:t>P</a:t>
            </a:r>
            <a:r>
              <a:rPr lang="en-US" altLang="en-US" dirty="0">
                <a:cs typeface="Arial" panose="020B0604020202020204" pitchFamily="34" charset="0"/>
                <a:sym typeface="Symbol" panose="05050102010706020507" pitchFamily="18" charset="2"/>
              </a:rPr>
              <a:t>(</a:t>
            </a:r>
            <a:r>
              <a:rPr lang="en-US" altLang="en-US" i="1" dirty="0">
                <a:cs typeface="Arial" panose="020B0604020202020204" pitchFamily="34" charset="0"/>
                <a:sym typeface="Symbol" panose="05050102010706020507" pitchFamily="18" charset="2"/>
              </a:rPr>
              <a:t>Q</a:t>
            </a:r>
            <a:r>
              <a:rPr lang="en-US" altLang="en-US" dirty="0">
                <a:cs typeface="Arial" panose="020B0604020202020204" pitchFamily="34" charset="0"/>
                <a:sym typeface="Symbol" panose="05050102010706020507" pitchFamily="18" charset="2"/>
              </a:rPr>
              <a:t>), power set of Q. </a:t>
            </a:r>
          </a:p>
          <a:p>
            <a:pPr lvl="2" eaLnBrk="1" hangingPunct="1"/>
            <a:r>
              <a:rPr lang="en-US" altLang="en-US" sz="2400" dirty="0">
                <a:cs typeface="Arial" panose="020B0604020202020204" pitchFamily="34" charset="0"/>
                <a:sym typeface="Symbol" panose="05050102010706020507" pitchFamily="18" charset="2"/>
              </a:rPr>
              <a:t>Every state of </a:t>
            </a:r>
            <a:r>
              <a:rPr lang="en-US" altLang="en-US" sz="2400" i="1" dirty="0">
                <a:cs typeface="Arial" panose="020B0604020202020204" pitchFamily="34" charset="0"/>
                <a:sym typeface="Symbol" panose="05050102010706020507" pitchFamily="18" charset="2"/>
              </a:rPr>
              <a:t>M</a:t>
            </a:r>
            <a:r>
              <a:rPr lang="en-US" altLang="en-US" sz="2400" dirty="0">
                <a:cs typeface="Arial" panose="020B0604020202020204" pitchFamily="34" charset="0"/>
                <a:sym typeface="Symbol" panose="05050102010706020507" pitchFamily="18" charset="2"/>
              </a:rPr>
              <a:t> is a set of states of </a:t>
            </a:r>
            <a:r>
              <a:rPr lang="en-US" altLang="en-US" sz="2400" i="1" dirty="0">
                <a:cs typeface="Arial" panose="020B0604020202020204" pitchFamily="34" charset="0"/>
                <a:sym typeface="Symbol" panose="05050102010706020507" pitchFamily="18" charset="2"/>
              </a:rPr>
              <a:t>N</a:t>
            </a:r>
            <a:r>
              <a:rPr lang="en-US" altLang="en-US" sz="2400" dirty="0">
                <a:cs typeface="Arial" panose="020B0604020202020204" pitchFamily="34" charset="0"/>
                <a:sym typeface="Symbol" panose="05050102010706020507" pitchFamily="18" charset="2"/>
              </a:rPr>
              <a:t>.</a:t>
            </a:r>
          </a:p>
          <a:p>
            <a:pPr lvl="1" eaLnBrk="1" hangingPunct="1"/>
            <a:r>
              <a:rPr lang="en-US" altLang="en-US" dirty="0">
                <a:sym typeface="Symbol" panose="05050102010706020507" pitchFamily="18" charset="2"/>
              </a:rPr>
              <a:t>Let </a:t>
            </a:r>
            <a:r>
              <a:rPr lang="en-US" altLang="en-US" i="1" dirty="0"/>
              <a:t>E</a:t>
            </a:r>
            <a:r>
              <a:rPr lang="en-US" altLang="en-US" dirty="0"/>
              <a:t>(</a:t>
            </a:r>
            <a:r>
              <a:rPr lang="en-US" altLang="en-US" i="1" dirty="0"/>
              <a:t>R</a:t>
            </a:r>
            <a:r>
              <a:rPr lang="en-US" altLang="en-US" dirty="0"/>
              <a:t>) = {</a:t>
            </a:r>
            <a:r>
              <a:rPr lang="en-US" altLang="en-US" i="1" dirty="0"/>
              <a:t>q </a:t>
            </a:r>
            <a:r>
              <a:rPr lang="en-US" altLang="en-US" dirty="0"/>
              <a:t>| </a:t>
            </a:r>
            <a:r>
              <a:rPr lang="en-US" altLang="en-US" i="1" dirty="0"/>
              <a:t>q</a:t>
            </a:r>
            <a:r>
              <a:rPr lang="en-US" altLang="en-US" dirty="0"/>
              <a:t> can be reached from </a:t>
            </a:r>
            <a:r>
              <a:rPr lang="en-US" altLang="en-US" i="1" dirty="0"/>
              <a:t>R</a:t>
            </a:r>
            <a:r>
              <a:rPr lang="en-US" altLang="en-US" dirty="0">
                <a:sym typeface="Symbol" panose="05050102010706020507" pitchFamily="18" charset="2"/>
              </a:rPr>
              <a:t></a:t>
            </a:r>
            <a:r>
              <a:rPr lang="en-US" altLang="en-US" i="1" dirty="0">
                <a:sym typeface="Symbol" panose="05050102010706020507" pitchFamily="18" charset="2"/>
              </a:rPr>
              <a:t>Q</a:t>
            </a:r>
            <a:r>
              <a:rPr lang="en-US" altLang="en-US" dirty="0"/>
              <a:t> by traveling along 0 or more </a:t>
            </a:r>
            <a:r>
              <a:rPr lang="el-GR" altLang="en-US" i="1" dirty="0">
                <a:cs typeface="Arial" panose="020B0604020202020204" pitchFamily="34" charset="0"/>
                <a:sym typeface="Symbol" panose="05050102010706020507" pitchFamily="18" charset="2"/>
              </a:rPr>
              <a:t></a:t>
            </a:r>
            <a:r>
              <a:rPr lang="en-US" altLang="en-US" dirty="0"/>
              <a:t> arrows, including the members of </a:t>
            </a:r>
            <a:r>
              <a:rPr lang="en-US" altLang="en-US" i="1" dirty="0"/>
              <a:t>R</a:t>
            </a:r>
            <a:r>
              <a:rPr lang="en-US" altLang="en-US" dirty="0"/>
              <a:t> themselves}.</a:t>
            </a:r>
            <a:endParaRPr lang="en-US" altLang="en-US" dirty="0">
              <a:cs typeface="Arial" panose="020B0604020202020204" pitchFamily="34" charset="0"/>
              <a:sym typeface="Symbol" panose="05050102010706020507" pitchFamily="18" charset="2"/>
            </a:endParaRPr>
          </a:p>
          <a:p>
            <a:pPr lvl="1" eaLnBrk="1" hangingPunct="1"/>
            <a:r>
              <a:rPr lang="en-US" altLang="en-US" dirty="0">
                <a:cs typeface="Arial" panose="020B0604020202020204" pitchFamily="34" charset="0"/>
                <a:sym typeface="Symbol" panose="05050102010706020507" pitchFamily="18" charset="2"/>
              </a:rPr>
              <a:t>For </a:t>
            </a:r>
            <a:r>
              <a:rPr lang="en-US" altLang="en-US" i="1" dirty="0">
                <a:cs typeface="Arial" panose="020B0604020202020204" pitchFamily="34" charset="0"/>
                <a:sym typeface="Symbol" panose="05050102010706020507" pitchFamily="18" charset="2"/>
              </a:rPr>
              <a:t>B</a:t>
            </a:r>
            <a:r>
              <a:rPr lang="en-US" altLang="en-US" dirty="0">
                <a:sym typeface="Symbol" panose="05050102010706020507" pitchFamily="18" charset="2"/>
              </a:rPr>
              <a:t></a:t>
            </a:r>
            <a:r>
              <a:rPr lang="en-US" altLang="en-US" i="1" dirty="0"/>
              <a:t>Q</a:t>
            </a:r>
            <a:r>
              <a:rPr lang="en-US" altLang="en-US" dirty="0">
                <a:sym typeface="Symbol" panose="05050102010706020507" pitchFamily="18" charset="2"/>
              </a:rPr>
              <a:t> and </a:t>
            </a:r>
            <a:r>
              <a:rPr lang="en-US" altLang="en-US" i="1" dirty="0">
                <a:sym typeface="Symbol" panose="05050102010706020507" pitchFamily="18" charset="2"/>
              </a:rPr>
              <a:t>a</a:t>
            </a:r>
            <a:r>
              <a:rPr lang="en-US" altLang="en-US" dirty="0">
                <a:sym typeface="Symbol" panose="05050102010706020507" pitchFamily="18" charset="2"/>
              </a:rPr>
              <a:t></a:t>
            </a:r>
            <a:r>
              <a:rPr lang="el-GR" altLang="en-US" dirty="0">
                <a:cs typeface="Arial" panose="020B0604020202020204" pitchFamily="34" charset="0"/>
              </a:rPr>
              <a:t>Σ</a:t>
            </a:r>
            <a:r>
              <a:rPr lang="en-US" altLang="en-US" dirty="0">
                <a:sym typeface="Symbol" panose="05050102010706020507" pitchFamily="18" charset="2"/>
              </a:rPr>
              <a:t>, </a:t>
            </a:r>
            <a:r>
              <a:rPr lang="el-GR" altLang="en-US" i="1" dirty="0">
                <a:cs typeface="Arial" panose="020B0604020202020204" pitchFamily="34" charset="0"/>
                <a:sym typeface="Symbol" panose="05050102010706020507" pitchFamily="18" charset="2"/>
              </a:rPr>
              <a:t> </a:t>
            </a:r>
            <a:r>
              <a:rPr lang="en-US" altLang="en-US" dirty="0">
                <a:sym typeface="Symbol" panose="05050102010706020507" pitchFamily="18" charset="2"/>
              </a:rPr>
              <a:t>(</a:t>
            </a:r>
            <a:r>
              <a:rPr lang="en-US" altLang="en-US" i="1" dirty="0">
                <a:sym typeface="Symbol" panose="05050102010706020507" pitchFamily="18" charset="2"/>
              </a:rPr>
              <a:t>B</a:t>
            </a:r>
            <a:r>
              <a:rPr lang="en-US" altLang="en-US" dirty="0">
                <a:sym typeface="Symbol" panose="05050102010706020507" pitchFamily="18" charset="2"/>
              </a:rPr>
              <a:t>, </a:t>
            </a:r>
            <a:r>
              <a:rPr lang="en-US" altLang="en-US" i="1" dirty="0">
                <a:sym typeface="Symbol" panose="05050102010706020507" pitchFamily="18" charset="2"/>
              </a:rPr>
              <a:t>a</a:t>
            </a:r>
            <a:r>
              <a:rPr lang="en-US" altLang="en-US" dirty="0">
                <a:sym typeface="Symbol" panose="05050102010706020507" pitchFamily="18" charset="2"/>
              </a:rPr>
              <a:t>)={</a:t>
            </a:r>
            <a:r>
              <a:rPr lang="en-US" altLang="en-US" i="1" dirty="0">
                <a:sym typeface="Symbol" panose="05050102010706020507" pitchFamily="18" charset="2"/>
              </a:rPr>
              <a:t>q </a:t>
            </a:r>
            <a:r>
              <a:rPr lang="en-US" altLang="en-US" dirty="0">
                <a:sym typeface="Symbol" panose="05050102010706020507" pitchFamily="18" charset="2"/>
              </a:rPr>
              <a:t></a:t>
            </a:r>
            <a:r>
              <a:rPr lang="en-US" altLang="en-US" i="1" dirty="0"/>
              <a:t>Q</a:t>
            </a:r>
            <a:r>
              <a:rPr lang="en-US" altLang="en-US" dirty="0">
                <a:sym typeface="Symbol" panose="05050102010706020507" pitchFamily="18" charset="2"/>
              </a:rPr>
              <a:t> | </a:t>
            </a:r>
            <a:r>
              <a:rPr lang="en-US" altLang="en-US" i="1" dirty="0">
                <a:sym typeface="Symbol" panose="05050102010706020507" pitchFamily="18" charset="2"/>
              </a:rPr>
              <a:t>q </a:t>
            </a:r>
            <a:r>
              <a:rPr lang="en-US" altLang="en-US" dirty="0">
                <a:sym typeface="Symbol" panose="05050102010706020507" pitchFamily="18" charset="2"/>
              </a:rPr>
              <a:t></a:t>
            </a:r>
            <a:r>
              <a:rPr lang="en-US" altLang="en-US" i="1" dirty="0">
                <a:sym typeface="Symbol" panose="05050102010706020507" pitchFamily="18" charset="2"/>
              </a:rPr>
              <a:t>E</a:t>
            </a:r>
            <a:r>
              <a:rPr lang="en-US" altLang="en-US" dirty="0">
                <a:sym typeface="Symbol" panose="05050102010706020507" pitchFamily="18" charset="2"/>
              </a:rPr>
              <a:t>(</a:t>
            </a:r>
            <a:r>
              <a:rPr lang="el-GR" altLang="en-US" i="1" dirty="0">
                <a:cs typeface="Arial" panose="020B0604020202020204" pitchFamily="34" charset="0"/>
                <a:sym typeface="Symbol" panose="05050102010706020507" pitchFamily="18" charset="2"/>
              </a:rPr>
              <a:t> </a:t>
            </a:r>
            <a:r>
              <a:rPr lang="en-US" altLang="en-US" dirty="0">
                <a:sym typeface="Symbol" panose="05050102010706020507" pitchFamily="18" charset="2"/>
              </a:rPr>
              <a:t>(</a:t>
            </a:r>
            <a:r>
              <a:rPr lang="en-US" altLang="en-US" i="1" dirty="0">
                <a:sym typeface="Symbol" panose="05050102010706020507" pitchFamily="18" charset="2"/>
              </a:rPr>
              <a:t>r</a:t>
            </a:r>
            <a:r>
              <a:rPr lang="en-US" altLang="en-US" dirty="0">
                <a:sym typeface="Symbol" panose="05050102010706020507" pitchFamily="18" charset="2"/>
              </a:rPr>
              <a:t>, </a:t>
            </a:r>
            <a:r>
              <a:rPr lang="en-US" altLang="en-US" i="1" dirty="0">
                <a:sym typeface="Symbol" panose="05050102010706020507" pitchFamily="18" charset="2"/>
              </a:rPr>
              <a:t>a</a:t>
            </a:r>
            <a:r>
              <a:rPr lang="en-US" altLang="en-US" dirty="0">
                <a:sym typeface="Symbol" panose="05050102010706020507" pitchFamily="18" charset="2"/>
              </a:rPr>
              <a:t>)) for some </a:t>
            </a:r>
            <a:r>
              <a:rPr lang="en-US" altLang="en-US" i="1" dirty="0">
                <a:sym typeface="Symbol" panose="05050102010706020507" pitchFamily="18" charset="2"/>
              </a:rPr>
              <a:t>r </a:t>
            </a:r>
            <a:r>
              <a:rPr lang="en-US" altLang="en-US" dirty="0">
                <a:sym typeface="Symbol" panose="05050102010706020507" pitchFamily="18" charset="2"/>
              </a:rPr>
              <a:t></a:t>
            </a:r>
            <a:r>
              <a:rPr lang="en-US" altLang="en-US" i="1" dirty="0">
                <a:sym typeface="Symbol" panose="05050102010706020507" pitchFamily="18" charset="2"/>
              </a:rPr>
              <a:t>B</a:t>
            </a:r>
            <a:r>
              <a:rPr lang="en-US" altLang="en-US" dirty="0">
                <a:sym typeface="Symbol" panose="05050102010706020507" pitchFamily="18" charset="2"/>
              </a:rPr>
              <a:t>}.</a:t>
            </a:r>
          </a:p>
          <a:p>
            <a:pPr lvl="2" eaLnBrk="1" hangingPunct="1"/>
            <a:r>
              <a:rPr lang="en-US" altLang="en-US" sz="2400" dirty="0">
                <a:sym typeface="Symbol" panose="05050102010706020507" pitchFamily="18" charset="2"/>
              </a:rPr>
              <a:t>Each state </a:t>
            </a:r>
            <a:r>
              <a:rPr lang="en-US" altLang="en-US" sz="2400" i="1" dirty="0">
                <a:sym typeface="Symbol" panose="05050102010706020507" pitchFamily="18" charset="2"/>
              </a:rPr>
              <a:t>B</a:t>
            </a:r>
            <a:r>
              <a:rPr lang="en-US" altLang="en-US" sz="2400" dirty="0">
                <a:sym typeface="Symbol" panose="05050102010706020507" pitchFamily="18" charset="2"/>
              </a:rPr>
              <a:t> may go to a set of states after reading any symbol </a:t>
            </a:r>
            <a:r>
              <a:rPr lang="en-US" altLang="en-US" sz="2400" i="1" dirty="0">
                <a:sym typeface="Symbol" panose="05050102010706020507" pitchFamily="18" charset="2"/>
              </a:rPr>
              <a:t>a</a:t>
            </a:r>
            <a:r>
              <a:rPr lang="en-US" altLang="en-US" sz="2400" dirty="0">
                <a:sym typeface="Symbol" panose="05050102010706020507" pitchFamily="18" charset="2"/>
              </a:rPr>
              <a:t>. So, we take the union of all these sets. </a:t>
            </a:r>
          </a:p>
          <a:p>
            <a:pPr lvl="1" eaLnBrk="1" hangingPunct="1"/>
            <a:r>
              <a:rPr lang="en-US" altLang="en-US" i="1" dirty="0">
                <a:cs typeface="Arial" panose="020B0604020202020204" pitchFamily="34" charset="0"/>
                <a:sym typeface="Symbol" panose="05050102010706020507" pitchFamily="18" charset="2"/>
              </a:rPr>
              <a:t>q</a:t>
            </a:r>
            <a:r>
              <a:rPr lang="en-US" altLang="en-US" baseline="-25000" dirty="0">
                <a:cs typeface="Arial" panose="020B0604020202020204" pitchFamily="34" charset="0"/>
                <a:sym typeface="Symbol" panose="05050102010706020507" pitchFamily="18" charset="2"/>
              </a:rPr>
              <a:t>0</a:t>
            </a:r>
            <a:r>
              <a:rPr lang="en-US" altLang="en-US" dirty="0">
                <a:sym typeface="Symbol" panose="05050102010706020507" pitchFamily="18" charset="2"/>
              </a:rPr>
              <a:t> = </a:t>
            </a:r>
            <a:r>
              <a:rPr lang="en-US" altLang="en-US" i="1" dirty="0">
                <a:sym typeface="Symbol" panose="05050102010706020507" pitchFamily="18" charset="2"/>
              </a:rPr>
              <a:t>E</a:t>
            </a:r>
            <a:r>
              <a:rPr lang="en-US" altLang="en-US" dirty="0">
                <a:sym typeface="Symbol" panose="05050102010706020507" pitchFamily="18" charset="2"/>
              </a:rPr>
              <a:t>({</a:t>
            </a:r>
            <a:r>
              <a:rPr lang="en-US" altLang="en-US" i="1" dirty="0">
                <a:cs typeface="Arial" panose="020B0604020202020204" pitchFamily="34" charset="0"/>
                <a:sym typeface="Symbol" panose="05050102010706020507" pitchFamily="18" charset="2"/>
              </a:rPr>
              <a:t>q</a:t>
            </a:r>
            <a:r>
              <a:rPr lang="en-US" altLang="en-US" baseline="-25000" dirty="0">
                <a:cs typeface="Arial" panose="020B0604020202020204" pitchFamily="34" charset="0"/>
                <a:sym typeface="Symbol" panose="05050102010706020507" pitchFamily="18" charset="2"/>
              </a:rPr>
              <a:t>0</a:t>
            </a:r>
            <a:r>
              <a:rPr lang="en-US" altLang="en-US" dirty="0">
                <a:sym typeface="Symbol" panose="05050102010706020507" pitchFamily="18" charset="2"/>
              </a:rPr>
              <a:t>}). </a:t>
            </a:r>
          </a:p>
          <a:p>
            <a:pPr lvl="2" eaLnBrk="1" hangingPunct="1"/>
            <a:r>
              <a:rPr lang="en-US" altLang="en-US" sz="2400" i="1" dirty="0">
                <a:sym typeface="Symbol" panose="05050102010706020507" pitchFamily="18" charset="2"/>
              </a:rPr>
              <a:t>M</a:t>
            </a:r>
            <a:r>
              <a:rPr lang="en-US" altLang="en-US" sz="2400" dirty="0">
                <a:sym typeface="Symbol" panose="05050102010706020507" pitchFamily="18" charset="2"/>
              </a:rPr>
              <a:t> starts at the state corresponding to the collection containing all the possible states that can be reached from the start state of </a:t>
            </a:r>
            <a:r>
              <a:rPr lang="en-US" altLang="en-US" sz="2400" i="1" dirty="0">
                <a:sym typeface="Symbol" panose="05050102010706020507" pitchFamily="18" charset="2"/>
              </a:rPr>
              <a:t>N</a:t>
            </a:r>
            <a:r>
              <a:rPr lang="en-US" altLang="en-US" sz="2400" dirty="0">
                <a:sym typeface="Symbol" panose="05050102010706020507" pitchFamily="18" charset="2"/>
              </a:rPr>
              <a:t> along with the </a:t>
            </a:r>
            <a:r>
              <a:rPr lang="el-GR" altLang="en-US" sz="2400" i="1" dirty="0">
                <a:cs typeface="Arial" panose="020B0604020202020204" pitchFamily="34" charset="0"/>
                <a:sym typeface="Symbol" panose="05050102010706020507" pitchFamily="18" charset="2"/>
              </a:rPr>
              <a:t></a:t>
            </a:r>
            <a:r>
              <a:rPr lang="en-US" altLang="en-US" sz="2400" dirty="0"/>
              <a:t> </a:t>
            </a:r>
            <a:r>
              <a:rPr lang="en-US" altLang="en-US" sz="2400" dirty="0">
                <a:sym typeface="Symbol" panose="05050102010706020507" pitchFamily="18" charset="2"/>
              </a:rPr>
              <a:t>arrows.</a:t>
            </a:r>
          </a:p>
          <a:p>
            <a:pPr lvl="1" eaLnBrk="1" hangingPunct="1"/>
            <a:r>
              <a:rPr lang="en-US" altLang="en-US" i="1" dirty="0">
                <a:cs typeface="Arial" panose="020B0604020202020204" pitchFamily="34" charset="0"/>
                <a:sym typeface="Symbol" panose="05050102010706020507" pitchFamily="18" charset="2"/>
              </a:rPr>
              <a:t>F</a:t>
            </a:r>
            <a:r>
              <a:rPr lang="en-US" altLang="en-US" dirty="0">
                <a:sym typeface="Symbol" panose="05050102010706020507" pitchFamily="18" charset="2"/>
              </a:rPr>
              <a:t> = {</a:t>
            </a:r>
            <a:r>
              <a:rPr lang="en-US" altLang="en-US" i="1" dirty="0">
                <a:cs typeface="Arial" panose="020B0604020202020204" pitchFamily="34" charset="0"/>
                <a:sym typeface="Symbol" panose="05050102010706020507" pitchFamily="18" charset="2"/>
              </a:rPr>
              <a:t>D</a:t>
            </a:r>
            <a:r>
              <a:rPr lang="en-US" altLang="en-US" dirty="0">
                <a:cs typeface="Arial" panose="020B0604020202020204" pitchFamily="34" charset="0"/>
                <a:sym typeface="Symbol" panose="05050102010706020507" pitchFamily="18" charset="2"/>
              </a:rPr>
              <a:t> </a:t>
            </a:r>
            <a:r>
              <a:rPr lang="en-US" altLang="en-US" dirty="0">
                <a:sym typeface="Symbol" panose="05050102010706020507" pitchFamily="18" charset="2"/>
              </a:rPr>
              <a:t></a:t>
            </a:r>
            <a:r>
              <a:rPr lang="en-US" altLang="en-US" i="1" dirty="0"/>
              <a:t>Q</a:t>
            </a:r>
            <a:r>
              <a:rPr lang="en-US" altLang="en-US" dirty="0">
                <a:sym typeface="Symbol" panose="05050102010706020507" pitchFamily="18" charset="2"/>
              </a:rPr>
              <a:t>| </a:t>
            </a:r>
            <a:r>
              <a:rPr lang="en-US" altLang="en-US" i="1" dirty="0">
                <a:sym typeface="Symbol" panose="05050102010706020507" pitchFamily="18" charset="2"/>
              </a:rPr>
              <a:t>D</a:t>
            </a:r>
            <a:r>
              <a:rPr lang="en-US" altLang="en-US" dirty="0">
                <a:sym typeface="Symbol" panose="05050102010706020507" pitchFamily="18" charset="2"/>
              </a:rPr>
              <a:t> contains an accept state of </a:t>
            </a:r>
            <a:r>
              <a:rPr lang="en-US" altLang="en-US" i="1" dirty="0">
                <a:sym typeface="Symbol" panose="05050102010706020507" pitchFamily="18" charset="2"/>
              </a:rPr>
              <a:t>N</a:t>
            </a:r>
            <a:r>
              <a:rPr lang="en-US" altLang="en-US" dirty="0">
                <a:sym typeface="Symbol" panose="05050102010706020507" pitchFamily="18" charset="2"/>
              </a:rPr>
              <a:t>}.</a:t>
            </a:r>
          </a:p>
        </p:txBody>
      </p:sp>
    </p:spTree>
    <p:extLst>
      <p:ext uri="{BB962C8B-B14F-4D97-AF65-F5344CB8AC3E}">
        <p14:creationId xmlns:p14="http://schemas.microsoft.com/office/powerpoint/2010/main" val="12645968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E38BBDE2-EB00-478D-8F47-CF24247A54DA}"/>
              </a:ext>
            </a:extLst>
          </p:cNvPr>
          <p:cNvSpPr/>
          <p:nvPr/>
        </p:nvSpPr>
        <p:spPr>
          <a:xfrm>
            <a:off x="202489" y="3855772"/>
            <a:ext cx="1687461" cy="342639"/>
          </a:xfrm>
          <a:prstGeom prst="rect">
            <a:avLst/>
          </a:prstGeom>
          <a:solidFill>
            <a:schemeClr val="bg1"/>
          </a:solidFill>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3" name="Rectangle 72">
            <a:extLst>
              <a:ext uri="{FF2B5EF4-FFF2-40B4-BE49-F238E27FC236}">
                <a16:creationId xmlns:a16="http://schemas.microsoft.com/office/drawing/2014/main" id="{64195922-FFA2-40FE-B9E2-914BBEFB897A}"/>
              </a:ext>
            </a:extLst>
          </p:cNvPr>
          <p:cNvSpPr/>
          <p:nvPr/>
        </p:nvSpPr>
        <p:spPr>
          <a:xfrm>
            <a:off x="4861560" y="2344738"/>
            <a:ext cx="857379" cy="365125"/>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4" name="Rectangle 73">
            <a:extLst>
              <a:ext uri="{FF2B5EF4-FFF2-40B4-BE49-F238E27FC236}">
                <a16:creationId xmlns:a16="http://schemas.microsoft.com/office/drawing/2014/main" id="{A2A90909-4EC4-4D79-B5C1-91FFBEDE8C54}"/>
              </a:ext>
            </a:extLst>
          </p:cNvPr>
          <p:cNvSpPr/>
          <p:nvPr/>
        </p:nvSpPr>
        <p:spPr>
          <a:xfrm>
            <a:off x="4909249" y="3463527"/>
            <a:ext cx="857379" cy="365125"/>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5" name="Rectangle 74">
            <a:extLst>
              <a:ext uri="{FF2B5EF4-FFF2-40B4-BE49-F238E27FC236}">
                <a16:creationId xmlns:a16="http://schemas.microsoft.com/office/drawing/2014/main" id="{748DFE0B-F0D9-40CC-BA46-BF1DC8BDADDA}"/>
              </a:ext>
            </a:extLst>
          </p:cNvPr>
          <p:cNvSpPr/>
          <p:nvPr/>
        </p:nvSpPr>
        <p:spPr>
          <a:xfrm>
            <a:off x="4909249" y="3910013"/>
            <a:ext cx="857379" cy="365125"/>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6" name="Rectangle 75">
            <a:extLst>
              <a:ext uri="{FF2B5EF4-FFF2-40B4-BE49-F238E27FC236}">
                <a16:creationId xmlns:a16="http://schemas.microsoft.com/office/drawing/2014/main" id="{35DA0643-1B99-4BB2-943E-705CF71F12A1}"/>
              </a:ext>
            </a:extLst>
          </p:cNvPr>
          <p:cNvSpPr/>
          <p:nvPr/>
        </p:nvSpPr>
        <p:spPr>
          <a:xfrm>
            <a:off x="4909249" y="4688151"/>
            <a:ext cx="1138903" cy="408866"/>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2" name="Rectangle 71">
            <a:extLst>
              <a:ext uri="{FF2B5EF4-FFF2-40B4-BE49-F238E27FC236}">
                <a16:creationId xmlns:a16="http://schemas.microsoft.com/office/drawing/2014/main" id="{14FD37F6-0DA0-40B1-AE47-CA7BB69EEDFE}"/>
              </a:ext>
            </a:extLst>
          </p:cNvPr>
          <p:cNvSpPr/>
          <p:nvPr/>
        </p:nvSpPr>
        <p:spPr>
          <a:xfrm>
            <a:off x="1889950" y="3886200"/>
            <a:ext cx="889061" cy="350921"/>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0" name="Rectangle 59">
            <a:extLst>
              <a:ext uri="{FF2B5EF4-FFF2-40B4-BE49-F238E27FC236}">
                <a16:creationId xmlns:a16="http://schemas.microsoft.com/office/drawing/2014/main" id="{BC95661B-CE2A-4249-B36D-2F01036862DC}"/>
              </a:ext>
            </a:extLst>
          </p:cNvPr>
          <p:cNvSpPr/>
          <p:nvPr/>
        </p:nvSpPr>
        <p:spPr>
          <a:xfrm>
            <a:off x="186438" y="5105400"/>
            <a:ext cx="471377" cy="41148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1" name="Rectangle 60">
            <a:extLst>
              <a:ext uri="{FF2B5EF4-FFF2-40B4-BE49-F238E27FC236}">
                <a16:creationId xmlns:a16="http://schemas.microsoft.com/office/drawing/2014/main" id="{10D99A51-D84D-445A-A5DF-E555B85B6F36}"/>
              </a:ext>
            </a:extLst>
          </p:cNvPr>
          <p:cNvSpPr/>
          <p:nvPr/>
        </p:nvSpPr>
        <p:spPr>
          <a:xfrm>
            <a:off x="1100838" y="5059893"/>
            <a:ext cx="471377" cy="41148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2" name="Rectangle 61">
            <a:extLst>
              <a:ext uri="{FF2B5EF4-FFF2-40B4-BE49-F238E27FC236}">
                <a16:creationId xmlns:a16="http://schemas.microsoft.com/office/drawing/2014/main" id="{2FCAF79C-4934-4AC1-9462-13EB62B91828}"/>
              </a:ext>
            </a:extLst>
          </p:cNvPr>
          <p:cNvSpPr/>
          <p:nvPr/>
        </p:nvSpPr>
        <p:spPr>
          <a:xfrm>
            <a:off x="1970049" y="5074126"/>
            <a:ext cx="471377" cy="41148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3" name="Rectangle 62">
            <a:extLst>
              <a:ext uri="{FF2B5EF4-FFF2-40B4-BE49-F238E27FC236}">
                <a16:creationId xmlns:a16="http://schemas.microsoft.com/office/drawing/2014/main" id="{FADEDFED-0F4B-4F82-9991-10D08F1AD995}"/>
              </a:ext>
            </a:extLst>
          </p:cNvPr>
          <p:cNvSpPr/>
          <p:nvPr/>
        </p:nvSpPr>
        <p:spPr>
          <a:xfrm>
            <a:off x="2805590" y="5074126"/>
            <a:ext cx="471377" cy="41148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4" name="Rectangle 63">
            <a:extLst>
              <a:ext uri="{FF2B5EF4-FFF2-40B4-BE49-F238E27FC236}">
                <a16:creationId xmlns:a16="http://schemas.microsoft.com/office/drawing/2014/main" id="{EF7201E2-5111-48F1-92F7-E59708C3082E}"/>
              </a:ext>
            </a:extLst>
          </p:cNvPr>
          <p:cNvSpPr/>
          <p:nvPr/>
        </p:nvSpPr>
        <p:spPr>
          <a:xfrm>
            <a:off x="202490" y="5485606"/>
            <a:ext cx="471377" cy="41148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5" name="Rectangle 64">
            <a:extLst>
              <a:ext uri="{FF2B5EF4-FFF2-40B4-BE49-F238E27FC236}">
                <a16:creationId xmlns:a16="http://schemas.microsoft.com/office/drawing/2014/main" id="{2AEE54D1-B134-46DA-B1E7-2D3B0BDB5C08}"/>
              </a:ext>
            </a:extLst>
          </p:cNvPr>
          <p:cNvSpPr/>
          <p:nvPr/>
        </p:nvSpPr>
        <p:spPr>
          <a:xfrm>
            <a:off x="1100838" y="5497482"/>
            <a:ext cx="869211" cy="41148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6" name="Rectangle 65">
            <a:extLst>
              <a:ext uri="{FF2B5EF4-FFF2-40B4-BE49-F238E27FC236}">
                <a16:creationId xmlns:a16="http://schemas.microsoft.com/office/drawing/2014/main" id="{7C8213D4-4B6C-4A38-B96D-3D9A33F5ED4E}"/>
              </a:ext>
            </a:extLst>
          </p:cNvPr>
          <p:cNvSpPr/>
          <p:nvPr/>
        </p:nvSpPr>
        <p:spPr>
          <a:xfrm>
            <a:off x="2003202" y="5497482"/>
            <a:ext cx="471377" cy="41148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7" name="Rectangle 66">
            <a:extLst>
              <a:ext uri="{FF2B5EF4-FFF2-40B4-BE49-F238E27FC236}">
                <a16:creationId xmlns:a16="http://schemas.microsoft.com/office/drawing/2014/main" id="{436B342F-7FFC-4C1D-9203-8F528BB63D20}"/>
              </a:ext>
            </a:extLst>
          </p:cNvPr>
          <p:cNvSpPr/>
          <p:nvPr/>
        </p:nvSpPr>
        <p:spPr>
          <a:xfrm>
            <a:off x="2805590" y="5497482"/>
            <a:ext cx="471377" cy="41148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8" name="Rectangle 67">
            <a:extLst>
              <a:ext uri="{FF2B5EF4-FFF2-40B4-BE49-F238E27FC236}">
                <a16:creationId xmlns:a16="http://schemas.microsoft.com/office/drawing/2014/main" id="{E76F27CD-610A-4441-BB1C-B50B355F5EF8}"/>
              </a:ext>
            </a:extLst>
          </p:cNvPr>
          <p:cNvSpPr/>
          <p:nvPr/>
        </p:nvSpPr>
        <p:spPr>
          <a:xfrm>
            <a:off x="202489" y="5867887"/>
            <a:ext cx="471377" cy="41148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9" name="Rectangle 68">
            <a:extLst>
              <a:ext uri="{FF2B5EF4-FFF2-40B4-BE49-F238E27FC236}">
                <a16:creationId xmlns:a16="http://schemas.microsoft.com/office/drawing/2014/main" id="{4E57106D-051C-4DF5-944A-9CE8C194CDE5}"/>
              </a:ext>
            </a:extLst>
          </p:cNvPr>
          <p:cNvSpPr/>
          <p:nvPr/>
        </p:nvSpPr>
        <p:spPr>
          <a:xfrm>
            <a:off x="1186000" y="5810365"/>
            <a:ext cx="471377" cy="41148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0" name="Rectangle 69">
            <a:extLst>
              <a:ext uri="{FF2B5EF4-FFF2-40B4-BE49-F238E27FC236}">
                <a16:creationId xmlns:a16="http://schemas.microsoft.com/office/drawing/2014/main" id="{0F26A643-46FF-4A5D-95CB-8E8255752587}"/>
              </a:ext>
            </a:extLst>
          </p:cNvPr>
          <p:cNvSpPr/>
          <p:nvPr/>
        </p:nvSpPr>
        <p:spPr>
          <a:xfrm>
            <a:off x="2003201" y="5867887"/>
            <a:ext cx="471377" cy="41148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1" name="Rectangle 70">
            <a:extLst>
              <a:ext uri="{FF2B5EF4-FFF2-40B4-BE49-F238E27FC236}">
                <a16:creationId xmlns:a16="http://schemas.microsoft.com/office/drawing/2014/main" id="{322A1140-D921-48B7-8492-8740D97841A9}"/>
              </a:ext>
            </a:extLst>
          </p:cNvPr>
          <p:cNvSpPr/>
          <p:nvPr/>
        </p:nvSpPr>
        <p:spPr>
          <a:xfrm>
            <a:off x="2809147" y="5817891"/>
            <a:ext cx="471377" cy="41148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 name="Footer Placeholder 1">
            <a:extLst>
              <a:ext uri="{FF2B5EF4-FFF2-40B4-BE49-F238E27FC236}">
                <a16:creationId xmlns:a16="http://schemas.microsoft.com/office/drawing/2014/main" id="{842D0604-7C70-4A6E-851B-B42A1B6E593A}"/>
              </a:ext>
            </a:extLst>
          </p:cNvPr>
          <p:cNvSpPr>
            <a:spLocks noGrp="1"/>
          </p:cNvSpPr>
          <p:nvPr>
            <p:ph type="ftr" sz="quarter" idx="11"/>
          </p:nvPr>
        </p:nvSpPr>
        <p:spPr/>
        <p:txBody>
          <a:bodyPr/>
          <a:lstStyle/>
          <a:p>
            <a:r>
              <a:rPr lang="en-US" dirty="0"/>
              <a:t>CSC3113: Theory of Computation</a:t>
            </a:r>
          </a:p>
        </p:txBody>
      </p:sp>
      <p:sp>
        <p:nvSpPr>
          <p:cNvPr id="3" name="Text Placeholder 2">
            <a:extLst>
              <a:ext uri="{FF2B5EF4-FFF2-40B4-BE49-F238E27FC236}">
                <a16:creationId xmlns:a16="http://schemas.microsoft.com/office/drawing/2014/main" id="{4D1CAE42-163F-48FF-8D12-1A31BADDD4AC}"/>
              </a:ext>
            </a:extLst>
          </p:cNvPr>
          <p:cNvSpPr>
            <a:spLocks noGrp="1"/>
          </p:cNvSpPr>
          <p:nvPr>
            <p:ph type="body" sz="quarter" idx="12"/>
          </p:nvPr>
        </p:nvSpPr>
        <p:spPr>
          <a:xfrm>
            <a:off x="0" y="0"/>
            <a:ext cx="3962397" cy="713972"/>
          </a:xfrm>
          <a:solidFill>
            <a:srgbClr val="0070C0"/>
          </a:solidFill>
        </p:spPr>
        <p:txBody>
          <a:bodyPr/>
          <a:lstStyle/>
          <a:p>
            <a:r>
              <a:rPr lang="en-US" sz="2800" dirty="0"/>
              <a:t>NFA-DFA Equivalence</a:t>
            </a:r>
          </a:p>
        </p:txBody>
      </p:sp>
      <p:sp>
        <p:nvSpPr>
          <p:cNvPr id="4" name="Rectangle 2">
            <a:extLst>
              <a:ext uri="{FF2B5EF4-FFF2-40B4-BE49-F238E27FC236}">
                <a16:creationId xmlns:a16="http://schemas.microsoft.com/office/drawing/2014/main" id="{DD7A0F1B-ECDF-4C25-8E6C-95C33EA76B34}"/>
              </a:ext>
            </a:extLst>
          </p:cNvPr>
          <p:cNvSpPr txBox="1">
            <a:spLocks noChangeArrowheads="1"/>
          </p:cNvSpPr>
          <p:nvPr/>
        </p:nvSpPr>
        <p:spPr>
          <a:xfrm>
            <a:off x="4024790" y="1"/>
            <a:ext cx="5119209" cy="6450890"/>
          </a:xfrm>
          <a:prstGeom prst="rect">
            <a:avLst/>
          </a:prstGeom>
        </p:spPr>
        <p:txBody>
          <a:bodyPr/>
          <a:lst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0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4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4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a:lstStyle>
          <a:p>
            <a:pPr marL="0" indent="0">
              <a:buNone/>
            </a:pPr>
            <a:r>
              <a:rPr lang="en-US" altLang="en-US" sz="2400" b="1" dirty="0"/>
              <a:t>Equivalent DFA </a:t>
            </a:r>
            <a:r>
              <a:rPr lang="en-US" altLang="en-US" sz="2400" b="1" i="1" dirty="0"/>
              <a:t>M </a:t>
            </a:r>
            <a:r>
              <a:rPr lang="en-US" altLang="en-US" sz="2400" b="1" dirty="0"/>
              <a:t>= (</a:t>
            </a:r>
            <a:r>
              <a:rPr lang="en-US" altLang="en-US" sz="2400" b="1" i="1" dirty="0"/>
              <a:t>Q</a:t>
            </a:r>
            <a:r>
              <a:rPr lang="en-US" altLang="en-US" sz="2400" b="1" dirty="0"/>
              <a:t>, </a:t>
            </a:r>
            <a:r>
              <a:rPr lang="el-GR" altLang="en-US" sz="2400" b="1" dirty="0">
                <a:cs typeface="Arial" panose="020B0604020202020204" pitchFamily="34" charset="0"/>
              </a:rPr>
              <a:t>Σ</a:t>
            </a:r>
            <a:r>
              <a:rPr lang="en-US" altLang="en-US" sz="2400" b="1" dirty="0">
                <a:cs typeface="Arial" panose="020B0604020202020204" pitchFamily="34" charset="0"/>
              </a:rPr>
              <a:t>, </a:t>
            </a:r>
            <a:r>
              <a:rPr lang="el-GR" altLang="en-US" sz="2400" b="1" i="1" dirty="0">
                <a:cs typeface="Arial" panose="020B0604020202020204" pitchFamily="34" charset="0"/>
                <a:sym typeface="Symbol" panose="05050102010706020507" pitchFamily="18" charset="2"/>
              </a:rPr>
              <a:t></a:t>
            </a:r>
            <a:r>
              <a:rPr lang="en-US" altLang="en-US" sz="2400" b="1" dirty="0">
                <a:cs typeface="Arial" panose="020B0604020202020204" pitchFamily="34" charset="0"/>
                <a:sym typeface="Symbol" panose="05050102010706020507" pitchFamily="18" charset="2"/>
              </a:rPr>
              <a:t>, </a:t>
            </a:r>
            <a:r>
              <a:rPr lang="en-US" altLang="en-US" sz="2400" b="1" i="1" dirty="0">
                <a:cs typeface="Arial" panose="020B0604020202020204" pitchFamily="34" charset="0"/>
                <a:sym typeface="Symbol" panose="05050102010706020507" pitchFamily="18" charset="2"/>
              </a:rPr>
              <a:t>q</a:t>
            </a:r>
            <a:r>
              <a:rPr lang="en-US" altLang="en-US" sz="2400" b="1" baseline="-25000" dirty="0">
                <a:cs typeface="Arial" panose="020B0604020202020204" pitchFamily="34" charset="0"/>
                <a:sym typeface="Symbol" panose="05050102010706020507" pitchFamily="18" charset="2"/>
              </a:rPr>
              <a:t>0</a:t>
            </a:r>
            <a:r>
              <a:rPr lang="en-US" altLang="en-US" sz="2400" b="1" dirty="0">
                <a:cs typeface="Arial" panose="020B0604020202020204" pitchFamily="34" charset="0"/>
                <a:sym typeface="Symbol" panose="05050102010706020507" pitchFamily="18" charset="2"/>
              </a:rPr>
              <a:t>, </a:t>
            </a:r>
            <a:r>
              <a:rPr lang="en-US" altLang="en-US" sz="2400" b="1" i="1" dirty="0">
                <a:cs typeface="Arial" panose="020B0604020202020204" pitchFamily="34" charset="0"/>
                <a:sym typeface="Symbol" panose="05050102010706020507" pitchFamily="18" charset="2"/>
              </a:rPr>
              <a:t>F</a:t>
            </a:r>
            <a:r>
              <a:rPr lang="en-US" altLang="en-US" sz="2400" b="1" dirty="0"/>
              <a:t>)</a:t>
            </a:r>
          </a:p>
          <a:p>
            <a:pPr marL="0" indent="0">
              <a:buNone/>
            </a:pPr>
            <a:r>
              <a:rPr lang="en-US" altLang="en-US" sz="1800" b="1" dirty="0"/>
              <a:t> </a:t>
            </a:r>
            <a:r>
              <a:rPr lang="en-US" altLang="en-US" b="1" i="1" dirty="0"/>
              <a:t>Q </a:t>
            </a:r>
            <a:r>
              <a:rPr lang="en-US" altLang="en-US" dirty="0"/>
              <a:t>= </a:t>
            </a:r>
            <a:r>
              <a:rPr lang="en-US" altLang="en-US" dirty="0">
                <a:latin typeface="Rage Italic" panose="03070502040507070304" pitchFamily="66" charset="0"/>
                <a:cs typeface="Arial" panose="020B0604020202020204" pitchFamily="34" charset="0"/>
                <a:sym typeface="Symbol" panose="05050102010706020507" pitchFamily="18" charset="2"/>
              </a:rPr>
              <a:t>P</a:t>
            </a:r>
            <a:r>
              <a:rPr lang="en-US" altLang="en-US" dirty="0">
                <a:cs typeface="Arial" panose="020B0604020202020204" pitchFamily="34" charset="0"/>
                <a:sym typeface="Symbol" panose="05050102010706020507" pitchFamily="18" charset="2"/>
              </a:rPr>
              <a:t>(</a:t>
            </a:r>
            <a:r>
              <a:rPr lang="en-US" altLang="en-US" i="1" dirty="0">
                <a:cs typeface="Arial" panose="020B0604020202020204" pitchFamily="34" charset="0"/>
                <a:sym typeface="Symbol" panose="05050102010706020507" pitchFamily="18" charset="2"/>
              </a:rPr>
              <a:t>Q</a:t>
            </a:r>
            <a:r>
              <a:rPr lang="en-US" altLang="en-US" i="1" baseline="-25000" dirty="0">
                <a:cs typeface="Arial" panose="020B0604020202020204" pitchFamily="34" charset="0"/>
                <a:sym typeface="Symbol" panose="05050102010706020507" pitchFamily="18" charset="2"/>
              </a:rPr>
              <a:t>2</a:t>
            </a:r>
            <a:r>
              <a:rPr lang="en-US" altLang="en-US" dirty="0">
                <a:cs typeface="Arial" panose="020B0604020202020204" pitchFamily="34" charset="0"/>
                <a:sym typeface="Symbol" panose="05050102010706020507" pitchFamily="18" charset="2"/>
              </a:rPr>
              <a:t>) </a:t>
            </a:r>
            <a:r>
              <a:rPr lang="en-US" altLang="en-US" dirty="0"/>
              <a:t>= </a:t>
            </a:r>
            <a:r>
              <a:rPr lang="en-US" altLang="en-US" dirty="0">
                <a:latin typeface="Rage Italic" panose="03070502040507070304" pitchFamily="66" charset="0"/>
                <a:cs typeface="Arial" panose="020B0604020202020204" pitchFamily="34" charset="0"/>
                <a:sym typeface="Symbol" panose="05050102010706020507" pitchFamily="18" charset="2"/>
              </a:rPr>
              <a:t>P</a:t>
            </a:r>
            <a:r>
              <a:rPr lang="en-US" altLang="en-US" dirty="0">
                <a:cs typeface="Arial" panose="020B0604020202020204" pitchFamily="34" charset="0"/>
                <a:sym typeface="Symbol" panose="05050102010706020507" pitchFamily="18" charset="2"/>
              </a:rPr>
              <a:t>(</a:t>
            </a:r>
            <a:r>
              <a:rPr lang="en-US" altLang="en-US" dirty="0"/>
              <a:t>{</a:t>
            </a:r>
            <a:r>
              <a:rPr lang="en-US" altLang="en-US" i="1" dirty="0"/>
              <a:t>b</a:t>
            </a:r>
            <a:r>
              <a:rPr lang="en-US" altLang="en-US" baseline="-25000" dirty="0"/>
              <a:t>1</a:t>
            </a:r>
            <a:r>
              <a:rPr lang="en-US" altLang="en-US" dirty="0"/>
              <a:t>,</a:t>
            </a:r>
            <a:r>
              <a:rPr lang="en-US" altLang="en-US" i="1" dirty="0"/>
              <a:t>b</a:t>
            </a:r>
            <a:r>
              <a:rPr lang="en-US" altLang="en-US" baseline="-25000" dirty="0"/>
              <a:t>2</a:t>
            </a:r>
            <a:r>
              <a:rPr lang="en-US" altLang="en-US" dirty="0"/>
              <a:t>,</a:t>
            </a:r>
            <a:r>
              <a:rPr lang="en-US" altLang="en-US" i="1" dirty="0"/>
              <a:t>b</a:t>
            </a:r>
            <a:r>
              <a:rPr lang="en-US" altLang="en-US" baseline="-25000" dirty="0"/>
              <a:t>3</a:t>
            </a:r>
            <a:r>
              <a:rPr lang="en-US" altLang="en-US" dirty="0"/>
              <a:t>})</a:t>
            </a:r>
            <a:endParaRPr lang="en-US" altLang="en-US" dirty="0">
              <a:cs typeface="Arial" panose="020B0604020202020204" pitchFamily="34" charset="0"/>
              <a:sym typeface="Symbol" panose="05050102010706020507" pitchFamily="18" charset="2"/>
            </a:endParaRPr>
          </a:p>
          <a:p>
            <a:pPr marL="0" indent="0">
              <a:buNone/>
            </a:pPr>
            <a:r>
              <a:rPr lang="en-US" altLang="en-US" dirty="0"/>
              <a:t> </a:t>
            </a:r>
            <a:r>
              <a:rPr lang="en-US" altLang="en-US" b="1" i="1" dirty="0"/>
              <a:t>Q </a:t>
            </a:r>
            <a:r>
              <a:rPr lang="en-US" altLang="en-US" dirty="0">
                <a:cs typeface="Arial" panose="020B0604020202020204" pitchFamily="34" charset="0"/>
                <a:sym typeface="Symbol" panose="05050102010706020507" pitchFamily="18" charset="2"/>
              </a:rPr>
              <a:t>= </a:t>
            </a:r>
            <a:r>
              <a:rPr lang="en-US" altLang="en-US" dirty="0"/>
              <a:t>{ </a:t>
            </a:r>
            <a:r>
              <a:rPr lang="en-US" altLang="en-US" i="1" dirty="0">
                <a:cs typeface="Arial" panose="020B0604020202020204" pitchFamily="34" charset="0"/>
                <a:sym typeface="Symbol" panose="05050102010706020507" pitchFamily="18" charset="2"/>
              </a:rPr>
              <a:t></a:t>
            </a:r>
            <a:r>
              <a:rPr lang="en-US" altLang="en-US" dirty="0">
                <a:cs typeface="Arial" panose="020B0604020202020204" pitchFamily="34" charset="0"/>
                <a:sym typeface="Symbol" panose="05050102010706020507" pitchFamily="18" charset="2"/>
              </a:rPr>
              <a:t>, </a:t>
            </a:r>
            <a:r>
              <a:rPr lang="en-US" altLang="en-US" dirty="0"/>
              <a:t>{</a:t>
            </a:r>
            <a:r>
              <a:rPr lang="en-US" altLang="en-US" i="1" dirty="0"/>
              <a:t>b</a:t>
            </a:r>
            <a:r>
              <a:rPr lang="en-US" altLang="en-US" baseline="-25000" dirty="0"/>
              <a:t>1</a:t>
            </a:r>
            <a:r>
              <a:rPr lang="en-US" altLang="en-US" dirty="0"/>
              <a:t>}, {</a:t>
            </a:r>
            <a:r>
              <a:rPr lang="en-US" altLang="en-US" i="1" dirty="0"/>
              <a:t>b</a:t>
            </a:r>
            <a:r>
              <a:rPr lang="en-US" altLang="en-US" baseline="-25000" dirty="0"/>
              <a:t>2</a:t>
            </a:r>
            <a:r>
              <a:rPr lang="en-US" altLang="en-US" dirty="0"/>
              <a:t>}, {</a:t>
            </a:r>
            <a:r>
              <a:rPr lang="en-US" altLang="en-US" i="1" dirty="0"/>
              <a:t>b</a:t>
            </a:r>
            <a:r>
              <a:rPr lang="en-US" altLang="en-US" baseline="-25000" dirty="0"/>
              <a:t>3</a:t>
            </a:r>
            <a:r>
              <a:rPr lang="en-US" altLang="en-US" dirty="0"/>
              <a:t>}, {</a:t>
            </a:r>
            <a:r>
              <a:rPr lang="en-US" altLang="en-US" i="1" dirty="0"/>
              <a:t>b</a:t>
            </a:r>
            <a:r>
              <a:rPr lang="en-US" altLang="en-US" baseline="-25000" dirty="0"/>
              <a:t>1</a:t>
            </a:r>
            <a:r>
              <a:rPr lang="en-US" altLang="en-US" dirty="0"/>
              <a:t>, </a:t>
            </a:r>
            <a:r>
              <a:rPr lang="en-US" altLang="en-US" i="1" dirty="0"/>
              <a:t>b</a:t>
            </a:r>
            <a:r>
              <a:rPr lang="en-US" altLang="en-US" baseline="-25000" dirty="0"/>
              <a:t>2</a:t>
            </a:r>
            <a:r>
              <a:rPr lang="en-US" altLang="en-US" dirty="0"/>
              <a:t>}, {</a:t>
            </a:r>
            <a:r>
              <a:rPr lang="en-US" altLang="en-US" i="1" dirty="0"/>
              <a:t>b</a:t>
            </a:r>
            <a:r>
              <a:rPr lang="en-US" altLang="en-US" baseline="-25000" dirty="0"/>
              <a:t>1</a:t>
            </a:r>
            <a:r>
              <a:rPr lang="en-US" altLang="en-US" dirty="0"/>
              <a:t>, </a:t>
            </a:r>
            <a:r>
              <a:rPr lang="en-US" altLang="en-US" i="1" dirty="0"/>
              <a:t>b</a:t>
            </a:r>
            <a:r>
              <a:rPr lang="en-US" altLang="en-US" baseline="-25000" dirty="0"/>
              <a:t>3</a:t>
            </a:r>
            <a:r>
              <a:rPr lang="en-US" altLang="en-US" dirty="0"/>
              <a:t>}, </a:t>
            </a:r>
          </a:p>
          <a:p>
            <a:pPr marL="0" indent="0">
              <a:buNone/>
            </a:pPr>
            <a:r>
              <a:rPr lang="en-US" altLang="en-US" dirty="0"/>
              <a:t>                                                {</a:t>
            </a:r>
            <a:r>
              <a:rPr lang="en-US" altLang="en-US" i="1" dirty="0"/>
              <a:t>b</a:t>
            </a:r>
            <a:r>
              <a:rPr lang="en-US" altLang="en-US" baseline="-25000" dirty="0"/>
              <a:t>2</a:t>
            </a:r>
            <a:r>
              <a:rPr lang="en-US" altLang="en-US" dirty="0"/>
              <a:t>, </a:t>
            </a:r>
            <a:r>
              <a:rPr lang="en-US" altLang="en-US" i="1" dirty="0"/>
              <a:t>b</a:t>
            </a:r>
            <a:r>
              <a:rPr lang="en-US" altLang="en-US" baseline="-25000" dirty="0"/>
              <a:t>3</a:t>
            </a:r>
            <a:r>
              <a:rPr lang="en-US" altLang="en-US" dirty="0"/>
              <a:t>}, {</a:t>
            </a:r>
            <a:r>
              <a:rPr lang="en-US" altLang="en-US" i="1" dirty="0"/>
              <a:t>b</a:t>
            </a:r>
            <a:r>
              <a:rPr lang="en-US" altLang="en-US" baseline="-25000" dirty="0"/>
              <a:t>1</a:t>
            </a:r>
            <a:r>
              <a:rPr lang="en-US" altLang="en-US" dirty="0"/>
              <a:t>, </a:t>
            </a:r>
            <a:r>
              <a:rPr lang="en-US" altLang="en-US" i="1" dirty="0"/>
              <a:t>b</a:t>
            </a:r>
            <a:r>
              <a:rPr lang="en-US" altLang="en-US" baseline="-25000" dirty="0"/>
              <a:t>2</a:t>
            </a:r>
            <a:r>
              <a:rPr lang="en-US" altLang="en-US" dirty="0"/>
              <a:t>, </a:t>
            </a:r>
            <a:r>
              <a:rPr lang="en-US" altLang="en-US" i="1" dirty="0"/>
              <a:t>b</a:t>
            </a:r>
            <a:r>
              <a:rPr lang="en-US" altLang="en-US" baseline="-25000" dirty="0"/>
              <a:t>3</a:t>
            </a:r>
            <a:r>
              <a:rPr lang="en-US" altLang="en-US" dirty="0"/>
              <a:t>}  };</a:t>
            </a:r>
            <a:r>
              <a:rPr lang="en-US" altLang="en-US" sz="1800" dirty="0"/>
              <a:t> </a:t>
            </a:r>
          </a:p>
          <a:p>
            <a:pPr marL="854075" indent="-854075">
              <a:buNone/>
            </a:pPr>
            <a:r>
              <a:rPr lang="en-US" altLang="en-US" b="1" i="1" u="sng" dirty="0">
                <a:cs typeface="Arial" panose="020B0604020202020204" pitchFamily="34" charset="0"/>
                <a:sym typeface="Symbol" panose="05050102010706020507" pitchFamily="18" charset="2"/>
              </a:rPr>
              <a:t>	</a:t>
            </a:r>
            <a:r>
              <a:rPr lang="el-GR" altLang="en-US" b="1" i="1" u="sng" dirty="0">
                <a:cs typeface="Arial" panose="020B0604020202020204" pitchFamily="34" charset="0"/>
                <a:sym typeface="Symbol" panose="05050102010706020507" pitchFamily="18" charset="2"/>
              </a:rPr>
              <a:t></a:t>
            </a:r>
            <a:r>
              <a:rPr lang="en-US" altLang="en-US" i="1" u="sng" dirty="0">
                <a:cs typeface="Arial" panose="020B0604020202020204" pitchFamily="34" charset="0"/>
                <a:sym typeface="Symbol" panose="05050102010706020507" pitchFamily="18" charset="2"/>
              </a:rPr>
              <a:t> </a:t>
            </a:r>
            <a:r>
              <a:rPr lang="en-US" altLang="en-US" u="sng" dirty="0">
                <a:cs typeface="Arial" panose="020B0604020202020204" pitchFamily="34" charset="0"/>
                <a:sym typeface="Symbol" panose="05050102010706020507" pitchFamily="18" charset="2"/>
              </a:rPr>
              <a:t>is given as – _	</a:t>
            </a:r>
            <a:r>
              <a:rPr lang="en-US" altLang="en-US" dirty="0">
                <a:cs typeface="Arial" panose="020B0604020202020204" pitchFamily="34" charset="0"/>
                <a:sym typeface="Symbol" panose="05050102010706020507" pitchFamily="18" charset="2"/>
              </a:rPr>
              <a:t></a:t>
            </a:r>
            <a:r>
              <a:rPr lang="en-US" altLang="en-US" u="sng" dirty="0">
                <a:cs typeface="Arial" panose="020B0604020202020204" pitchFamily="34" charset="0"/>
                <a:sym typeface="Symbol" panose="05050102010706020507" pitchFamily="18" charset="2"/>
              </a:rPr>
              <a:t> 0	 		1 	</a:t>
            </a:r>
          </a:p>
          <a:p>
            <a:pPr marL="854075" indent="-854075">
              <a:buNone/>
            </a:pPr>
            <a:r>
              <a:rPr lang="en-US" altLang="en-US" i="1" dirty="0">
                <a:cs typeface="Arial" panose="020B0604020202020204" pitchFamily="34" charset="0"/>
                <a:sym typeface="Symbol" panose="05050102010706020507" pitchFamily="18" charset="2"/>
              </a:rPr>
              <a:t>	</a:t>
            </a:r>
            <a:r>
              <a:rPr lang="en-US" altLang="en-US" baseline="-25000"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				</a:t>
            </a:r>
            <a:r>
              <a:rPr lang="en-US" altLang="en-US" dirty="0">
                <a:cs typeface="Arial" panose="020B0604020202020204" pitchFamily="34" charset="0"/>
                <a:sym typeface="Symbol" panose="05050102010706020507" pitchFamily="18" charset="2"/>
              </a:rPr>
              <a:t></a:t>
            </a:r>
            <a:r>
              <a:rPr lang="en-US" altLang="en-US" i="1" dirty="0">
                <a:cs typeface="Arial" panose="020B0604020202020204" pitchFamily="34" charset="0"/>
                <a:sym typeface="Symbol" panose="05050102010706020507" pitchFamily="18" charset="2"/>
              </a:rPr>
              <a:t> </a:t>
            </a:r>
            <a:r>
              <a:rPr lang="en-US" altLang="en-US" dirty="0">
                <a:cs typeface="Arial" panose="020B0604020202020204" pitchFamily="34" charset="0"/>
                <a:sym typeface="Symbol" panose="05050102010706020507" pitchFamily="18" charset="2"/>
              </a:rPr>
              <a:t>	</a:t>
            </a:r>
          </a:p>
          <a:p>
            <a:pPr marL="854075" indent="-854075">
              <a:buNone/>
            </a:pPr>
            <a:r>
              <a:rPr lang="en-US" altLang="en-US" dirty="0"/>
              <a:t>	{</a:t>
            </a:r>
            <a:r>
              <a:rPr lang="en-US" altLang="en-US" i="1" dirty="0"/>
              <a:t>b</a:t>
            </a:r>
            <a:r>
              <a:rPr lang="en-US" altLang="en-US" baseline="-25000" dirty="0"/>
              <a:t>1</a:t>
            </a:r>
            <a:r>
              <a:rPr lang="en-US" altLang="en-US" dirty="0"/>
              <a:t>}</a:t>
            </a:r>
            <a:r>
              <a:rPr lang="en-US" altLang="en-US" i="1" dirty="0">
                <a:cs typeface="Arial" panose="020B0604020202020204" pitchFamily="34" charset="0"/>
                <a:sym typeface="Symbol" panose="05050102010706020507" pitchFamily="18" charset="2"/>
              </a:rPr>
              <a:t>			</a:t>
            </a:r>
            <a:r>
              <a:rPr lang="en-US" altLang="en-US" dirty="0">
                <a:cs typeface="Arial" panose="020B0604020202020204" pitchFamily="34" charset="0"/>
                <a:sym typeface="Symbol" panose="05050102010706020507" pitchFamily="18" charset="2"/>
              </a:rPr>
              <a:t></a:t>
            </a:r>
            <a:endParaRPr lang="en-US" altLang="en-US" dirty="0">
              <a:solidFill>
                <a:schemeClr val="bg1">
                  <a:lumMod val="75000"/>
                </a:schemeClr>
              </a:solidFill>
              <a:cs typeface="Arial" panose="020B0604020202020204" pitchFamily="34" charset="0"/>
              <a:sym typeface="Symbol" panose="05050102010706020507" pitchFamily="18" charset="2"/>
            </a:endParaRPr>
          </a:p>
          <a:p>
            <a:pPr marL="854075" indent="-854075">
              <a:buNone/>
            </a:pPr>
            <a:r>
              <a:rPr lang="en-US" altLang="en-US" dirty="0"/>
              <a:t>	{</a:t>
            </a:r>
            <a:r>
              <a:rPr lang="en-US" altLang="en-US" i="1" dirty="0"/>
              <a:t>b</a:t>
            </a:r>
            <a:r>
              <a:rPr lang="en-US" altLang="en-US" baseline="-25000" dirty="0"/>
              <a:t>2</a:t>
            </a:r>
            <a:r>
              <a:rPr lang="en-US" altLang="en-US" dirty="0"/>
              <a:t>}</a:t>
            </a:r>
            <a:r>
              <a:rPr lang="en-US" altLang="en-US" dirty="0">
                <a:cs typeface="Arial" panose="020B0604020202020204" pitchFamily="34" charset="0"/>
                <a:sym typeface="Symbol" panose="05050102010706020507" pitchFamily="18" charset="2"/>
              </a:rPr>
              <a:t>			 </a:t>
            </a:r>
          </a:p>
          <a:p>
            <a:pPr marL="854075" indent="-854075">
              <a:buNone/>
            </a:pPr>
            <a:r>
              <a:rPr lang="en-US" altLang="en-US" dirty="0"/>
              <a:t>	{</a:t>
            </a:r>
            <a:r>
              <a:rPr lang="en-US" altLang="en-US" i="1" dirty="0"/>
              <a:t>b</a:t>
            </a:r>
            <a:r>
              <a:rPr lang="en-US" altLang="en-US" baseline="-25000" dirty="0"/>
              <a:t>3</a:t>
            </a:r>
            <a:r>
              <a:rPr lang="en-US" altLang="en-US" dirty="0"/>
              <a:t>}			</a:t>
            </a:r>
            <a:r>
              <a:rPr lang="en-US" altLang="en-US" dirty="0">
                <a:cs typeface="Arial" panose="020B0604020202020204" pitchFamily="34" charset="0"/>
                <a:sym typeface="Symbol" panose="05050102010706020507" pitchFamily="18" charset="2"/>
              </a:rPr>
              <a:t></a:t>
            </a:r>
            <a:r>
              <a:rPr lang="en-US" altLang="en-US" dirty="0"/>
              <a:t> 	</a:t>
            </a:r>
          </a:p>
          <a:p>
            <a:pPr marL="854075" indent="-854075">
              <a:buNone/>
            </a:pPr>
            <a:r>
              <a:rPr lang="en-US" altLang="en-US" dirty="0"/>
              <a:t>	{</a:t>
            </a:r>
            <a:r>
              <a:rPr lang="en-US" altLang="en-US" i="1" dirty="0"/>
              <a:t>b</a:t>
            </a:r>
            <a:r>
              <a:rPr lang="en-US" altLang="en-US" baseline="-25000" dirty="0"/>
              <a:t>1</a:t>
            </a:r>
            <a:r>
              <a:rPr lang="en-US" altLang="en-US" dirty="0"/>
              <a:t>, </a:t>
            </a:r>
            <a:r>
              <a:rPr lang="en-US" altLang="en-US" i="1" dirty="0"/>
              <a:t>b</a:t>
            </a:r>
            <a:r>
              <a:rPr lang="en-US" altLang="en-US" baseline="-25000" dirty="0"/>
              <a:t>2</a:t>
            </a:r>
            <a:r>
              <a:rPr lang="en-US" altLang="en-US" dirty="0"/>
              <a:t>}		</a:t>
            </a:r>
            <a:r>
              <a:rPr lang="en-US" altLang="en-US" dirty="0">
                <a:cs typeface="Arial" panose="020B0604020202020204" pitchFamily="34" charset="0"/>
                <a:sym typeface="Symbol" panose="05050102010706020507" pitchFamily="18" charset="2"/>
              </a:rPr>
              <a:t></a:t>
            </a:r>
            <a:r>
              <a:rPr lang="en-US" altLang="en-US" dirty="0"/>
              <a:t> </a:t>
            </a:r>
          </a:p>
          <a:p>
            <a:pPr marL="854075" indent="-854075">
              <a:buNone/>
            </a:pPr>
            <a:r>
              <a:rPr lang="en-US" altLang="en-US" dirty="0"/>
              <a:t>	{</a:t>
            </a:r>
            <a:r>
              <a:rPr lang="en-US" altLang="en-US" i="1" dirty="0"/>
              <a:t>b</a:t>
            </a:r>
            <a:r>
              <a:rPr lang="en-US" altLang="en-US" baseline="-25000" dirty="0"/>
              <a:t>1</a:t>
            </a:r>
            <a:r>
              <a:rPr lang="en-US" altLang="en-US" dirty="0"/>
              <a:t>, </a:t>
            </a:r>
            <a:r>
              <a:rPr lang="en-US" altLang="en-US" i="1" dirty="0"/>
              <a:t>b</a:t>
            </a:r>
            <a:r>
              <a:rPr lang="en-US" altLang="en-US" baseline="-25000" dirty="0"/>
              <a:t>3</a:t>
            </a:r>
            <a:r>
              <a:rPr lang="en-US" altLang="en-US" dirty="0"/>
              <a:t>}		</a:t>
            </a:r>
            <a:r>
              <a:rPr lang="en-US" altLang="en-US" dirty="0">
                <a:cs typeface="Arial" panose="020B0604020202020204" pitchFamily="34" charset="0"/>
                <a:sym typeface="Symbol" panose="05050102010706020507" pitchFamily="18" charset="2"/>
              </a:rPr>
              <a:t></a:t>
            </a:r>
            <a:r>
              <a:rPr lang="en-US" altLang="en-US" dirty="0"/>
              <a:t> </a:t>
            </a:r>
            <a:r>
              <a:rPr lang="en-US" altLang="en-US" dirty="0">
                <a:solidFill>
                  <a:schemeClr val="bg1">
                    <a:lumMod val="75000"/>
                  </a:schemeClr>
                </a:solidFill>
              </a:rPr>
              <a:t>	</a:t>
            </a:r>
          </a:p>
          <a:p>
            <a:pPr marL="854075" indent="-854075">
              <a:buNone/>
            </a:pPr>
            <a:r>
              <a:rPr lang="en-US" altLang="en-US" dirty="0"/>
              <a:t>	{</a:t>
            </a:r>
            <a:r>
              <a:rPr lang="en-US" altLang="en-US" i="1" dirty="0"/>
              <a:t>b</a:t>
            </a:r>
            <a:r>
              <a:rPr lang="en-US" altLang="en-US" baseline="-25000" dirty="0"/>
              <a:t>2</a:t>
            </a:r>
            <a:r>
              <a:rPr lang="en-US" altLang="en-US" dirty="0"/>
              <a:t>, </a:t>
            </a:r>
            <a:r>
              <a:rPr lang="en-US" altLang="en-US" i="1" dirty="0"/>
              <a:t>b</a:t>
            </a:r>
            <a:r>
              <a:rPr lang="en-US" altLang="en-US" baseline="-25000" dirty="0"/>
              <a:t>3</a:t>
            </a:r>
            <a:r>
              <a:rPr lang="en-US" altLang="en-US" dirty="0"/>
              <a:t>}		</a:t>
            </a:r>
            <a:r>
              <a:rPr lang="en-US" altLang="en-US" dirty="0">
                <a:cs typeface="Arial" panose="020B0604020202020204" pitchFamily="34" charset="0"/>
                <a:sym typeface="Symbol" panose="05050102010706020507" pitchFamily="18" charset="2"/>
              </a:rPr>
              <a:t></a:t>
            </a:r>
            <a:r>
              <a:rPr lang="en-US" altLang="en-US" dirty="0"/>
              <a:t> </a:t>
            </a:r>
            <a:r>
              <a:rPr lang="en-US" altLang="en-US" dirty="0">
                <a:cs typeface="Arial" panose="020B0604020202020204" pitchFamily="34" charset="0"/>
                <a:sym typeface="Symbol" panose="05050102010706020507" pitchFamily="18" charset="2"/>
              </a:rPr>
              <a:t>	</a:t>
            </a:r>
          </a:p>
          <a:p>
            <a:pPr marL="854075" indent="-854075">
              <a:buNone/>
            </a:pPr>
            <a:r>
              <a:rPr lang="en-US" altLang="en-US" dirty="0">
                <a:cs typeface="Arial" panose="020B0604020202020204" pitchFamily="34" charset="0"/>
                <a:sym typeface="Symbol" panose="05050102010706020507" pitchFamily="18" charset="2"/>
              </a:rPr>
              <a:t>	</a:t>
            </a:r>
            <a:r>
              <a:rPr lang="en-US" altLang="en-US" dirty="0"/>
              <a:t>{</a:t>
            </a:r>
            <a:r>
              <a:rPr lang="en-US" altLang="en-US" i="1" dirty="0"/>
              <a:t>b</a:t>
            </a:r>
            <a:r>
              <a:rPr lang="en-US" altLang="en-US" baseline="-25000" dirty="0"/>
              <a:t>1</a:t>
            </a:r>
            <a:r>
              <a:rPr lang="en-US" altLang="en-US" dirty="0"/>
              <a:t>, </a:t>
            </a:r>
            <a:r>
              <a:rPr lang="en-US" altLang="en-US" i="1" dirty="0"/>
              <a:t>b</a:t>
            </a:r>
            <a:r>
              <a:rPr lang="en-US" altLang="en-US" baseline="-25000" dirty="0"/>
              <a:t>2</a:t>
            </a:r>
            <a:r>
              <a:rPr lang="en-US" altLang="en-US" dirty="0"/>
              <a:t>, </a:t>
            </a:r>
            <a:r>
              <a:rPr lang="en-US" altLang="en-US" i="1" dirty="0"/>
              <a:t>b</a:t>
            </a:r>
            <a:r>
              <a:rPr lang="en-US" altLang="en-US" baseline="-25000" dirty="0"/>
              <a:t>3</a:t>
            </a:r>
            <a:r>
              <a:rPr lang="en-US" altLang="en-US" dirty="0"/>
              <a:t>}		</a:t>
            </a:r>
            <a:r>
              <a:rPr lang="en-US" altLang="en-US" dirty="0">
                <a:cs typeface="Arial" panose="020B0604020202020204" pitchFamily="34" charset="0"/>
                <a:sym typeface="Symbol" panose="05050102010706020507" pitchFamily="18" charset="2"/>
              </a:rPr>
              <a:t></a:t>
            </a:r>
            <a:br>
              <a:rPr lang="en-US" altLang="en-US" dirty="0"/>
            </a:br>
            <a:endParaRPr lang="en-US" altLang="en-US" dirty="0"/>
          </a:p>
          <a:p>
            <a:pPr marL="0" indent="0">
              <a:buNone/>
            </a:pPr>
            <a:r>
              <a:rPr lang="el-GR" altLang="en-US" b="1" dirty="0">
                <a:cs typeface="Arial" panose="020B0604020202020204" pitchFamily="34" charset="0"/>
              </a:rPr>
              <a:t>Σ</a:t>
            </a:r>
            <a:r>
              <a:rPr lang="en-US" altLang="en-US" dirty="0">
                <a:cs typeface="Arial" panose="020B0604020202020204" pitchFamily="34" charset="0"/>
              </a:rPr>
              <a:t> = {0, 1}.</a:t>
            </a:r>
          </a:p>
          <a:p>
            <a:pPr marL="0" indent="0">
              <a:buNone/>
            </a:pPr>
            <a:r>
              <a:rPr lang="en-US" altLang="en-US" b="1" i="1" dirty="0">
                <a:cs typeface="Arial" panose="020B0604020202020204" pitchFamily="34" charset="0"/>
                <a:sym typeface="Symbol" panose="05050102010706020507" pitchFamily="18" charset="2"/>
              </a:rPr>
              <a:t>q</a:t>
            </a:r>
            <a:r>
              <a:rPr lang="en-US" altLang="en-US" b="1" baseline="-25000" dirty="0">
                <a:cs typeface="Arial" panose="020B0604020202020204" pitchFamily="34" charset="0"/>
                <a:sym typeface="Symbol" panose="05050102010706020507" pitchFamily="18" charset="2"/>
              </a:rPr>
              <a:t>0</a:t>
            </a:r>
            <a:r>
              <a:rPr lang="en-US" altLang="en-US" dirty="0">
                <a:cs typeface="Arial" panose="020B0604020202020204" pitchFamily="34" charset="0"/>
              </a:rPr>
              <a:t> = </a:t>
            </a:r>
            <a:r>
              <a:rPr lang="en-US" altLang="en-US" i="1" dirty="0">
                <a:sym typeface="Symbol" panose="05050102010706020507" pitchFamily="18" charset="2"/>
              </a:rPr>
              <a:t>E</a:t>
            </a:r>
            <a:r>
              <a:rPr lang="en-US" altLang="en-US" dirty="0">
                <a:sym typeface="Symbol" panose="05050102010706020507" pitchFamily="18" charset="2"/>
              </a:rPr>
              <a:t>({</a:t>
            </a:r>
            <a:r>
              <a:rPr lang="en-US" altLang="en-US" i="1" dirty="0">
                <a:cs typeface="Arial" panose="020B0604020202020204" pitchFamily="34" charset="0"/>
                <a:sym typeface="Symbol" panose="05050102010706020507" pitchFamily="18" charset="2"/>
              </a:rPr>
              <a:t>b</a:t>
            </a:r>
            <a:r>
              <a:rPr lang="en-US" altLang="en-US" baseline="-25000" dirty="0">
                <a:cs typeface="Arial" panose="020B0604020202020204" pitchFamily="34" charset="0"/>
                <a:sym typeface="Symbol" panose="05050102010706020507" pitchFamily="18" charset="2"/>
              </a:rPr>
              <a:t>1</a:t>
            </a:r>
            <a:r>
              <a:rPr lang="en-US" altLang="en-US" dirty="0">
                <a:cs typeface="Arial" panose="020B0604020202020204" pitchFamily="34" charset="0"/>
                <a:sym typeface="Symbol" panose="05050102010706020507" pitchFamily="18" charset="2"/>
              </a:rPr>
              <a:t>}) = {</a:t>
            </a:r>
            <a:r>
              <a:rPr lang="en-US" altLang="en-US" i="1" dirty="0">
                <a:cs typeface="Arial" panose="020B0604020202020204" pitchFamily="34" charset="0"/>
                <a:sym typeface="Symbol" panose="05050102010706020507" pitchFamily="18" charset="2"/>
              </a:rPr>
              <a:t>b</a:t>
            </a:r>
            <a:r>
              <a:rPr lang="en-US" altLang="en-US" baseline="-25000" dirty="0">
                <a:cs typeface="Arial" panose="020B0604020202020204" pitchFamily="34" charset="0"/>
                <a:sym typeface="Symbol" panose="05050102010706020507" pitchFamily="18" charset="2"/>
              </a:rPr>
              <a:t>1</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b</a:t>
            </a:r>
            <a:r>
              <a:rPr lang="en-US" altLang="en-US" baseline="-25000" dirty="0">
                <a:cs typeface="Arial" panose="020B0604020202020204" pitchFamily="34" charset="0"/>
                <a:sym typeface="Symbol" panose="05050102010706020507" pitchFamily="18" charset="2"/>
              </a:rPr>
              <a:t>3</a:t>
            </a:r>
            <a:r>
              <a:rPr lang="en-US" altLang="en-US" dirty="0">
                <a:cs typeface="Arial" panose="020B0604020202020204" pitchFamily="34" charset="0"/>
                <a:sym typeface="Symbol" panose="05050102010706020507" pitchFamily="18" charset="2"/>
              </a:rPr>
              <a:t>} is the start state; </a:t>
            </a:r>
          </a:p>
          <a:p>
            <a:pPr marL="0" indent="0">
              <a:buNone/>
            </a:pPr>
            <a:r>
              <a:rPr lang="en-US" altLang="en-US" b="1" i="1" dirty="0">
                <a:cs typeface="Arial" panose="020B0604020202020204" pitchFamily="34" charset="0"/>
                <a:sym typeface="Symbol" panose="05050102010706020507" pitchFamily="18" charset="2"/>
              </a:rPr>
              <a:t>F</a:t>
            </a:r>
            <a:r>
              <a:rPr lang="en-US" altLang="en-US" dirty="0">
                <a:cs typeface="Arial" panose="020B0604020202020204" pitchFamily="34" charset="0"/>
                <a:sym typeface="Symbol" panose="05050102010706020507" pitchFamily="18" charset="2"/>
              </a:rPr>
              <a:t> = {{</a:t>
            </a:r>
            <a:r>
              <a:rPr lang="en-US" altLang="en-US" i="1" dirty="0">
                <a:cs typeface="Arial" panose="020B0604020202020204" pitchFamily="34" charset="0"/>
                <a:sym typeface="Symbol" panose="05050102010706020507" pitchFamily="18" charset="2"/>
              </a:rPr>
              <a:t>b</a:t>
            </a:r>
            <a:r>
              <a:rPr lang="en-US" altLang="en-US" baseline="-25000" dirty="0">
                <a:cs typeface="Arial" panose="020B0604020202020204" pitchFamily="34" charset="0"/>
                <a:sym typeface="Symbol" panose="05050102010706020507" pitchFamily="18" charset="2"/>
              </a:rPr>
              <a:t>1</a:t>
            </a:r>
            <a:r>
              <a:rPr lang="en-US" altLang="en-US" dirty="0">
                <a:cs typeface="Arial" panose="020B0604020202020204" pitchFamily="34" charset="0"/>
                <a:sym typeface="Symbol" panose="05050102010706020507" pitchFamily="18" charset="2"/>
              </a:rPr>
              <a:t>}, </a:t>
            </a:r>
            <a:r>
              <a:rPr lang="en-US" altLang="en-US" dirty="0"/>
              <a:t>{</a:t>
            </a:r>
            <a:r>
              <a:rPr lang="en-US" altLang="en-US" i="1" dirty="0"/>
              <a:t>b</a:t>
            </a:r>
            <a:r>
              <a:rPr lang="en-US" altLang="en-US" baseline="-25000" dirty="0"/>
              <a:t>1</a:t>
            </a:r>
            <a:r>
              <a:rPr lang="en-US" altLang="en-US" dirty="0"/>
              <a:t>, </a:t>
            </a:r>
            <a:r>
              <a:rPr lang="en-US" altLang="en-US" i="1" dirty="0"/>
              <a:t>b</a:t>
            </a:r>
            <a:r>
              <a:rPr lang="en-US" altLang="en-US" baseline="-25000" dirty="0"/>
              <a:t>2</a:t>
            </a:r>
            <a:r>
              <a:rPr lang="en-US" altLang="en-US" dirty="0"/>
              <a:t>}, {</a:t>
            </a:r>
            <a:r>
              <a:rPr lang="en-US" altLang="en-US" i="1" dirty="0"/>
              <a:t>b</a:t>
            </a:r>
            <a:r>
              <a:rPr lang="en-US" altLang="en-US" baseline="-25000" dirty="0"/>
              <a:t>1</a:t>
            </a:r>
            <a:r>
              <a:rPr lang="en-US" altLang="en-US" dirty="0"/>
              <a:t>, </a:t>
            </a:r>
            <a:r>
              <a:rPr lang="en-US" altLang="en-US" i="1" dirty="0"/>
              <a:t>b</a:t>
            </a:r>
            <a:r>
              <a:rPr lang="en-US" altLang="en-US" baseline="-25000" dirty="0"/>
              <a:t>3</a:t>
            </a:r>
            <a:r>
              <a:rPr lang="en-US" altLang="en-US" dirty="0"/>
              <a:t>}, {</a:t>
            </a:r>
            <a:r>
              <a:rPr lang="en-US" altLang="en-US" i="1" dirty="0"/>
              <a:t>b</a:t>
            </a:r>
            <a:r>
              <a:rPr lang="en-US" altLang="en-US" baseline="-25000" dirty="0"/>
              <a:t>1</a:t>
            </a:r>
            <a:r>
              <a:rPr lang="en-US" altLang="en-US" dirty="0"/>
              <a:t>, </a:t>
            </a:r>
            <a:r>
              <a:rPr lang="en-US" altLang="en-US" i="1" dirty="0"/>
              <a:t>b</a:t>
            </a:r>
            <a:r>
              <a:rPr lang="en-US" altLang="en-US" baseline="-25000" dirty="0"/>
              <a:t>2</a:t>
            </a:r>
            <a:r>
              <a:rPr lang="en-US" altLang="en-US" dirty="0"/>
              <a:t>, </a:t>
            </a:r>
            <a:r>
              <a:rPr lang="en-US" altLang="en-US" i="1" dirty="0"/>
              <a:t>b</a:t>
            </a:r>
            <a:r>
              <a:rPr lang="en-US" altLang="en-US" baseline="-25000" dirty="0"/>
              <a:t>3</a:t>
            </a:r>
            <a:r>
              <a:rPr lang="en-US" altLang="en-US" dirty="0"/>
              <a:t>}</a:t>
            </a:r>
            <a:r>
              <a:rPr lang="en-US" altLang="en-US" dirty="0">
                <a:cs typeface="Arial" panose="020B0604020202020204" pitchFamily="34" charset="0"/>
                <a:sym typeface="Symbol" panose="05050102010706020507" pitchFamily="18" charset="2"/>
              </a:rPr>
              <a:t>}.</a:t>
            </a:r>
            <a:r>
              <a:rPr lang="el-GR" altLang="en-US" i="1" dirty="0">
                <a:cs typeface="Arial" panose="020B0604020202020204" pitchFamily="34" charset="0"/>
                <a:sym typeface="Symbol" panose="05050102010706020507" pitchFamily="18" charset="2"/>
              </a:rPr>
              <a:t> </a:t>
            </a:r>
            <a:endParaRPr lang="en-US" altLang="en-US" dirty="0">
              <a:cs typeface="Arial" panose="020B0604020202020204" pitchFamily="34" charset="0"/>
              <a:sym typeface="Symbol" panose="05050102010706020507" pitchFamily="18" charset="2"/>
            </a:endParaRPr>
          </a:p>
        </p:txBody>
      </p:sp>
      <p:sp>
        <p:nvSpPr>
          <p:cNvPr id="11" name="Text Box 9">
            <a:extLst>
              <a:ext uri="{FF2B5EF4-FFF2-40B4-BE49-F238E27FC236}">
                <a16:creationId xmlns:a16="http://schemas.microsoft.com/office/drawing/2014/main" id="{9D26A0DC-B891-4223-AA15-014995D9B366}"/>
              </a:ext>
            </a:extLst>
          </p:cNvPr>
          <p:cNvSpPr txBox="1">
            <a:spLocks noChangeArrowheads="1"/>
          </p:cNvSpPr>
          <p:nvPr/>
        </p:nvSpPr>
        <p:spPr bwMode="auto">
          <a:xfrm>
            <a:off x="186438" y="1931300"/>
            <a:ext cx="471377" cy="275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Tx/>
              <a:buNone/>
            </a:pPr>
            <a:r>
              <a:rPr lang="en-US" altLang="en-US" sz="1200"/>
              <a:t>0</a:t>
            </a:r>
          </a:p>
        </p:txBody>
      </p:sp>
      <p:grpSp>
        <p:nvGrpSpPr>
          <p:cNvPr id="59" name="Group 58">
            <a:extLst>
              <a:ext uri="{FF2B5EF4-FFF2-40B4-BE49-F238E27FC236}">
                <a16:creationId xmlns:a16="http://schemas.microsoft.com/office/drawing/2014/main" id="{81024FFC-7BF4-40CC-9824-2F67D9391963}"/>
              </a:ext>
            </a:extLst>
          </p:cNvPr>
          <p:cNvGrpSpPr/>
          <p:nvPr/>
        </p:nvGrpSpPr>
        <p:grpSpPr>
          <a:xfrm>
            <a:off x="927173" y="864394"/>
            <a:ext cx="2154865" cy="1968500"/>
            <a:chOff x="927173" y="864394"/>
            <a:chExt cx="2154865" cy="1968500"/>
          </a:xfrm>
        </p:grpSpPr>
        <p:sp>
          <p:nvSpPr>
            <p:cNvPr id="6" name="Oval 4">
              <a:extLst>
                <a:ext uri="{FF2B5EF4-FFF2-40B4-BE49-F238E27FC236}">
                  <a16:creationId xmlns:a16="http://schemas.microsoft.com/office/drawing/2014/main" id="{3E0C12DE-F85B-4D84-92F5-E486D3AE2C8A}"/>
                </a:ext>
              </a:extLst>
            </p:cNvPr>
            <p:cNvSpPr>
              <a:spLocks noChangeArrowheads="1"/>
            </p:cNvSpPr>
            <p:nvPr/>
          </p:nvSpPr>
          <p:spPr bwMode="auto">
            <a:xfrm>
              <a:off x="1735247" y="864394"/>
              <a:ext cx="606056" cy="571500"/>
            </a:xfrm>
            <a:prstGeom prst="ellipse">
              <a:avLst/>
            </a:prstGeom>
            <a:noFill/>
            <a:ln w="38100" cmpd="dbl">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spcBef>
                  <a:spcPct val="0"/>
                </a:spcBef>
                <a:buFontTx/>
                <a:buNone/>
              </a:pPr>
              <a:r>
                <a:rPr lang="en-US" altLang="en-US" sz="1800" i="1"/>
                <a:t>b</a:t>
              </a:r>
              <a:r>
                <a:rPr lang="en-US" altLang="en-US" sz="1800" baseline="-25000"/>
                <a:t>1</a:t>
              </a:r>
            </a:p>
          </p:txBody>
        </p:sp>
        <p:sp>
          <p:nvSpPr>
            <p:cNvPr id="7" name="Line 5">
              <a:extLst>
                <a:ext uri="{FF2B5EF4-FFF2-40B4-BE49-F238E27FC236}">
                  <a16:creationId xmlns:a16="http://schemas.microsoft.com/office/drawing/2014/main" id="{0303F474-91ED-4122-BA69-60130B22792F}"/>
                </a:ext>
              </a:extLst>
            </p:cNvPr>
            <p:cNvSpPr>
              <a:spLocks noChangeShapeType="1"/>
            </p:cNvSpPr>
            <p:nvPr/>
          </p:nvSpPr>
          <p:spPr bwMode="auto">
            <a:xfrm>
              <a:off x="1263871" y="1118394"/>
              <a:ext cx="471377" cy="0"/>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8" name="Oval 6">
              <a:extLst>
                <a:ext uri="{FF2B5EF4-FFF2-40B4-BE49-F238E27FC236}">
                  <a16:creationId xmlns:a16="http://schemas.microsoft.com/office/drawing/2014/main" id="{7B55ADC4-65C5-4CDF-895F-7400C0FB3741}"/>
                </a:ext>
              </a:extLst>
            </p:cNvPr>
            <p:cNvSpPr>
              <a:spLocks noChangeArrowheads="1"/>
            </p:cNvSpPr>
            <p:nvPr/>
          </p:nvSpPr>
          <p:spPr bwMode="auto">
            <a:xfrm>
              <a:off x="927173" y="2261394"/>
              <a:ext cx="606056" cy="5715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spcBef>
                  <a:spcPct val="0"/>
                </a:spcBef>
                <a:buFontTx/>
                <a:buNone/>
              </a:pPr>
              <a:r>
                <a:rPr lang="en-US" altLang="en-US" sz="1800" i="1"/>
                <a:t>b</a:t>
              </a:r>
              <a:r>
                <a:rPr lang="en-US" altLang="en-US" sz="1800" baseline="-25000"/>
                <a:t>2</a:t>
              </a:r>
            </a:p>
          </p:txBody>
        </p:sp>
        <p:sp>
          <p:nvSpPr>
            <p:cNvPr id="9" name="Oval 7">
              <a:extLst>
                <a:ext uri="{FF2B5EF4-FFF2-40B4-BE49-F238E27FC236}">
                  <a16:creationId xmlns:a16="http://schemas.microsoft.com/office/drawing/2014/main" id="{7C5C2C4D-B1CF-42AC-B672-3FF36CAE4894}"/>
                </a:ext>
              </a:extLst>
            </p:cNvPr>
            <p:cNvSpPr>
              <a:spLocks noChangeArrowheads="1"/>
            </p:cNvSpPr>
            <p:nvPr/>
          </p:nvSpPr>
          <p:spPr bwMode="auto">
            <a:xfrm>
              <a:off x="2475982" y="2250811"/>
              <a:ext cx="606056" cy="5715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spcBef>
                  <a:spcPct val="0"/>
                </a:spcBef>
                <a:buFontTx/>
                <a:buNone/>
              </a:pPr>
              <a:r>
                <a:rPr lang="en-US" altLang="en-US" sz="1800" i="1"/>
                <a:t>b</a:t>
              </a:r>
              <a:r>
                <a:rPr lang="en-US" altLang="en-US" sz="1800" baseline="-25000"/>
                <a:t>3</a:t>
              </a:r>
            </a:p>
          </p:txBody>
        </p:sp>
        <p:cxnSp>
          <p:nvCxnSpPr>
            <p:cNvPr id="10" name="AutoShape 8">
              <a:extLst>
                <a:ext uri="{FF2B5EF4-FFF2-40B4-BE49-F238E27FC236}">
                  <a16:creationId xmlns:a16="http://schemas.microsoft.com/office/drawing/2014/main" id="{599F92CF-79EE-4E8B-9466-06BABB7A6BE0}"/>
                </a:ext>
              </a:extLst>
            </p:cNvPr>
            <p:cNvCxnSpPr>
              <a:cxnSpLocks noChangeShapeType="1"/>
              <a:stCxn id="6" idx="4"/>
              <a:endCxn id="8" idx="0"/>
            </p:cNvCxnSpPr>
            <p:nvPr/>
          </p:nvCxnSpPr>
          <p:spPr bwMode="auto">
            <a:xfrm flipH="1">
              <a:off x="1230201" y="1451769"/>
              <a:ext cx="808074" cy="809625"/>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sp>
          <p:nvSpPr>
            <p:cNvPr id="12" name="Text Box 10">
              <a:extLst>
                <a:ext uri="{FF2B5EF4-FFF2-40B4-BE49-F238E27FC236}">
                  <a16:creationId xmlns:a16="http://schemas.microsoft.com/office/drawing/2014/main" id="{36544456-BF22-4327-B87D-C0B171034F6C}"/>
                </a:ext>
              </a:extLst>
            </p:cNvPr>
            <p:cNvSpPr txBox="1">
              <a:spLocks noChangeArrowheads="1"/>
            </p:cNvSpPr>
            <p:nvPr/>
          </p:nvSpPr>
          <p:spPr bwMode="auto">
            <a:xfrm>
              <a:off x="1331210" y="1500717"/>
              <a:ext cx="471377" cy="275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Tx/>
                <a:buNone/>
              </a:pPr>
              <a:r>
                <a:rPr lang="en-US" altLang="en-US" sz="1200"/>
                <a:t>1</a:t>
              </a:r>
            </a:p>
          </p:txBody>
        </p:sp>
        <p:cxnSp>
          <p:nvCxnSpPr>
            <p:cNvPr id="13" name="AutoShape 11">
              <a:extLst>
                <a:ext uri="{FF2B5EF4-FFF2-40B4-BE49-F238E27FC236}">
                  <a16:creationId xmlns:a16="http://schemas.microsoft.com/office/drawing/2014/main" id="{AD76CAD3-138D-405A-9D8E-182412BEFF30}"/>
                </a:ext>
              </a:extLst>
            </p:cNvPr>
            <p:cNvCxnSpPr>
              <a:cxnSpLocks noChangeShapeType="1"/>
              <a:stCxn id="8" idx="6"/>
              <a:endCxn id="9" idx="2"/>
            </p:cNvCxnSpPr>
            <p:nvPr/>
          </p:nvCxnSpPr>
          <p:spPr bwMode="auto">
            <a:xfrm flipV="1">
              <a:off x="1533229" y="2536561"/>
              <a:ext cx="942753" cy="10583"/>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14" name="AutoShape 12">
              <a:extLst>
                <a:ext uri="{FF2B5EF4-FFF2-40B4-BE49-F238E27FC236}">
                  <a16:creationId xmlns:a16="http://schemas.microsoft.com/office/drawing/2014/main" id="{0AFCB752-DCAF-4DA4-B86C-182823FFBBB2}"/>
                </a:ext>
              </a:extLst>
            </p:cNvPr>
            <p:cNvCxnSpPr>
              <a:cxnSpLocks noChangeShapeType="1"/>
              <a:stCxn id="9" idx="1"/>
              <a:endCxn id="6" idx="5"/>
            </p:cNvCxnSpPr>
            <p:nvPr/>
          </p:nvCxnSpPr>
          <p:spPr bwMode="auto">
            <a:xfrm rot="5400000" flipH="1">
              <a:off x="1925778" y="1695567"/>
              <a:ext cx="965729" cy="311445"/>
            </a:xfrm>
            <a:prstGeom prst="bentConnector3">
              <a:avLst>
                <a:gd name="adj1" fmla="val 50824"/>
              </a:avLst>
            </a:prstGeom>
            <a:noFill/>
            <a:ln w="28575">
              <a:solidFill>
                <a:schemeClr val="tx1"/>
              </a:solidFill>
              <a:miter lim="800000"/>
              <a:headEnd type="triangle" w="lg" len="med"/>
              <a:tailEnd type="none" w="lg" len="med"/>
            </a:ln>
            <a:extLst>
              <a:ext uri="{909E8E84-426E-40DD-AFC4-6F175D3DCCD1}">
                <a14:hiddenFill xmlns:a14="http://schemas.microsoft.com/office/drawing/2010/main">
                  <a:noFill/>
                </a14:hiddenFill>
              </a:ext>
            </a:extLst>
          </p:spPr>
        </p:cxnSp>
        <p:cxnSp>
          <p:nvCxnSpPr>
            <p:cNvPr id="15" name="AutoShape 13">
              <a:extLst>
                <a:ext uri="{FF2B5EF4-FFF2-40B4-BE49-F238E27FC236}">
                  <a16:creationId xmlns:a16="http://schemas.microsoft.com/office/drawing/2014/main" id="{7F1F6DDE-4206-4B98-BC89-1EA75EC15C2B}"/>
                </a:ext>
              </a:extLst>
            </p:cNvPr>
            <p:cNvCxnSpPr>
              <a:cxnSpLocks noChangeShapeType="1"/>
              <a:stCxn id="9" idx="0"/>
              <a:endCxn id="6" idx="6"/>
            </p:cNvCxnSpPr>
            <p:nvPr/>
          </p:nvCxnSpPr>
          <p:spPr bwMode="auto">
            <a:xfrm rot="5400000" flipH="1">
              <a:off x="2018241" y="1490041"/>
              <a:ext cx="1100667" cy="420872"/>
            </a:xfrm>
            <a:prstGeom prst="bentConnector2">
              <a:avLst/>
            </a:prstGeom>
            <a:noFill/>
            <a:ln w="28575">
              <a:solidFill>
                <a:schemeClr val="tx1"/>
              </a:solidFill>
              <a:miter lim="800000"/>
              <a:headEnd/>
              <a:tailEnd type="triangle" w="lg" len="med"/>
            </a:ln>
            <a:extLst>
              <a:ext uri="{909E8E84-426E-40DD-AFC4-6F175D3DCCD1}">
                <a14:hiddenFill xmlns:a14="http://schemas.microsoft.com/office/drawing/2010/main">
                  <a:noFill/>
                </a14:hiddenFill>
              </a:ext>
            </a:extLst>
          </p:spPr>
        </p:cxnSp>
        <p:cxnSp>
          <p:nvCxnSpPr>
            <p:cNvPr id="16" name="AutoShape 14">
              <a:extLst>
                <a:ext uri="{FF2B5EF4-FFF2-40B4-BE49-F238E27FC236}">
                  <a16:creationId xmlns:a16="http://schemas.microsoft.com/office/drawing/2014/main" id="{00689BFB-74D2-45D8-9933-F3CD322C076B}"/>
                </a:ext>
              </a:extLst>
            </p:cNvPr>
            <p:cNvCxnSpPr>
              <a:cxnSpLocks noChangeShapeType="1"/>
              <a:stCxn id="8" idx="2"/>
              <a:endCxn id="8" idx="1"/>
            </p:cNvCxnSpPr>
            <p:nvPr/>
          </p:nvCxnSpPr>
          <p:spPr bwMode="auto">
            <a:xfrm rot="10800000" flipH="1">
              <a:off x="927173" y="2344738"/>
              <a:ext cx="88383" cy="202406"/>
            </a:xfrm>
            <a:prstGeom prst="curvedConnector4">
              <a:avLst>
                <a:gd name="adj1" fmla="val -507940"/>
                <a:gd name="adj2" fmla="val 262088"/>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sp>
          <p:nvSpPr>
            <p:cNvPr id="17" name="Text Box 15">
              <a:extLst>
                <a:ext uri="{FF2B5EF4-FFF2-40B4-BE49-F238E27FC236}">
                  <a16:creationId xmlns:a16="http://schemas.microsoft.com/office/drawing/2014/main" id="{4994012E-11A8-4618-93EF-A420075E26AE}"/>
                </a:ext>
              </a:extLst>
            </p:cNvPr>
            <p:cNvSpPr txBox="1">
              <a:spLocks noChangeArrowheads="1"/>
            </p:cNvSpPr>
            <p:nvPr/>
          </p:nvSpPr>
          <p:spPr bwMode="auto">
            <a:xfrm>
              <a:off x="1735247" y="2528623"/>
              <a:ext cx="472780" cy="273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Tx/>
                <a:buNone/>
              </a:pPr>
              <a:r>
                <a:rPr lang="en-US" altLang="en-US" sz="1200"/>
                <a:t>0,1</a:t>
              </a:r>
            </a:p>
          </p:txBody>
        </p:sp>
        <p:sp>
          <p:nvSpPr>
            <p:cNvPr id="18" name="Text Box 16">
              <a:extLst>
                <a:ext uri="{FF2B5EF4-FFF2-40B4-BE49-F238E27FC236}">
                  <a16:creationId xmlns:a16="http://schemas.microsoft.com/office/drawing/2014/main" id="{2123D9DF-1128-426E-B505-B02CF5A14F62}"/>
                </a:ext>
              </a:extLst>
            </p:cNvPr>
            <p:cNvSpPr txBox="1">
              <a:spLocks noChangeArrowheads="1"/>
            </p:cNvSpPr>
            <p:nvPr/>
          </p:nvSpPr>
          <p:spPr bwMode="auto">
            <a:xfrm>
              <a:off x="2474579" y="1118394"/>
              <a:ext cx="472780" cy="275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Tx/>
                <a:buNone/>
              </a:pPr>
              <a:r>
                <a:rPr lang="en-US" altLang="en-US" sz="1200"/>
                <a:t>0</a:t>
              </a:r>
            </a:p>
          </p:txBody>
        </p:sp>
        <p:sp>
          <p:nvSpPr>
            <p:cNvPr id="19" name="Text Box 17">
              <a:extLst>
                <a:ext uri="{FF2B5EF4-FFF2-40B4-BE49-F238E27FC236}">
                  <a16:creationId xmlns:a16="http://schemas.microsoft.com/office/drawing/2014/main" id="{2F24B319-01A6-48AC-84D5-6C661D5D51CC}"/>
                </a:ext>
              </a:extLst>
            </p:cNvPr>
            <p:cNvSpPr txBox="1">
              <a:spLocks noChangeArrowheads="1"/>
            </p:cNvSpPr>
            <p:nvPr/>
          </p:nvSpPr>
          <p:spPr bwMode="auto">
            <a:xfrm>
              <a:off x="2227535" y="1576123"/>
              <a:ext cx="471377" cy="273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Tx/>
                <a:buNone/>
              </a:pPr>
              <a:r>
                <a:rPr lang="el-GR" altLang="en-US" sz="1200" i="1"/>
                <a:t>ε</a:t>
              </a:r>
              <a:endParaRPr lang="en-US" altLang="en-US" sz="1200"/>
            </a:p>
          </p:txBody>
        </p:sp>
      </p:grpSp>
      <p:sp>
        <p:nvSpPr>
          <p:cNvPr id="20" name="Rectangle 18">
            <a:extLst>
              <a:ext uri="{FF2B5EF4-FFF2-40B4-BE49-F238E27FC236}">
                <a16:creationId xmlns:a16="http://schemas.microsoft.com/office/drawing/2014/main" id="{8A04E278-27AE-403A-85E2-1F7A23966870}"/>
              </a:ext>
            </a:extLst>
          </p:cNvPr>
          <p:cNvSpPr>
            <a:spLocks noChangeArrowheads="1"/>
          </p:cNvSpPr>
          <p:nvPr/>
        </p:nvSpPr>
        <p:spPr bwMode="auto">
          <a:xfrm>
            <a:off x="0" y="3122876"/>
            <a:ext cx="5105400" cy="3297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119063" indent="-119063" eaLnBrk="0" hangingPunct="0">
              <a:defRPr sz="3000">
                <a:solidFill>
                  <a:schemeClr val="tx1"/>
                </a:solidFill>
                <a:latin typeface="Arial" panose="020B0604020202020204" pitchFamily="34" charset="0"/>
                <a:sym typeface="Symbol" panose="05050102010706020507" pitchFamily="18" charset="2"/>
              </a:defRPr>
            </a:lvl1pPr>
            <a:lvl2pPr marL="233363"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marL="0" indent="0" algn="l" eaLnBrk="1" hangingPunct="1">
              <a:lnSpc>
                <a:spcPct val="110000"/>
              </a:lnSpc>
            </a:pPr>
            <a:r>
              <a:rPr lang="en-US" altLang="en-US" sz="1800" dirty="0"/>
              <a:t>Let, the above NFA </a:t>
            </a:r>
            <a:r>
              <a:rPr lang="en-US" altLang="en-US" sz="1800" i="1" dirty="0"/>
              <a:t>N</a:t>
            </a:r>
            <a:r>
              <a:rPr lang="en-US" altLang="en-US" sz="1800" baseline="-25000" dirty="0"/>
              <a:t>2</a:t>
            </a:r>
            <a:r>
              <a:rPr lang="en-US" altLang="en-US" sz="1800" dirty="0"/>
              <a:t>=(</a:t>
            </a:r>
            <a:r>
              <a:rPr lang="en-US" altLang="en-US" sz="1800" i="1" dirty="0"/>
              <a:t>Q</a:t>
            </a:r>
            <a:r>
              <a:rPr lang="en-US" altLang="en-US" sz="1800" baseline="-25000" dirty="0"/>
              <a:t>2</a:t>
            </a:r>
            <a:r>
              <a:rPr lang="en-US" altLang="en-US" sz="1800" dirty="0"/>
              <a:t>, </a:t>
            </a:r>
            <a:r>
              <a:rPr lang="el-GR" altLang="en-US" sz="1800" dirty="0">
                <a:cs typeface="Arial" panose="020B0604020202020204" pitchFamily="34" charset="0"/>
              </a:rPr>
              <a:t>Σ</a:t>
            </a:r>
            <a:r>
              <a:rPr lang="en-US" altLang="en-US" sz="1800" dirty="0">
                <a:cs typeface="Arial" panose="020B0604020202020204" pitchFamily="34" charset="0"/>
              </a:rPr>
              <a:t>, </a:t>
            </a:r>
            <a:r>
              <a:rPr lang="el-GR" altLang="en-US" sz="1800" i="1" dirty="0">
                <a:cs typeface="Arial" panose="020B0604020202020204" pitchFamily="34" charset="0"/>
              </a:rPr>
              <a:t></a:t>
            </a:r>
            <a:r>
              <a:rPr lang="en-US" altLang="en-US" sz="1800" baseline="-25000" dirty="0"/>
              <a:t>2</a:t>
            </a:r>
            <a:r>
              <a:rPr lang="en-US" altLang="en-US" sz="1800" dirty="0">
                <a:cs typeface="Arial" panose="020B0604020202020204" pitchFamily="34" charset="0"/>
              </a:rPr>
              <a:t>, </a:t>
            </a:r>
            <a:r>
              <a:rPr lang="en-US" altLang="en-US" sz="1800" i="1" dirty="0">
                <a:cs typeface="Arial" panose="020B0604020202020204" pitchFamily="34" charset="0"/>
              </a:rPr>
              <a:t>b</a:t>
            </a:r>
            <a:r>
              <a:rPr lang="en-US" altLang="en-US" sz="1800" baseline="-25000" dirty="0">
                <a:cs typeface="Arial" panose="020B0604020202020204" pitchFamily="34" charset="0"/>
              </a:rPr>
              <a:t>1</a:t>
            </a:r>
            <a:r>
              <a:rPr lang="en-US" altLang="en-US" sz="1800" dirty="0">
                <a:cs typeface="Arial" panose="020B0604020202020204" pitchFamily="34" charset="0"/>
              </a:rPr>
              <a:t>, </a:t>
            </a:r>
            <a:r>
              <a:rPr lang="en-US" altLang="en-US" sz="1800" i="1" dirty="0">
                <a:cs typeface="Arial" panose="020B0604020202020204" pitchFamily="34" charset="0"/>
              </a:rPr>
              <a:t>F</a:t>
            </a:r>
            <a:r>
              <a:rPr lang="en-US" altLang="en-US" sz="1800" baseline="-25000" dirty="0"/>
              <a:t>2</a:t>
            </a:r>
            <a:r>
              <a:rPr lang="en-US" altLang="en-US" sz="1800" dirty="0"/>
              <a:t>). </a:t>
            </a:r>
          </a:p>
          <a:p>
            <a:pPr lvl="1" algn="l" eaLnBrk="1" hangingPunct="1">
              <a:spcBef>
                <a:spcPts val="600"/>
              </a:spcBef>
              <a:buFont typeface="Wingdings" panose="05000000000000000000" pitchFamily="2" charset="2"/>
              <a:buNone/>
            </a:pPr>
            <a:r>
              <a:rPr lang="en-US" altLang="en-US" sz="1800" b="1" i="1" dirty="0"/>
              <a:t>Q</a:t>
            </a:r>
            <a:r>
              <a:rPr lang="en-US" altLang="en-US" sz="1800" b="1" baseline="-25000" dirty="0"/>
              <a:t>2 </a:t>
            </a:r>
            <a:r>
              <a:rPr lang="en-US" altLang="en-US" sz="1800" dirty="0"/>
              <a:t>= {</a:t>
            </a:r>
            <a:r>
              <a:rPr lang="en-US" altLang="en-US" sz="1800" i="1" dirty="0"/>
              <a:t>b</a:t>
            </a:r>
            <a:r>
              <a:rPr lang="en-US" altLang="en-US" sz="1800" baseline="-25000" dirty="0"/>
              <a:t>1</a:t>
            </a:r>
            <a:r>
              <a:rPr lang="en-US" altLang="en-US" sz="1800" dirty="0"/>
              <a:t>,</a:t>
            </a:r>
            <a:r>
              <a:rPr lang="en-US" altLang="en-US" sz="1800" i="1" dirty="0"/>
              <a:t>b</a:t>
            </a:r>
            <a:r>
              <a:rPr lang="en-US" altLang="en-US" sz="1800" baseline="-25000" dirty="0"/>
              <a:t>2</a:t>
            </a:r>
            <a:r>
              <a:rPr lang="en-US" altLang="en-US" sz="1800" dirty="0"/>
              <a:t>,</a:t>
            </a:r>
            <a:r>
              <a:rPr lang="en-US" altLang="en-US" sz="1800" i="1" dirty="0"/>
              <a:t>b</a:t>
            </a:r>
            <a:r>
              <a:rPr lang="en-US" altLang="en-US" sz="1800" baseline="-25000" dirty="0"/>
              <a:t>3</a:t>
            </a:r>
            <a:r>
              <a:rPr lang="en-US" altLang="en-US" sz="1800" dirty="0"/>
              <a:t>}; </a:t>
            </a:r>
            <a:r>
              <a:rPr lang="el-GR" altLang="en-US" sz="1800" b="1" dirty="0">
                <a:cs typeface="Arial" panose="020B0604020202020204" pitchFamily="34" charset="0"/>
              </a:rPr>
              <a:t>Σ</a:t>
            </a:r>
            <a:r>
              <a:rPr lang="en-US" altLang="en-US" sz="1800" dirty="0">
                <a:cs typeface="Arial" panose="020B0604020202020204" pitchFamily="34" charset="0"/>
              </a:rPr>
              <a:t> = {0,1}; </a:t>
            </a:r>
          </a:p>
          <a:p>
            <a:pPr lvl="1" algn="l" eaLnBrk="1" hangingPunct="1">
              <a:spcBef>
                <a:spcPts val="600"/>
              </a:spcBef>
              <a:buFont typeface="Wingdings" panose="05000000000000000000" pitchFamily="2" charset="2"/>
              <a:buNone/>
            </a:pPr>
            <a:r>
              <a:rPr lang="en-US" altLang="en-US" sz="1800" b="1" i="1" dirty="0">
                <a:cs typeface="Arial" panose="020B0604020202020204" pitchFamily="34" charset="0"/>
              </a:rPr>
              <a:t>b</a:t>
            </a:r>
            <a:r>
              <a:rPr lang="en-US" altLang="en-US" sz="1800" b="1" baseline="-25000" dirty="0">
                <a:cs typeface="Arial" panose="020B0604020202020204" pitchFamily="34" charset="0"/>
              </a:rPr>
              <a:t>1 </a:t>
            </a:r>
            <a:r>
              <a:rPr lang="en-US" altLang="en-US" sz="1800" dirty="0">
                <a:cs typeface="Arial" panose="020B0604020202020204" pitchFamily="34" charset="0"/>
              </a:rPr>
              <a:t>= start state; </a:t>
            </a:r>
            <a:r>
              <a:rPr lang="en-US" altLang="en-US" sz="1800" b="1" i="1" dirty="0">
                <a:cs typeface="Arial" panose="020B0604020202020204" pitchFamily="34" charset="0"/>
              </a:rPr>
              <a:t>F</a:t>
            </a:r>
            <a:r>
              <a:rPr lang="en-US" altLang="en-US" sz="1800" b="1" baseline="-25000" dirty="0"/>
              <a:t>2 </a:t>
            </a:r>
            <a:r>
              <a:rPr lang="en-US" altLang="en-US" sz="1800" dirty="0">
                <a:cs typeface="Arial" panose="020B0604020202020204" pitchFamily="34" charset="0"/>
              </a:rPr>
              <a:t>= {</a:t>
            </a:r>
            <a:r>
              <a:rPr lang="en-US" altLang="en-US" sz="1800" i="1" dirty="0">
                <a:cs typeface="Arial" panose="020B0604020202020204" pitchFamily="34" charset="0"/>
              </a:rPr>
              <a:t>b</a:t>
            </a:r>
            <a:r>
              <a:rPr lang="en-US" altLang="en-US" sz="1800" baseline="-25000" dirty="0">
                <a:cs typeface="Arial" panose="020B0604020202020204" pitchFamily="34" charset="0"/>
              </a:rPr>
              <a:t>1</a:t>
            </a:r>
            <a:r>
              <a:rPr lang="en-US" altLang="en-US" sz="1800" dirty="0">
                <a:cs typeface="Arial" panose="020B0604020202020204" pitchFamily="34" charset="0"/>
              </a:rPr>
              <a:t>}.</a:t>
            </a:r>
            <a:br>
              <a:rPr lang="en-US" altLang="en-US" sz="1800" dirty="0">
                <a:cs typeface="Arial" panose="020B0604020202020204" pitchFamily="34" charset="0"/>
              </a:rPr>
            </a:br>
            <a:r>
              <a:rPr lang="el-GR" altLang="en-US" sz="1800" b="1" i="1" dirty="0">
                <a:cs typeface="Arial" panose="020B0604020202020204" pitchFamily="34" charset="0"/>
              </a:rPr>
              <a:t></a:t>
            </a:r>
            <a:r>
              <a:rPr lang="en-US" altLang="en-US" sz="1800" b="1" baseline="-25000" dirty="0"/>
              <a:t>2</a:t>
            </a:r>
            <a:r>
              <a:rPr lang="en-US" altLang="en-US" sz="1800" i="1" dirty="0">
                <a:cs typeface="Arial" panose="020B0604020202020204" pitchFamily="34" charset="0"/>
              </a:rPr>
              <a:t> </a:t>
            </a:r>
            <a:r>
              <a:rPr lang="en-US" altLang="en-US" sz="1800" dirty="0">
                <a:cs typeface="Arial" panose="020B0604020202020204" pitchFamily="34" charset="0"/>
              </a:rPr>
              <a:t>is given as – </a:t>
            </a:r>
          </a:p>
          <a:p>
            <a:pPr lvl="1" algn="l" eaLnBrk="1" hangingPunct="1">
              <a:spcBef>
                <a:spcPts val="600"/>
              </a:spcBef>
              <a:buFont typeface="Wingdings" panose="05000000000000000000" pitchFamily="2" charset="2"/>
              <a:buNone/>
            </a:pPr>
            <a:br>
              <a:rPr lang="en-US" altLang="en-US" sz="1800" dirty="0">
                <a:cs typeface="Arial" panose="020B0604020202020204" pitchFamily="34" charset="0"/>
              </a:rPr>
            </a:br>
            <a:r>
              <a:rPr lang="en-US" altLang="en-US" sz="1800" u="sng" dirty="0">
                <a:cs typeface="Arial" panose="020B0604020202020204" pitchFamily="34" charset="0"/>
              </a:rPr>
              <a:t>	</a:t>
            </a:r>
            <a:r>
              <a:rPr lang="en-US" altLang="en-US" sz="1800" dirty="0">
                <a:cs typeface="Arial" panose="020B0604020202020204" pitchFamily="34" charset="0"/>
              </a:rPr>
              <a:t></a:t>
            </a:r>
            <a:r>
              <a:rPr lang="en-US" altLang="en-US" sz="1800" u="sng" dirty="0">
                <a:cs typeface="Arial" panose="020B0604020202020204" pitchFamily="34" charset="0"/>
              </a:rPr>
              <a:t> 0	   1 	 </a:t>
            </a:r>
            <a:r>
              <a:rPr lang="el-GR" altLang="en-US" sz="1800" i="1" u="sng" dirty="0">
                <a:cs typeface="Arial" panose="020B0604020202020204" pitchFamily="34" charset="0"/>
              </a:rPr>
              <a:t></a:t>
            </a:r>
            <a:r>
              <a:rPr lang="en-US" altLang="en-US" sz="1800" i="1" u="sng" dirty="0">
                <a:cs typeface="Arial" panose="020B0604020202020204" pitchFamily="34" charset="0"/>
              </a:rPr>
              <a:t>   </a:t>
            </a:r>
            <a:r>
              <a:rPr lang="en-US" altLang="en-US" sz="1800" i="1" u="sng" dirty="0">
                <a:solidFill>
                  <a:schemeClr val="bg1"/>
                </a:solidFill>
                <a:cs typeface="Arial" panose="020B0604020202020204" pitchFamily="34" charset="0"/>
              </a:rPr>
              <a:t>.</a:t>
            </a:r>
          </a:p>
          <a:p>
            <a:pPr lvl="1" algn="l" eaLnBrk="1" hangingPunct="1">
              <a:spcBef>
                <a:spcPts val="600"/>
              </a:spcBef>
              <a:buFont typeface="Wingdings" panose="05000000000000000000" pitchFamily="2" charset="2"/>
              <a:buNone/>
            </a:pPr>
            <a:r>
              <a:rPr lang="en-US" altLang="en-US" sz="1800" i="1" dirty="0">
                <a:cs typeface="Arial" panose="020B0604020202020204" pitchFamily="34" charset="0"/>
              </a:rPr>
              <a:t>b</a:t>
            </a:r>
            <a:r>
              <a:rPr lang="en-US" altLang="en-US" sz="1800" baseline="-25000" dirty="0">
                <a:cs typeface="Arial" panose="020B0604020202020204" pitchFamily="34" charset="0"/>
              </a:rPr>
              <a:t>1</a:t>
            </a:r>
            <a:r>
              <a:rPr lang="en-US" altLang="en-US" sz="1800" dirty="0">
                <a:cs typeface="Arial" panose="020B0604020202020204" pitchFamily="34" charset="0"/>
              </a:rPr>
              <a:t>	</a:t>
            </a:r>
            <a:r>
              <a:rPr lang="en-US" altLang="en-US" sz="1800" i="1" dirty="0">
                <a:cs typeface="Arial" panose="020B0604020202020204" pitchFamily="34" charset="0"/>
              </a:rPr>
              <a:t></a:t>
            </a:r>
            <a:r>
              <a:rPr lang="en-US" altLang="en-US" sz="1800" dirty="0">
                <a:cs typeface="Arial" panose="020B0604020202020204" pitchFamily="34" charset="0"/>
              </a:rPr>
              <a:t>	  {</a:t>
            </a:r>
            <a:r>
              <a:rPr lang="en-US" altLang="en-US" sz="1800" i="1" dirty="0">
                <a:cs typeface="Arial" panose="020B0604020202020204" pitchFamily="34" charset="0"/>
              </a:rPr>
              <a:t>b</a:t>
            </a:r>
            <a:r>
              <a:rPr lang="en-US" altLang="en-US" sz="1800" baseline="-25000" dirty="0">
                <a:cs typeface="Arial" panose="020B0604020202020204" pitchFamily="34" charset="0"/>
              </a:rPr>
              <a:t>2</a:t>
            </a:r>
            <a:r>
              <a:rPr lang="en-US" altLang="en-US" sz="1800" dirty="0">
                <a:cs typeface="Arial" panose="020B0604020202020204" pitchFamily="34" charset="0"/>
              </a:rPr>
              <a:t>}	{</a:t>
            </a:r>
            <a:r>
              <a:rPr lang="en-US" altLang="en-US" sz="1800" i="1" dirty="0">
                <a:cs typeface="Arial" panose="020B0604020202020204" pitchFamily="34" charset="0"/>
              </a:rPr>
              <a:t>b</a:t>
            </a:r>
            <a:r>
              <a:rPr lang="en-US" altLang="en-US" sz="1800" baseline="-25000" dirty="0">
                <a:cs typeface="Arial" panose="020B0604020202020204" pitchFamily="34" charset="0"/>
              </a:rPr>
              <a:t>3</a:t>
            </a:r>
            <a:r>
              <a:rPr lang="en-US" altLang="en-US" sz="1800" dirty="0">
                <a:cs typeface="Arial" panose="020B0604020202020204" pitchFamily="34" charset="0"/>
              </a:rPr>
              <a:t>}</a:t>
            </a:r>
          </a:p>
          <a:p>
            <a:pPr lvl="1" algn="l" eaLnBrk="1" hangingPunct="1">
              <a:spcBef>
                <a:spcPts val="600"/>
              </a:spcBef>
              <a:buFont typeface="Wingdings" panose="05000000000000000000" pitchFamily="2" charset="2"/>
              <a:buNone/>
            </a:pPr>
            <a:r>
              <a:rPr lang="en-US" altLang="en-US" sz="1800" i="1" dirty="0">
                <a:cs typeface="Arial" panose="020B0604020202020204" pitchFamily="34" charset="0"/>
              </a:rPr>
              <a:t>b</a:t>
            </a:r>
            <a:r>
              <a:rPr lang="en-US" altLang="en-US" sz="1800" baseline="-25000" dirty="0">
                <a:cs typeface="Arial" panose="020B0604020202020204" pitchFamily="34" charset="0"/>
              </a:rPr>
              <a:t>2</a:t>
            </a:r>
            <a:r>
              <a:rPr lang="en-US" altLang="en-US" sz="1800" dirty="0">
                <a:cs typeface="Arial" panose="020B0604020202020204" pitchFamily="34" charset="0"/>
              </a:rPr>
              <a:t>	 {</a:t>
            </a:r>
            <a:r>
              <a:rPr lang="en-US" altLang="en-US" sz="1800" i="1" dirty="0">
                <a:cs typeface="Arial" panose="020B0604020202020204" pitchFamily="34" charset="0"/>
              </a:rPr>
              <a:t>b</a:t>
            </a:r>
            <a:r>
              <a:rPr lang="en-US" altLang="en-US" sz="1800" baseline="-25000" dirty="0">
                <a:cs typeface="Arial" panose="020B0604020202020204" pitchFamily="34" charset="0"/>
              </a:rPr>
              <a:t>2</a:t>
            </a:r>
            <a:r>
              <a:rPr lang="en-US" altLang="en-US" sz="1800" i="1" dirty="0">
                <a:cs typeface="Arial" panose="020B0604020202020204" pitchFamily="34" charset="0"/>
              </a:rPr>
              <a:t>, b</a:t>
            </a:r>
            <a:r>
              <a:rPr lang="en-US" altLang="en-US" sz="1800" baseline="-25000" dirty="0">
                <a:cs typeface="Arial" panose="020B0604020202020204" pitchFamily="34" charset="0"/>
              </a:rPr>
              <a:t>3</a:t>
            </a:r>
            <a:r>
              <a:rPr lang="en-US" altLang="en-US" sz="1800" dirty="0">
                <a:cs typeface="Arial" panose="020B0604020202020204" pitchFamily="34" charset="0"/>
              </a:rPr>
              <a:t>}	  {</a:t>
            </a:r>
            <a:r>
              <a:rPr lang="en-US" altLang="en-US" sz="1800" i="1" dirty="0">
                <a:cs typeface="Arial" panose="020B0604020202020204" pitchFamily="34" charset="0"/>
              </a:rPr>
              <a:t>b</a:t>
            </a:r>
            <a:r>
              <a:rPr lang="en-US" altLang="en-US" sz="1800" baseline="-25000" dirty="0">
                <a:cs typeface="Arial" panose="020B0604020202020204" pitchFamily="34" charset="0"/>
              </a:rPr>
              <a:t>3</a:t>
            </a:r>
            <a:r>
              <a:rPr lang="en-US" altLang="en-US" sz="1800" dirty="0">
                <a:cs typeface="Arial" panose="020B0604020202020204" pitchFamily="34" charset="0"/>
              </a:rPr>
              <a:t>}	 </a:t>
            </a:r>
            <a:r>
              <a:rPr lang="en-US" altLang="en-US" sz="1800" i="1" dirty="0">
                <a:cs typeface="Arial" panose="020B0604020202020204" pitchFamily="34" charset="0"/>
              </a:rPr>
              <a:t></a:t>
            </a:r>
            <a:r>
              <a:rPr lang="en-US" altLang="en-US" sz="1800" dirty="0">
                <a:cs typeface="Arial" panose="020B0604020202020204" pitchFamily="34" charset="0"/>
              </a:rPr>
              <a:t> </a:t>
            </a:r>
          </a:p>
          <a:p>
            <a:pPr lvl="1" algn="l" eaLnBrk="1" hangingPunct="1">
              <a:spcBef>
                <a:spcPts val="600"/>
              </a:spcBef>
              <a:buFont typeface="Wingdings" panose="05000000000000000000" pitchFamily="2" charset="2"/>
              <a:buNone/>
            </a:pPr>
            <a:r>
              <a:rPr lang="en-US" altLang="en-US" sz="1800" i="1" dirty="0">
                <a:cs typeface="Arial" panose="020B0604020202020204" pitchFamily="34" charset="0"/>
              </a:rPr>
              <a:t>b</a:t>
            </a:r>
            <a:r>
              <a:rPr lang="en-US" altLang="en-US" sz="1800" baseline="-25000" dirty="0">
                <a:cs typeface="Arial" panose="020B0604020202020204" pitchFamily="34" charset="0"/>
              </a:rPr>
              <a:t>3</a:t>
            </a:r>
            <a:r>
              <a:rPr lang="en-US" altLang="en-US" sz="1800" dirty="0">
                <a:cs typeface="Arial" panose="020B0604020202020204" pitchFamily="34" charset="0"/>
              </a:rPr>
              <a:t>	 {</a:t>
            </a:r>
            <a:r>
              <a:rPr lang="en-US" altLang="en-US" sz="1800" i="1" dirty="0">
                <a:cs typeface="Arial" panose="020B0604020202020204" pitchFamily="34" charset="0"/>
              </a:rPr>
              <a:t>b</a:t>
            </a:r>
            <a:r>
              <a:rPr lang="en-US" altLang="en-US" sz="1800" baseline="-25000" dirty="0">
                <a:cs typeface="Arial" panose="020B0604020202020204" pitchFamily="34" charset="0"/>
              </a:rPr>
              <a:t>1</a:t>
            </a:r>
            <a:r>
              <a:rPr lang="en-US" altLang="en-US" sz="1800" dirty="0">
                <a:cs typeface="Arial" panose="020B0604020202020204" pitchFamily="34" charset="0"/>
              </a:rPr>
              <a:t>}	   </a:t>
            </a:r>
            <a:r>
              <a:rPr lang="en-US" altLang="en-US" sz="1800" i="1" dirty="0">
                <a:cs typeface="Arial" panose="020B0604020202020204" pitchFamily="34" charset="0"/>
              </a:rPr>
              <a:t></a:t>
            </a:r>
            <a:r>
              <a:rPr lang="en-US" altLang="en-US" sz="1800" dirty="0">
                <a:cs typeface="Arial" panose="020B0604020202020204" pitchFamily="34" charset="0"/>
              </a:rPr>
              <a:t> 	 </a:t>
            </a:r>
            <a:r>
              <a:rPr lang="en-US" altLang="en-US" sz="1800" i="1" dirty="0">
                <a:cs typeface="Arial" panose="020B0604020202020204" pitchFamily="34" charset="0"/>
              </a:rPr>
              <a:t></a:t>
            </a:r>
          </a:p>
          <a:p>
            <a:pPr lvl="1" algn="l" eaLnBrk="1" hangingPunct="1">
              <a:spcBef>
                <a:spcPts val="600"/>
              </a:spcBef>
              <a:buFont typeface="Wingdings" panose="05000000000000000000" pitchFamily="2" charset="2"/>
              <a:buNone/>
            </a:pPr>
            <a:endParaRPr lang="en-US" altLang="en-US" sz="1800" i="1" dirty="0">
              <a:cs typeface="Arial" panose="020B0604020202020204" pitchFamily="34" charset="0"/>
            </a:endParaRPr>
          </a:p>
        </p:txBody>
      </p:sp>
      <p:sp>
        <p:nvSpPr>
          <p:cNvPr id="21" name="TextBox 20">
            <a:extLst>
              <a:ext uri="{FF2B5EF4-FFF2-40B4-BE49-F238E27FC236}">
                <a16:creationId xmlns:a16="http://schemas.microsoft.com/office/drawing/2014/main" id="{A093BCA4-CEF4-4459-AA31-F67047BC3B8F}"/>
              </a:ext>
            </a:extLst>
          </p:cNvPr>
          <p:cNvSpPr txBox="1"/>
          <p:nvPr/>
        </p:nvSpPr>
        <p:spPr>
          <a:xfrm>
            <a:off x="6828984" y="1966814"/>
            <a:ext cx="1381515" cy="3093154"/>
          </a:xfrm>
          <a:prstGeom prst="rect">
            <a:avLst/>
          </a:prstGeom>
          <a:noFill/>
        </p:spPr>
        <p:txBody>
          <a:bodyPr wrap="square" rtlCol="0">
            <a:spAutoFit/>
          </a:bodyPr>
          <a:lstStyle/>
          <a:p>
            <a:pPr marL="854075" indent="-854075">
              <a:spcBef>
                <a:spcPts val="600"/>
              </a:spcBef>
              <a:buNone/>
            </a:pPr>
            <a:r>
              <a:rPr lang="en-US" altLang="en-US" sz="2000" i="1" dirty="0">
                <a:solidFill>
                  <a:schemeClr val="bg1">
                    <a:lumMod val="75000"/>
                  </a:schemeClr>
                </a:solidFill>
                <a:cs typeface="Arial" panose="020B0604020202020204" pitchFamily="34" charset="0"/>
                <a:sym typeface="Symbol" panose="05050102010706020507" pitchFamily="18" charset="2"/>
              </a:rPr>
              <a:t></a:t>
            </a:r>
            <a:r>
              <a:rPr lang="en-US" altLang="en-US" sz="2000" dirty="0">
                <a:cs typeface="Arial" panose="020B0604020202020204" pitchFamily="34" charset="0"/>
                <a:sym typeface="Symbol" panose="05050102010706020507" pitchFamily="18" charset="2"/>
              </a:rPr>
              <a:t>	</a:t>
            </a:r>
          </a:p>
          <a:p>
            <a:pPr marL="854075" indent="-854075">
              <a:spcBef>
                <a:spcPts val="600"/>
              </a:spcBef>
              <a:buNone/>
            </a:pPr>
            <a:r>
              <a:rPr lang="en-US" altLang="en-US" sz="2000" i="1" dirty="0">
                <a:solidFill>
                  <a:schemeClr val="bg1">
                    <a:lumMod val="75000"/>
                  </a:schemeClr>
                </a:solidFill>
                <a:cs typeface="Arial" panose="020B0604020202020204" pitchFamily="34" charset="0"/>
                <a:sym typeface="Symbol" panose="05050102010706020507" pitchFamily="18" charset="2"/>
              </a:rPr>
              <a:t> </a:t>
            </a:r>
          </a:p>
          <a:p>
            <a:pPr marL="854075" indent="-854075">
              <a:spcBef>
                <a:spcPts val="600"/>
              </a:spcBef>
              <a:buNone/>
            </a:pPr>
            <a:r>
              <a:rPr lang="en-US" altLang="en-US" sz="2000" dirty="0">
                <a:solidFill>
                  <a:schemeClr val="bg1">
                    <a:lumMod val="75000"/>
                  </a:schemeClr>
                </a:solidFill>
              </a:rPr>
              <a:t>{</a:t>
            </a:r>
            <a:r>
              <a:rPr lang="en-US" altLang="en-US" sz="2000" i="1" dirty="0">
                <a:solidFill>
                  <a:schemeClr val="bg1">
                    <a:lumMod val="75000"/>
                  </a:schemeClr>
                </a:solidFill>
              </a:rPr>
              <a:t>b</a:t>
            </a:r>
            <a:r>
              <a:rPr lang="en-US" altLang="en-US" sz="2000" baseline="-25000" dirty="0">
                <a:solidFill>
                  <a:schemeClr val="bg1">
                    <a:lumMod val="75000"/>
                  </a:schemeClr>
                </a:solidFill>
              </a:rPr>
              <a:t>2</a:t>
            </a:r>
            <a:r>
              <a:rPr lang="en-US" altLang="en-US" sz="2000" dirty="0">
                <a:solidFill>
                  <a:schemeClr val="bg1">
                    <a:lumMod val="75000"/>
                  </a:schemeClr>
                </a:solidFill>
              </a:rPr>
              <a:t>, </a:t>
            </a:r>
            <a:r>
              <a:rPr lang="en-US" altLang="en-US" sz="2000" i="1" dirty="0">
                <a:solidFill>
                  <a:schemeClr val="bg1">
                    <a:lumMod val="75000"/>
                  </a:schemeClr>
                </a:solidFill>
              </a:rPr>
              <a:t>b</a:t>
            </a:r>
            <a:r>
              <a:rPr lang="en-US" altLang="en-US" sz="2000" baseline="-25000" dirty="0">
                <a:solidFill>
                  <a:schemeClr val="bg1">
                    <a:lumMod val="75000"/>
                  </a:schemeClr>
                </a:solidFill>
              </a:rPr>
              <a:t>3</a:t>
            </a:r>
            <a:r>
              <a:rPr lang="en-US" altLang="en-US" sz="2000" dirty="0">
                <a:solidFill>
                  <a:schemeClr val="bg1">
                    <a:lumMod val="75000"/>
                  </a:schemeClr>
                </a:solidFill>
              </a:rPr>
              <a:t>} </a:t>
            </a:r>
          </a:p>
          <a:p>
            <a:pPr marL="854075" indent="-854075">
              <a:spcBef>
                <a:spcPts val="600"/>
              </a:spcBef>
              <a:buNone/>
            </a:pPr>
            <a:r>
              <a:rPr lang="en-US" altLang="en-US" sz="2000" dirty="0">
                <a:solidFill>
                  <a:schemeClr val="bg1">
                    <a:lumMod val="75000"/>
                  </a:schemeClr>
                </a:solidFill>
              </a:rPr>
              <a:t>{</a:t>
            </a:r>
            <a:r>
              <a:rPr lang="en-US" altLang="en-US" sz="2000" i="1" dirty="0">
                <a:solidFill>
                  <a:schemeClr val="bg1">
                    <a:lumMod val="75000"/>
                  </a:schemeClr>
                </a:solidFill>
              </a:rPr>
              <a:t>b</a:t>
            </a:r>
            <a:r>
              <a:rPr lang="en-US" altLang="en-US" sz="2000" baseline="-25000" dirty="0">
                <a:solidFill>
                  <a:schemeClr val="bg1">
                    <a:lumMod val="75000"/>
                  </a:schemeClr>
                </a:solidFill>
              </a:rPr>
              <a:t>1</a:t>
            </a:r>
            <a:r>
              <a:rPr lang="en-US" altLang="en-US" sz="2000" dirty="0">
                <a:solidFill>
                  <a:schemeClr val="bg1">
                    <a:lumMod val="75000"/>
                  </a:schemeClr>
                </a:solidFill>
              </a:rPr>
              <a:t>, </a:t>
            </a:r>
            <a:r>
              <a:rPr lang="en-US" altLang="en-US" sz="2000" i="1" dirty="0">
                <a:solidFill>
                  <a:schemeClr val="bg1">
                    <a:lumMod val="75000"/>
                  </a:schemeClr>
                </a:solidFill>
              </a:rPr>
              <a:t>b</a:t>
            </a:r>
            <a:r>
              <a:rPr lang="en-US" altLang="en-US" sz="2000" baseline="-25000" dirty="0">
                <a:solidFill>
                  <a:schemeClr val="bg1">
                    <a:lumMod val="75000"/>
                  </a:schemeClr>
                </a:solidFill>
              </a:rPr>
              <a:t>3</a:t>
            </a:r>
            <a:r>
              <a:rPr lang="en-US" altLang="en-US" sz="2000" dirty="0">
                <a:solidFill>
                  <a:schemeClr val="bg1">
                    <a:lumMod val="75000"/>
                  </a:schemeClr>
                </a:solidFill>
              </a:rPr>
              <a:t>}</a:t>
            </a:r>
            <a:endParaRPr lang="en-US" altLang="en-US" sz="2000" dirty="0"/>
          </a:p>
          <a:p>
            <a:pPr marL="854075" indent="-854075">
              <a:spcBef>
                <a:spcPts val="600"/>
              </a:spcBef>
              <a:buNone/>
            </a:pPr>
            <a:r>
              <a:rPr lang="en-US" altLang="en-US" sz="2000" dirty="0">
                <a:solidFill>
                  <a:schemeClr val="bg1">
                    <a:lumMod val="75000"/>
                  </a:schemeClr>
                </a:solidFill>
              </a:rPr>
              <a:t>{</a:t>
            </a:r>
            <a:r>
              <a:rPr lang="en-US" altLang="en-US" sz="2000" i="1" dirty="0">
                <a:solidFill>
                  <a:schemeClr val="bg1">
                    <a:lumMod val="75000"/>
                  </a:schemeClr>
                </a:solidFill>
              </a:rPr>
              <a:t>b</a:t>
            </a:r>
            <a:r>
              <a:rPr lang="en-US" altLang="en-US" sz="2000" baseline="-25000" dirty="0">
                <a:solidFill>
                  <a:schemeClr val="bg1">
                    <a:lumMod val="75000"/>
                  </a:schemeClr>
                </a:solidFill>
              </a:rPr>
              <a:t>2</a:t>
            </a:r>
            <a:r>
              <a:rPr lang="en-US" altLang="en-US" sz="2000" dirty="0">
                <a:solidFill>
                  <a:schemeClr val="bg1">
                    <a:lumMod val="75000"/>
                  </a:schemeClr>
                </a:solidFill>
              </a:rPr>
              <a:t>, </a:t>
            </a:r>
            <a:r>
              <a:rPr lang="en-US" altLang="en-US" sz="2000" i="1" dirty="0">
                <a:solidFill>
                  <a:schemeClr val="bg1">
                    <a:lumMod val="75000"/>
                  </a:schemeClr>
                </a:solidFill>
              </a:rPr>
              <a:t>b</a:t>
            </a:r>
            <a:r>
              <a:rPr lang="en-US" altLang="en-US" sz="2000" baseline="-25000" dirty="0">
                <a:solidFill>
                  <a:schemeClr val="bg1">
                    <a:lumMod val="75000"/>
                  </a:schemeClr>
                </a:solidFill>
              </a:rPr>
              <a:t>3</a:t>
            </a:r>
            <a:r>
              <a:rPr lang="en-US" altLang="en-US" sz="2000" dirty="0">
                <a:solidFill>
                  <a:schemeClr val="bg1">
                    <a:lumMod val="75000"/>
                  </a:schemeClr>
                </a:solidFill>
              </a:rPr>
              <a:t>}</a:t>
            </a:r>
          </a:p>
          <a:p>
            <a:pPr marL="854075" indent="-854075">
              <a:spcBef>
                <a:spcPts val="600"/>
              </a:spcBef>
              <a:buNone/>
            </a:pPr>
            <a:r>
              <a:rPr lang="en-US" altLang="en-US" sz="2000" dirty="0">
                <a:solidFill>
                  <a:schemeClr val="bg1">
                    <a:lumMod val="75000"/>
                  </a:schemeClr>
                </a:solidFill>
              </a:rPr>
              <a:t>{</a:t>
            </a:r>
            <a:r>
              <a:rPr lang="en-US" altLang="en-US" sz="2000" i="1" dirty="0">
                <a:solidFill>
                  <a:schemeClr val="bg1">
                    <a:lumMod val="75000"/>
                  </a:schemeClr>
                </a:solidFill>
              </a:rPr>
              <a:t>b</a:t>
            </a:r>
            <a:r>
              <a:rPr lang="en-US" altLang="en-US" sz="2000" baseline="-25000" dirty="0">
                <a:solidFill>
                  <a:schemeClr val="bg1">
                    <a:lumMod val="75000"/>
                  </a:schemeClr>
                </a:solidFill>
              </a:rPr>
              <a:t>1</a:t>
            </a:r>
            <a:r>
              <a:rPr lang="en-US" altLang="en-US" sz="2000" dirty="0">
                <a:solidFill>
                  <a:schemeClr val="bg1">
                    <a:lumMod val="75000"/>
                  </a:schemeClr>
                </a:solidFill>
              </a:rPr>
              <a:t>, </a:t>
            </a:r>
            <a:r>
              <a:rPr lang="en-US" altLang="en-US" sz="2000" i="1" dirty="0">
                <a:solidFill>
                  <a:schemeClr val="bg1">
                    <a:lumMod val="75000"/>
                  </a:schemeClr>
                </a:solidFill>
              </a:rPr>
              <a:t>b</a:t>
            </a:r>
            <a:r>
              <a:rPr lang="en-US" altLang="en-US" sz="2000" baseline="-25000" dirty="0">
                <a:solidFill>
                  <a:schemeClr val="bg1">
                    <a:lumMod val="75000"/>
                  </a:schemeClr>
                </a:solidFill>
              </a:rPr>
              <a:t>3</a:t>
            </a:r>
            <a:r>
              <a:rPr lang="en-US" altLang="en-US" sz="2000" dirty="0">
                <a:solidFill>
                  <a:schemeClr val="bg1">
                    <a:lumMod val="75000"/>
                  </a:schemeClr>
                </a:solidFill>
              </a:rPr>
              <a:t>}</a:t>
            </a:r>
          </a:p>
          <a:p>
            <a:pPr marL="854075" indent="-854075">
              <a:spcBef>
                <a:spcPts val="600"/>
              </a:spcBef>
              <a:buNone/>
            </a:pPr>
            <a:r>
              <a:rPr lang="en-US" altLang="en-US" sz="2000" dirty="0">
                <a:solidFill>
                  <a:schemeClr val="bg1">
                    <a:lumMod val="75000"/>
                  </a:schemeClr>
                </a:solidFill>
              </a:rPr>
              <a:t>{</a:t>
            </a:r>
            <a:r>
              <a:rPr lang="en-US" altLang="en-US" sz="2000" i="1" dirty="0">
                <a:solidFill>
                  <a:schemeClr val="bg1">
                    <a:lumMod val="75000"/>
                  </a:schemeClr>
                </a:solidFill>
              </a:rPr>
              <a:t>b</a:t>
            </a:r>
            <a:r>
              <a:rPr lang="en-US" altLang="en-US" sz="2000" baseline="-25000" dirty="0">
                <a:solidFill>
                  <a:schemeClr val="bg1">
                    <a:lumMod val="75000"/>
                  </a:schemeClr>
                </a:solidFill>
              </a:rPr>
              <a:t>1</a:t>
            </a:r>
            <a:r>
              <a:rPr lang="en-US" altLang="en-US" sz="2000" dirty="0">
                <a:solidFill>
                  <a:schemeClr val="bg1">
                    <a:lumMod val="75000"/>
                  </a:schemeClr>
                </a:solidFill>
              </a:rPr>
              <a:t>, </a:t>
            </a:r>
            <a:r>
              <a:rPr lang="en-US" altLang="en-US" sz="2000" i="1" dirty="0">
                <a:solidFill>
                  <a:schemeClr val="bg1">
                    <a:lumMod val="75000"/>
                  </a:schemeClr>
                </a:solidFill>
              </a:rPr>
              <a:t>b</a:t>
            </a:r>
            <a:r>
              <a:rPr lang="en-US" altLang="en-US" sz="2000" baseline="-25000" dirty="0">
                <a:solidFill>
                  <a:schemeClr val="bg1">
                    <a:lumMod val="75000"/>
                  </a:schemeClr>
                </a:solidFill>
              </a:rPr>
              <a:t>2</a:t>
            </a:r>
            <a:r>
              <a:rPr lang="en-US" altLang="en-US" sz="2000" dirty="0">
                <a:solidFill>
                  <a:schemeClr val="bg1">
                    <a:lumMod val="75000"/>
                  </a:schemeClr>
                </a:solidFill>
              </a:rPr>
              <a:t>, </a:t>
            </a:r>
            <a:r>
              <a:rPr lang="en-US" altLang="en-US" sz="2000" i="1" dirty="0">
                <a:solidFill>
                  <a:schemeClr val="bg1">
                    <a:lumMod val="75000"/>
                  </a:schemeClr>
                </a:solidFill>
              </a:rPr>
              <a:t>b</a:t>
            </a:r>
            <a:r>
              <a:rPr lang="en-US" altLang="en-US" sz="2000" baseline="-25000" dirty="0">
                <a:solidFill>
                  <a:schemeClr val="bg1">
                    <a:lumMod val="75000"/>
                  </a:schemeClr>
                </a:solidFill>
              </a:rPr>
              <a:t>3</a:t>
            </a:r>
            <a:r>
              <a:rPr lang="en-US" altLang="en-US" sz="2000" dirty="0">
                <a:solidFill>
                  <a:schemeClr val="bg1">
                    <a:lumMod val="75000"/>
                  </a:schemeClr>
                </a:solidFill>
              </a:rPr>
              <a:t>}</a:t>
            </a:r>
          </a:p>
          <a:p>
            <a:pPr marL="854075" indent="-854075">
              <a:spcBef>
                <a:spcPts val="600"/>
              </a:spcBef>
              <a:buNone/>
            </a:pPr>
            <a:r>
              <a:rPr lang="en-US" altLang="en-US" sz="2000" dirty="0"/>
              <a:t> </a:t>
            </a:r>
            <a:r>
              <a:rPr lang="en-US" altLang="en-US" sz="2000" dirty="0">
                <a:solidFill>
                  <a:schemeClr val="bg1">
                    <a:lumMod val="75000"/>
                  </a:schemeClr>
                </a:solidFill>
              </a:rPr>
              <a:t>{</a:t>
            </a:r>
            <a:r>
              <a:rPr lang="en-US" altLang="en-US" sz="2000" i="1" dirty="0">
                <a:solidFill>
                  <a:schemeClr val="bg1">
                    <a:lumMod val="75000"/>
                  </a:schemeClr>
                </a:solidFill>
              </a:rPr>
              <a:t>b</a:t>
            </a:r>
            <a:r>
              <a:rPr lang="en-US" altLang="en-US" sz="2000" baseline="-25000" dirty="0">
                <a:solidFill>
                  <a:schemeClr val="bg1">
                    <a:lumMod val="75000"/>
                  </a:schemeClr>
                </a:solidFill>
              </a:rPr>
              <a:t>1</a:t>
            </a:r>
            <a:r>
              <a:rPr lang="en-US" altLang="en-US" sz="2000" dirty="0">
                <a:solidFill>
                  <a:schemeClr val="bg1">
                    <a:lumMod val="75000"/>
                  </a:schemeClr>
                </a:solidFill>
              </a:rPr>
              <a:t>, </a:t>
            </a:r>
            <a:r>
              <a:rPr lang="en-US" altLang="en-US" sz="2000" i="1" dirty="0">
                <a:solidFill>
                  <a:schemeClr val="bg1">
                    <a:lumMod val="75000"/>
                  </a:schemeClr>
                </a:solidFill>
              </a:rPr>
              <a:t>b</a:t>
            </a:r>
            <a:r>
              <a:rPr lang="en-US" altLang="en-US" sz="2000" baseline="-25000" dirty="0">
                <a:solidFill>
                  <a:schemeClr val="bg1">
                    <a:lumMod val="75000"/>
                  </a:schemeClr>
                </a:solidFill>
              </a:rPr>
              <a:t>2</a:t>
            </a:r>
            <a:r>
              <a:rPr lang="en-US" altLang="en-US" sz="2000" dirty="0">
                <a:solidFill>
                  <a:schemeClr val="bg1">
                    <a:lumMod val="75000"/>
                  </a:schemeClr>
                </a:solidFill>
              </a:rPr>
              <a:t>, </a:t>
            </a:r>
            <a:r>
              <a:rPr lang="en-US" altLang="en-US" sz="2000" i="1" dirty="0">
                <a:solidFill>
                  <a:schemeClr val="bg1">
                    <a:lumMod val="75000"/>
                  </a:schemeClr>
                </a:solidFill>
              </a:rPr>
              <a:t>b</a:t>
            </a:r>
            <a:r>
              <a:rPr lang="en-US" altLang="en-US" sz="2000" baseline="-25000" dirty="0">
                <a:solidFill>
                  <a:schemeClr val="bg1">
                    <a:lumMod val="75000"/>
                  </a:schemeClr>
                </a:solidFill>
              </a:rPr>
              <a:t>3</a:t>
            </a:r>
            <a:r>
              <a:rPr lang="en-US" altLang="en-US" sz="2000" dirty="0">
                <a:solidFill>
                  <a:schemeClr val="bg1">
                    <a:lumMod val="75000"/>
                  </a:schemeClr>
                </a:solidFill>
              </a:rPr>
              <a:t>}</a:t>
            </a:r>
            <a:endParaRPr lang="en-US" sz="2000" dirty="0"/>
          </a:p>
        </p:txBody>
      </p:sp>
      <p:sp>
        <p:nvSpPr>
          <p:cNvPr id="22" name="TextBox 21">
            <a:extLst>
              <a:ext uri="{FF2B5EF4-FFF2-40B4-BE49-F238E27FC236}">
                <a16:creationId xmlns:a16="http://schemas.microsoft.com/office/drawing/2014/main" id="{69C30F05-04F1-4C5C-B8CD-4FE75B84C01F}"/>
              </a:ext>
            </a:extLst>
          </p:cNvPr>
          <p:cNvSpPr txBox="1"/>
          <p:nvPr/>
        </p:nvSpPr>
        <p:spPr>
          <a:xfrm>
            <a:off x="8082682" y="1928797"/>
            <a:ext cx="1123710" cy="3093154"/>
          </a:xfrm>
          <a:prstGeom prst="rect">
            <a:avLst/>
          </a:prstGeom>
          <a:noFill/>
        </p:spPr>
        <p:txBody>
          <a:bodyPr wrap="square" rtlCol="0">
            <a:spAutoFit/>
          </a:bodyPr>
          <a:lstStyle/>
          <a:p>
            <a:pPr marL="854075" indent="-854075">
              <a:spcBef>
                <a:spcPts val="600"/>
              </a:spcBef>
              <a:buNone/>
            </a:pPr>
            <a:r>
              <a:rPr lang="en-US" altLang="en-US" sz="2000" i="1" dirty="0">
                <a:solidFill>
                  <a:schemeClr val="bg1">
                    <a:lumMod val="75000"/>
                  </a:schemeClr>
                </a:solidFill>
                <a:cs typeface="Arial" panose="020B0604020202020204" pitchFamily="34" charset="0"/>
                <a:sym typeface="Symbol" panose="05050102010706020507" pitchFamily="18" charset="2"/>
              </a:rPr>
              <a:t> </a:t>
            </a:r>
            <a:r>
              <a:rPr lang="en-US" altLang="en-US" sz="2000" dirty="0">
                <a:cs typeface="Arial" panose="020B0604020202020204" pitchFamily="34" charset="0"/>
                <a:sym typeface="Symbol" panose="05050102010706020507" pitchFamily="18" charset="2"/>
              </a:rPr>
              <a:t>	</a:t>
            </a:r>
          </a:p>
          <a:p>
            <a:pPr marL="854075" indent="-854075">
              <a:spcBef>
                <a:spcPts val="600"/>
              </a:spcBef>
              <a:buNone/>
            </a:pPr>
            <a:r>
              <a:rPr lang="en-US" altLang="en-US" sz="2000" dirty="0">
                <a:solidFill>
                  <a:schemeClr val="bg1">
                    <a:lumMod val="75000"/>
                  </a:schemeClr>
                </a:solidFill>
                <a:cs typeface="Arial" panose="020B0604020202020204" pitchFamily="34" charset="0"/>
                <a:sym typeface="Symbol" panose="05050102010706020507" pitchFamily="18" charset="2"/>
              </a:rPr>
              <a:t>{</a:t>
            </a:r>
            <a:r>
              <a:rPr lang="en-US" altLang="en-US" sz="2000" i="1" dirty="0">
                <a:solidFill>
                  <a:schemeClr val="bg1">
                    <a:lumMod val="75000"/>
                  </a:schemeClr>
                </a:solidFill>
                <a:cs typeface="Arial" panose="020B0604020202020204" pitchFamily="34" charset="0"/>
                <a:sym typeface="Symbol" panose="05050102010706020507" pitchFamily="18" charset="2"/>
              </a:rPr>
              <a:t>b</a:t>
            </a:r>
            <a:r>
              <a:rPr lang="en-US" altLang="en-US" sz="2000" baseline="-25000" dirty="0">
                <a:solidFill>
                  <a:schemeClr val="bg1">
                    <a:lumMod val="75000"/>
                  </a:schemeClr>
                </a:solidFill>
                <a:cs typeface="Arial" panose="020B0604020202020204" pitchFamily="34" charset="0"/>
                <a:sym typeface="Symbol" panose="05050102010706020507" pitchFamily="18" charset="2"/>
              </a:rPr>
              <a:t>2</a:t>
            </a:r>
            <a:r>
              <a:rPr lang="en-US" altLang="en-US" sz="2000" dirty="0">
                <a:solidFill>
                  <a:schemeClr val="bg1">
                    <a:lumMod val="75000"/>
                  </a:schemeClr>
                </a:solidFill>
                <a:cs typeface="Arial" panose="020B0604020202020204" pitchFamily="34" charset="0"/>
                <a:sym typeface="Symbol" panose="05050102010706020507" pitchFamily="18" charset="2"/>
              </a:rPr>
              <a:t>} </a:t>
            </a:r>
          </a:p>
          <a:p>
            <a:pPr marL="854075" indent="-854075">
              <a:spcBef>
                <a:spcPts val="600"/>
              </a:spcBef>
              <a:buNone/>
            </a:pPr>
            <a:r>
              <a:rPr lang="en-US" altLang="en-US" sz="2000" dirty="0">
                <a:solidFill>
                  <a:schemeClr val="bg1">
                    <a:lumMod val="75000"/>
                  </a:schemeClr>
                </a:solidFill>
              </a:rPr>
              <a:t>{</a:t>
            </a:r>
            <a:r>
              <a:rPr lang="en-US" altLang="en-US" sz="2000" i="1" dirty="0">
                <a:solidFill>
                  <a:schemeClr val="bg1">
                    <a:lumMod val="75000"/>
                  </a:schemeClr>
                </a:solidFill>
              </a:rPr>
              <a:t>b</a:t>
            </a:r>
            <a:r>
              <a:rPr lang="en-US" altLang="en-US" sz="2000" baseline="-25000" dirty="0">
                <a:solidFill>
                  <a:schemeClr val="bg1">
                    <a:lumMod val="75000"/>
                  </a:schemeClr>
                </a:solidFill>
              </a:rPr>
              <a:t>3</a:t>
            </a:r>
            <a:r>
              <a:rPr lang="en-US" altLang="en-US" sz="2000" dirty="0">
                <a:solidFill>
                  <a:schemeClr val="bg1">
                    <a:lumMod val="75000"/>
                  </a:schemeClr>
                </a:solidFill>
              </a:rPr>
              <a:t>}</a:t>
            </a:r>
            <a:r>
              <a:rPr lang="en-US" altLang="en-US" sz="2000" dirty="0">
                <a:solidFill>
                  <a:schemeClr val="bg1">
                    <a:lumMod val="75000"/>
                  </a:schemeClr>
                </a:solidFill>
                <a:cs typeface="Arial" panose="020B0604020202020204" pitchFamily="34" charset="0"/>
                <a:sym typeface="Symbol" panose="05050102010706020507" pitchFamily="18" charset="2"/>
              </a:rPr>
              <a:t> </a:t>
            </a:r>
          </a:p>
          <a:p>
            <a:pPr marL="854075" indent="-854075">
              <a:spcBef>
                <a:spcPts val="600"/>
              </a:spcBef>
              <a:buNone/>
            </a:pPr>
            <a:r>
              <a:rPr lang="en-US" altLang="en-US" sz="2000" i="1" dirty="0">
                <a:solidFill>
                  <a:schemeClr val="bg1">
                    <a:lumMod val="75000"/>
                  </a:schemeClr>
                </a:solidFill>
                <a:cs typeface="Arial" panose="020B0604020202020204" pitchFamily="34" charset="0"/>
                <a:sym typeface="Symbol" panose="05050102010706020507" pitchFamily="18" charset="2"/>
              </a:rPr>
              <a:t></a:t>
            </a:r>
            <a:r>
              <a:rPr lang="en-US" altLang="en-US" sz="2000" dirty="0">
                <a:solidFill>
                  <a:schemeClr val="bg1">
                    <a:lumMod val="75000"/>
                  </a:schemeClr>
                </a:solidFill>
              </a:rPr>
              <a:t> </a:t>
            </a:r>
            <a:r>
              <a:rPr lang="en-US" altLang="en-US" sz="2000" dirty="0"/>
              <a:t>	</a:t>
            </a:r>
          </a:p>
          <a:p>
            <a:pPr marL="854075" indent="-854075">
              <a:spcBef>
                <a:spcPts val="600"/>
              </a:spcBef>
              <a:buNone/>
            </a:pPr>
            <a:r>
              <a:rPr lang="en-US" altLang="en-US" sz="2000" dirty="0">
                <a:solidFill>
                  <a:schemeClr val="bg1">
                    <a:lumMod val="75000"/>
                  </a:schemeClr>
                </a:solidFill>
              </a:rPr>
              <a:t>{</a:t>
            </a:r>
            <a:r>
              <a:rPr lang="en-US" altLang="en-US" sz="2000" i="1" dirty="0">
                <a:solidFill>
                  <a:schemeClr val="bg1">
                    <a:lumMod val="75000"/>
                  </a:schemeClr>
                </a:solidFill>
              </a:rPr>
              <a:t>b</a:t>
            </a:r>
            <a:r>
              <a:rPr lang="en-US" altLang="en-US" sz="2000" baseline="-25000" dirty="0">
                <a:solidFill>
                  <a:schemeClr val="bg1">
                    <a:lumMod val="75000"/>
                  </a:schemeClr>
                </a:solidFill>
              </a:rPr>
              <a:t>2</a:t>
            </a:r>
            <a:r>
              <a:rPr lang="en-US" altLang="en-US" sz="2000" dirty="0">
                <a:solidFill>
                  <a:schemeClr val="bg1">
                    <a:lumMod val="75000"/>
                  </a:schemeClr>
                </a:solidFill>
              </a:rPr>
              <a:t>, </a:t>
            </a:r>
            <a:r>
              <a:rPr lang="en-US" altLang="en-US" sz="2000" i="1" dirty="0">
                <a:solidFill>
                  <a:schemeClr val="bg1">
                    <a:lumMod val="75000"/>
                  </a:schemeClr>
                </a:solidFill>
              </a:rPr>
              <a:t>b</a:t>
            </a:r>
            <a:r>
              <a:rPr lang="en-US" altLang="en-US" sz="2000" baseline="-25000" dirty="0">
                <a:solidFill>
                  <a:schemeClr val="bg1">
                    <a:lumMod val="75000"/>
                  </a:schemeClr>
                </a:solidFill>
              </a:rPr>
              <a:t>3</a:t>
            </a:r>
            <a:r>
              <a:rPr lang="en-US" altLang="en-US" sz="2000" dirty="0">
                <a:solidFill>
                  <a:schemeClr val="bg1">
                    <a:lumMod val="75000"/>
                  </a:schemeClr>
                </a:solidFill>
              </a:rPr>
              <a:t>}</a:t>
            </a:r>
          </a:p>
          <a:p>
            <a:pPr marL="854075" indent="-854075">
              <a:spcBef>
                <a:spcPts val="600"/>
              </a:spcBef>
              <a:buNone/>
            </a:pPr>
            <a:r>
              <a:rPr lang="en-US" altLang="en-US" sz="2000" dirty="0">
                <a:solidFill>
                  <a:schemeClr val="bg1">
                    <a:lumMod val="75000"/>
                  </a:schemeClr>
                </a:solidFill>
              </a:rPr>
              <a:t>{</a:t>
            </a:r>
            <a:r>
              <a:rPr lang="en-US" altLang="en-US" sz="2000" i="1" dirty="0">
                <a:solidFill>
                  <a:schemeClr val="bg1">
                    <a:lumMod val="75000"/>
                  </a:schemeClr>
                </a:solidFill>
              </a:rPr>
              <a:t>b</a:t>
            </a:r>
            <a:r>
              <a:rPr lang="en-US" altLang="en-US" sz="2000" baseline="-25000" dirty="0">
                <a:solidFill>
                  <a:schemeClr val="bg1">
                    <a:lumMod val="75000"/>
                  </a:schemeClr>
                </a:solidFill>
              </a:rPr>
              <a:t>2</a:t>
            </a:r>
            <a:r>
              <a:rPr lang="en-US" altLang="en-US" sz="2000" dirty="0">
                <a:solidFill>
                  <a:schemeClr val="bg1">
                    <a:lumMod val="75000"/>
                  </a:schemeClr>
                </a:solidFill>
              </a:rPr>
              <a:t>} 	</a:t>
            </a:r>
          </a:p>
          <a:p>
            <a:pPr marL="854075" indent="-854075">
              <a:spcBef>
                <a:spcPts val="600"/>
              </a:spcBef>
              <a:buNone/>
            </a:pPr>
            <a:r>
              <a:rPr lang="en-US" altLang="en-US" sz="2000" dirty="0">
                <a:solidFill>
                  <a:schemeClr val="bg1">
                    <a:lumMod val="75000"/>
                  </a:schemeClr>
                </a:solidFill>
              </a:rPr>
              <a:t>{</a:t>
            </a:r>
            <a:r>
              <a:rPr lang="en-US" altLang="en-US" sz="2000" i="1" dirty="0">
                <a:solidFill>
                  <a:schemeClr val="bg1">
                    <a:lumMod val="75000"/>
                  </a:schemeClr>
                </a:solidFill>
              </a:rPr>
              <a:t>b</a:t>
            </a:r>
            <a:r>
              <a:rPr lang="en-US" altLang="en-US" sz="2000" baseline="-25000" dirty="0">
                <a:solidFill>
                  <a:schemeClr val="bg1">
                    <a:lumMod val="75000"/>
                  </a:schemeClr>
                </a:solidFill>
              </a:rPr>
              <a:t>3</a:t>
            </a:r>
            <a:r>
              <a:rPr lang="en-US" altLang="en-US" sz="2000" dirty="0">
                <a:solidFill>
                  <a:schemeClr val="bg1">
                    <a:lumMod val="75000"/>
                  </a:schemeClr>
                </a:solidFill>
              </a:rPr>
              <a:t>}</a:t>
            </a:r>
            <a:r>
              <a:rPr lang="en-US" altLang="en-US" sz="2000" dirty="0">
                <a:solidFill>
                  <a:schemeClr val="bg1">
                    <a:lumMod val="75000"/>
                  </a:schemeClr>
                </a:solidFill>
                <a:cs typeface="Arial" panose="020B0604020202020204" pitchFamily="34" charset="0"/>
                <a:sym typeface="Symbol" panose="05050102010706020507" pitchFamily="18" charset="2"/>
              </a:rPr>
              <a:t> </a:t>
            </a:r>
            <a:r>
              <a:rPr lang="en-US" altLang="en-US" sz="2000" dirty="0">
                <a:cs typeface="Arial" panose="020B0604020202020204" pitchFamily="34" charset="0"/>
                <a:sym typeface="Symbol" panose="05050102010706020507" pitchFamily="18" charset="2"/>
              </a:rPr>
              <a:t>	</a:t>
            </a:r>
          </a:p>
          <a:p>
            <a:pPr marL="854075" indent="-854075">
              <a:spcBef>
                <a:spcPts val="600"/>
              </a:spcBef>
              <a:buNone/>
            </a:pPr>
            <a:r>
              <a:rPr lang="en-US" altLang="en-US" sz="2000" dirty="0">
                <a:solidFill>
                  <a:schemeClr val="bg1">
                    <a:lumMod val="75000"/>
                  </a:schemeClr>
                </a:solidFill>
              </a:rPr>
              <a:t>{</a:t>
            </a:r>
            <a:r>
              <a:rPr lang="en-US" altLang="en-US" sz="2000" i="1" dirty="0">
                <a:solidFill>
                  <a:schemeClr val="bg1">
                    <a:lumMod val="75000"/>
                  </a:schemeClr>
                </a:solidFill>
              </a:rPr>
              <a:t>b</a:t>
            </a:r>
            <a:r>
              <a:rPr lang="en-US" altLang="en-US" sz="2000" baseline="-25000" dirty="0">
                <a:solidFill>
                  <a:schemeClr val="bg1">
                    <a:lumMod val="75000"/>
                  </a:schemeClr>
                </a:solidFill>
              </a:rPr>
              <a:t>2</a:t>
            </a:r>
            <a:r>
              <a:rPr lang="en-US" altLang="en-US" sz="2000" dirty="0">
                <a:solidFill>
                  <a:schemeClr val="bg1">
                    <a:lumMod val="75000"/>
                  </a:schemeClr>
                </a:solidFill>
              </a:rPr>
              <a:t>, </a:t>
            </a:r>
            <a:r>
              <a:rPr lang="en-US" altLang="en-US" sz="2000" i="1" dirty="0">
                <a:solidFill>
                  <a:schemeClr val="bg1">
                    <a:lumMod val="75000"/>
                  </a:schemeClr>
                </a:solidFill>
              </a:rPr>
              <a:t>b</a:t>
            </a:r>
            <a:r>
              <a:rPr lang="en-US" altLang="en-US" sz="2000" baseline="-25000" dirty="0">
                <a:solidFill>
                  <a:schemeClr val="bg1">
                    <a:lumMod val="75000"/>
                  </a:schemeClr>
                </a:solidFill>
              </a:rPr>
              <a:t>3</a:t>
            </a:r>
            <a:r>
              <a:rPr lang="en-US" altLang="en-US" sz="2000" dirty="0">
                <a:solidFill>
                  <a:schemeClr val="bg1">
                    <a:lumMod val="75000"/>
                  </a:schemeClr>
                </a:solidFill>
              </a:rPr>
              <a:t>}</a:t>
            </a:r>
            <a:endParaRPr lang="en-US" sz="2000" dirty="0"/>
          </a:p>
        </p:txBody>
      </p:sp>
    </p:spTree>
    <p:extLst>
      <p:ext uri="{BB962C8B-B14F-4D97-AF65-F5344CB8AC3E}">
        <p14:creationId xmlns:p14="http://schemas.microsoft.com/office/powerpoint/2010/main" val="3500130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7" end="7"/>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
                                            <p:txEl>
                                              <p:pRg st="9" end="9"/>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
                                            <p:txEl>
                                              <p:pRg st="10" end="1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
                                            <p:txEl>
                                              <p:pRg st="11" end="11"/>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
                                            <p:txEl>
                                              <p:pRg st="12" end="12"/>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1">
                                            <p:txEl>
                                              <p:pRg st="0" end="0"/>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1">
                                            <p:txEl>
                                              <p:pRg st="1" end="1"/>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1">
                                            <p:txEl>
                                              <p:pRg st="2" end="2"/>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1">
                                            <p:txEl>
                                              <p:pRg st="3" end="3"/>
                                            </p:txEl>
                                          </p:spTgt>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1">
                                            <p:txEl>
                                              <p:pRg st="4" end="4"/>
                                            </p:txEl>
                                          </p:spTgt>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1">
                                            <p:txEl>
                                              <p:pRg st="5" end="5"/>
                                            </p:txEl>
                                          </p:spTgt>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1">
                                            <p:txEl>
                                              <p:pRg st="6" end="6"/>
                                            </p:txEl>
                                          </p:spTgt>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1">
                                            <p:txEl>
                                              <p:pRg st="7" end="7"/>
                                            </p:txEl>
                                          </p:spTgt>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2">
                                            <p:txEl>
                                              <p:pRg st="0" end="0"/>
                                            </p:txEl>
                                          </p:spTgt>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2">
                                            <p:txEl>
                                              <p:pRg st="1" end="1"/>
                                            </p:txEl>
                                          </p:spTgt>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2">
                                            <p:txEl>
                                              <p:pRg st="2" end="2"/>
                                            </p:txEl>
                                          </p:spTgt>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2">
                                            <p:txEl>
                                              <p:pRg st="3" end="3"/>
                                            </p:txEl>
                                          </p:spTgt>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2">
                                            <p:txEl>
                                              <p:pRg st="4" end="4"/>
                                            </p:txEl>
                                          </p:spTgt>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22">
                                            <p:txEl>
                                              <p:pRg st="5" end="5"/>
                                            </p:txEl>
                                          </p:spTgt>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22">
                                            <p:txEl>
                                              <p:pRg st="6" end="6"/>
                                            </p:txEl>
                                          </p:spTgt>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22">
                                            <p:txEl>
                                              <p:pRg st="7" end="7"/>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3" presetClass="emph" presetSubtype="1" nodeType="clickEffect">
                                  <p:stCondLst>
                                    <p:cond delay="0"/>
                                  </p:stCondLst>
                                  <p:childTnLst>
                                    <p:set>
                                      <p:cBhvr override="childStyle">
                                        <p:cTn id="74" dur="indefinite"/>
                                        <p:tgtEl>
                                          <p:spTgt spid="21">
                                            <p:txEl>
                                              <p:pRg st="0" end="0"/>
                                            </p:txEl>
                                          </p:spTgt>
                                        </p:tgtEl>
                                        <p:attrNameLst>
                                          <p:attrName>style.color</p:attrName>
                                        </p:attrNameLst>
                                      </p:cBhvr>
                                      <p:to>
                                        <p:clrVal>
                                          <a:srgbClr val="000000"/>
                                        </p:clrVal>
                                      </p:to>
                                    </p:set>
                                  </p:childTnLst>
                                </p:cTn>
                              </p:par>
                              <p:par>
                                <p:cTn id="75" presetID="3" presetClass="emph" presetSubtype="1" nodeType="withEffect">
                                  <p:stCondLst>
                                    <p:cond delay="0"/>
                                  </p:stCondLst>
                                  <p:childTnLst>
                                    <p:set>
                                      <p:cBhvr override="childStyle">
                                        <p:cTn id="76" dur="indefinite"/>
                                        <p:tgtEl>
                                          <p:spTgt spid="22">
                                            <p:txEl>
                                              <p:pRg st="0" end="0"/>
                                            </p:txEl>
                                          </p:spTgt>
                                        </p:tgtEl>
                                        <p:attrNameLst>
                                          <p:attrName>style.color</p:attrName>
                                        </p:attrNameLst>
                                      </p:cBhvr>
                                      <p:to>
                                        <p:clrVal>
                                          <a:srgbClr val="000000"/>
                                        </p:clrVal>
                                      </p:to>
                                    </p:set>
                                  </p:childTnLst>
                                </p:cTn>
                              </p:par>
                            </p:childTnLst>
                          </p:cTn>
                        </p:par>
                      </p:childTnLst>
                    </p:cTn>
                  </p:par>
                  <p:par>
                    <p:cTn id="77" fill="hold">
                      <p:stCondLst>
                        <p:cond delay="indefinite"/>
                      </p:stCondLst>
                      <p:childTnLst>
                        <p:par>
                          <p:cTn id="78" fill="hold">
                            <p:stCondLst>
                              <p:cond delay="0"/>
                            </p:stCondLst>
                            <p:childTnLst>
                              <p:par>
                                <p:cTn id="79" presetID="1" presetClass="emph" presetSubtype="1" nodeType="clickEffect">
                                  <p:stCondLst>
                                    <p:cond delay="0"/>
                                  </p:stCondLst>
                                  <p:childTnLst>
                                    <p:set>
                                      <p:cBhvr>
                                        <p:cTn id="80" dur="indefinite"/>
                                        <p:tgtEl>
                                          <p:spTgt spid="60"/>
                                        </p:tgtEl>
                                        <p:attrNameLst>
                                          <p:attrName>fillcolor</p:attrName>
                                        </p:attrNameLst>
                                      </p:cBhvr>
                                      <p:to>
                                        <p:clrVal>
                                          <a:schemeClr val="accent2"/>
                                        </p:clrVal>
                                      </p:to>
                                    </p:set>
                                    <p:set>
                                      <p:cBhvr>
                                        <p:cTn id="81" dur="indefinite"/>
                                        <p:tgtEl>
                                          <p:spTgt spid="60"/>
                                        </p:tgtEl>
                                        <p:attrNameLst>
                                          <p:attrName>fill.type</p:attrName>
                                        </p:attrNameLst>
                                      </p:cBhvr>
                                      <p:to>
                                        <p:strVal val="solid"/>
                                      </p:to>
                                    </p:set>
                                    <p:set>
                                      <p:cBhvr>
                                        <p:cTn id="82" dur="indefinite"/>
                                        <p:tgtEl>
                                          <p:spTgt spid="60"/>
                                        </p:tgtEl>
                                        <p:attrNameLst>
                                          <p:attrName>fill.on</p:attrName>
                                        </p:attrNameLst>
                                      </p:cBhvr>
                                      <p:to>
                                        <p:strVal val="true"/>
                                      </p:to>
                                    </p:set>
                                  </p:childTnLst>
                                </p:cTn>
                              </p:par>
                              <p:par>
                                <p:cTn id="83" presetID="1" presetClass="emph" presetSubtype="1" nodeType="withEffect">
                                  <p:stCondLst>
                                    <p:cond delay="0"/>
                                  </p:stCondLst>
                                  <p:childTnLst>
                                    <p:set>
                                      <p:cBhvr>
                                        <p:cTn id="84" dur="indefinite"/>
                                        <p:tgtEl>
                                          <p:spTgt spid="61"/>
                                        </p:tgtEl>
                                        <p:attrNameLst>
                                          <p:attrName>fillcolor</p:attrName>
                                        </p:attrNameLst>
                                      </p:cBhvr>
                                      <p:to>
                                        <p:clrVal>
                                          <a:srgbClr val="00B050"/>
                                        </p:clrVal>
                                      </p:to>
                                    </p:set>
                                    <p:set>
                                      <p:cBhvr>
                                        <p:cTn id="85" dur="indefinite"/>
                                        <p:tgtEl>
                                          <p:spTgt spid="61"/>
                                        </p:tgtEl>
                                        <p:attrNameLst>
                                          <p:attrName>fill.type</p:attrName>
                                        </p:attrNameLst>
                                      </p:cBhvr>
                                      <p:to>
                                        <p:strVal val="solid"/>
                                      </p:to>
                                    </p:set>
                                    <p:set>
                                      <p:cBhvr>
                                        <p:cTn id="86" dur="indefinite"/>
                                        <p:tgtEl>
                                          <p:spTgt spid="61"/>
                                        </p:tgtEl>
                                        <p:attrNameLst>
                                          <p:attrName>fill.on</p:attrName>
                                        </p:attrNameLst>
                                      </p:cBhvr>
                                      <p:to>
                                        <p:strVal val="true"/>
                                      </p:to>
                                    </p:set>
                                  </p:childTnLst>
                                </p:cTn>
                              </p:par>
                            </p:childTnLst>
                          </p:cTn>
                        </p:par>
                      </p:childTnLst>
                    </p:cTn>
                  </p:par>
                  <p:par>
                    <p:cTn id="87" fill="hold">
                      <p:stCondLst>
                        <p:cond delay="indefinite"/>
                      </p:stCondLst>
                      <p:childTnLst>
                        <p:par>
                          <p:cTn id="88" fill="hold">
                            <p:stCondLst>
                              <p:cond delay="0"/>
                            </p:stCondLst>
                            <p:childTnLst>
                              <p:par>
                                <p:cTn id="89" presetID="3" presetClass="emph" presetSubtype="1" nodeType="clickEffect">
                                  <p:stCondLst>
                                    <p:cond delay="0"/>
                                  </p:stCondLst>
                                  <p:childTnLst>
                                    <p:set>
                                      <p:cBhvr override="childStyle">
                                        <p:cTn id="90" dur="indefinite"/>
                                        <p:tgtEl>
                                          <p:spTgt spid="21">
                                            <p:txEl>
                                              <p:pRg st="1" end="1"/>
                                            </p:txEl>
                                          </p:spTgt>
                                        </p:tgtEl>
                                        <p:attrNameLst>
                                          <p:attrName>style.color</p:attrName>
                                        </p:attrNameLst>
                                      </p:cBhvr>
                                      <p:to>
                                        <p:clrVal>
                                          <a:srgbClr val="000000"/>
                                        </p:clrVal>
                                      </p:to>
                                    </p:set>
                                  </p:childTnLst>
                                </p:cTn>
                              </p:par>
                            </p:childTnLst>
                          </p:cTn>
                        </p:par>
                      </p:childTnLst>
                    </p:cTn>
                  </p:par>
                  <p:par>
                    <p:cTn id="91" fill="hold">
                      <p:stCondLst>
                        <p:cond delay="indefinite"/>
                      </p:stCondLst>
                      <p:childTnLst>
                        <p:par>
                          <p:cTn id="92" fill="hold">
                            <p:stCondLst>
                              <p:cond delay="0"/>
                            </p:stCondLst>
                            <p:childTnLst>
                              <p:par>
                                <p:cTn id="93" presetID="1" presetClass="emph" presetSubtype="1" nodeType="clickEffect">
                                  <p:stCondLst>
                                    <p:cond delay="0"/>
                                  </p:stCondLst>
                                  <p:childTnLst>
                                    <p:set>
                                      <p:cBhvr>
                                        <p:cTn id="94" dur="indefinite"/>
                                        <p:tgtEl>
                                          <p:spTgt spid="62"/>
                                        </p:tgtEl>
                                        <p:attrNameLst>
                                          <p:attrName>fillcolor</p:attrName>
                                        </p:attrNameLst>
                                      </p:cBhvr>
                                      <p:to>
                                        <p:clrVal>
                                          <a:srgbClr val="00B050"/>
                                        </p:clrVal>
                                      </p:to>
                                    </p:set>
                                    <p:set>
                                      <p:cBhvr>
                                        <p:cTn id="95" dur="indefinite"/>
                                        <p:tgtEl>
                                          <p:spTgt spid="62"/>
                                        </p:tgtEl>
                                        <p:attrNameLst>
                                          <p:attrName>fill.type</p:attrName>
                                        </p:attrNameLst>
                                      </p:cBhvr>
                                      <p:to>
                                        <p:strVal val="solid"/>
                                      </p:to>
                                    </p:set>
                                    <p:set>
                                      <p:cBhvr>
                                        <p:cTn id="96" dur="indefinite"/>
                                        <p:tgtEl>
                                          <p:spTgt spid="62"/>
                                        </p:tgtEl>
                                        <p:attrNameLst>
                                          <p:attrName>fill.on</p:attrName>
                                        </p:attrNameLst>
                                      </p:cBhvr>
                                      <p:to>
                                        <p:strVal val="true"/>
                                      </p:to>
                                    </p:set>
                                  </p:childTnLst>
                                </p:cTn>
                              </p:par>
                              <p:par>
                                <p:cTn id="97" presetID="1" presetClass="emph" presetSubtype="1" nodeType="withEffect">
                                  <p:stCondLst>
                                    <p:cond delay="0"/>
                                  </p:stCondLst>
                                  <p:childTnLst>
                                    <p:set>
                                      <p:cBhvr>
                                        <p:cTn id="98" dur="indefinite"/>
                                        <p:tgtEl>
                                          <p:spTgt spid="61"/>
                                        </p:tgtEl>
                                        <p:attrNameLst>
                                          <p:attrName>fillcolor</p:attrName>
                                        </p:attrNameLst>
                                      </p:cBhvr>
                                      <p:to>
                                        <p:clrVal>
                                          <a:schemeClr val="bg1"/>
                                        </p:clrVal>
                                      </p:to>
                                    </p:set>
                                    <p:set>
                                      <p:cBhvr>
                                        <p:cTn id="99" dur="indefinite"/>
                                        <p:tgtEl>
                                          <p:spTgt spid="61"/>
                                        </p:tgtEl>
                                        <p:attrNameLst>
                                          <p:attrName>fill.type</p:attrName>
                                        </p:attrNameLst>
                                      </p:cBhvr>
                                      <p:to>
                                        <p:strVal val="solid"/>
                                      </p:to>
                                    </p:set>
                                    <p:set>
                                      <p:cBhvr>
                                        <p:cTn id="100" dur="indefinite"/>
                                        <p:tgtEl>
                                          <p:spTgt spid="61"/>
                                        </p:tgtEl>
                                        <p:attrNameLst>
                                          <p:attrName>fill.on</p:attrName>
                                        </p:attrNameLst>
                                      </p:cBhvr>
                                      <p:to>
                                        <p:strVal val="true"/>
                                      </p:to>
                                    </p:set>
                                  </p:childTnLst>
                                </p:cTn>
                              </p:par>
                            </p:childTnLst>
                          </p:cTn>
                        </p:par>
                      </p:childTnLst>
                    </p:cTn>
                  </p:par>
                  <p:par>
                    <p:cTn id="101" fill="hold">
                      <p:stCondLst>
                        <p:cond delay="indefinite"/>
                      </p:stCondLst>
                      <p:childTnLst>
                        <p:par>
                          <p:cTn id="102" fill="hold">
                            <p:stCondLst>
                              <p:cond delay="0"/>
                            </p:stCondLst>
                            <p:childTnLst>
                              <p:par>
                                <p:cTn id="103" presetID="1" presetClass="emph" presetSubtype="1" nodeType="clickEffect">
                                  <p:stCondLst>
                                    <p:cond delay="0"/>
                                  </p:stCondLst>
                                  <p:childTnLst>
                                    <p:set>
                                      <p:cBhvr>
                                        <p:cTn id="104" dur="indefinite"/>
                                        <p:tgtEl>
                                          <p:spTgt spid="67"/>
                                        </p:tgtEl>
                                        <p:attrNameLst>
                                          <p:attrName>fillcolor</p:attrName>
                                        </p:attrNameLst>
                                      </p:cBhvr>
                                      <p:to>
                                        <p:clrVal>
                                          <a:srgbClr val="00B050"/>
                                        </p:clrVal>
                                      </p:to>
                                    </p:set>
                                    <p:set>
                                      <p:cBhvr>
                                        <p:cTn id="105" dur="indefinite"/>
                                        <p:tgtEl>
                                          <p:spTgt spid="67"/>
                                        </p:tgtEl>
                                        <p:attrNameLst>
                                          <p:attrName>fill.type</p:attrName>
                                        </p:attrNameLst>
                                      </p:cBhvr>
                                      <p:to>
                                        <p:strVal val="solid"/>
                                      </p:to>
                                    </p:set>
                                    <p:set>
                                      <p:cBhvr>
                                        <p:cTn id="106" dur="indefinite"/>
                                        <p:tgtEl>
                                          <p:spTgt spid="67"/>
                                        </p:tgtEl>
                                        <p:attrNameLst>
                                          <p:attrName>fill.on</p:attrName>
                                        </p:attrNameLst>
                                      </p:cBhvr>
                                      <p:to>
                                        <p:strVal val="true"/>
                                      </p:to>
                                    </p:set>
                                  </p:childTnLst>
                                </p:cTn>
                              </p:par>
                            </p:childTnLst>
                          </p:cTn>
                        </p:par>
                      </p:childTnLst>
                    </p:cTn>
                  </p:par>
                  <p:par>
                    <p:cTn id="107" fill="hold">
                      <p:stCondLst>
                        <p:cond delay="indefinite"/>
                      </p:stCondLst>
                      <p:childTnLst>
                        <p:par>
                          <p:cTn id="108" fill="hold">
                            <p:stCondLst>
                              <p:cond delay="0"/>
                            </p:stCondLst>
                            <p:childTnLst>
                              <p:par>
                                <p:cTn id="109" presetID="3" presetClass="emph" presetSubtype="1" nodeType="clickEffect">
                                  <p:stCondLst>
                                    <p:cond delay="0"/>
                                  </p:stCondLst>
                                  <p:childTnLst>
                                    <p:set>
                                      <p:cBhvr override="childStyle">
                                        <p:cTn id="110" dur="indefinite"/>
                                        <p:tgtEl>
                                          <p:spTgt spid="22">
                                            <p:txEl>
                                              <p:pRg st="1" end="1"/>
                                            </p:txEl>
                                          </p:spTgt>
                                        </p:tgtEl>
                                        <p:attrNameLst>
                                          <p:attrName>style.color</p:attrName>
                                        </p:attrNameLst>
                                      </p:cBhvr>
                                      <p:to>
                                        <p:clrVal>
                                          <a:srgbClr val="000000"/>
                                        </p:clrVal>
                                      </p:to>
                                    </p:set>
                                  </p:childTnLst>
                                </p:cTn>
                              </p:par>
                            </p:childTnLst>
                          </p:cTn>
                        </p:par>
                      </p:childTnLst>
                    </p:cTn>
                  </p:par>
                  <p:par>
                    <p:cTn id="111" fill="hold">
                      <p:stCondLst>
                        <p:cond delay="indefinite"/>
                      </p:stCondLst>
                      <p:childTnLst>
                        <p:par>
                          <p:cTn id="112" fill="hold">
                            <p:stCondLst>
                              <p:cond delay="0"/>
                            </p:stCondLst>
                            <p:childTnLst>
                              <p:par>
                                <p:cTn id="113" presetID="1" presetClass="emph" presetSubtype="1" nodeType="clickEffect">
                                  <p:stCondLst>
                                    <p:cond delay="0"/>
                                  </p:stCondLst>
                                  <p:childTnLst>
                                    <p:set>
                                      <p:cBhvr>
                                        <p:cTn id="114" dur="indefinite"/>
                                        <p:tgtEl>
                                          <p:spTgt spid="60"/>
                                        </p:tgtEl>
                                        <p:attrNameLst>
                                          <p:attrName>fillcolor</p:attrName>
                                        </p:attrNameLst>
                                      </p:cBhvr>
                                      <p:to>
                                        <p:clrVal>
                                          <a:schemeClr val="bg1"/>
                                        </p:clrVal>
                                      </p:to>
                                    </p:set>
                                    <p:set>
                                      <p:cBhvr>
                                        <p:cTn id="115" dur="indefinite"/>
                                        <p:tgtEl>
                                          <p:spTgt spid="60"/>
                                        </p:tgtEl>
                                        <p:attrNameLst>
                                          <p:attrName>fill.type</p:attrName>
                                        </p:attrNameLst>
                                      </p:cBhvr>
                                      <p:to>
                                        <p:strVal val="solid"/>
                                      </p:to>
                                    </p:set>
                                    <p:set>
                                      <p:cBhvr>
                                        <p:cTn id="116" dur="indefinite"/>
                                        <p:tgtEl>
                                          <p:spTgt spid="60"/>
                                        </p:tgtEl>
                                        <p:attrNameLst>
                                          <p:attrName>fill.on</p:attrName>
                                        </p:attrNameLst>
                                      </p:cBhvr>
                                      <p:to>
                                        <p:strVal val="true"/>
                                      </p:to>
                                    </p:set>
                                  </p:childTnLst>
                                </p:cTn>
                              </p:par>
                              <p:par>
                                <p:cTn id="117" presetID="1" presetClass="emph" presetSubtype="1" nodeType="withEffect">
                                  <p:stCondLst>
                                    <p:cond delay="0"/>
                                  </p:stCondLst>
                                  <p:childTnLst>
                                    <p:set>
                                      <p:cBhvr>
                                        <p:cTn id="118" dur="indefinite"/>
                                        <p:tgtEl>
                                          <p:spTgt spid="62"/>
                                        </p:tgtEl>
                                        <p:attrNameLst>
                                          <p:attrName>fillcolor</p:attrName>
                                        </p:attrNameLst>
                                      </p:cBhvr>
                                      <p:to>
                                        <p:clrVal>
                                          <a:schemeClr val="bg1"/>
                                        </p:clrVal>
                                      </p:to>
                                    </p:set>
                                    <p:set>
                                      <p:cBhvr>
                                        <p:cTn id="119" dur="indefinite"/>
                                        <p:tgtEl>
                                          <p:spTgt spid="62"/>
                                        </p:tgtEl>
                                        <p:attrNameLst>
                                          <p:attrName>fill.type</p:attrName>
                                        </p:attrNameLst>
                                      </p:cBhvr>
                                      <p:to>
                                        <p:strVal val="solid"/>
                                      </p:to>
                                    </p:set>
                                    <p:set>
                                      <p:cBhvr>
                                        <p:cTn id="120" dur="indefinite"/>
                                        <p:tgtEl>
                                          <p:spTgt spid="62"/>
                                        </p:tgtEl>
                                        <p:attrNameLst>
                                          <p:attrName>fill.on</p:attrName>
                                        </p:attrNameLst>
                                      </p:cBhvr>
                                      <p:to>
                                        <p:strVal val="true"/>
                                      </p:to>
                                    </p:set>
                                  </p:childTnLst>
                                </p:cTn>
                              </p:par>
                              <p:par>
                                <p:cTn id="121" presetID="1" presetClass="emph" presetSubtype="1" nodeType="withEffect">
                                  <p:stCondLst>
                                    <p:cond delay="0"/>
                                  </p:stCondLst>
                                  <p:childTnLst>
                                    <p:set>
                                      <p:cBhvr>
                                        <p:cTn id="122" dur="indefinite"/>
                                        <p:tgtEl>
                                          <p:spTgt spid="67"/>
                                        </p:tgtEl>
                                        <p:attrNameLst>
                                          <p:attrName>fillcolor</p:attrName>
                                        </p:attrNameLst>
                                      </p:cBhvr>
                                      <p:to>
                                        <p:clrVal>
                                          <a:schemeClr val="bg1"/>
                                        </p:clrVal>
                                      </p:to>
                                    </p:set>
                                    <p:set>
                                      <p:cBhvr>
                                        <p:cTn id="123" dur="indefinite"/>
                                        <p:tgtEl>
                                          <p:spTgt spid="67"/>
                                        </p:tgtEl>
                                        <p:attrNameLst>
                                          <p:attrName>fill.type</p:attrName>
                                        </p:attrNameLst>
                                      </p:cBhvr>
                                      <p:to>
                                        <p:strVal val="solid"/>
                                      </p:to>
                                    </p:set>
                                    <p:set>
                                      <p:cBhvr>
                                        <p:cTn id="124" dur="indefinite"/>
                                        <p:tgtEl>
                                          <p:spTgt spid="67"/>
                                        </p:tgtEl>
                                        <p:attrNameLst>
                                          <p:attrName>fill.on</p:attrName>
                                        </p:attrNameLst>
                                      </p:cBhvr>
                                      <p:to>
                                        <p:strVal val="true"/>
                                      </p:to>
                                    </p:set>
                                  </p:childTnLst>
                                </p:cTn>
                              </p:par>
                            </p:childTnLst>
                          </p:cTn>
                        </p:par>
                      </p:childTnLst>
                    </p:cTn>
                  </p:par>
                  <p:par>
                    <p:cTn id="125" fill="hold">
                      <p:stCondLst>
                        <p:cond delay="indefinite"/>
                      </p:stCondLst>
                      <p:childTnLst>
                        <p:par>
                          <p:cTn id="126" fill="hold">
                            <p:stCondLst>
                              <p:cond delay="0"/>
                            </p:stCondLst>
                            <p:childTnLst>
                              <p:par>
                                <p:cTn id="127" presetID="1" presetClass="emph" presetSubtype="1" nodeType="clickEffect">
                                  <p:stCondLst>
                                    <p:cond delay="0"/>
                                  </p:stCondLst>
                                  <p:childTnLst>
                                    <p:set>
                                      <p:cBhvr>
                                        <p:cTn id="128" dur="indefinite"/>
                                        <p:tgtEl>
                                          <p:spTgt spid="64"/>
                                        </p:tgtEl>
                                        <p:attrNameLst>
                                          <p:attrName>fillcolor</p:attrName>
                                        </p:attrNameLst>
                                      </p:cBhvr>
                                      <p:to>
                                        <p:clrVal>
                                          <a:schemeClr val="accent2"/>
                                        </p:clrVal>
                                      </p:to>
                                    </p:set>
                                    <p:set>
                                      <p:cBhvr>
                                        <p:cTn id="129" dur="indefinite"/>
                                        <p:tgtEl>
                                          <p:spTgt spid="64"/>
                                        </p:tgtEl>
                                        <p:attrNameLst>
                                          <p:attrName>fill.type</p:attrName>
                                        </p:attrNameLst>
                                      </p:cBhvr>
                                      <p:to>
                                        <p:strVal val="solid"/>
                                      </p:to>
                                    </p:set>
                                    <p:set>
                                      <p:cBhvr>
                                        <p:cTn id="130" dur="indefinite"/>
                                        <p:tgtEl>
                                          <p:spTgt spid="64"/>
                                        </p:tgtEl>
                                        <p:attrNameLst>
                                          <p:attrName>fill.on</p:attrName>
                                        </p:attrNameLst>
                                      </p:cBhvr>
                                      <p:to>
                                        <p:strVal val="true"/>
                                      </p:to>
                                    </p:set>
                                  </p:childTnLst>
                                </p:cTn>
                              </p:par>
                              <p:par>
                                <p:cTn id="131" presetID="1" presetClass="emph" presetSubtype="1" nodeType="withEffect">
                                  <p:stCondLst>
                                    <p:cond delay="0"/>
                                  </p:stCondLst>
                                  <p:childTnLst>
                                    <p:set>
                                      <p:cBhvr>
                                        <p:cTn id="132" dur="indefinite"/>
                                        <p:tgtEl>
                                          <p:spTgt spid="65"/>
                                        </p:tgtEl>
                                        <p:attrNameLst>
                                          <p:attrName>fillcolor</p:attrName>
                                        </p:attrNameLst>
                                      </p:cBhvr>
                                      <p:to>
                                        <p:clrVal>
                                          <a:srgbClr val="00B050"/>
                                        </p:clrVal>
                                      </p:to>
                                    </p:set>
                                    <p:set>
                                      <p:cBhvr>
                                        <p:cTn id="133" dur="indefinite"/>
                                        <p:tgtEl>
                                          <p:spTgt spid="65"/>
                                        </p:tgtEl>
                                        <p:attrNameLst>
                                          <p:attrName>fill.type</p:attrName>
                                        </p:attrNameLst>
                                      </p:cBhvr>
                                      <p:to>
                                        <p:strVal val="solid"/>
                                      </p:to>
                                    </p:set>
                                    <p:set>
                                      <p:cBhvr>
                                        <p:cTn id="134" dur="indefinite"/>
                                        <p:tgtEl>
                                          <p:spTgt spid="65"/>
                                        </p:tgtEl>
                                        <p:attrNameLst>
                                          <p:attrName>fill.on</p:attrName>
                                        </p:attrNameLst>
                                      </p:cBhvr>
                                      <p:to>
                                        <p:strVal val="true"/>
                                      </p:to>
                                    </p:set>
                                  </p:childTnLst>
                                </p:cTn>
                              </p:par>
                            </p:childTnLst>
                          </p:cTn>
                        </p:par>
                      </p:childTnLst>
                    </p:cTn>
                  </p:par>
                  <p:par>
                    <p:cTn id="135" fill="hold">
                      <p:stCondLst>
                        <p:cond delay="indefinite"/>
                      </p:stCondLst>
                      <p:childTnLst>
                        <p:par>
                          <p:cTn id="136" fill="hold">
                            <p:stCondLst>
                              <p:cond delay="0"/>
                            </p:stCondLst>
                            <p:childTnLst>
                              <p:par>
                                <p:cTn id="137" presetID="1" presetClass="emph" presetSubtype="1" nodeType="clickEffect">
                                  <p:stCondLst>
                                    <p:cond delay="0"/>
                                  </p:stCondLst>
                                  <p:childTnLst>
                                    <p:set>
                                      <p:cBhvr>
                                        <p:cTn id="138" dur="indefinite"/>
                                        <p:tgtEl>
                                          <p:spTgt spid="67"/>
                                        </p:tgtEl>
                                        <p:attrNameLst>
                                          <p:attrName>fillcolor</p:attrName>
                                        </p:attrNameLst>
                                      </p:cBhvr>
                                      <p:to>
                                        <p:clrVal>
                                          <a:srgbClr val="00B050"/>
                                        </p:clrVal>
                                      </p:to>
                                    </p:set>
                                    <p:set>
                                      <p:cBhvr>
                                        <p:cTn id="139" dur="indefinite"/>
                                        <p:tgtEl>
                                          <p:spTgt spid="67"/>
                                        </p:tgtEl>
                                        <p:attrNameLst>
                                          <p:attrName>fill.type</p:attrName>
                                        </p:attrNameLst>
                                      </p:cBhvr>
                                      <p:to>
                                        <p:strVal val="solid"/>
                                      </p:to>
                                    </p:set>
                                    <p:set>
                                      <p:cBhvr>
                                        <p:cTn id="140" dur="indefinite"/>
                                        <p:tgtEl>
                                          <p:spTgt spid="67"/>
                                        </p:tgtEl>
                                        <p:attrNameLst>
                                          <p:attrName>fill.on</p:attrName>
                                        </p:attrNameLst>
                                      </p:cBhvr>
                                      <p:to>
                                        <p:strVal val="true"/>
                                      </p:to>
                                    </p:set>
                                  </p:childTnLst>
                                </p:cTn>
                              </p:par>
                            </p:childTnLst>
                          </p:cTn>
                        </p:par>
                      </p:childTnLst>
                    </p:cTn>
                  </p:par>
                  <p:par>
                    <p:cTn id="141" fill="hold">
                      <p:stCondLst>
                        <p:cond delay="indefinite"/>
                      </p:stCondLst>
                      <p:childTnLst>
                        <p:par>
                          <p:cTn id="142" fill="hold">
                            <p:stCondLst>
                              <p:cond delay="0"/>
                            </p:stCondLst>
                            <p:childTnLst>
                              <p:par>
                                <p:cTn id="143" presetID="1" presetClass="emph" presetSubtype="1" nodeType="clickEffect">
                                  <p:stCondLst>
                                    <p:cond delay="0"/>
                                  </p:stCondLst>
                                  <p:childTnLst>
                                    <p:set>
                                      <p:cBhvr>
                                        <p:cTn id="144" dur="indefinite"/>
                                        <p:tgtEl>
                                          <p:spTgt spid="71"/>
                                        </p:tgtEl>
                                        <p:attrNameLst>
                                          <p:attrName>fillcolor</p:attrName>
                                        </p:attrNameLst>
                                      </p:cBhvr>
                                      <p:to>
                                        <p:clrVal>
                                          <a:srgbClr val="00B050"/>
                                        </p:clrVal>
                                      </p:to>
                                    </p:set>
                                    <p:set>
                                      <p:cBhvr>
                                        <p:cTn id="145" dur="indefinite"/>
                                        <p:tgtEl>
                                          <p:spTgt spid="71"/>
                                        </p:tgtEl>
                                        <p:attrNameLst>
                                          <p:attrName>fill.type</p:attrName>
                                        </p:attrNameLst>
                                      </p:cBhvr>
                                      <p:to>
                                        <p:strVal val="solid"/>
                                      </p:to>
                                    </p:set>
                                    <p:set>
                                      <p:cBhvr>
                                        <p:cTn id="146" dur="indefinite"/>
                                        <p:tgtEl>
                                          <p:spTgt spid="71"/>
                                        </p:tgtEl>
                                        <p:attrNameLst>
                                          <p:attrName>fill.on</p:attrName>
                                        </p:attrNameLst>
                                      </p:cBhvr>
                                      <p:to>
                                        <p:strVal val="true"/>
                                      </p:to>
                                    </p:set>
                                  </p:childTnLst>
                                </p:cTn>
                              </p:par>
                            </p:childTnLst>
                          </p:cTn>
                        </p:par>
                      </p:childTnLst>
                    </p:cTn>
                  </p:par>
                  <p:par>
                    <p:cTn id="147" fill="hold">
                      <p:stCondLst>
                        <p:cond delay="indefinite"/>
                      </p:stCondLst>
                      <p:childTnLst>
                        <p:par>
                          <p:cTn id="148" fill="hold">
                            <p:stCondLst>
                              <p:cond delay="0"/>
                            </p:stCondLst>
                            <p:childTnLst>
                              <p:par>
                                <p:cTn id="149" presetID="3" presetClass="emph" presetSubtype="1" nodeType="clickEffect">
                                  <p:stCondLst>
                                    <p:cond delay="0"/>
                                  </p:stCondLst>
                                  <p:childTnLst>
                                    <p:set>
                                      <p:cBhvr override="childStyle">
                                        <p:cTn id="150" dur="indefinite"/>
                                        <p:tgtEl>
                                          <p:spTgt spid="21">
                                            <p:txEl>
                                              <p:pRg st="2" end="2"/>
                                            </p:txEl>
                                          </p:spTgt>
                                        </p:tgtEl>
                                        <p:attrNameLst>
                                          <p:attrName>style.color</p:attrName>
                                        </p:attrNameLst>
                                      </p:cBhvr>
                                      <p:to>
                                        <p:clrVal>
                                          <a:srgbClr val="000000"/>
                                        </p:clrVal>
                                      </p:to>
                                    </p:set>
                                  </p:childTnLst>
                                </p:cTn>
                              </p:par>
                            </p:childTnLst>
                          </p:cTn>
                        </p:par>
                      </p:childTnLst>
                    </p:cTn>
                  </p:par>
                  <p:par>
                    <p:cTn id="151" fill="hold">
                      <p:stCondLst>
                        <p:cond delay="indefinite"/>
                      </p:stCondLst>
                      <p:childTnLst>
                        <p:par>
                          <p:cTn id="152" fill="hold">
                            <p:stCondLst>
                              <p:cond delay="0"/>
                            </p:stCondLst>
                            <p:childTnLst>
                              <p:par>
                                <p:cTn id="153" presetID="1" presetClass="emph" presetSubtype="1" nodeType="clickEffect">
                                  <p:stCondLst>
                                    <p:cond delay="0"/>
                                  </p:stCondLst>
                                  <p:childTnLst>
                                    <p:set>
                                      <p:cBhvr>
                                        <p:cTn id="154" dur="indefinite"/>
                                        <p:tgtEl>
                                          <p:spTgt spid="66"/>
                                        </p:tgtEl>
                                        <p:attrNameLst>
                                          <p:attrName>fillcolor</p:attrName>
                                        </p:attrNameLst>
                                      </p:cBhvr>
                                      <p:to>
                                        <p:clrVal>
                                          <a:srgbClr val="00B050"/>
                                        </p:clrVal>
                                      </p:to>
                                    </p:set>
                                    <p:set>
                                      <p:cBhvr>
                                        <p:cTn id="155" dur="indefinite"/>
                                        <p:tgtEl>
                                          <p:spTgt spid="66"/>
                                        </p:tgtEl>
                                        <p:attrNameLst>
                                          <p:attrName>fill.type</p:attrName>
                                        </p:attrNameLst>
                                      </p:cBhvr>
                                      <p:to>
                                        <p:strVal val="solid"/>
                                      </p:to>
                                    </p:set>
                                    <p:set>
                                      <p:cBhvr>
                                        <p:cTn id="156" dur="indefinite"/>
                                        <p:tgtEl>
                                          <p:spTgt spid="66"/>
                                        </p:tgtEl>
                                        <p:attrNameLst>
                                          <p:attrName>fill.on</p:attrName>
                                        </p:attrNameLst>
                                      </p:cBhvr>
                                      <p:to>
                                        <p:strVal val="true"/>
                                      </p:to>
                                    </p:set>
                                  </p:childTnLst>
                                </p:cTn>
                              </p:par>
                              <p:par>
                                <p:cTn id="157" presetID="1" presetClass="emph" presetSubtype="1" nodeType="withEffect">
                                  <p:stCondLst>
                                    <p:cond delay="0"/>
                                  </p:stCondLst>
                                  <p:childTnLst>
                                    <p:set>
                                      <p:cBhvr>
                                        <p:cTn id="158" dur="indefinite"/>
                                        <p:tgtEl>
                                          <p:spTgt spid="65"/>
                                        </p:tgtEl>
                                        <p:attrNameLst>
                                          <p:attrName>fillcolor</p:attrName>
                                        </p:attrNameLst>
                                      </p:cBhvr>
                                      <p:to>
                                        <p:clrVal>
                                          <a:schemeClr val="bg1"/>
                                        </p:clrVal>
                                      </p:to>
                                    </p:set>
                                    <p:set>
                                      <p:cBhvr>
                                        <p:cTn id="159" dur="indefinite"/>
                                        <p:tgtEl>
                                          <p:spTgt spid="65"/>
                                        </p:tgtEl>
                                        <p:attrNameLst>
                                          <p:attrName>fill.type</p:attrName>
                                        </p:attrNameLst>
                                      </p:cBhvr>
                                      <p:to>
                                        <p:strVal val="solid"/>
                                      </p:to>
                                    </p:set>
                                    <p:set>
                                      <p:cBhvr>
                                        <p:cTn id="160" dur="indefinite"/>
                                        <p:tgtEl>
                                          <p:spTgt spid="65"/>
                                        </p:tgtEl>
                                        <p:attrNameLst>
                                          <p:attrName>fill.on</p:attrName>
                                        </p:attrNameLst>
                                      </p:cBhvr>
                                      <p:to>
                                        <p:strVal val="true"/>
                                      </p:to>
                                    </p:set>
                                  </p:childTnLst>
                                </p:cTn>
                              </p:par>
                              <p:par>
                                <p:cTn id="161" presetID="1" presetClass="emph" presetSubtype="1" nodeType="withEffect">
                                  <p:stCondLst>
                                    <p:cond delay="0"/>
                                  </p:stCondLst>
                                  <p:childTnLst>
                                    <p:set>
                                      <p:cBhvr>
                                        <p:cTn id="162" dur="indefinite"/>
                                        <p:tgtEl>
                                          <p:spTgt spid="67"/>
                                        </p:tgtEl>
                                        <p:attrNameLst>
                                          <p:attrName>fillcolor</p:attrName>
                                        </p:attrNameLst>
                                      </p:cBhvr>
                                      <p:to>
                                        <p:clrVal>
                                          <a:schemeClr val="bg1"/>
                                        </p:clrVal>
                                      </p:to>
                                    </p:set>
                                    <p:set>
                                      <p:cBhvr>
                                        <p:cTn id="163" dur="indefinite"/>
                                        <p:tgtEl>
                                          <p:spTgt spid="67"/>
                                        </p:tgtEl>
                                        <p:attrNameLst>
                                          <p:attrName>fill.type</p:attrName>
                                        </p:attrNameLst>
                                      </p:cBhvr>
                                      <p:to>
                                        <p:strVal val="solid"/>
                                      </p:to>
                                    </p:set>
                                    <p:set>
                                      <p:cBhvr>
                                        <p:cTn id="164" dur="indefinite"/>
                                        <p:tgtEl>
                                          <p:spTgt spid="67"/>
                                        </p:tgtEl>
                                        <p:attrNameLst>
                                          <p:attrName>fill.on</p:attrName>
                                        </p:attrNameLst>
                                      </p:cBhvr>
                                      <p:to>
                                        <p:strVal val="true"/>
                                      </p:to>
                                    </p:set>
                                  </p:childTnLst>
                                </p:cTn>
                              </p:par>
                            </p:childTnLst>
                          </p:cTn>
                        </p:par>
                      </p:childTnLst>
                    </p:cTn>
                  </p:par>
                  <p:par>
                    <p:cTn id="165" fill="hold">
                      <p:stCondLst>
                        <p:cond delay="indefinite"/>
                      </p:stCondLst>
                      <p:childTnLst>
                        <p:par>
                          <p:cTn id="166" fill="hold">
                            <p:stCondLst>
                              <p:cond delay="0"/>
                            </p:stCondLst>
                            <p:childTnLst>
                              <p:par>
                                <p:cTn id="167" presetID="3" presetClass="emph" presetSubtype="1" nodeType="clickEffect">
                                  <p:stCondLst>
                                    <p:cond delay="0"/>
                                  </p:stCondLst>
                                  <p:childTnLst>
                                    <p:set>
                                      <p:cBhvr override="childStyle">
                                        <p:cTn id="168" dur="indefinite"/>
                                        <p:tgtEl>
                                          <p:spTgt spid="22">
                                            <p:txEl>
                                              <p:pRg st="2" end="2"/>
                                            </p:txEl>
                                          </p:spTgt>
                                        </p:tgtEl>
                                        <p:attrNameLst>
                                          <p:attrName>style.color</p:attrName>
                                        </p:attrNameLst>
                                      </p:cBhvr>
                                      <p:to>
                                        <p:clrVal>
                                          <a:srgbClr val="000000"/>
                                        </p:clrVal>
                                      </p:to>
                                    </p:set>
                                  </p:childTnLst>
                                </p:cTn>
                              </p:par>
                            </p:childTnLst>
                          </p:cTn>
                        </p:par>
                      </p:childTnLst>
                    </p:cTn>
                  </p:par>
                  <p:par>
                    <p:cTn id="169" fill="hold">
                      <p:stCondLst>
                        <p:cond delay="indefinite"/>
                      </p:stCondLst>
                      <p:childTnLst>
                        <p:par>
                          <p:cTn id="170" fill="hold">
                            <p:stCondLst>
                              <p:cond delay="0"/>
                            </p:stCondLst>
                            <p:childTnLst>
                              <p:par>
                                <p:cTn id="171" presetID="1" presetClass="emph" presetSubtype="1" nodeType="clickEffect">
                                  <p:stCondLst>
                                    <p:cond delay="0"/>
                                  </p:stCondLst>
                                  <p:childTnLst>
                                    <p:set>
                                      <p:cBhvr>
                                        <p:cTn id="172" dur="indefinite"/>
                                        <p:tgtEl>
                                          <p:spTgt spid="64"/>
                                        </p:tgtEl>
                                        <p:attrNameLst>
                                          <p:attrName>fillcolor</p:attrName>
                                        </p:attrNameLst>
                                      </p:cBhvr>
                                      <p:to>
                                        <p:clrVal>
                                          <a:schemeClr val="bg1"/>
                                        </p:clrVal>
                                      </p:to>
                                    </p:set>
                                    <p:set>
                                      <p:cBhvr>
                                        <p:cTn id="173" dur="indefinite"/>
                                        <p:tgtEl>
                                          <p:spTgt spid="64"/>
                                        </p:tgtEl>
                                        <p:attrNameLst>
                                          <p:attrName>fill.type</p:attrName>
                                        </p:attrNameLst>
                                      </p:cBhvr>
                                      <p:to>
                                        <p:strVal val="solid"/>
                                      </p:to>
                                    </p:set>
                                    <p:set>
                                      <p:cBhvr>
                                        <p:cTn id="174" dur="indefinite"/>
                                        <p:tgtEl>
                                          <p:spTgt spid="64"/>
                                        </p:tgtEl>
                                        <p:attrNameLst>
                                          <p:attrName>fill.on</p:attrName>
                                        </p:attrNameLst>
                                      </p:cBhvr>
                                      <p:to>
                                        <p:strVal val="true"/>
                                      </p:to>
                                    </p:set>
                                  </p:childTnLst>
                                </p:cTn>
                              </p:par>
                              <p:par>
                                <p:cTn id="175" presetID="1" presetClass="emph" presetSubtype="1" nodeType="withEffect">
                                  <p:stCondLst>
                                    <p:cond delay="0"/>
                                  </p:stCondLst>
                                  <p:childTnLst>
                                    <p:set>
                                      <p:cBhvr>
                                        <p:cTn id="176" dur="indefinite"/>
                                        <p:tgtEl>
                                          <p:spTgt spid="66"/>
                                        </p:tgtEl>
                                        <p:attrNameLst>
                                          <p:attrName>fillcolor</p:attrName>
                                        </p:attrNameLst>
                                      </p:cBhvr>
                                      <p:to>
                                        <p:clrVal>
                                          <a:schemeClr val="bg1"/>
                                        </p:clrVal>
                                      </p:to>
                                    </p:set>
                                    <p:set>
                                      <p:cBhvr>
                                        <p:cTn id="177" dur="indefinite"/>
                                        <p:tgtEl>
                                          <p:spTgt spid="66"/>
                                        </p:tgtEl>
                                        <p:attrNameLst>
                                          <p:attrName>fill.type</p:attrName>
                                        </p:attrNameLst>
                                      </p:cBhvr>
                                      <p:to>
                                        <p:strVal val="solid"/>
                                      </p:to>
                                    </p:set>
                                    <p:set>
                                      <p:cBhvr>
                                        <p:cTn id="178" dur="indefinite"/>
                                        <p:tgtEl>
                                          <p:spTgt spid="66"/>
                                        </p:tgtEl>
                                        <p:attrNameLst>
                                          <p:attrName>fill.on</p:attrName>
                                        </p:attrNameLst>
                                      </p:cBhvr>
                                      <p:to>
                                        <p:strVal val="true"/>
                                      </p:to>
                                    </p:set>
                                  </p:childTnLst>
                                </p:cTn>
                              </p:par>
                              <p:par>
                                <p:cTn id="179" presetID="1" presetClass="emph" presetSubtype="1" nodeType="withEffect">
                                  <p:stCondLst>
                                    <p:cond delay="0"/>
                                  </p:stCondLst>
                                  <p:childTnLst>
                                    <p:set>
                                      <p:cBhvr>
                                        <p:cTn id="180" dur="indefinite"/>
                                        <p:tgtEl>
                                          <p:spTgt spid="71"/>
                                        </p:tgtEl>
                                        <p:attrNameLst>
                                          <p:attrName>fillcolor</p:attrName>
                                        </p:attrNameLst>
                                      </p:cBhvr>
                                      <p:to>
                                        <p:clrVal>
                                          <a:schemeClr val="bg1"/>
                                        </p:clrVal>
                                      </p:to>
                                    </p:set>
                                    <p:set>
                                      <p:cBhvr>
                                        <p:cTn id="181" dur="indefinite"/>
                                        <p:tgtEl>
                                          <p:spTgt spid="71"/>
                                        </p:tgtEl>
                                        <p:attrNameLst>
                                          <p:attrName>fill.type</p:attrName>
                                        </p:attrNameLst>
                                      </p:cBhvr>
                                      <p:to>
                                        <p:strVal val="solid"/>
                                      </p:to>
                                    </p:set>
                                    <p:set>
                                      <p:cBhvr>
                                        <p:cTn id="182" dur="indefinite"/>
                                        <p:tgtEl>
                                          <p:spTgt spid="71"/>
                                        </p:tgtEl>
                                        <p:attrNameLst>
                                          <p:attrName>fill.on</p:attrName>
                                        </p:attrNameLst>
                                      </p:cBhvr>
                                      <p:to>
                                        <p:strVal val="true"/>
                                      </p:to>
                                    </p:set>
                                  </p:childTnLst>
                                </p:cTn>
                              </p:par>
                            </p:childTnLst>
                          </p:cTn>
                        </p:par>
                      </p:childTnLst>
                    </p:cTn>
                  </p:par>
                  <p:par>
                    <p:cTn id="183" fill="hold">
                      <p:stCondLst>
                        <p:cond delay="indefinite"/>
                      </p:stCondLst>
                      <p:childTnLst>
                        <p:par>
                          <p:cTn id="184" fill="hold">
                            <p:stCondLst>
                              <p:cond delay="0"/>
                            </p:stCondLst>
                            <p:childTnLst>
                              <p:par>
                                <p:cTn id="185" presetID="1" presetClass="emph" presetSubtype="1" nodeType="clickEffect">
                                  <p:stCondLst>
                                    <p:cond delay="0"/>
                                  </p:stCondLst>
                                  <p:childTnLst>
                                    <p:set>
                                      <p:cBhvr>
                                        <p:cTn id="186" dur="indefinite"/>
                                        <p:tgtEl>
                                          <p:spTgt spid="68"/>
                                        </p:tgtEl>
                                        <p:attrNameLst>
                                          <p:attrName>fillcolor</p:attrName>
                                        </p:attrNameLst>
                                      </p:cBhvr>
                                      <p:to>
                                        <p:clrVal>
                                          <a:schemeClr val="accent2"/>
                                        </p:clrVal>
                                      </p:to>
                                    </p:set>
                                    <p:set>
                                      <p:cBhvr>
                                        <p:cTn id="187" dur="indefinite"/>
                                        <p:tgtEl>
                                          <p:spTgt spid="68"/>
                                        </p:tgtEl>
                                        <p:attrNameLst>
                                          <p:attrName>fill.type</p:attrName>
                                        </p:attrNameLst>
                                      </p:cBhvr>
                                      <p:to>
                                        <p:strVal val="solid"/>
                                      </p:to>
                                    </p:set>
                                    <p:set>
                                      <p:cBhvr>
                                        <p:cTn id="188" dur="indefinite"/>
                                        <p:tgtEl>
                                          <p:spTgt spid="68"/>
                                        </p:tgtEl>
                                        <p:attrNameLst>
                                          <p:attrName>fill.on</p:attrName>
                                        </p:attrNameLst>
                                      </p:cBhvr>
                                      <p:to>
                                        <p:strVal val="true"/>
                                      </p:to>
                                    </p:set>
                                  </p:childTnLst>
                                </p:cTn>
                              </p:par>
                              <p:par>
                                <p:cTn id="189" presetID="1" presetClass="emph" presetSubtype="1" nodeType="withEffect">
                                  <p:stCondLst>
                                    <p:cond delay="0"/>
                                  </p:stCondLst>
                                  <p:childTnLst>
                                    <p:set>
                                      <p:cBhvr>
                                        <p:cTn id="190" dur="indefinite"/>
                                        <p:tgtEl>
                                          <p:spTgt spid="69"/>
                                        </p:tgtEl>
                                        <p:attrNameLst>
                                          <p:attrName>fillcolor</p:attrName>
                                        </p:attrNameLst>
                                      </p:cBhvr>
                                      <p:to>
                                        <p:clrVal>
                                          <a:srgbClr val="00B050"/>
                                        </p:clrVal>
                                      </p:to>
                                    </p:set>
                                    <p:set>
                                      <p:cBhvr>
                                        <p:cTn id="191" dur="indefinite"/>
                                        <p:tgtEl>
                                          <p:spTgt spid="69"/>
                                        </p:tgtEl>
                                        <p:attrNameLst>
                                          <p:attrName>fill.type</p:attrName>
                                        </p:attrNameLst>
                                      </p:cBhvr>
                                      <p:to>
                                        <p:strVal val="solid"/>
                                      </p:to>
                                    </p:set>
                                    <p:set>
                                      <p:cBhvr>
                                        <p:cTn id="192" dur="indefinite"/>
                                        <p:tgtEl>
                                          <p:spTgt spid="69"/>
                                        </p:tgtEl>
                                        <p:attrNameLst>
                                          <p:attrName>fill.on</p:attrName>
                                        </p:attrNameLst>
                                      </p:cBhvr>
                                      <p:to>
                                        <p:strVal val="true"/>
                                      </p:to>
                                    </p:set>
                                  </p:childTnLst>
                                </p:cTn>
                              </p:par>
                            </p:childTnLst>
                          </p:cTn>
                        </p:par>
                      </p:childTnLst>
                    </p:cTn>
                  </p:par>
                  <p:par>
                    <p:cTn id="193" fill="hold">
                      <p:stCondLst>
                        <p:cond delay="indefinite"/>
                      </p:stCondLst>
                      <p:childTnLst>
                        <p:par>
                          <p:cTn id="194" fill="hold">
                            <p:stCondLst>
                              <p:cond delay="0"/>
                            </p:stCondLst>
                            <p:childTnLst>
                              <p:par>
                                <p:cTn id="195" presetID="1" presetClass="emph" presetSubtype="1" nodeType="clickEffect">
                                  <p:stCondLst>
                                    <p:cond delay="0"/>
                                  </p:stCondLst>
                                  <p:childTnLst>
                                    <p:set>
                                      <p:cBhvr>
                                        <p:cTn id="196" dur="indefinite"/>
                                        <p:tgtEl>
                                          <p:spTgt spid="63"/>
                                        </p:tgtEl>
                                        <p:attrNameLst>
                                          <p:attrName>fillcolor</p:attrName>
                                        </p:attrNameLst>
                                      </p:cBhvr>
                                      <p:to>
                                        <p:clrVal>
                                          <a:srgbClr val="00B050"/>
                                        </p:clrVal>
                                      </p:to>
                                    </p:set>
                                    <p:set>
                                      <p:cBhvr>
                                        <p:cTn id="197" dur="indefinite"/>
                                        <p:tgtEl>
                                          <p:spTgt spid="63"/>
                                        </p:tgtEl>
                                        <p:attrNameLst>
                                          <p:attrName>fill.type</p:attrName>
                                        </p:attrNameLst>
                                      </p:cBhvr>
                                      <p:to>
                                        <p:strVal val="solid"/>
                                      </p:to>
                                    </p:set>
                                    <p:set>
                                      <p:cBhvr>
                                        <p:cTn id="198" dur="indefinite"/>
                                        <p:tgtEl>
                                          <p:spTgt spid="63"/>
                                        </p:tgtEl>
                                        <p:attrNameLst>
                                          <p:attrName>fill.on</p:attrName>
                                        </p:attrNameLst>
                                      </p:cBhvr>
                                      <p:to>
                                        <p:strVal val="true"/>
                                      </p:to>
                                    </p:set>
                                  </p:childTnLst>
                                </p:cTn>
                              </p:par>
                            </p:childTnLst>
                          </p:cTn>
                        </p:par>
                      </p:childTnLst>
                    </p:cTn>
                  </p:par>
                  <p:par>
                    <p:cTn id="199" fill="hold">
                      <p:stCondLst>
                        <p:cond delay="indefinite"/>
                      </p:stCondLst>
                      <p:childTnLst>
                        <p:par>
                          <p:cTn id="200" fill="hold">
                            <p:stCondLst>
                              <p:cond delay="0"/>
                            </p:stCondLst>
                            <p:childTnLst>
                              <p:par>
                                <p:cTn id="201" presetID="1" presetClass="emph" presetSubtype="1" nodeType="clickEffect">
                                  <p:stCondLst>
                                    <p:cond delay="0"/>
                                  </p:stCondLst>
                                  <p:childTnLst>
                                    <p:set>
                                      <p:cBhvr>
                                        <p:cTn id="202" dur="indefinite"/>
                                        <p:tgtEl>
                                          <p:spTgt spid="71"/>
                                        </p:tgtEl>
                                        <p:attrNameLst>
                                          <p:attrName>fillcolor</p:attrName>
                                        </p:attrNameLst>
                                      </p:cBhvr>
                                      <p:to>
                                        <p:clrVal>
                                          <a:srgbClr val="00B050"/>
                                        </p:clrVal>
                                      </p:to>
                                    </p:set>
                                    <p:set>
                                      <p:cBhvr>
                                        <p:cTn id="203" dur="indefinite"/>
                                        <p:tgtEl>
                                          <p:spTgt spid="71"/>
                                        </p:tgtEl>
                                        <p:attrNameLst>
                                          <p:attrName>fill.type</p:attrName>
                                        </p:attrNameLst>
                                      </p:cBhvr>
                                      <p:to>
                                        <p:strVal val="solid"/>
                                      </p:to>
                                    </p:set>
                                    <p:set>
                                      <p:cBhvr>
                                        <p:cTn id="204" dur="indefinite"/>
                                        <p:tgtEl>
                                          <p:spTgt spid="71"/>
                                        </p:tgtEl>
                                        <p:attrNameLst>
                                          <p:attrName>fill.on</p:attrName>
                                        </p:attrNameLst>
                                      </p:cBhvr>
                                      <p:to>
                                        <p:strVal val="true"/>
                                      </p:to>
                                    </p:set>
                                  </p:childTnLst>
                                </p:cTn>
                              </p:par>
                            </p:childTnLst>
                          </p:cTn>
                        </p:par>
                      </p:childTnLst>
                    </p:cTn>
                  </p:par>
                  <p:par>
                    <p:cTn id="205" fill="hold">
                      <p:stCondLst>
                        <p:cond delay="indefinite"/>
                      </p:stCondLst>
                      <p:childTnLst>
                        <p:par>
                          <p:cTn id="206" fill="hold">
                            <p:stCondLst>
                              <p:cond delay="0"/>
                            </p:stCondLst>
                            <p:childTnLst>
                              <p:par>
                                <p:cTn id="207" presetID="3" presetClass="emph" presetSubtype="1" nodeType="clickEffect">
                                  <p:stCondLst>
                                    <p:cond delay="0"/>
                                  </p:stCondLst>
                                  <p:childTnLst>
                                    <p:set>
                                      <p:cBhvr override="childStyle">
                                        <p:cTn id="208" dur="indefinite"/>
                                        <p:tgtEl>
                                          <p:spTgt spid="21">
                                            <p:txEl>
                                              <p:pRg st="3" end="3"/>
                                            </p:txEl>
                                          </p:spTgt>
                                        </p:tgtEl>
                                        <p:attrNameLst>
                                          <p:attrName>style.color</p:attrName>
                                        </p:attrNameLst>
                                      </p:cBhvr>
                                      <p:to>
                                        <p:clrVal>
                                          <a:srgbClr val="000000"/>
                                        </p:clrVal>
                                      </p:to>
                                    </p:set>
                                  </p:childTnLst>
                                </p:cTn>
                              </p:par>
                            </p:childTnLst>
                          </p:cTn>
                        </p:par>
                      </p:childTnLst>
                    </p:cTn>
                  </p:par>
                  <p:par>
                    <p:cTn id="209" fill="hold">
                      <p:stCondLst>
                        <p:cond delay="indefinite"/>
                      </p:stCondLst>
                      <p:childTnLst>
                        <p:par>
                          <p:cTn id="210" fill="hold">
                            <p:stCondLst>
                              <p:cond delay="0"/>
                            </p:stCondLst>
                            <p:childTnLst>
                              <p:par>
                                <p:cTn id="211" presetID="1" presetClass="emph" presetSubtype="1" nodeType="clickEffect">
                                  <p:stCondLst>
                                    <p:cond delay="0"/>
                                  </p:stCondLst>
                                  <p:childTnLst>
                                    <p:set>
                                      <p:cBhvr>
                                        <p:cTn id="212" dur="indefinite"/>
                                        <p:tgtEl>
                                          <p:spTgt spid="70"/>
                                        </p:tgtEl>
                                        <p:attrNameLst>
                                          <p:attrName>fillcolor</p:attrName>
                                        </p:attrNameLst>
                                      </p:cBhvr>
                                      <p:to>
                                        <p:clrVal>
                                          <a:srgbClr val="00B050"/>
                                        </p:clrVal>
                                      </p:to>
                                    </p:set>
                                    <p:set>
                                      <p:cBhvr>
                                        <p:cTn id="213" dur="indefinite"/>
                                        <p:tgtEl>
                                          <p:spTgt spid="70"/>
                                        </p:tgtEl>
                                        <p:attrNameLst>
                                          <p:attrName>fill.type</p:attrName>
                                        </p:attrNameLst>
                                      </p:cBhvr>
                                      <p:to>
                                        <p:strVal val="solid"/>
                                      </p:to>
                                    </p:set>
                                    <p:set>
                                      <p:cBhvr>
                                        <p:cTn id="214" dur="indefinite"/>
                                        <p:tgtEl>
                                          <p:spTgt spid="70"/>
                                        </p:tgtEl>
                                        <p:attrNameLst>
                                          <p:attrName>fill.on</p:attrName>
                                        </p:attrNameLst>
                                      </p:cBhvr>
                                      <p:to>
                                        <p:strVal val="true"/>
                                      </p:to>
                                    </p:set>
                                  </p:childTnLst>
                                </p:cTn>
                              </p:par>
                              <p:par>
                                <p:cTn id="215" presetID="1" presetClass="emph" presetSubtype="1" nodeType="withEffect">
                                  <p:stCondLst>
                                    <p:cond delay="0"/>
                                  </p:stCondLst>
                                  <p:childTnLst>
                                    <p:set>
                                      <p:cBhvr>
                                        <p:cTn id="216" dur="indefinite"/>
                                        <p:tgtEl>
                                          <p:spTgt spid="69"/>
                                        </p:tgtEl>
                                        <p:attrNameLst>
                                          <p:attrName>fillcolor</p:attrName>
                                        </p:attrNameLst>
                                      </p:cBhvr>
                                      <p:to>
                                        <p:clrVal>
                                          <a:schemeClr val="bg1"/>
                                        </p:clrVal>
                                      </p:to>
                                    </p:set>
                                    <p:set>
                                      <p:cBhvr>
                                        <p:cTn id="217" dur="indefinite"/>
                                        <p:tgtEl>
                                          <p:spTgt spid="69"/>
                                        </p:tgtEl>
                                        <p:attrNameLst>
                                          <p:attrName>fill.type</p:attrName>
                                        </p:attrNameLst>
                                      </p:cBhvr>
                                      <p:to>
                                        <p:strVal val="solid"/>
                                      </p:to>
                                    </p:set>
                                    <p:set>
                                      <p:cBhvr>
                                        <p:cTn id="218" dur="indefinite"/>
                                        <p:tgtEl>
                                          <p:spTgt spid="69"/>
                                        </p:tgtEl>
                                        <p:attrNameLst>
                                          <p:attrName>fill.on</p:attrName>
                                        </p:attrNameLst>
                                      </p:cBhvr>
                                      <p:to>
                                        <p:strVal val="true"/>
                                      </p:to>
                                    </p:set>
                                  </p:childTnLst>
                                </p:cTn>
                              </p:par>
                              <p:par>
                                <p:cTn id="219" presetID="1" presetClass="emph" presetSubtype="1" nodeType="withEffect">
                                  <p:stCondLst>
                                    <p:cond delay="0"/>
                                  </p:stCondLst>
                                  <p:childTnLst>
                                    <p:set>
                                      <p:cBhvr>
                                        <p:cTn id="220" dur="indefinite"/>
                                        <p:tgtEl>
                                          <p:spTgt spid="71"/>
                                        </p:tgtEl>
                                        <p:attrNameLst>
                                          <p:attrName>fillcolor</p:attrName>
                                        </p:attrNameLst>
                                      </p:cBhvr>
                                      <p:to>
                                        <p:clrVal>
                                          <a:srgbClr val="FFFFFF"/>
                                        </p:clrVal>
                                      </p:to>
                                    </p:set>
                                    <p:set>
                                      <p:cBhvr>
                                        <p:cTn id="221" dur="indefinite"/>
                                        <p:tgtEl>
                                          <p:spTgt spid="71"/>
                                        </p:tgtEl>
                                        <p:attrNameLst>
                                          <p:attrName>fill.type</p:attrName>
                                        </p:attrNameLst>
                                      </p:cBhvr>
                                      <p:to>
                                        <p:strVal val="solid"/>
                                      </p:to>
                                    </p:set>
                                    <p:set>
                                      <p:cBhvr>
                                        <p:cTn id="222" dur="indefinite"/>
                                        <p:tgtEl>
                                          <p:spTgt spid="71"/>
                                        </p:tgtEl>
                                        <p:attrNameLst>
                                          <p:attrName>fill.on</p:attrName>
                                        </p:attrNameLst>
                                      </p:cBhvr>
                                      <p:to>
                                        <p:strVal val="true"/>
                                      </p:to>
                                    </p:set>
                                  </p:childTnLst>
                                </p:cTn>
                              </p:par>
                              <p:par>
                                <p:cTn id="223" presetID="1" presetClass="emph" presetSubtype="1" nodeType="withEffect">
                                  <p:stCondLst>
                                    <p:cond delay="0"/>
                                  </p:stCondLst>
                                  <p:childTnLst>
                                    <p:set>
                                      <p:cBhvr>
                                        <p:cTn id="224" dur="indefinite"/>
                                        <p:tgtEl>
                                          <p:spTgt spid="63"/>
                                        </p:tgtEl>
                                        <p:attrNameLst>
                                          <p:attrName>fillcolor</p:attrName>
                                        </p:attrNameLst>
                                      </p:cBhvr>
                                      <p:to>
                                        <p:clrVal>
                                          <a:schemeClr val="bg1"/>
                                        </p:clrVal>
                                      </p:to>
                                    </p:set>
                                    <p:set>
                                      <p:cBhvr>
                                        <p:cTn id="225" dur="indefinite"/>
                                        <p:tgtEl>
                                          <p:spTgt spid="63"/>
                                        </p:tgtEl>
                                        <p:attrNameLst>
                                          <p:attrName>fill.type</p:attrName>
                                        </p:attrNameLst>
                                      </p:cBhvr>
                                      <p:to>
                                        <p:strVal val="solid"/>
                                      </p:to>
                                    </p:set>
                                    <p:set>
                                      <p:cBhvr>
                                        <p:cTn id="226" dur="indefinite"/>
                                        <p:tgtEl>
                                          <p:spTgt spid="63"/>
                                        </p:tgtEl>
                                        <p:attrNameLst>
                                          <p:attrName>fill.on</p:attrName>
                                        </p:attrNameLst>
                                      </p:cBhvr>
                                      <p:to>
                                        <p:strVal val="true"/>
                                      </p:to>
                                    </p:set>
                                  </p:childTnLst>
                                </p:cTn>
                              </p:par>
                            </p:childTnLst>
                          </p:cTn>
                        </p:par>
                      </p:childTnLst>
                    </p:cTn>
                  </p:par>
                  <p:par>
                    <p:cTn id="227" fill="hold">
                      <p:stCondLst>
                        <p:cond delay="indefinite"/>
                      </p:stCondLst>
                      <p:childTnLst>
                        <p:par>
                          <p:cTn id="228" fill="hold">
                            <p:stCondLst>
                              <p:cond delay="0"/>
                            </p:stCondLst>
                            <p:childTnLst>
                              <p:par>
                                <p:cTn id="229" presetID="3" presetClass="emph" presetSubtype="1" nodeType="clickEffect">
                                  <p:stCondLst>
                                    <p:cond delay="0"/>
                                  </p:stCondLst>
                                  <p:childTnLst>
                                    <p:set>
                                      <p:cBhvr override="childStyle">
                                        <p:cTn id="230" dur="indefinite"/>
                                        <p:tgtEl>
                                          <p:spTgt spid="22">
                                            <p:txEl>
                                              <p:pRg st="3" end="3"/>
                                            </p:txEl>
                                          </p:spTgt>
                                        </p:tgtEl>
                                        <p:attrNameLst>
                                          <p:attrName>style.color</p:attrName>
                                        </p:attrNameLst>
                                      </p:cBhvr>
                                      <p:to>
                                        <p:clrVal>
                                          <a:srgbClr val="000000"/>
                                        </p:clrVal>
                                      </p:to>
                                    </p:set>
                                  </p:childTnLst>
                                </p:cTn>
                              </p:par>
                            </p:childTnLst>
                          </p:cTn>
                        </p:par>
                      </p:childTnLst>
                    </p:cTn>
                  </p:par>
                  <p:par>
                    <p:cTn id="231" fill="hold">
                      <p:stCondLst>
                        <p:cond delay="indefinite"/>
                      </p:stCondLst>
                      <p:childTnLst>
                        <p:par>
                          <p:cTn id="232" fill="hold">
                            <p:stCondLst>
                              <p:cond delay="0"/>
                            </p:stCondLst>
                            <p:childTnLst>
                              <p:par>
                                <p:cTn id="233" presetID="1" presetClass="emph" presetSubtype="1" nodeType="clickEffect">
                                  <p:stCondLst>
                                    <p:cond delay="0"/>
                                  </p:stCondLst>
                                  <p:childTnLst>
                                    <p:set>
                                      <p:cBhvr>
                                        <p:cTn id="234" dur="indefinite"/>
                                        <p:tgtEl>
                                          <p:spTgt spid="68"/>
                                        </p:tgtEl>
                                        <p:attrNameLst>
                                          <p:attrName>fillcolor</p:attrName>
                                        </p:attrNameLst>
                                      </p:cBhvr>
                                      <p:to>
                                        <p:clrVal>
                                          <a:schemeClr val="bg1"/>
                                        </p:clrVal>
                                      </p:to>
                                    </p:set>
                                    <p:set>
                                      <p:cBhvr>
                                        <p:cTn id="235" dur="indefinite"/>
                                        <p:tgtEl>
                                          <p:spTgt spid="68"/>
                                        </p:tgtEl>
                                        <p:attrNameLst>
                                          <p:attrName>fill.type</p:attrName>
                                        </p:attrNameLst>
                                      </p:cBhvr>
                                      <p:to>
                                        <p:strVal val="solid"/>
                                      </p:to>
                                    </p:set>
                                    <p:set>
                                      <p:cBhvr>
                                        <p:cTn id="236" dur="indefinite"/>
                                        <p:tgtEl>
                                          <p:spTgt spid="68"/>
                                        </p:tgtEl>
                                        <p:attrNameLst>
                                          <p:attrName>fill.on</p:attrName>
                                        </p:attrNameLst>
                                      </p:cBhvr>
                                      <p:to>
                                        <p:strVal val="true"/>
                                      </p:to>
                                    </p:set>
                                  </p:childTnLst>
                                </p:cTn>
                              </p:par>
                              <p:par>
                                <p:cTn id="237" presetID="1" presetClass="emph" presetSubtype="1" nodeType="withEffect">
                                  <p:stCondLst>
                                    <p:cond delay="0"/>
                                  </p:stCondLst>
                                  <p:childTnLst>
                                    <p:set>
                                      <p:cBhvr>
                                        <p:cTn id="238" dur="indefinite"/>
                                        <p:tgtEl>
                                          <p:spTgt spid="70"/>
                                        </p:tgtEl>
                                        <p:attrNameLst>
                                          <p:attrName>fillcolor</p:attrName>
                                        </p:attrNameLst>
                                      </p:cBhvr>
                                      <p:to>
                                        <p:clrVal>
                                          <a:schemeClr val="bg1"/>
                                        </p:clrVal>
                                      </p:to>
                                    </p:set>
                                    <p:set>
                                      <p:cBhvr>
                                        <p:cTn id="239" dur="indefinite"/>
                                        <p:tgtEl>
                                          <p:spTgt spid="70"/>
                                        </p:tgtEl>
                                        <p:attrNameLst>
                                          <p:attrName>fill.type</p:attrName>
                                        </p:attrNameLst>
                                      </p:cBhvr>
                                      <p:to>
                                        <p:strVal val="solid"/>
                                      </p:to>
                                    </p:set>
                                    <p:set>
                                      <p:cBhvr>
                                        <p:cTn id="240" dur="indefinite"/>
                                        <p:tgtEl>
                                          <p:spTgt spid="70"/>
                                        </p:tgtEl>
                                        <p:attrNameLst>
                                          <p:attrName>fill.on</p:attrName>
                                        </p:attrNameLst>
                                      </p:cBhvr>
                                      <p:to>
                                        <p:strVal val="true"/>
                                      </p:to>
                                    </p:set>
                                  </p:childTnLst>
                                </p:cTn>
                              </p:par>
                            </p:childTnLst>
                          </p:cTn>
                        </p:par>
                      </p:childTnLst>
                    </p:cTn>
                  </p:par>
                  <p:par>
                    <p:cTn id="241" fill="hold">
                      <p:stCondLst>
                        <p:cond delay="indefinite"/>
                      </p:stCondLst>
                      <p:childTnLst>
                        <p:par>
                          <p:cTn id="242" fill="hold">
                            <p:stCondLst>
                              <p:cond delay="0"/>
                            </p:stCondLst>
                            <p:childTnLst>
                              <p:par>
                                <p:cTn id="243" presetID="3" presetClass="emph" presetSubtype="1" nodeType="clickEffect">
                                  <p:stCondLst>
                                    <p:cond delay="0"/>
                                  </p:stCondLst>
                                  <p:childTnLst>
                                    <p:set>
                                      <p:cBhvr override="childStyle">
                                        <p:cTn id="244" dur="indefinite"/>
                                        <p:tgtEl>
                                          <p:spTgt spid="4">
                                            <p:txEl>
                                              <p:pRg st="9" end="9"/>
                                            </p:txEl>
                                          </p:spTgt>
                                        </p:tgtEl>
                                        <p:attrNameLst>
                                          <p:attrName>style.color</p:attrName>
                                        </p:attrNameLst>
                                      </p:cBhvr>
                                      <p:to>
                                        <p:clrVal>
                                          <a:srgbClr val="0E57C4"/>
                                        </p:clrVal>
                                      </p:to>
                                    </p:set>
                                  </p:childTnLst>
                                </p:cTn>
                              </p:par>
                            </p:childTnLst>
                          </p:cTn>
                        </p:par>
                      </p:childTnLst>
                    </p:cTn>
                  </p:par>
                  <p:par>
                    <p:cTn id="245" fill="hold">
                      <p:stCondLst>
                        <p:cond delay="indefinite"/>
                      </p:stCondLst>
                      <p:childTnLst>
                        <p:par>
                          <p:cTn id="246" fill="hold">
                            <p:stCondLst>
                              <p:cond delay="0"/>
                            </p:stCondLst>
                            <p:childTnLst>
                              <p:par>
                                <p:cTn id="247" presetID="3" presetClass="emph" presetSubtype="1" nodeType="clickEffect">
                                  <p:stCondLst>
                                    <p:cond delay="0"/>
                                  </p:stCondLst>
                                  <p:childTnLst>
                                    <p:set>
                                      <p:cBhvr override="childStyle">
                                        <p:cTn id="248" dur="indefinite"/>
                                        <p:tgtEl>
                                          <p:spTgt spid="4">
                                            <p:txEl>
                                              <p:pRg st="6" end="6"/>
                                            </p:txEl>
                                          </p:spTgt>
                                        </p:tgtEl>
                                        <p:attrNameLst>
                                          <p:attrName>style.color</p:attrName>
                                        </p:attrNameLst>
                                      </p:cBhvr>
                                      <p:to>
                                        <p:clrVal>
                                          <a:srgbClr val="0E57C4"/>
                                        </p:clrVal>
                                      </p:to>
                                    </p:set>
                                  </p:childTnLst>
                                </p:cTn>
                              </p:par>
                              <p:par>
                                <p:cTn id="249" presetID="3" presetClass="emph" presetSubtype="1" nodeType="withEffect">
                                  <p:stCondLst>
                                    <p:cond delay="0"/>
                                  </p:stCondLst>
                                  <p:childTnLst>
                                    <p:set>
                                      <p:cBhvr override="childStyle">
                                        <p:cTn id="250" dur="indefinite"/>
                                        <p:tgtEl>
                                          <p:spTgt spid="4">
                                            <p:txEl>
                                              <p:pRg st="7" end="7"/>
                                            </p:txEl>
                                          </p:spTgt>
                                        </p:tgtEl>
                                        <p:attrNameLst>
                                          <p:attrName>style.color</p:attrName>
                                        </p:attrNameLst>
                                      </p:cBhvr>
                                      <p:to>
                                        <p:clrVal>
                                          <a:srgbClr val="0E57C4"/>
                                        </p:clrVal>
                                      </p:to>
                                    </p:set>
                                  </p:childTnLst>
                                </p:cTn>
                              </p:par>
                            </p:childTnLst>
                          </p:cTn>
                        </p:par>
                      </p:childTnLst>
                    </p:cTn>
                  </p:par>
                  <p:par>
                    <p:cTn id="251" fill="hold">
                      <p:stCondLst>
                        <p:cond delay="indefinite"/>
                      </p:stCondLst>
                      <p:childTnLst>
                        <p:par>
                          <p:cTn id="252" fill="hold">
                            <p:stCondLst>
                              <p:cond delay="0"/>
                            </p:stCondLst>
                            <p:childTnLst>
                              <p:par>
                                <p:cTn id="253" presetID="3" presetClass="emph" presetSubtype="1" nodeType="clickEffect">
                                  <p:stCondLst>
                                    <p:cond delay="0"/>
                                  </p:stCondLst>
                                  <p:childTnLst>
                                    <p:set>
                                      <p:cBhvr override="childStyle">
                                        <p:cTn id="254" dur="indefinite"/>
                                        <p:tgtEl>
                                          <p:spTgt spid="21">
                                            <p:txEl>
                                              <p:pRg st="1" end="1"/>
                                            </p:txEl>
                                          </p:spTgt>
                                        </p:tgtEl>
                                        <p:attrNameLst>
                                          <p:attrName>style.color</p:attrName>
                                        </p:attrNameLst>
                                      </p:cBhvr>
                                      <p:to>
                                        <p:clrVal>
                                          <a:srgbClr val="0E57C4"/>
                                        </p:clrVal>
                                      </p:to>
                                    </p:set>
                                  </p:childTnLst>
                                </p:cTn>
                              </p:par>
                              <p:par>
                                <p:cTn id="255" presetID="3" presetClass="emph" presetSubtype="1" nodeType="withEffect">
                                  <p:stCondLst>
                                    <p:cond delay="0"/>
                                  </p:stCondLst>
                                  <p:childTnLst>
                                    <p:set>
                                      <p:cBhvr override="childStyle">
                                        <p:cTn id="256" dur="indefinite"/>
                                        <p:tgtEl>
                                          <p:spTgt spid="21">
                                            <p:txEl>
                                              <p:pRg st="2" end="2"/>
                                            </p:txEl>
                                          </p:spTgt>
                                        </p:tgtEl>
                                        <p:attrNameLst>
                                          <p:attrName>style.color</p:attrName>
                                        </p:attrNameLst>
                                      </p:cBhvr>
                                      <p:to>
                                        <p:clrVal>
                                          <a:srgbClr val="0E57C4"/>
                                        </p:clrVal>
                                      </p:to>
                                    </p:set>
                                  </p:childTnLst>
                                </p:cTn>
                              </p:par>
                            </p:childTnLst>
                          </p:cTn>
                        </p:par>
                      </p:childTnLst>
                    </p:cTn>
                  </p:par>
                  <p:par>
                    <p:cTn id="257" fill="hold">
                      <p:stCondLst>
                        <p:cond delay="indefinite"/>
                      </p:stCondLst>
                      <p:childTnLst>
                        <p:par>
                          <p:cTn id="258" fill="hold">
                            <p:stCondLst>
                              <p:cond delay="0"/>
                            </p:stCondLst>
                            <p:childTnLst>
                              <p:par>
                                <p:cTn id="259" presetID="3" presetClass="emph" presetSubtype="1" nodeType="clickEffect">
                                  <p:stCondLst>
                                    <p:cond delay="0"/>
                                  </p:stCondLst>
                                  <p:childTnLst>
                                    <p:set>
                                      <p:cBhvr override="childStyle">
                                        <p:cTn id="260" dur="indefinite"/>
                                        <p:tgtEl>
                                          <p:spTgt spid="21">
                                            <p:txEl>
                                              <p:pRg st="4" end="4"/>
                                            </p:txEl>
                                          </p:spTgt>
                                        </p:tgtEl>
                                        <p:attrNameLst>
                                          <p:attrName>style.color</p:attrName>
                                        </p:attrNameLst>
                                      </p:cBhvr>
                                      <p:to>
                                        <p:clrVal>
                                          <a:srgbClr val="0E57C4"/>
                                        </p:clrVal>
                                      </p:to>
                                    </p:set>
                                  </p:childTnLst>
                                </p:cTn>
                              </p:par>
                            </p:childTnLst>
                          </p:cTn>
                        </p:par>
                      </p:childTnLst>
                    </p:cTn>
                  </p:par>
                  <p:par>
                    <p:cTn id="261" fill="hold">
                      <p:stCondLst>
                        <p:cond delay="indefinite"/>
                      </p:stCondLst>
                      <p:childTnLst>
                        <p:par>
                          <p:cTn id="262" fill="hold">
                            <p:stCondLst>
                              <p:cond delay="0"/>
                            </p:stCondLst>
                            <p:childTnLst>
                              <p:par>
                                <p:cTn id="263" presetID="3" presetClass="emph" presetSubtype="1" nodeType="clickEffect">
                                  <p:stCondLst>
                                    <p:cond delay="0"/>
                                  </p:stCondLst>
                                  <p:childTnLst>
                                    <p:set>
                                      <p:cBhvr override="childStyle">
                                        <p:cTn id="264" dur="indefinite"/>
                                        <p:tgtEl>
                                          <p:spTgt spid="22">
                                            <p:txEl>
                                              <p:pRg st="1" end="1"/>
                                            </p:txEl>
                                          </p:spTgt>
                                        </p:tgtEl>
                                        <p:attrNameLst>
                                          <p:attrName>style.color</p:attrName>
                                        </p:attrNameLst>
                                      </p:cBhvr>
                                      <p:to>
                                        <p:clrVal>
                                          <a:srgbClr val="0E57C4"/>
                                        </p:clrVal>
                                      </p:to>
                                    </p:set>
                                  </p:childTnLst>
                                </p:cTn>
                              </p:par>
                              <p:par>
                                <p:cTn id="265" presetID="3" presetClass="emph" presetSubtype="1" nodeType="withEffect">
                                  <p:stCondLst>
                                    <p:cond delay="0"/>
                                  </p:stCondLst>
                                  <p:childTnLst>
                                    <p:set>
                                      <p:cBhvr override="childStyle">
                                        <p:cTn id="266" dur="indefinite"/>
                                        <p:tgtEl>
                                          <p:spTgt spid="22">
                                            <p:txEl>
                                              <p:pRg st="2" end="2"/>
                                            </p:txEl>
                                          </p:spTgt>
                                        </p:tgtEl>
                                        <p:attrNameLst>
                                          <p:attrName>style.color</p:attrName>
                                        </p:attrNameLst>
                                      </p:cBhvr>
                                      <p:to>
                                        <p:clrVal>
                                          <a:srgbClr val="0E57C4"/>
                                        </p:clrVal>
                                      </p:to>
                                    </p:set>
                                  </p:childTnLst>
                                </p:cTn>
                              </p:par>
                            </p:childTnLst>
                          </p:cTn>
                        </p:par>
                      </p:childTnLst>
                    </p:cTn>
                  </p:par>
                  <p:par>
                    <p:cTn id="267" fill="hold">
                      <p:stCondLst>
                        <p:cond delay="indefinite"/>
                      </p:stCondLst>
                      <p:childTnLst>
                        <p:par>
                          <p:cTn id="268" fill="hold">
                            <p:stCondLst>
                              <p:cond delay="0"/>
                            </p:stCondLst>
                            <p:childTnLst>
                              <p:par>
                                <p:cTn id="269" presetID="3" presetClass="emph" presetSubtype="1" nodeType="clickEffect">
                                  <p:stCondLst>
                                    <p:cond delay="0"/>
                                  </p:stCondLst>
                                  <p:childTnLst>
                                    <p:set>
                                      <p:cBhvr override="childStyle">
                                        <p:cTn id="270" dur="indefinite"/>
                                        <p:tgtEl>
                                          <p:spTgt spid="22">
                                            <p:txEl>
                                              <p:pRg st="4" end="4"/>
                                            </p:txEl>
                                          </p:spTgt>
                                        </p:tgtEl>
                                        <p:attrNameLst>
                                          <p:attrName>style.color</p:attrName>
                                        </p:attrNameLst>
                                      </p:cBhvr>
                                      <p:to>
                                        <p:clrVal>
                                          <a:srgbClr val="0E57C4"/>
                                        </p:clrVal>
                                      </p:to>
                                    </p:set>
                                  </p:childTnLst>
                                </p:cTn>
                              </p:par>
                            </p:childTnLst>
                          </p:cTn>
                        </p:par>
                      </p:childTnLst>
                    </p:cTn>
                  </p:par>
                  <p:par>
                    <p:cTn id="271" fill="hold">
                      <p:stCondLst>
                        <p:cond delay="indefinite"/>
                      </p:stCondLst>
                      <p:childTnLst>
                        <p:par>
                          <p:cTn id="272" fill="hold">
                            <p:stCondLst>
                              <p:cond delay="0"/>
                            </p:stCondLst>
                            <p:childTnLst>
                              <p:par>
                                <p:cTn id="273" presetID="3" presetClass="emph" presetSubtype="1" grpId="1" nodeType="clickEffect">
                                  <p:stCondLst>
                                    <p:cond delay="0"/>
                                  </p:stCondLst>
                                  <p:childTnLst>
                                    <p:set>
                                      <p:cBhvr override="childStyle">
                                        <p:cTn id="274" dur="indefinite"/>
                                        <p:tgtEl>
                                          <p:spTgt spid="21">
                                            <p:txEl>
                                              <p:pRg st="4" end="4"/>
                                            </p:txEl>
                                          </p:spTgt>
                                        </p:tgtEl>
                                        <p:attrNameLst>
                                          <p:attrName>style.color</p:attrName>
                                        </p:attrNameLst>
                                      </p:cBhvr>
                                      <p:to>
                                        <p:clrVal>
                                          <a:srgbClr val="000000"/>
                                        </p:clrVal>
                                      </p:to>
                                    </p:set>
                                  </p:childTnLst>
                                </p:cTn>
                              </p:par>
                              <p:par>
                                <p:cTn id="275" presetID="3" presetClass="emph" presetSubtype="1" grpId="0" nodeType="withEffect">
                                  <p:stCondLst>
                                    <p:cond delay="0"/>
                                  </p:stCondLst>
                                  <p:childTnLst>
                                    <p:set>
                                      <p:cBhvr override="childStyle">
                                        <p:cTn id="276" dur="indefinite"/>
                                        <p:tgtEl>
                                          <p:spTgt spid="4">
                                            <p:txEl>
                                              <p:pRg st="9" end="9"/>
                                            </p:txEl>
                                          </p:spTgt>
                                        </p:tgtEl>
                                        <p:attrNameLst>
                                          <p:attrName>style.color</p:attrName>
                                        </p:attrNameLst>
                                      </p:cBhvr>
                                      <p:to>
                                        <p:clrVal>
                                          <a:srgbClr val="000000"/>
                                        </p:clrVal>
                                      </p:to>
                                    </p:set>
                                  </p:childTnLst>
                                </p:cTn>
                              </p:par>
                              <p:par>
                                <p:cTn id="277" presetID="3" presetClass="emph" presetSubtype="1" grpId="1" nodeType="withEffect">
                                  <p:stCondLst>
                                    <p:cond delay="0"/>
                                  </p:stCondLst>
                                  <p:childTnLst>
                                    <p:set>
                                      <p:cBhvr override="childStyle">
                                        <p:cTn id="278" dur="indefinite"/>
                                        <p:tgtEl>
                                          <p:spTgt spid="22">
                                            <p:txEl>
                                              <p:pRg st="4" end="4"/>
                                            </p:txEl>
                                          </p:spTgt>
                                        </p:tgtEl>
                                        <p:attrNameLst>
                                          <p:attrName>style.color</p:attrName>
                                        </p:attrNameLst>
                                      </p:cBhvr>
                                      <p:to>
                                        <p:clrVal>
                                          <a:srgbClr val="000000"/>
                                        </p:clrVal>
                                      </p:to>
                                    </p:set>
                                  </p:childTnLst>
                                </p:cTn>
                              </p:par>
                            </p:childTnLst>
                          </p:cTn>
                        </p:par>
                      </p:childTnLst>
                    </p:cTn>
                  </p:par>
                  <p:par>
                    <p:cTn id="279" fill="hold">
                      <p:stCondLst>
                        <p:cond delay="indefinite"/>
                      </p:stCondLst>
                      <p:childTnLst>
                        <p:par>
                          <p:cTn id="280" fill="hold">
                            <p:stCondLst>
                              <p:cond delay="0"/>
                            </p:stCondLst>
                            <p:childTnLst>
                              <p:par>
                                <p:cTn id="281" presetID="3" presetClass="emph" presetSubtype="1" nodeType="clickEffect">
                                  <p:stCondLst>
                                    <p:cond delay="0"/>
                                  </p:stCondLst>
                                  <p:childTnLst>
                                    <p:set>
                                      <p:cBhvr override="childStyle">
                                        <p:cTn id="282" dur="indefinite"/>
                                        <p:tgtEl>
                                          <p:spTgt spid="4">
                                            <p:txEl>
                                              <p:pRg st="10" end="10"/>
                                            </p:txEl>
                                          </p:spTgt>
                                        </p:tgtEl>
                                        <p:attrNameLst>
                                          <p:attrName>style.color</p:attrName>
                                        </p:attrNameLst>
                                      </p:cBhvr>
                                      <p:to>
                                        <p:clrVal>
                                          <a:srgbClr val="0E57C4"/>
                                        </p:clrVal>
                                      </p:to>
                                    </p:set>
                                  </p:childTnLst>
                                </p:cTn>
                              </p:par>
                            </p:childTnLst>
                          </p:cTn>
                        </p:par>
                      </p:childTnLst>
                    </p:cTn>
                  </p:par>
                  <p:par>
                    <p:cTn id="283" fill="hold">
                      <p:stCondLst>
                        <p:cond delay="indefinite"/>
                      </p:stCondLst>
                      <p:childTnLst>
                        <p:par>
                          <p:cTn id="284" fill="hold">
                            <p:stCondLst>
                              <p:cond delay="0"/>
                            </p:stCondLst>
                            <p:childTnLst>
                              <p:par>
                                <p:cTn id="285" presetID="3" presetClass="emph" presetSubtype="1" nodeType="clickEffect">
                                  <p:stCondLst>
                                    <p:cond delay="0"/>
                                  </p:stCondLst>
                                  <p:childTnLst>
                                    <p:set>
                                      <p:cBhvr override="childStyle">
                                        <p:cTn id="286" dur="indefinite"/>
                                        <p:tgtEl>
                                          <p:spTgt spid="4">
                                            <p:txEl>
                                              <p:pRg st="8" end="8"/>
                                            </p:txEl>
                                          </p:spTgt>
                                        </p:tgtEl>
                                        <p:attrNameLst>
                                          <p:attrName>style.color</p:attrName>
                                        </p:attrNameLst>
                                      </p:cBhvr>
                                      <p:to>
                                        <p:clrVal>
                                          <a:srgbClr val="0E57C4"/>
                                        </p:clrVal>
                                      </p:to>
                                    </p:set>
                                  </p:childTnLst>
                                </p:cTn>
                              </p:par>
                              <p:par>
                                <p:cTn id="287" presetID="3" presetClass="emph" presetSubtype="1" nodeType="withEffect">
                                  <p:stCondLst>
                                    <p:cond delay="0"/>
                                  </p:stCondLst>
                                  <p:childTnLst>
                                    <p:set>
                                      <p:cBhvr override="childStyle">
                                        <p:cTn id="288" dur="indefinite"/>
                                        <p:tgtEl>
                                          <p:spTgt spid="4">
                                            <p:txEl>
                                              <p:pRg st="7" end="7"/>
                                            </p:txEl>
                                          </p:spTgt>
                                        </p:tgtEl>
                                        <p:attrNameLst>
                                          <p:attrName>style.color</p:attrName>
                                        </p:attrNameLst>
                                      </p:cBhvr>
                                      <p:to>
                                        <p:clrVal>
                                          <a:schemeClr val="tx1"/>
                                        </p:clrVal>
                                      </p:to>
                                    </p:set>
                                  </p:childTnLst>
                                </p:cTn>
                              </p:par>
                              <p:par>
                                <p:cTn id="289" presetID="3" presetClass="emph" presetSubtype="1" grpId="1" nodeType="withEffect">
                                  <p:stCondLst>
                                    <p:cond delay="0"/>
                                  </p:stCondLst>
                                  <p:childTnLst>
                                    <p:set>
                                      <p:cBhvr override="childStyle">
                                        <p:cTn id="290" dur="indefinite"/>
                                        <p:tgtEl>
                                          <p:spTgt spid="21">
                                            <p:txEl>
                                              <p:pRg st="2" end="2"/>
                                            </p:txEl>
                                          </p:spTgt>
                                        </p:tgtEl>
                                        <p:attrNameLst>
                                          <p:attrName>style.color</p:attrName>
                                        </p:attrNameLst>
                                      </p:cBhvr>
                                      <p:to>
                                        <p:clrVal>
                                          <a:srgbClr val="000000"/>
                                        </p:clrVal>
                                      </p:to>
                                    </p:set>
                                  </p:childTnLst>
                                </p:cTn>
                              </p:par>
                              <p:par>
                                <p:cTn id="291" presetID="3" presetClass="emph" presetSubtype="1" grpId="1" nodeType="withEffect">
                                  <p:stCondLst>
                                    <p:cond delay="0"/>
                                  </p:stCondLst>
                                  <p:childTnLst>
                                    <p:set>
                                      <p:cBhvr override="childStyle">
                                        <p:cTn id="292" dur="indefinite"/>
                                        <p:tgtEl>
                                          <p:spTgt spid="22">
                                            <p:txEl>
                                              <p:pRg st="2" end="2"/>
                                            </p:txEl>
                                          </p:spTgt>
                                        </p:tgtEl>
                                        <p:attrNameLst>
                                          <p:attrName>style.color</p:attrName>
                                        </p:attrNameLst>
                                      </p:cBhvr>
                                      <p:to>
                                        <p:clrVal>
                                          <a:srgbClr val="000000"/>
                                        </p:clrVal>
                                      </p:to>
                                    </p:set>
                                  </p:childTnLst>
                                </p:cTn>
                              </p:par>
                              <p:par>
                                <p:cTn id="293" presetID="3" presetClass="emph" presetSubtype="1" nodeType="withEffect">
                                  <p:stCondLst>
                                    <p:cond delay="0"/>
                                  </p:stCondLst>
                                  <p:childTnLst>
                                    <p:set>
                                      <p:cBhvr override="childStyle">
                                        <p:cTn id="294" dur="indefinite"/>
                                        <p:tgtEl>
                                          <p:spTgt spid="21">
                                            <p:txEl>
                                              <p:pRg st="3" end="3"/>
                                            </p:txEl>
                                          </p:spTgt>
                                        </p:tgtEl>
                                        <p:attrNameLst>
                                          <p:attrName>style.color</p:attrName>
                                        </p:attrNameLst>
                                      </p:cBhvr>
                                      <p:to>
                                        <p:clrVal>
                                          <a:srgbClr val="0E57C4"/>
                                        </p:clrVal>
                                      </p:to>
                                    </p:set>
                                  </p:childTnLst>
                                </p:cTn>
                              </p:par>
                              <p:par>
                                <p:cTn id="295" presetID="3" presetClass="emph" presetSubtype="1" nodeType="withEffect">
                                  <p:stCondLst>
                                    <p:cond delay="0"/>
                                  </p:stCondLst>
                                  <p:childTnLst>
                                    <p:set>
                                      <p:cBhvr override="childStyle">
                                        <p:cTn id="296" dur="indefinite"/>
                                        <p:tgtEl>
                                          <p:spTgt spid="22">
                                            <p:txEl>
                                              <p:pRg st="3" end="3"/>
                                            </p:txEl>
                                          </p:spTgt>
                                        </p:tgtEl>
                                        <p:attrNameLst>
                                          <p:attrName>style.color</p:attrName>
                                        </p:attrNameLst>
                                      </p:cBhvr>
                                      <p:to>
                                        <p:clrVal>
                                          <a:srgbClr val="0E57C4"/>
                                        </p:clrVal>
                                      </p:to>
                                    </p:set>
                                  </p:childTnLst>
                                </p:cTn>
                              </p:par>
                            </p:childTnLst>
                          </p:cTn>
                        </p:par>
                      </p:childTnLst>
                    </p:cTn>
                  </p:par>
                  <p:par>
                    <p:cTn id="297" fill="hold">
                      <p:stCondLst>
                        <p:cond delay="indefinite"/>
                      </p:stCondLst>
                      <p:childTnLst>
                        <p:par>
                          <p:cTn id="298" fill="hold">
                            <p:stCondLst>
                              <p:cond delay="0"/>
                            </p:stCondLst>
                            <p:childTnLst>
                              <p:par>
                                <p:cTn id="299" presetID="3" presetClass="emph" presetSubtype="1" nodeType="clickEffect">
                                  <p:stCondLst>
                                    <p:cond delay="0"/>
                                  </p:stCondLst>
                                  <p:childTnLst>
                                    <p:set>
                                      <p:cBhvr override="childStyle">
                                        <p:cTn id="300" dur="indefinite"/>
                                        <p:tgtEl>
                                          <p:spTgt spid="21">
                                            <p:txEl>
                                              <p:pRg st="5" end="5"/>
                                            </p:txEl>
                                          </p:spTgt>
                                        </p:tgtEl>
                                        <p:attrNameLst>
                                          <p:attrName>style.color</p:attrName>
                                        </p:attrNameLst>
                                      </p:cBhvr>
                                      <p:to>
                                        <p:clrVal>
                                          <a:srgbClr val="0E57C4"/>
                                        </p:clrVal>
                                      </p:to>
                                    </p:set>
                                  </p:childTnLst>
                                </p:cTn>
                              </p:par>
                            </p:childTnLst>
                          </p:cTn>
                        </p:par>
                      </p:childTnLst>
                    </p:cTn>
                  </p:par>
                  <p:par>
                    <p:cTn id="301" fill="hold">
                      <p:stCondLst>
                        <p:cond delay="indefinite"/>
                      </p:stCondLst>
                      <p:childTnLst>
                        <p:par>
                          <p:cTn id="302" fill="hold">
                            <p:stCondLst>
                              <p:cond delay="0"/>
                            </p:stCondLst>
                            <p:childTnLst>
                              <p:par>
                                <p:cTn id="303" presetID="3" presetClass="emph" presetSubtype="1" nodeType="clickEffect">
                                  <p:stCondLst>
                                    <p:cond delay="0"/>
                                  </p:stCondLst>
                                  <p:childTnLst>
                                    <p:set>
                                      <p:cBhvr override="childStyle">
                                        <p:cTn id="304" dur="indefinite"/>
                                        <p:tgtEl>
                                          <p:spTgt spid="22">
                                            <p:txEl>
                                              <p:pRg st="5" end="5"/>
                                            </p:txEl>
                                          </p:spTgt>
                                        </p:tgtEl>
                                        <p:attrNameLst>
                                          <p:attrName>style.color</p:attrName>
                                        </p:attrNameLst>
                                      </p:cBhvr>
                                      <p:to>
                                        <p:clrVal>
                                          <a:srgbClr val="0E57C4"/>
                                        </p:clrVal>
                                      </p:to>
                                    </p:set>
                                  </p:childTnLst>
                                </p:cTn>
                              </p:par>
                            </p:childTnLst>
                          </p:cTn>
                        </p:par>
                      </p:childTnLst>
                    </p:cTn>
                  </p:par>
                  <p:par>
                    <p:cTn id="305" fill="hold">
                      <p:stCondLst>
                        <p:cond delay="indefinite"/>
                      </p:stCondLst>
                      <p:childTnLst>
                        <p:par>
                          <p:cTn id="306" fill="hold">
                            <p:stCondLst>
                              <p:cond delay="0"/>
                            </p:stCondLst>
                            <p:childTnLst>
                              <p:par>
                                <p:cTn id="307" presetID="3" presetClass="emph" presetSubtype="1" grpId="0" nodeType="clickEffect">
                                  <p:stCondLst>
                                    <p:cond delay="0"/>
                                  </p:stCondLst>
                                  <p:childTnLst>
                                    <p:set>
                                      <p:cBhvr override="childStyle">
                                        <p:cTn id="308" dur="indefinite"/>
                                        <p:tgtEl>
                                          <p:spTgt spid="4">
                                            <p:txEl>
                                              <p:pRg st="10" end="10"/>
                                            </p:txEl>
                                          </p:spTgt>
                                        </p:tgtEl>
                                        <p:attrNameLst>
                                          <p:attrName>style.color</p:attrName>
                                        </p:attrNameLst>
                                      </p:cBhvr>
                                      <p:to>
                                        <p:clrVal>
                                          <a:srgbClr val="000000"/>
                                        </p:clrVal>
                                      </p:to>
                                    </p:set>
                                  </p:childTnLst>
                                </p:cTn>
                              </p:par>
                              <p:par>
                                <p:cTn id="309" presetID="3" presetClass="emph" presetSubtype="1" grpId="1" nodeType="withEffect">
                                  <p:stCondLst>
                                    <p:cond delay="0"/>
                                  </p:stCondLst>
                                  <p:childTnLst>
                                    <p:set>
                                      <p:cBhvr override="childStyle">
                                        <p:cTn id="310" dur="indefinite"/>
                                        <p:tgtEl>
                                          <p:spTgt spid="21">
                                            <p:txEl>
                                              <p:pRg st="5" end="5"/>
                                            </p:txEl>
                                          </p:spTgt>
                                        </p:tgtEl>
                                        <p:attrNameLst>
                                          <p:attrName>style.color</p:attrName>
                                        </p:attrNameLst>
                                      </p:cBhvr>
                                      <p:to>
                                        <p:clrVal>
                                          <a:srgbClr val="000000"/>
                                        </p:clrVal>
                                      </p:to>
                                    </p:set>
                                  </p:childTnLst>
                                </p:cTn>
                              </p:par>
                              <p:par>
                                <p:cTn id="311" presetID="3" presetClass="emph" presetSubtype="1" grpId="1" nodeType="withEffect">
                                  <p:stCondLst>
                                    <p:cond delay="0"/>
                                  </p:stCondLst>
                                  <p:childTnLst>
                                    <p:set>
                                      <p:cBhvr override="childStyle">
                                        <p:cTn id="312" dur="indefinite"/>
                                        <p:tgtEl>
                                          <p:spTgt spid="22">
                                            <p:txEl>
                                              <p:pRg st="5" end="5"/>
                                            </p:txEl>
                                          </p:spTgt>
                                        </p:tgtEl>
                                        <p:attrNameLst>
                                          <p:attrName>style.color</p:attrName>
                                        </p:attrNameLst>
                                      </p:cBhvr>
                                      <p:to>
                                        <p:clrVal>
                                          <a:srgbClr val="000000"/>
                                        </p:clrVal>
                                      </p:to>
                                    </p:set>
                                  </p:childTnLst>
                                </p:cTn>
                              </p:par>
                              <p:par>
                                <p:cTn id="313" presetID="3" presetClass="emph" presetSubtype="1" nodeType="withEffect">
                                  <p:stCondLst>
                                    <p:cond delay="0"/>
                                  </p:stCondLst>
                                  <p:childTnLst>
                                    <p:set>
                                      <p:cBhvr override="childStyle">
                                        <p:cTn id="314" dur="indefinite"/>
                                        <p:tgtEl>
                                          <p:spTgt spid="4">
                                            <p:txEl>
                                              <p:pRg st="11" end="11"/>
                                            </p:txEl>
                                          </p:spTgt>
                                        </p:tgtEl>
                                        <p:attrNameLst>
                                          <p:attrName>style.color</p:attrName>
                                        </p:attrNameLst>
                                      </p:cBhvr>
                                      <p:to>
                                        <p:clrVal>
                                          <a:srgbClr val="0E57C4"/>
                                        </p:clrVal>
                                      </p:to>
                                    </p:set>
                                  </p:childTnLst>
                                </p:cTn>
                              </p:par>
                            </p:childTnLst>
                          </p:cTn>
                        </p:par>
                      </p:childTnLst>
                    </p:cTn>
                  </p:par>
                  <p:par>
                    <p:cTn id="315" fill="hold">
                      <p:stCondLst>
                        <p:cond delay="indefinite"/>
                      </p:stCondLst>
                      <p:childTnLst>
                        <p:par>
                          <p:cTn id="316" fill="hold">
                            <p:stCondLst>
                              <p:cond delay="0"/>
                            </p:stCondLst>
                            <p:childTnLst>
                              <p:par>
                                <p:cTn id="317" presetID="3" presetClass="emph" presetSubtype="1" grpId="1" nodeType="clickEffect">
                                  <p:stCondLst>
                                    <p:cond delay="0"/>
                                  </p:stCondLst>
                                  <p:childTnLst>
                                    <p:set>
                                      <p:cBhvr override="childStyle">
                                        <p:cTn id="318" dur="indefinite"/>
                                        <p:tgtEl>
                                          <p:spTgt spid="21">
                                            <p:txEl>
                                              <p:pRg st="1" end="1"/>
                                            </p:txEl>
                                          </p:spTgt>
                                        </p:tgtEl>
                                        <p:attrNameLst>
                                          <p:attrName>style.color</p:attrName>
                                        </p:attrNameLst>
                                      </p:cBhvr>
                                      <p:to>
                                        <p:clrVal>
                                          <a:srgbClr val="000000"/>
                                        </p:clrVal>
                                      </p:to>
                                    </p:set>
                                  </p:childTnLst>
                                </p:cTn>
                              </p:par>
                              <p:par>
                                <p:cTn id="319" presetID="3" presetClass="emph" presetSubtype="1" grpId="1" nodeType="withEffect">
                                  <p:stCondLst>
                                    <p:cond delay="0"/>
                                  </p:stCondLst>
                                  <p:childTnLst>
                                    <p:set>
                                      <p:cBhvr override="childStyle">
                                        <p:cTn id="320" dur="indefinite"/>
                                        <p:tgtEl>
                                          <p:spTgt spid="22">
                                            <p:txEl>
                                              <p:pRg st="1" end="1"/>
                                            </p:txEl>
                                          </p:spTgt>
                                        </p:tgtEl>
                                        <p:attrNameLst>
                                          <p:attrName>style.color</p:attrName>
                                        </p:attrNameLst>
                                      </p:cBhvr>
                                      <p:to>
                                        <p:clrVal>
                                          <a:srgbClr val="000000"/>
                                        </p:clrVal>
                                      </p:to>
                                    </p:set>
                                  </p:childTnLst>
                                </p:cTn>
                              </p:par>
                              <p:par>
                                <p:cTn id="321" presetID="3" presetClass="emph" presetSubtype="1" nodeType="withEffect">
                                  <p:stCondLst>
                                    <p:cond delay="0"/>
                                  </p:stCondLst>
                                  <p:childTnLst>
                                    <p:set>
                                      <p:cBhvr override="childStyle">
                                        <p:cTn id="322" dur="indefinite"/>
                                        <p:tgtEl>
                                          <p:spTgt spid="4">
                                            <p:txEl>
                                              <p:pRg st="6" end="6"/>
                                            </p:txEl>
                                          </p:spTgt>
                                        </p:tgtEl>
                                        <p:attrNameLst>
                                          <p:attrName>style.color</p:attrName>
                                        </p:attrNameLst>
                                      </p:cBhvr>
                                      <p:to>
                                        <p:clrVal>
                                          <a:srgbClr val="000000"/>
                                        </p:clrVal>
                                      </p:to>
                                    </p:set>
                                  </p:childTnLst>
                                </p:cTn>
                              </p:par>
                              <p:par>
                                <p:cTn id="323" presetID="3" presetClass="emph" presetSubtype="1" nodeType="withEffect">
                                  <p:stCondLst>
                                    <p:cond delay="0"/>
                                  </p:stCondLst>
                                  <p:childTnLst>
                                    <p:set>
                                      <p:cBhvr override="childStyle">
                                        <p:cTn id="324" dur="indefinite"/>
                                        <p:tgtEl>
                                          <p:spTgt spid="4">
                                            <p:txEl>
                                              <p:pRg st="7" end="7"/>
                                            </p:txEl>
                                          </p:spTgt>
                                        </p:tgtEl>
                                        <p:attrNameLst>
                                          <p:attrName>style.color</p:attrName>
                                        </p:attrNameLst>
                                      </p:cBhvr>
                                      <p:to>
                                        <p:clrVal>
                                          <a:srgbClr val="0E57C4"/>
                                        </p:clrVal>
                                      </p:to>
                                    </p:set>
                                  </p:childTnLst>
                                </p:cTn>
                              </p:par>
                              <p:par>
                                <p:cTn id="325" presetID="3" presetClass="emph" presetSubtype="1" nodeType="withEffect">
                                  <p:stCondLst>
                                    <p:cond delay="0"/>
                                  </p:stCondLst>
                                  <p:childTnLst>
                                    <p:set>
                                      <p:cBhvr override="childStyle">
                                        <p:cTn id="326" dur="indefinite"/>
                                        <p:tgtEl>
                                          <p:spTgt spid="21">
                                            <p:txEl>
                                              <p:pRg st="2" end="2"/>
                                            </p:txEl>
                                          </p:spTgt>
                                        </p:tgtEl>
                                        <p:attrNameLst>
                                          <p:attrName>style.color</p:attrName>
                                        </p:attrNameLst>
                                      </p:cBhvr>
                                      <p:to>
                                        <p:clrVal>
                                          <a:srgbClr val="0E57C4"/>
                                        </p:clrVal>
                                      </p:to>
                                    </p:set>
                                  </p:childTnLst>
                                </p:cTn>
                              </p:par>
                              <p:par>
                                <p:cTn id="327" presetID="3" presetClass="emph" presetSubtype="1" nodeType="withEffect">
                                  <p:stCondLst>
                                    <p:cond delay="0"/>
                                  </p:stCondLst>
                                  <p:childTnLst>
                                    <p:set>
                                      <p:cBhvr override="childStyle">
                                        <p:cTn id="328" dur="indefinite"/>
                                        <p:tgtEl>
                                          <p:spTgt spid="22">
                                            <p:txEl>
                                              <p:pRg st="2" end="2"/>
                                            </p:txEl>
                                          </p:spTgt>
                                        </p:tgtEl>
                                        <p:attrNameLst>
                                          <p:attrName>style.color</p:attrName>
                                        </p:attrNameLst>
                                      </p:cBhvr>
                                      <p:to>
                                        <p:clrVal>
                                          <a:srgbClr val="0E57C4"/>
                                        </p:clrVal>
                                      </p:to>
                                    </p:set>
                                  </p:childTnLst>
                                </p:cTn>
                              </p:par>
                            </p:childTnLst>
                          </p:cTn>
                        </p:par>
                      </p:childTnLst>
                    </p:cTn>
                  </p:par>
                  <p:par>
                    <p:cTn id="329" fill="hold">
                      <p:stCondLst>
                        <p:cond delay="indefinite"/>
                      </p:stCondLst>
                      <p:childTnLst>
                        <p:par>
                          <p:cTn id="330" fill="hold">
                            <p:stCondLst>
                              <p:cond delay="0"/>
                            </p:stCondLst>
                            <p:childTnLst>
                              <p:par>
                                <p:cTn id="331" presetID="3" presetClass="emph" presetSubtype="1" nodeType="clickEffect">
                                  <p:stCondLst>
                                    <p:cond delay="0"/>
                                  </p:stCondLst>
                                  <p:childTnLst>
                                    <p:set>
                                      <p:cBhvr override="childStyle">
                                        <p:cTn id="332" dur="indefinite"/>
                                        <p:tgtEl>
                                          <p:spTgt spid="21">
                                            <p:txEl>
                                              <p:pRg st="6" end="6"/>
                                            </p:txEl>
                                          </p:spTgt>
                                        </p:tgtEl>
                                        <p:attrNameLst>
                                          <p:attrName>style.color</p:attrName>
                                        </p:attrNameLst>
                                      </p:cBhvr>
                                      <p:to>
                                        <p:clrVal>
                                          <a:srgbClr val="0E57C4"/>
                                        </p:clrVal>
                                      </p:to>
                                    </p:set>
                                  </p:childTnLst>
                                </p:cTn>
                              </p:par>
                            </p:childTnLst>
                          </p:cTn>
                        </p:par>
                      </p:childTnLst>
                    </p:cTn>
                  </p:par>
                  <p:par>
                    <p:cTn id="333" fill="hold">
                      <p:stCondLst>
                        <p:cond delay="indefinite"/>
                      </p:stCondLst>
                      <p:childTnLst>
                        <p:par>
                          <p:cTn id="334" fill="hold">
                            <p:stCondLst>
                              <p:cond delay="0"/>
                            </p:stCondLst>
                            <p:childTnLst>
                              <p:par>
                                <p:cTn id="335" presetID="3" presetClass="emph" presetSubtype="1" nodeType="clickEffect">
                                  <p:stCondLst>
                                    <p:cond delay="0"/>
                                  </p:stCondLst>
                                  <p:childTnLst>
                                    <p:set>
                                      <p:cBhvr override="childStyle">
                                        <p:cTn id="336" dur="indefinite"/>
                                        <p:tgtEl>
                                          <p:spTgt spid="22">
                                            <p:txEl>
                                              <p:pRg st="6" end="6"/>
                                            </p:txEl>
                                          </p:spTgt>
                                        </p:tgtEl>
                                        <p:attrNameLst>
                                          <p:attrName>style.color</p:attrName>
                                        </p:attrNameLst>
                                      </p:cBhvr>
                                      <p:to>
                                        <p:clrVal>
                                          <a:srgbClr val="0E57C4"/>
                                        </p:clrVal>
                                      </p:to>
                                    </p:set>
                                  </p:childTnLst>
                                </p:cTn>
                              </p:par>
                            </p:childTnLst>
                          </p:cTn>
                        </p:par>
                      </p:childTnLst>
                    </p:cTn>
                  </p:par>
                  <p:par>
                    <p:cTn id="337" fill="hold">
                      <p:stCondLst>
                        <p:cond delay="indefinite"/>
                      </p:stCondLst>
                      <p:childTnLst>
                        <p:par>
                          <p:cTn id="338" fill="hold">
                            <p:stCondLst>
                              <p:cond delay="0"/>
                            </p:stCondLst>
                            <p:childTnLst>
                              <p:par>
                                <p:cTn id="339" presetID="3" presetClass="emph" presetSubtype="1" grpId="0" nodeType="clickEffect">
                                  <p:stCondLst>
                                    <p:cond delay="0"/>
                                  </p:stCondLst>
                                  <p:childTnLst>
                                    <p:set>
                                      <p:cBhvr override="childStyle">
                                        <p:cTn id="340" dur="indefinite"/>
                                        <p:tgtEl>
                                          <p:spTgt spid="4">
                                            <p:txEl>
                                              <p:pRg st="11" end="11"/>
                                            </p:txEl>
                                          </p:spTgt>
                                        </p:tgtEl>
                                        <p:attrNameLst>
                                          <p:attrName>style.color</p:attrName>
                                        </p:attrNameLst>
                                      </p:cBhvr>
                                      <p:to>
                                        <p:clrVal>
                                          <a:srgbClr val="000000"/>
                                        </p:clrVal>
                                      </p:to>
                                    </p:set>
                                  </p:childTnLst>
                                </p:cTn>
                              </p:par>
                              <p:par>
                                <p:cTn id="341" presetID="3" presetClass="emph" presetSubtype="1" grpId="1" nodeType="withEffect">
                                  <p:stCondLst>
                                    <p:cond delay="0"/>
                                  </p:stCondLst>
                                  <p:childTnLst>
                                    <p:set>
                                      <p:cBhvr override="childStyle">
                                        <p:cTn id="342" dur="indefinite"/>
                                        <p:tgtEl>
                                          <p:spTgt spid="21">
                                            <p:txEl>
                                              <p:pRg st="6" end="6"/>
                                            </p:txEl>
                                          </p:spTgt>
                                        </p:tgtEl>
                                        <p:attrNameLst>
                                          <p:attrName>style.color</p:attrName>
                                        </p:attrNameLst>
                                      </p:cBhvr>
                                      <p:to>
                                        <p:clrVal>
                                          <a:srgbClr val="000000"/>
                                        </p:clrVal>
                                      </p:to>
                                    </p:set>
                                  </p:childTnLst>
                                </p:cTn>
                              </p:par>
                              <p:par>
                                <p:cTn id="343" presetID="3" presetClass="emph" presetSubtype="1" grpId="1" nodeType="withEffect">
                                  <p:stCondLst>
                                    <p:cond delay="0"/>
                                  </p:stCondLst>
                                  <p:childTnLst>
                                    <p:set>
                                      <p:cBhvr override="childStyle">
                                        <p:cTn id="344" dur="indefinite"/>
                                        <p:tgtEl>
                                          <p:spTgt spid="22">
                                            <p:txEl>
                                              <p:pRg st="6" end="6"/>
                                            </p:txEl>
                                          </p:spTgt>
                                        </p:tgtEl>
                                        <p:attrNameLst>
                                          <p:attrName>style.color</p:attrName>
                                        </p:attrNameLst>
                                      </p:cBhvr>
                                      <p:to>
                                        <p:clrVal>
                                          <a:srgbClr val="000000"/>
                                        </p:clrVal>
                                      </p:to>
                                    </p:set>
                                  </p:childTnLst>
                                </p:cTn>
                              </p:par>
                              <p:par>
                                <p:cTn id="345" presetID="3" presetClass="emph" presetSubtype="1" nodeType="withEffect">
                                  <p:stCondLst>
                                    <p:cond delay="0"/>
                                  </p:stCondLst>
                                  <p:childTnLst>
                                    <p:set>
                                      <p:cBhvr override="childStyle">
                                        <p:cTn id="346" dur="indefinite"/>
                                        <p:tgtEl>
                                          <p:spTgt spid="4">
                                            <p:txEl>
                                              <p:pRg st="12" end="12"/>
                                            </p:txEl>
                                          </p:spTgt>
                                        </p:tgtEl>
                                        <p:attrNameLst>
                                          <p:attrName>style.color</p:attrName>
                                        </p:attrNameLst>
                                      </p:cBhvr>
                                      <p:to>
                                        <p:clrVal>
                                          <a:srgbClr val="0E57C4"/>
                                        </p:clrVal>
                                      </p:to>
                                    </p:set>
                                  </p:childTnLst>
                                </p:cTn>
                              </p:par>
                            </p:childTnLst>
                          </p:cTn>
                        </p:par>
                      </p:childTnLst>
                    </p:cTn>
                  </p:par>
                  <p:par>
                    <p:cTn id="347" fill="hold">
                      <p:stCondLst>
                        <p:cond delay="indefinite"/>
                      </p:stCondLst>
                      <p:childTnLst>
                        <p:par>
                          <p:cTn id="348" fill="hold">
                            <p:stCondLst>
                              <p:cond delay="0"/>
                            </p:stCondLst>
                            <p:childTnLst>
                              <p:par>
                                <p:cTn id="349" presetID="3" presetClass="emph" presetSubtype="1" nodeType="clickEffect">
                                  <p:stCondLst>
                                    <p:cond delay="0"/>
                                  </p:stCondLst>
                                  <p:childTnLst>
                                    <p:set>
                                      <p:cBhvr override="childStyle">
                                        <p:cTn id="350" dur="indefinite"/>
                                        <p:tgtEl>
                                          <p:spTgt spid="4">
                                            <p:txEl>
                                              <p:pRg st="6" end="6"/>
                                            </p:txEl>
                                          </p:spTgt>
                                        </p:tgtEl>
                                        <p:attrNameLst>
                                          <p:attrName>style.color</p:attrName>
                                        </p:attrNameLst>
                                      </p:cBhvr>
                                      <p:to>
                                        <p:clrVal>
                                          <a:srgbClr val="0E57C4"/>
                                        </p:clrVal>
                                      </p:to>
                                    </p:set>
                                  </p:childTnLst>
                                </p:cTn>
                              </p:par>
                              <p:par>
                                <p:cTn id="351" presetID="3" presetClass="emph" presetSubtype="1" nodeType="withEffect">
                                  <p:stCondLst>
                                    <p:cond delay="0"/>
                                  </p:stCondLst>
                                  <p:childTnLst>
                                    <p:set>
                                      <p:cBhvr override="childStyle">
                                        <p:cTn id="352" dur="indefinite"/>
                                        <p:tgtEl>
                                          <p:spTgt spid="21">
                                            <p:txEl>
                                              <p:pRg st="1" end="1"/>
                                            </p:txEl>
                                          </p:spTgt>
                                        </p:tgtEl>
                                        <p:attrNameLst>
                                          <p:attrName>style.color</p:attrName>
                                        </p:attrNameLst>
                                      </p:cBhvr>
                                      <p:to>
                                        <p:clrVal>
                                          <a:srgbClr val="0E57C4"/>
                                        </p:clrVal>
                                      </p:to>
                                    </p:set>
                                  </p:childTnLst>
                                </p:cTn>
                              </p:par>
                              <p:par>
                                <p:cTn id="353" presetID="3" presetClass="emph" presetSubtype="1" nodeType="withEffect">
                                  <p:stCondLst>
                                    <p:cond delay="0"/>
                                  </p:stCondLst>
                                  <p:childTnLst>
                                    <p:set>
                                      <p:cBhvr override="childStyle">
                                        <p:cTn id="354" dur="indefinite"/>
                                        <p:tgtEl>
                                          <p:spTgt spid="22">
                                            <p:txEl>
                                              <p:pRg st="1" end="1"/>
                                            </p:txEl>
                                          </p:spTgt>
                                        </p:tgtEl>
                                        <p:attrNameLst>
                                          <p:attrName>style.color</p:attrName>
                                        </p:attrNameLst>
                                      </p:cBhvr>
                                      <p:to>
                                        <p:clrVal>
                                          <a:srgbClr val="0E57C4"/>
                                        </p:clrVal>
                                      </p:to>
                                    </p:set>
                                  </p:childTnLst>
                                </p:cTn>
                              </p:par>
                            </p:childTnLst>
                          </p:cTn>
                        </p:par>
                      </p:childTnLst>
                    </p:cTn>
                  </p:par>
                  <p:par>
                    <p:cTn id="355" fill="hold">
                      <p:stCondLst>
                        <p:cond delay="indefinite"/>
                      </p:stCondLst>
                      <p:childTnLst>
                        <p:par>
                          <p:cTn id="356" fill="hold">
                            <p:stCondLst>
                              <p:cond delay="0"/>
                            </p:stCondLst>
                            <p:childTnLst>
                              <p:par>
                                <p:cTn id="357" presetID="3" presetClass="emph" presetSubtype="1" nodeType="clickEffect">
                                  <p:stCondLst>
                                    <p:cond delay="0"/>
                                  </p:stCondLst>
                                  <p:childTnLst>
                                    <p:set>
                                      <p:cBhvr override="childStyle">
                                        <p:cTn id="358" dur="indefinite"/>
                                        <p:tgtEl>
                                          <p:spTgt spid="21">
                                            <p:txEl>
                                              <p:pRg st="7" end="7"/>
                                            </p:txEl>
                                          </p:spTgt>
                                        </p:tgtEl>
                                        <p:attrNameLst>
                                          <p:attrName>style.color</p:attrName>
                                        </p:attrNameLst>
                                      </p:cBhvr>
                                      <p:to>
                                        <p:clrVal>
                                          <a:srgbClr val="0E57C4"/>
                                        </p:clrVal>
                                      </p:to>
                                    </p:set>
                                  </p:childTnLst>
                                </p:cTn>
                              </p:par>
                            </p:childTnLst>
                          </p:cTn>
                        </p:par>
                      </p:childTnLst>
                    </p:cTn>
                  </p:par>
                  <p:par>
                    <p:cTn id="359" fill="hold">
                      <p:stCondLst>
                        <p:cond delay="indefinite"/>
                      </p:stCondLst>
                      <p:childTnLst>
                        <p:par>
                          <p:cTn id="360" fill="hold">
                            <p:stCondLst>
                              <p:cond delay="0"/>
                            </p:stCondLst>
                            <p:childTnLst>
                              <p:par>
                                <p:cTn id="361" presetID="3" presetClass="emph" presetSubtype="1" nodeType="clickEffect">
                                  <p:stCondLst>
                                    <p:cond delay="0"/>
                                  </p:stCondLst>
                                  <p:childTnLst>
                                    <p:set>
                                      <p:cBhvr override="childStyle">
                                        <p:cTn id="362" dur="indefinite"/>
                                        <p:tgtEl>
                                          <p:spTgt spid="22">
                                            <p:txEl>
                                              <p:pRg st="7" end="7"/>
                                            </p:txEl>
                                          </p:spTgt>
                                        </p:tgtEl>
                                        <p:attrNameLst>
                                          <p:attrName>style.color</p:attrName>
                                        </p:attrNameLst>
                                      </p:cBhvr>
                                      <p:to>
                                        <p:clrVal>
                                          <a:srgbClr val="0E57C4"/>
                                        </p:clrVal>
                                      </p:to>
                                    </p:set>
                                  </p:childTnLst>
                                </p:cTn>
                              </p:par>
                            </p:childTnLst>
                          </p:cTn>
                        </p:par>
                      </p:childTnLst>
                    </p:cTn>
                  </p:par>
                  <p:par>
                    <p:cTn id="363" fill="hold">
                      <p:stCondLst>
                        <p:cond delay="indefinite"/>
                      </p:stCondLst>
                      <p:childTnLst>
                        <p:par>
                          <p:cTn id="364" fill="hold">
                            <p:stCondLst>
                              <p:cond delay="0"/>
                            </p:stCondLst>
                            <p:childTnLst>
                              <p:par>
                                <p:cTn id="365" presetID="3" presetClass="emph" presetSubtype="1" nodeType="clickEffect">
                                  <p:stCondLst>
                                    <p:cond delay="0"/>
                                  </p:stCondLst>
                                  <p:childTnLst>
                                    <p:set>
                                      <p:cBhvr override="childStyle">
                                        <p:cTn id="366" dur="indefinite"/>
                                        <p:tgtEl>
                                          <p:spTgt spid="4">
                                            <p:txEl>
                                              <p:pRg st="8" end="8"/>
                                            </p:txEl>
                                          </p:spTgt>
                                        </p:tgtEl>
                                        <p:attrNameLst>
                                          <p:attrName>style.color</p:attrName>
                                        </p:attrNameLst>
                                      </p:cBhvr>
                                      <p:to>
                                        <p:clrVal>
                                          <a:srgbClr val="000000"/>
                                        </p:clrVal>
                                      </p:to>
                                    </p:set>
                                  </p:childTnLst>
                                </p:cTn>
                              </p:par>
                              <p:par>
                                <p:cTn id="367" presetID="3" presetClass="emph" presetSubtype="1" grpId="1" nodeType="withEffect">
                                  <p:stCondLst>
                                    <p:cond delay="0"/>
                                  </p:stCondLst>
                                  <p:childTnLst>
                                    <p:set>
                                      <p:cBhvr override="childStyle">
                                        <p:cTn id="368" dur="indefinite"/>
                                        <p:tgtEl>
                                          <p:spTgt spid="21">
                                            <p:txEl>
                                              <p:pRg st="3" end="3"/>
                                            </p:txEl>
                                          </p:spTgt>
                                        </p:tgtEl>
                                        <p:attrNameLst>
                                          <p:attrName>style.color</p:attrName>
                                        </p:attrNameLst>
                                      </p:cBhvr>
                                      <p:to>
                                        <p:clrVal>
                                          <a:srgbClr val="000000"/>
                                        </p:clrVal>
                                      </p:to>
                                    </p:set>
                                  </p:childTnLst>
                                </p:cTn>
                              </p:par>
                              <p:par>
                                <p:cTn id="369" presetID="3" presetClass="emph" presetSubtype="1" grpId="1" nodeType="withEffect">
                                  <p:stCondLst>
                                    <p:cond delay="0"/>
                                  </p:stCondLst>
                                  <p:childTnLst>
                                    <p:set>
                                      <p:cBhvr override="childStyle">
                                        <p:cTn id="370" dur="indefinite"/>
                                        <p:tgtEl>
                                          <p:spTgt spid="22">
                                            <p:txEl>
                                              <p:pRg st="3" end="3"/>
                                            </p:txEl>
                                          </p:spTgt>
                                        </p:tgtEl>
                                        <p:attrNameLst>
                                          <p:attrName>style.color</p:attrName>
                                        </p:attrNameLst>
                                      </p:cBhvr>
                                      <p:to>
                                        <p:clrVal>
                                          <a:srgbClr val="000000"/>
                                        </p:clrVal>
                                      </p:to>
                                    </p:set>
                                  </p:childTnLst>
                                </p:cTn>
                              </p:par>
                              <p:par>
                                <p:cTn id="371" presetID="3" presetClass="emph" presetSubtype="1" grpId="0" nodeType="withEffect">
                                  <p:stCondLst>
                                    <p:cond delay="0"/>
                                  </p:stCondLst>
                                  <p:childTnLst>
                                    <p:set>
                                      <p:cBhvr override="childStyle">
                                        <p:cTn id="372" dur="indefinite"/>
                                        <p:tgtEl>
                                          <p:spTgt spid="4">
                                            <p:txEl>
                                              <p:pRg st="12" end="12"/>
                                            </p:txEl>
                                          </p:spTgt>
                                        </p:tgtEl>
                                        <p:attrNameLst>
                                          <p:attrName>style.color</p:attrName>
                                        </p:attrNameLst>
                                      </p:cBhvr>
                                      <p:to>
                                        <p:clrVal>
                                          <a:srgbClr val="000000"/>
                                        </p:clrVal>
                                      </p:to>
                                    </p:set>
                                  </p:childTnLst>
                                </p:cTn>
                              </p:par>
                              <p:par>
                                <p:cTn id="373" presetID="3" presetClass="emph" presetSubtype="1" grpId="1" nodeType="withEffect">
                                  <p:stCondLst>
                                    <p:cond delay="0"/>
                                  </p:stCondLst>
                                  <p:childTnLst>
                                    <p:set>
                                      <p:cBhvr override="childStyle">
                                        <p:cTn id="374" dur="indefinite"/>
                                        <p:tgtEl>
                                          <p:spTgt spid="21">
                                            <p:txEl>
                                              <p:pRg st="7" end="7"/>
                                            </p:txEl>
                                          </p:spTgt>
                                        </p:tgtEl>
                                        <p:attrNameLst>
                                          <p:attrName>style.color</p:attrName>
                                        </p:attrNameLst>
                                      </p:cBhvr>
                                      <p:to>
                                        <p:clrVal>
                                          <a:srgbClr val="000000"/>
                                        </p:clrVal>
                                      </p:to>
                                    </p:set>
                                  </p:childTnLst>
                                </p:cTn>
                              </p:par>
                              <p:par>
                                <p:cTn id="375" presetID="3" presetClass="emph" presetSubtype="1" grpId="1" nodeType="withEffect">
                                  <p:stCondLst>
                                    <p:cond delay="0"/>
                                  </p:stCondLst>
                                  <p:childTnLst>
                                    <p:set>
                                      <p:cBhvr override="childStyle">
                                        <p:cTn id="376" dur="indefinite"/>
                                        <p:tgtEl>
                                          <p:spTgt spid="22">
                                            <p:txEl>
                                              <p:pRg st="7" end="7"/>
                                            </p:txEl>
                                          </p:spTgt>
                                        </p:tgtEl>
                                        <p:attrNameLst>
                                          <p:attrName>style.color</p:attrName>
                                        </p:attrNameLst>
                                      </p:cBhvr>
                                      <p:to>
                                        <p:clrVal>
                                          <a:srgbClr val="000000"/>
                                        </p:clrVal>
                                      </p:to>
                                    </p:set>
                                  </p:childTnLst>
                                </p:cTn>
                              </p:par>
                              <p:par>
                                <p:cTn id="377" presetID="3" presetClass="emph" presetSubtype="1" nodeType="withEffect">
                                  <p:stCondLst>
                                    <p:cond delay="0"/>
                                  </p:stCondLst>
                                  <p:childTnLst>
                                    <p:set>
                                      <p:cBhvr override="childStyle">
                                        <p:cTn id="378" dur="indefinite"/>
                                        <p:tgtEl>
                                          <p:spTgt spid="4">
                                            <p:txEl>
                                              <p:pRg st="6" end="6"/>
                                            </p:txEl>
                                          </p:spTgt>
                                        </p:tgtEl>
                                        <p:attrNameLst>
                                          <p:attrName>style.color</p:attrName>
                                        </p:attrNameLst>
                                      </p:cBhvr>
                                      <p:to>
                                        <p:clrVal>
                                          <a:srgbClr val="000000"/>
                                        </p:clrVal>
                                      </p:to>
                                    </p:set>
                                  </p:childTnLst>
                                </p:cTn>
                              </p:par>
                              <p:par>
                                <p:cTn id="379" presetID="3" presetClass="emph" presetSubtype="1" nodeType="withEffect">
                                  <p:stCondLst>
                                    <p:cond delay="0"/>
                                  </p:stCondLst>
                                  <p:childTnLst>
                                    <p:set>
                                      <p:cBhvr override="childStyle">
                                        <p:cTn id="380" dur="indefinite"/>
                                        <p:tgtEl>
                                          <p:spTgt spid="21">
                                            <p:txEl>
                                              <p:pRg st="1" end="1"/>
                                            </p:txEl>
                                          </p:spTgt>
                                        </p:tgtEl>
                                        <p:attrNameLst>
                                          <p:attrName>style.color</p:attrName>
                                        </p:attrNameLst>
                                      </p:cBhvr>
                                      <p:to>
                                        <p:clrVal>
                                          <a:srgbClr val="000000"/>
                                        </p:clrVal>
                                      </p:to>
                                    </p:set>
                                  </p:childTnLst>
                                </p:cTn>
                              </p:par>
                              <p:par>
                                <p:cTn id="381" presetID="3" presetClass="emph" presetSubtype="1" nodeType="withEffect">
                                  <p:stCondLst>
                                    <p:cond delay="0"/>
                                  </p:stCondLst>
                                  <p:childTnLst>
                                    <p:set>
                                      <p:cBhvr override="childStyle">
                                        <p:cTn id="382" dur="indefinite"/>
                                        <p:tgtEl>
                                          <p:spTgt spid="22">
                                            <p:txEl>
                                              <p:pRg st="1" end="1"/>
                                            </p:txEl>
                                          </p:spTgt>
                                        </p:tgtEl>
                                        <p:attrNameLst>
                                          <p:attrName>style.color</p:attrName>
                                        </p:attrNameLst>
                                      </p:cBhvr>
                                      <p:to>
                                        <p:clrVal>
                                          <a:srgbClr val="000000"/>
                                        </p:clrVal>
                                      </p:to>
                                    </p:set>
                                  </p:childTnLst>
                                </p:cTn>
                              </p:par>
                              <p:par>
                                <p:cTn id="383" presetID="3" presetClass="emph" presetSubtype="1" nodeType="withEffect">
                                  <p:stCondLst>
                                    <p:cond delay="0"/>
                                  </p:stCondLst>
                                  <p:childTnLst>
                                    <p:set>
                                      <p:cBhvr override="childStyle">
                                        <p:cTn id="384" dur="indefinite"/>
                                        <p:tgtEl>
                                          <p:spTgt spid="4">
                                            <p:txEl>
                                              <p:pRg st="7" end="7"/>
                                            </p:txEl>
                                          </p:spTgt>
                                        </p:tgtEl>
                                        <p:attrNameLst>
                                          <p:attrName>style.color</p:attrName>
                                        </p:attrNameLst>
                                      </p:cBhvr>
                                      <p:to>
                                        <p:clrVal>
                                          <a:srgbClr val="000000"/>
                                        </p:clrVal>
                                      </p:to>
                                    </p:set>
                                  </p:childTnLst>
                                </p:cTn>
                              </p:par>
                              <p:par>
                                <p:cTn id="385" presetID="3" presetClass="emph" presetSubtype="1" nodeType="withEffect">
                                  <p:stCondLst>
                                    <p:cond delay="0"/>
                                  </p:stCondLst>
                                  <p:childTnLst>
                                    <p:set>
                                      <p:cBhvr override="childStyle">
                                        <p:cTn id="386" dur="indefinite"/>
                                        <p:tgtEl>
                                          <p:spTgt spid="21">
                                            <p:txEl>
                                              <p:pRg st="2" end="2"/>
                                            </p:txEl>
                                          </p:spTgt>
                                        </p:tgtEl>
                                        <p:attrNameLst>
                                          <p:attrName>style.color</p:attrName>
                                        </p:attrNameLst>
                                      </p:cBhvr>
                                      <p:to>
                                        <p:clrVal>
                                          <a:srgbClr val="000000"/>
                                        </p:clrVal>
                                      </p:to>
                                    </p:set>
                                  </p:childTnLst>
                                </p:cTn>
                              </p:par>
                              <p:par>
                                <p:cTn id="387" presetID="3" presetClass="emph" presetSubtype="1" nodeType="withEffect">
                                  <p:stCondLst>
                                    <p:cond delay="0"/>
                                  </p:stCondLst>
                                  <p:childTnLst>
                                    <p:set>
                                      <p:cBhvr override="childStyle">
                                        <p:cTn id="388" dur="indefinite"/>
                                        <p:tgtEl>
                                          <p:spTgt spid="22">
                                            <p:txEl>
                                              <p:pRg st="2" end="2"/>
                                            </p:txEl>
                                          </p:spTgt>
                                        </p:tgtEl>
                                        <p:attrNameLst>
                                          <p:attrName>style.color</p:attrName>
                                        </p:attrNameLst>
                                      </p:cBhvr>
                                      <p:to>
                                        <p:clrVal>
                                          <a:srgbClr val="000000"/>
                                        </p:clrVal>
                                      </p:to>
                                    </p:set>
                                  </p:childTnLst>
                                </p:cTn>
                              </p:par>
                            </p:childTnLst>
                          </p:cTn>
                        </p:par>
                      </p:childTnLst>
                    </p:cTn>
                  </p:par>
                  <p:par>
                    <p:cTn id="389" fill="hold">
                      <p:stCondLst>
                        <p:cond delay="indefinite"/>
                      </p:stCondLst>
                      <p:childTnLst>
                        <p:par>
                          <p:cTn id="390" fill="hold">
                            <p:stCondLst>
                              <p:cond delay="0"/>
                            </p:stCondLst>
                            <p:childTnLst>
                              <p:par>
                                <p:cTn id="391" presetID="1" presetClass="entr" presetSubtype="0" fill="hold" nodeType="clickEffect">
                                  <p:stCondLst>
                                    <p:cond delay="0"/>
                                  </p:stCondLst>
                                  <p:childTnLst>
                                    <p:set>
                                      <p:cBhvr>
                                        <p:cTn id="392"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par>
                    <p:cTn id="393" fill="hold">
                      <p:stCondLst>
                        <p:cond delay="indefinite"/>
                      </p:stCondLst>
                      <p:childTnLst>
                        <p:par>
                          <p:cTn id="394" fill="hold">
                            <p:stCondLst>
                              <p:cond delay="0"/>
                            </p:stCondLst>
                            <p:childTnLst>
                              <p:par>
                                <p:cTn id="395" presetID="1" presetClass="emph" presetSubtype="1" nodeType="clickEffect">
                                  <p:stCondLst>
                                    <p:cond delay="0"/>
                                  </p:stCondLst>
                                  <p:childTnLst>
                                    <p:set>
                                      <p:cBhvr>
                                        <p:cTn id="396" dur="indefinite"/>
                                        <p:tgtEl>
                                          <p:spTgt spid="23"/>
                                        </p:tgtEl>
                                        <p:attrNameLst>
                                          <p:attrName>fillcolor</p:attrName>
                                        </p:attrNameLst>
                                      </p:cBhvr>
                                      <p:to>
                                        <p:clrVal>
                                          <a:schemeClr val="accent2"/>
                                        </p:clrVal>
                                      </p:to>
                                    </p:set>
                                    <p:set>
                                      <p:cBhvr>
                                        <p:cTn id="397" dur="indefinite"/>
                                        <p:tgtEl>
                                          <p:spTgt spid="23"/>
                                        </p:tgtEl>
                                        <p:attrNameLst>
                                          <p:attrName>fill.type</p:attrName>
                                        </p:attrNameLst>
                                      </p:cBhvr>
                                      <p:to>
                                        <p:strVal val="solid"/>
                                      </p:to>
                                    </p:set>
                                    <p:set>
                                      <p:cBhvr>
                                        <p:cTn id="398" dur="indefinite"/>
                                        <p:tgtEl>
                                          <p:spTgt spid="23"/>
                                        </p:tgtEl>
                                        <p:attrNameLst>
                                          <p:attrName>fill.on</p:attrName>
                                        </p:attrNameLst>
                                      </p:cBhvr>
                                      <p:to>
                                        <p:strVal val="true"/>
                                      </p:to>
                                    </p:set>
                                  </p:childTnLst>
                                </p:cTn>
                              </p:par>
                            </p:childTnLst>
                          </p:cTn>
                        </p:par>
                      </p:childTnLst>
                    </p:cTn>
                  </p:par>
                  <p:par>
                    <p:cTn id="399" fill="hold">
                      <p:stCondLst>
                        <p:cond delay="indefinite"/>
                      </p:stCondLst>
                      <p:childTnLst>
                        <p:par>
                          <p:cTn id="400" fill="hold">
                            <p:stCondLst>
                              <p:cond delay="0"/>
                            </p:stCondLst>
                            <p:childTnLst>
                              <p:par>
                                <p:cTn id="401" presetID="1" presetClass="emph" presetSubtype="1" nodeType="clickEffect">
                                  <p:stCondLst>
                                    <p:cond delay="0"/>
                                  </p:stCondLst>
                                  <p:childTnLst>
                                    <p:set>
                                      <p:cBhvr>
                                        <p:cTn id="402" dur="indefinite"/>
                                        <p:tgtEl>
                                          <p:spTgt spid="60"/>
                                        </p:tgtEl>
                                        <p:attrNameLst>
                                          <p:attrName>fillcolor</p:attrName>
                                        </p:attrNameLst>
                                      </p:cBhvr>
                                      <p:to>
                                        <p:clrVal>
                                          <a:schemeClr val="accent2"/>
                                        </p:clrVal>
                                      </p:to>
                                    </p:set>
                                    <p:set>
                                      <p:cBhvr>
                                        <p:cTn id="403" dur="indefinite"/>
                                        <p:tgtEl>
                                          <p:spTgt spid="60"/>
                                        </p:tgtEl>
                                        <p:attrNameLst>
                                          <p:attrName>fill.type</p:attrName>
                                        </p:attrNameLst>
                                      </p:cBhvr>
                                      <p:to>
                                        <p:strVal val="solid"/>
                                      </p:to>
                                    </p:set>
                                    <p:set>
                                      <p:cBhvr>
                                        <p:cTn id="404" dur="indefinite"/>
                                        <p:tgtEl>
                                          <p:spTgt spid="60"/>
                                        </p:tgtEl>
                                        <p:attrNameLst>
                                          <p:attrName>fill.on</p:attrName>
                                        </p:attrNameLst>
                                      </p:cBhvr>
                                      <p:to>
                                        <p:strVal val="true"/>
                                      </p:to>
                                    </p:set>
                                  </p:childTnLst>
                                </p:cTn>
                              </p:par>
                              <p:par>
                                <p:cTn id="405" presetID="1" presetClass="emph" presetSubtype="1" nodeType="withEffect">
                                  <p:stCondLst>
                                    <p:cond delay="0"/>
                                  </p:stCondLst>
                                  <p:childTnLst>
                                    <p:set>
                                      <p:cBhvr>
                                        <p:cTn id="406" dur="indefinite"/>
                                        <p:tgtEl>
                                          <p:spTgt spid="63"/>
                                        </p:tgtEl>
                                        <p:attrNameLst>
                                          <p:attrName>fillcolor</p:attrName>
                                        </p:attrNameLst>
                                      </p:cBhvr>
                                      <p:to>
                                        <p:clrVal>
                                          <a:srgbClr val="00B050"/>
                                        </p:clrVal>
                                      </p:to>
                                    </p:set>
                                    <p:set>
                                      <p:cBhvr>
                                        <p:cTn id="407" dur="indefinite"/>
                                        <p:tgtEl>
                                          <p:spTgt spid="63"/>
                                        </p:tgtEl>
                                        <p:attrNameLst>
                                          <p:attrName>fill.type</p:attrName>
                                        </p:attrNameLst>
                                      </p:cBhvr>
                                      <p:to>
                                        <p:strVal val="solid"/>
                                      </p:to>
                                    </p:set>
                                    <p:set>
                                      <p:cBhvr>
                                        <p:cTn id="408" dur="indefinite"/>
                                        <p:tgtEl>
                                          <p:spTgt spid="63"/>
                                        </p:tgtEl>
                                        <p:attrNameLst>
                                          <p:attrName>fill.on</p:attrName>
                                        </p:attrNameLst>
                                      </p:cBhvr>
                                      <p:to>
                                        <p:strVal val="true"/>
                                      </p:to>
                                    </p:set>
                                  </p:childTnLst>
                                </p:cTn>
                              </p:par>
                              <p:par>
                                <p:cTn id="409" presetID="1" presetClass="emph" presetSubtype="1" nodeType="withEffect">
                                  <p:stCondLst>
                                    <p:cond delay="0"/>
                                  </p:stCondLst>
                                  <p:childTnLst>
                                    <p:set>
                                      <p:cBhvr>
                                        <p:cTn id="410" dur="indefinite"/>
                                        <p:tgtEl>
                                          <p:spTgt spid="71"/>
                                        </p:tgtEl>
                                        <p:attrNameLst>
                                          <p:attrName>fillcolor</p:attrName>
                                        </p:attrNameLst>
                                      </p:cBhvr>
                                      <p:to>
                                        <p:clrVal>
                                          <a:srgbClr val="00B050"/>
                                        </p:clrVal>
                                      </p:to>
                                    </p:set>
                                    <p:set>
                                      <p:cBhvr>
                                        <p:cTn id="411" dur="indefinite"/>
                                        <p:tgtEl>
                                          <p:spTgt spid="71"/>
                                        </p:tgtEl>
                                        <p:attrNameLst>
                                          <p:attrName>fill.type</p:attrName>
                                        </p:attrNameLst>
                                      </p:cBhvr>
                                      <p:to>
                                        <p:strVal val="solid"/>
                                      </p:to>
                                    </p:set>
                                    <p:set>
                                      <p:cBhvr>
                                        <p:cTn id="412" dur="indefinite"/>
                                        <p:tgtEl>
                                          <p:spTgt spid="71"/>
                                        </p:tgtEl>
                                        <p:attrNameLst>
                                          <p:attrName>fill.on</p:attrName>
                                        </p:attrNameLst>
                                      </p:cBhvr>
                                      <p:to>
                                        <p:strVal val="true"/>
                                      </p:to>
                                    </p:set>
                                  </p:childTnLst>
                                </p:cTn>
                              </p:par>
                            </p:childTnLst>
                          </p:cTn>
                        </p:par>
                      </p:childTnLst>
                    </p:cTn>
                  </p:par>
                  <p:par>
                    <p:cTn id="413" fill="hold">
                      <p:stCondLst>
                        <p:cond delay="indefinite"/>
                      </p:stCondLst>
                      <p:childTnLst>
                        <p:par>
                          <p:cTn id="414" fill="hold">
                            <p:stCondLst>
                              <p:cond delay="0"/>
                            </p:stCondLst>
                            <p:childTnLst>
                              <p:par>
                                <p:cTn id="415" presetID="1" presetClass="entr" presetSubtype="0" fill="hold" nodeType="clickEffect">
                                  <p:stCondLst>
                                    <p:cond delay="0"/>
                                  </p:stCondLst>
                                  <p:childTnLst>
                                    <p:set>
                                      <p:cBhvr>
                                        <p:cTn id="416" dur="1" fill="hold">
                                          <p:stCondLst>
                                            <p:cond delay="0"/>
                                          </p:stCondLst>
                                        </p:cTn>
                                        <p:tgtEl>
                                          <p:spTgt spid="4">
                                            <p:txEl>
                                              <p:pRg st="14" end="14"/>
                                            </p:txEl>
                                          </p:spTgt>
                                        </p:tgtEl>
                                        <p:attrNameLst>
                                          <p:attrName>style.visibility</p:attrName>
                                        </p:attrNameLst>
                                      </p:cBhvr>
                                      <p:to>
                                        <p:strVal val="visible"/>
                                      </p:to>
                                    </p:set>
                                  </p:childTnLst>
                                </p:cTn>
                              </p:par>
                            </p:childTnLst>
                          </p:cTn>
                        </p:par>
                      </p:childTnLst>
                    </p:cTn>
                  </p:par>
                  <p:par>
                    <p:cTn id="417" fill="hold">
                      <p:stCondLst>
                        <p:cond delay="indefinite"/>
                      </p:stCondLst>
                      <p:childTnLst>
                        <p:par>
                          <p:cTn id="418" fill="hold">
                            <p:stCondLst>
                              <p:cond delay="0"/>
                            </p:stCondLst>
                            <p:childTnLst>
                              <p:par>
                                <p:cTn id="419" presetID="1" presetClass="emph" presetSubtype="1" nodeType="clickEffect">
                                  <p:stCondLst>
                                    <p:cond delay="0"/>
                                  </p:stCondLst>
                                  <p:childTnLst>
                                    <p:set>
                                      <p:cBhvr>
                                        <p:cTn id="420" dur="indefinite"/>
                                        <p:tgtEl>
                                          <p:spTgt spid="60"/>
                                        </p:tgtEl>
                                        <p:attrNameLst>
                                          <p:attrName>fillcolor</p:attrName>
                                        </p:attrNameLst>
                                      </p:cBhvr>
                                      <p:to>
                                        <p:clrVal>
                                          <a:schemeClr val="bg1"/>
                                        </p:clrVal>
                                      </p:to>
                                    </p:set>
                                    <p:set>
                                      <p:cBhvr>
                                        <p:cTn id="421" dur="indefinite"/>
                                        <p:tgtEl>
                                          <p:spTgt spid="60"/>
                                        </p:tgtEl>
                                        <p:attrNameLst>
                                          <p:attrName>fill.type</p:attrName>
                                        </p:attrNameLst>
                                      </p:cBhvr>
                                      <p:to>
                                        <p:strVal val="solid"/>
                                      </p:to>
                                    </p:set>
                                    <p:set>
                                      <p:cBhvr>
                                        <p:cTn id="422" dur="indefinite"/>
                                        <p:tgtEl>
                                          <p:spTgt spid="60"/>
                                        </p:tgtEl>
                                        <p:attrNameLst>
                                          <p:attrName>fill.on</p:attrName>
                                        </p:attrNameLst>
                                      </p:cBhvr>
                                      <p:to>
                                        <p:strVal val="true"/>
                                      </p:to>
                                    </p:set>
                                  </p:childTnLst>
                                </p:cTn>
                              </p:par>
                              <p:par>
                                <p:cTn id="423" presetID="1" presetClass="emph" presetSubtype="1" nodeType="withEffect">
                                  <p:stCondLst>
                                    <p:cond delay="0"/>
                                  </p:stCondLst>
                                  <p:childTnLst>
                                    <p:set>
                                      <p:cBhvr>
                                        <p:cTn id="424" dur="indefinite"/>
                                        <p:tgtEl>
                                          <p:spTgt spid="63"/>
                                        </p:tgtEl>
                                        <p:attrNameLst>
                                          <p:attrName>fillcolor</p:attrName>
                                        </p:attrNameLst>
                                      </p:cBhvr>
                                      <p:to>
                                        <p:clrVal>
                                          <a:schemeClr val="bg1"/>
                                        </p:clrVal>
                                      </p:to>
                                    </p:set>
                                    <p:set>
                                      <p:cBhvr>
                                        <p:cTn id="425" dur="indefinite"/>
                                        <p:tgtEl>
                                          <p:spTgt spid="63"/>
                                        </p:tgtEl>
                                        <p:attrNameLst>
                                          <p:attrName>fill.type</p:attrName>
                                        </p:attrNameLst>
                                      </p:cBhvr>
                                      <p:to>
                                        <p:strVal val="solid"/>
                                      </p:to>
                                    </p:set>
                                    <p:set>
                                      <p:cBhvr>
                                        <p:cTn id="426" dur="indefinite"/>
                                        <p:tgtEl>
                                          <p:spTgt spid="63"/>
                                        </p:tgtEl>
                                        <p:attrNameLst>
                                          <p:attrName>fill.on</p:attrName>
                                        </p:attrNameLst>
                                      </p:cBhvr>
                                      <p:to>
                                        <p:strVal val="true"/>
                                      </p:to>
                                    </p:set>
                                  </p:childTnLst>
                                </p:cTn>
                              </p:par>
                              <p:par>
                                <p:cTn id="427" presetID="1" presetClass="emph" presetSubtype="1" nodeType="withEffect">
                                  <p:stCondLst>
                                    <p:cond delay="0"/>
                                  </p:stCondLst>
                                  <p:childTnLst>
                                    <p:set>
                                      <p:cBhvr>
                                        <p:cTn id="428" dur="indefinite"/>
                                        <p:tgtEl>
                                          <p:spTgt spid="71"/>
                                        </p:tgtEl>
                                        <p:attrNameLst>
                                          <p:attrName>fillcolor</p:attrName>
                                        </p:attrNameLst>
                                      </p:cBhvr>
                                      <p:to>
                                        <p:clrVal>
                                          <a:srgbClr val="FFFFFF"/>
                                        </p:clrVal>
                                      </p:to>
                                    </p:set>
                                    <p:set>
                                      <p:cBhvr>
                                        <p:cTn id="429" dur="indefinite"/>
                                        <p:tgtEl>
                                          <p:spTgt spid="71"/>
                                        </p:tgtEl>
                                        <p:attrNameLst>
                                          <p:attrName>fill.type</p:attrName>
                                        </p:attrNameLst>
                                      </p:cBhvr>
                                      <p:to>
                                        <p:strVal val="solid"/>
                                      </p:to>
                                    </p:set>
                                    <p:set>
                                      <p:cBhvr>
                                        <p:cTn id="430" dur="indefinite"/>
                                        <p:tgtEl>
                                          <p:spTgt spid="71"/>
                                        </p:tgtEl>
                                        <p:attrNameLst>
                                          <p:attrName>fill.on</p:attrName>
                                        </p:attrNameLst>
                                      </p:cBhvr>
                                      <p:to>
                                        <p:strVal val="true"/>
                                      </p:to>
                                    </p:set>
                                  </p:childTnLst>
                                </p:cTn>
                              </p:par>
                              <p:par>
                                <p:cTn id="431" presetID="1" presetClass="emph" presetSubtype="1" nodeType="withEffect">
                                  <p:stCondLst>
                                    <p:cond delay="0"/>
                                  </p:stCondLst>
                                  <p:childTnLst>
                                    <p:set>
                                      <p:cBhvr>
                                        <p:cTn id="432" dur="indefinite"/>
                                        <p:tgtEl>
                                          <p:spTgt spid="23"/>
                                        </p:tgtEl>
                                        <p:attrNameLst>
                                          <p:attrName>fillcolor</p:attrName>
                                        </p:attrNameLst>
                                      </p:cBhvr>
                                      <p:to>
                                        <p:clrVal>
                                          <a:srgbClr val="FFFFFF"/>
                                        </p:clrVal>
                                      </p:to>
                                    </p:set>
                                    <p:set>
                                      <p:cBhvr>
                                        <p:cTn id="433" dur="indefinite"/>
                                        <p:tgtEl>
                                          <p:spTgt spid="23"/>
                                        </p:tgtEl>
                                        <p:attrNameLst>
                                          <p:attrName>fill.type</p:attrName>
                                        </p:attrNameLst>
                                      </p:cBhvr>
                                      <p:to>
                                        <p:strVal val="solid"/>
                                      </p:to>
                                    </p:set>
                                    <p:set>
                                      <p:cBhvr>
                                        <p:cTn id="434" dur="indefinite"/>
                                        <p:tgtEl>
                                          <p:spTgt spid="23"/>
                                        </p:tgtEl>
                                        <p:attrNameLst>
                                          <p:attrName>fill.on</p:attrName>
                                        </p:attrNameLst>
                                      </p:cBhvr>
                                      <p:to>
                                        <p:strVal val="true"/>
                                      </p:to>
                                    </p:set>
                                  </p:childTnLst>
                                </p:cTn>
                              </p:par>
                            </p:childTnLst>
                          </p:cTn>
                        </p:par>
                      </p:childTnLst>
                    </p:cTn>
                  </p:par>
                  <p:par>
                    <p:cTn id="435" fill="hold">
                      <p:stCondLst>
                        <p:cond delay="indefinite"/>
                      </p:stCondLst>
                      <p:childTnLst>
                        <p:par>
                          <p:cTn id="436" fill="hold">
                            <p:stCondLst>
                              <p:cond delay="0"/>
                            </p:stCondLst>
                            <p:childTnLst>
                              <p:par>
                                <p:cTn id="437" presetID="1" presetClass="emph" presetSubtype="1" nodeType="clickEffect">
                                  <p:stCondLst>
                                    <p:cond delay="0"/>
                                  </p:stCondLst>
                                  <p:childTnLst>
                                    <p:set>
                                      <p:cBhvr>
                                        <p:cTn id="438" dur="indefinite"/>
                                        <p:tgtEl>
                                          <p:spTgt spid="72"/>
                                        </p:tgtEl>
                                        <p:attrNameLst>
                                          <p:attrName>fillcolor</p:attrName>
                                        </p:attrNameLst>
                                      </p:cBhvr>
                                      <p:to>
                                        <p:clrVal>
                                          <a:schemeClr val="accent2"/>
                                        </p:clrVal>
                                      </p:to>
                                    </p:set>
                                    <p:set>
                                      <p:cBhvr>
                                        <p:cTn id="439" dur="indefinite"/>
                                        <p:tgtEl>
                                          <p:spTgt spid="72"/>
                                        </p:tgtEl>
                                        <p:attrNameLst>
                                          <p:attrName>fill.type</p:attrName>
                                        </p:attrNameLst>
                                      </p:cBhvr>
                                      <p:to>
                                        <p:strVal val="solid"/>
                                      </p:to>
                                    </p:set>
                                    <p:set>
                                      <p:cBhvr>
                                        <p:cTn id="440" dur="indefinite"/>
                                        <p:tgtEl>
                                          <p:spTgt spid="72"/>
                                        </p:tgtEl>
                                        <p:attrNameLst>
                                          <p:attrName>fill.on</p:attrName>
                                        </p:attrNameLst>
                                      </p:cBhvr>
                                      <p:to>
                                        <p:strVal val="true"/>
                                      </p:to>
                                    </p:set>
                                  </p:childTnLst>
                                </p:cTn>
                              </p:par>
                            </p:childTnLst>
                          </p:cTn>
                        </p:par>
                      </p:childTnLst>
                    </p:cTn>
                  </p:par>
                  <p:par>
                    <p:cTn id="441" fill="hold">
                      <p:stCondLst>
                        <p:cond delay="indefinite"/>
                      </p:stCondLst>
                      <p:childTnLst>
                        <p:par>
                          <p:cTn id="442" fill="hold">
                            <p:stCondLst>
                              <p:cond delay="0"/>
                            </p:stCondLst>
                            <p:childTnLst>
                              <p:par>
                                <p:cTn id="443" presetID="1" presetClass="emph" presetSubtype="1" nodeType="clickEffect">
                                  <p:stCondLst>
                                    <p:cond delay="0"/>
                                  </p:stCondLst>
                                  <p:childTnLst>
                                    <p:set>
                                      <p:cBhvr>
                                        <p:cTn id="444" dur="indefinite"/>
                                        <p:tgtEl>
                                          <p:spTgt spid="74"/>
                                        </p:tgtEl>
                                        <p:attrNameLst>
                                          <p:attrName>fillcolor</p:attrName>
                                        </p:attrNameLst>
                                      </p:cBhvr>
                                      <p:to>
                                        <p:clrVal>
                                          <a:srgbClr val="00B050"/>
                                        </p:clrVal>
                                      </p:to>
                                    </p:set>
                                    <p:set>
                                      <p:cBhvr>
                                        <p:cTn id="445" dur="indefinite"/>
                                        <p:tgtEl>
                                          <p:spTgt spid="74"/>
                                        </p:tgtEl>
                                        <p:attrNameLst>
                                          <p:attrName>fill.type</p:attrName>
                                        </p:attrNameLst>
                                      </p:cBhvr>
                                      <p:to>
                                        <p:strVal val="solid"/>
                                      </p:to>
                                    </p:set>
                                    <p:set>
                                      <p:cBhvr>
                                        <p:cTn id="446" dur="indefinite"/>
                                        <p:tgtEl>
                                          <p:spTgt spid="74"/>
                                        </p:tgtEl>
                                        <p:attrNameLst>
                                          <p:attrName>fill.on</p:attrName>
                                        </p:attrNameLst>
                                      </p:cBhvr>
                                      <p:to>
                                        <p:strVal val="true"/>
                                      </p:to>
                                    </p:set>
                                  </p:childTnLst>
                                </p:cTn>
                              </p:par>
                              <p:par>
                                <p:cTn id="447" presetID="1" presetClass="emph" presetSubtype="1" nodeType="withEffect">
                                  <p:stCondLst>
                                    <p:cond delay="0"/>
                                  </p:stCondLst>
                                  <p:childTnLst>
                                    <p:set>
                                      <p:cBhvr>
                                        <p:cTn id="448" dur="indefinite"/>
                                        <p:tgtEl>
                                          <p:spTgt spid="73"/>
                                        </p:tgtEl>
                                        <p:attrNameLst>
                                          <p:attrName>fillcolor</p:attrName>
                                        </p:attrNameLst>
                                      </p:cBhvr>
                                      <p:to>
                                        <p:clrVal>
                                          <a:srgbClr val="00B050"/>
                                        </p:clrVal>
                                      </p:to>
                                    </p:set>
                                    <p:set>
                                      <p:cBhvr>
                                        <p:cTn id="449" dur="indefinite"/>
                                        <p:tgtEl>
                                          <p:spTgt spid="73"/>
                                        </p:tgtEl>
                                        <p:attrNameLst>
                                          <p:attrName>fill.type</p:attrName>
                                        </p:attrNameLst>
                                      </p:cBhvr>
                                      <p:to>
                                        <p:strVal val="solid"/>
                                      </p:to>
                                    </p:set>
                                    <p:set>
                                      <p:cBhvr>
                                        <p:cTn id="450" dur="indefinite"/>
                                        <p:tgtEl>
                                          <p:spTgt spid="73"/>
                                        </p:tgtEl>
                                        <p:attrNameLst>
                                          <p:attrName>fill.on</p:attrName>
                                        </p:attrNameLst>
                                      </p:cBhvr>
                                      <p:to>
                                        <p:strVal val="true"/>
                                      </p:to>
                                    </p:set>
                                  </p:childTnLst>
                                </p:cTn>
                              </p:par>
                              <p:par>
                                <p:cTn id="451" presetID="1" presetClass="emph" presetSubtype="1" nodeType="withEffect">
                                  <p:stCondLst>
                                    <p:cond delay="0"/>
                                  </p:stCondLst>
                                  <p:childTnLst>
                                    <p:set>
                                      <p:cBhvr>
                                        <p:cTn id="452" dur="indefinite"/>
                                        <p:tgtEl>
                                          <p:spTgt spid="75"/>
                                        </p:tgtEl>
                                        <p:attrNameLst>
                                          <p:attrName>fillcolor</p:attrName>
                                        </p:attrNameLst>
                                      </p:cBhvr>
                                      <p:to>
                                        <p:clrVal>
                                          <a:srgbClr val="00B050"/>
                                        </p:clrVal>
                                      </p:to>
                                    </p:set>
                                    <p:set>
                                      <p:cBhvr>
                                        <p:cTn id="453" dur="indefinite"/>
                                        <p:tgtEl>
                                          <p:spTgt spid="75"/>
                                        </p:tgtEl>
                                        <p:attrNameLst>
                                          <p:attrName>fill.type</p:attrName>
                                        </p:attrNameLst>
                                      </p:cBhvr>
                                      <p:to>
                                        <p:strVal val="solid"/>
                                      </p:to>
                                    </p:set>
                                    <p:set>
                                      <p:cBhvr>
                                        <p:cTn id="454" dur="indefinite"/>
                                        <p:tgtEl>
                                          <p:spTgt spid="75"/>
                                        </p:tgtEl>
                                        <p:attrNameLst>
                                          <p:attrName>fill.on</p:attrName>
                                        </p:attrNameLst>
                                      </p:cBhvr>
                                      <p:to>
                                        <p:strVal val="true"/>
                                      </p:to>
                                    </p:set>
                                  </p:childTnLst>
                                </p:cTn>
                              </p:par>
                              <p:par>
                                <p:cTn id="455" presetID="1" presetClass="emph" presetSubtype="1" nodeType="withEffect">
                                  <p:stCondLst>
                                    <p:cond delay="0"/>
                                  </p:stCondLst>
                                  <p:childTnLst>
                                    <p:set>
                                      <p:cBhvr>
                                        <p:cTn id="456" dur="indefinite"/>
                                        <p:tgtEl>
                                          <p:spTgt spid="76"/>
                                        </p:tgtEl>
                                        <p:attrNameLst>
                                          <p:attrName>fillcolor</p:attrName>
                                        </p:attrNameLst>
                                      </p:cBhvr>
                                      <p:to>
                                        <p:clrVal>
                                          <a:srgbClr val="00B050"/>
                                        </p:clrVal>
                                      </p:to>
                                    </p:set>
                                    <p:set>
                                      <p:cBhvr>
                                        <p:cTn id="457" dur="indefinite"/>
                                        <p:tgtEl>
                                          <p:spTgt spid="76"/>
                                        </p:tgtEl>
                                        <p:attrNameLst>
                                          <p:attrName>fill.type</p:attrName>
                                        </p:attrNameLst>
                                      </p:cBhvr>
                                      <p:to>
                                        <p:strVal val="solid"/>
                                      </p:to>
                                    </p:set>
                                    <p:set>
                                      <p:cBhvr>
                                        <p:cTn id="458" dur="indefinite"/>
                                        <p:tgtEl>
                                          <p:spTgt spid="76"/>
                                        </p:tgtEl>
                                        <p:attrNameLst>
                                          <p:attrName>fill.on</p:attrName>
                                        </p:attrNameLst>
                                      </p:cBhvr>
                                      <p:to>
                                        <p:strVal val="true"/>
                                      </p:to>
                                    </p:set>
                                  </p:childTnLst>
                                </p:cTn>
                              </p:par>
                            </p:childTnLst>
                          </p:cTn>
                        </p:par>
                      </p:childTnLst>
                    </p:cTn>
                  </p:par>
                  <p:par>
                    <p:cTn id="459" fill="hold">
                      <p:stCondLst>
                        <p:cond delay="indefinite"/>
                      </p:stCondLst>
                      <p:childTnLst>
                        <p:par>
                          <p:cTn id="460" fill="hold">
                            <p:stCondLst>
                              <p:cond delay="0"/>
                            </p:stCondLst>
                            <p:childTnLst>
                              <p:par>
                                <p:cTn id="461" presetID="1" presetClass="entr" presetSubtype="0" fill="hold" nodeType="clickEffect">
                                  <p:stCondLst>
                                    <p:cond delay="0"/>
                                  </p:stCondLst>
                                  <p:childTnLst>
                                    <p:set>
                                      <p:cBhvr>
                                        <p:cTn id="462" dur="1" fill="hold">
                                          <p:stCondLst>
                                            <p:cond delay="0"/>
                                          </p:stCondLst>
                                        </p:cTn>
                                        <p:tgtEl>
                                          <p:spTgt spid="4">
                                            <p:txEl>
                                              <p:pRg st="15" end="15"/>
                                            </p:txEl>
                                          </p:spTgt>
                                        </p:tgtEl>
                                        <p:attrNameLst>
                                          <p:attrName>style.visibility</p:attrName>
                                        </p:attrNameLst>
                                      </p:cBhvr>
                                      <p:to>
                                        <p:strVal val="visible"/>
                                      </p:to>
                                    </p:set>
                                  </p:childTnLst>
                                </p:cTn>
                              </p:par>
                            </p:childTnLst>
                          </p:cTn>
                        </p:par>
                      </p:childTnLst>
                    </p:cTn>
                  </p:par>
                  <p:par>
                    <p:cTn id="463" fill="hold">
                      <p:stCondLst>
                        <p:cond delay="indefinite"/>
                      </p:stCondLst>
                      <p:childTnLst>
                        <p:par>
                          <p:cTn id="464" fill="hold">
                            <p:stCondLst>
                              <p:cond delay="0"/>
                            </p:stCondLst>
                            <p:childTnLst>
                              <p:par>
                                <p:cTn id="465" presetID="1" presetClass="emph" presetSubtype="1" nodeType="clickEffect">
                                  <p:stCondLst>
                                    <p:cond delay="0"/>
                                  </p:stCondLst>
                                  <p:childTnLst>
                                    <p:set>
                                      <p:cBhvr>
                                        <p:cTn id="466" dur="indefinite"/>
                                        <p:tgtEl>
                                          <p:spTgt spid="72"/>
                                        </p:tgtEl>
                                        <p:attrNameLst>
                                          <p:attrName>fillcolor</p:attrName>
                                        </p:attrNameLst>
                                      </p:cBhvr>
                                      <p:to>
                                        <p:clrVal>
                                          <a:schemeClr val="bg1"/>
                                        </p:clrVal>
                                      </p:to>
                                    </p:set>
                                    <p:set>
                                      <p:cBhvr>
                                        <p:cTn id="467" dur="indefinite"/>
                                        <p:tgtEl>
                                          <p:spTgt spid="72"/>
                                        </p:tgtEl>
                                        <p:attrNameLst>
                                          <p:attrName>fill.type</p:attrName>
                                        </p:attrNameLst>
                                      </p:cBhvr>
                                      <p:to>
                                        <p:strVal val="solid"/>
                                      </p:to>
                                    </p:set>
                                    <p:set>
                                      <p:cBhvr>
                                        <p:cTn id="468" dur="indefinite"/>
                                        <p:tgtEl>
                                          <p:spTgt spid="72"/>
                                        </p:tgtEl>
                                        <p:attrNameLst>
                                          <p:attrName>fill.on</p:attrName>
                                        </p:attrNameLst>
                                      </p:cBhvr>
                                      <p:to>
                                        <p:strVal val="true"/>
                                      </p:to>
                                    </p:set>
                                  </p:childTnLst>
                                </p:cTn>
                              </p:par>
                              <p:par>
                                <p:cTn id="469" presetID="1" presetClass="emph" presetSubtype="1" nodeType="withEffect">
                                  <p:stCondLst>
                                    <p:cond delay="0"/>
                                  </p:stCondLst>
                                  <p:childTnLst>
                                    <p:set>
                                      <p:cBhvr>
                                        <p:cTn id="470" dur="indefinite"/>
                                        <p:tgtEl>
                                          <p:spTgt spid="74"/>
                                        </p:tgtEl>
                                        <p:attrNameLst>
                                          <p:attrName>fillcolor</p:attrName>
                                        </p:attrNameLst>
                                      </p:cBhvr>
                                      <p:to>
                                        <p:clrVal>
                                          <a:schemeClr val="bg1"/>
                                        </p:clrVal>
                                      </p:to>
                                    </p:set>
                                    <p:set>
                                      <p:cBhvr>
                                        <p:cTn id="471" dur="indefinite"/>
                                        <p:tgtEl>
                                          <p:spTgt spid="74"/>
                                        </p:tgtEl>
                                        <p:attrNameLst>
                                          <p:attrName>fill.type</p:attrName>
                                        </p:attrNameLst>
                                      </p:cBhvr>
                                      <p:to>
                                        <p:strVal val="solid"/>
                                      </p:to>
                                    </p:set>
                                    <p:set>
                                      <p:cBhvr>
                                        <p:cTn id="472" dur="indefinite"/>
                                        <p:tgtEl>
                                          <p:spTgt spid="74"/>
                                        </p:tgtEl>
                                        <p:attrNameLst>
                                          <p:attrName>fill.on</p:attrName>
                                        </p:attrNameLst>
                                      </p:cBhvr>
                                      <p:to>
                                        <p:strVal val="true"/>
                                      </p:to>
                                    </p:set>
                                  </p:childTnLst>
                                </p:cTn>
                              </p:par>
                              <p:par>
                                <p:cTn id="473" presetID="1" presetClass="emph" presetSubtype="1" nodeType="withEffect">
                                  <p:stCondLst>
                                    <p:cond delay="0"/>
                                  </p:stCondLst>
                                  <p:childTnLst>
                                    <p:set>
                                      <p:cBhvr>
                                        <p:cTn id="474" dur="indefinite"/>
                                        <p:tgtEl>
                                          <p:spTgt spid="73"/>
                                        </p:tgtEl>
                                        <p:attrNameLst>
                                          <p:attrName>fillcolor</p:attrName>
                                        </p:attrNameLst>
                                      </p:cBhvr>
                                      <p:to>
                                        <p:clrVal>
                                          <a:schemeClr val="bg1"/>
                                        </p:clrVal>
                                      </p:to>
                                    </p:set>
                                    <p:set>
                                      <p:cBhvr>
                                        <p:cTn id="475" dur="indefinite"/>
                                        <p:tgtEl>
                                          <p:spTgt spid="73"/>
                                        </p:tgtEl>
                                        <p:attrNameLst>
                                          <p:attrName>fill.type</p:attrName>
                                        </p:attrNameLst>
                                      </p:cBhvr>
                                      <p:to>
                                        <p:strVal val="solid"/>
                                      </p:to>
                                    </p:set>
                                    <p:set>
                                      <p:cBhvr>
                                        <p:cTn id="476" dur="indefinite"/>
                                        <p:tgtEl>
                                          <p:spTgt spid="73"/>
                                        </p:tgtEl>
                                        <p:attrNameLst>
                                          <p:attrName>fill.on</p:attrName>
                                        </p:attrNameLst>
                                      </p:cBhvr>
                                      <p:to>
                                        <p:strVal val="true"/>
                                      </p:to>
                                    </p:set>
                                  </p:childTnLst>
                                </p:cTn>
                              </p:par>
                              <p:par>
                                <p:cTn id="477" presetID="1" presetClass="emph" presetSubtype="1" nodeType="withEffect">
                                  <p:stCondLst>
                                    <p:cond delay="0"/>
                                  </p:stCondLst>
                                  <p:childTnLst>
                                    <p:set>
                                      <p:cBhvr>
                                        <p:cTn id="478" dur="indefinite"/>
                                        <p:tgtEl>
                                          <p:spTgt spid="75"/>
                                        </p:tgtEl>
                                        <p:attrNameLst>
                                          <p:attrName>fillcolor</p:attrName>
                                        </p:attrNameLst>
                                      </p:cBhvr>
                                      <p:to>
                                        <p:clrVal>
                                          <a:schemeClr val="bg1"/>
                                        </p:clrVal>
                                      </p:to>
                                    </p:set>
                                    <p:set>
                                      <p:cBhvr>
                                        <p:cTn id="479" dur="indefinite"/>
                                        <p:tgtEl>
                                          <p:spTgt spid="75"/>
                                        </p:tgtEl>
                                        <p:attrNameLst>
                                          <p:attrName>fill.type</p:attrName>
                                        </p:attrNameLst>
                                      </p:cBhvr>
                                      <p:to>
                                        <p:strVal val="solid"/>
                                      </p:to>
                                    </p:set>
                                    <p:set>
                                      <p:cBhvr>
                                        <p:cTn id="480" dur="indefinite"/>
                                        <p:tgtEl>
                                          <p:spTgt spid="75"/>
                                        </p:tgtEl>
                                        <p:attrNameLst>
                                          <p:attrName>fill.on</p:attrName>
                                        </p:attrNameLst>
                                      </p:cBhvr>
                                      <p:to>
                                        <p:strVal val="true"/>
                                      </p:to>
                                    </p:set>
                                  </p:childTnLst>
                                </p:cTn>
                              </p:par>
                              <p:par>
                                <p:cTn id="481" presetID="1" presetClass="emph" presetSubtype="1" nodeType="withEffect">
                                  <p:stCondLst>
                                    <p:cond delay="0"/>
                                  </p:stCondLst>
                                  <p:childTnLst>
                                    <p:set>
                                      <p:cBhvr>
                                        <p:cTn id="482" dur="indefinite"/>
                                        <p:tgtEl>
                                          <p:spTgt spid="76"/>
                                        </p:tgtEl>
                                        <p:attrNameLst>
                                          <p:attrName>fillcolor</p:attrName>
                                        </p:attrNameLst>
                                      </p:cBhvr>
                                      <p:to>
                                        <p:clrVal>
                                          <a:schemeClr val="bg1"/>
                                        </p:clrVal>
                                      </p:to>
                                    </p:set>
                                    <p:set>
                                      <p:cBhvr>
                                        <p:cTn id="483" dur="indefinite"/>
                                        <p:tgtEl>
                                          <p:spTgt spid="76"/>
                                        </p:tgtEl>
                                        <p:attrNameLst>
                                          <p:attrName>fill.type</p:attrName>
                                        </p:attrNameLst>
                                      </p:cBhvr>
                                      <p:to>
                                        <p:strVal val="solid"/>
                                      </p:to>
                                    </p:set>
                                    <p:set>
                                      <p:cBhvr>
                                        <p:cTn id="484" dur="indefinite"/>
                                        <p:tgtEl>
                                          <p:spTgt spid="76"/>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allAtOnce"/>
      <p:bldP spid="21" grpId="0" build="allAtOnce"/>
      <p:bldP spid="21" grpId="1" uiExpand="1" build="allAtOnce"/>
      <p:bldP spid="22" grpId="0" build="allAtOnce"/>
      <p:bldP spid="22" grpId="1" uiExpand="1" build="allAtOnce"/>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42D0604-7C70-4A6E-851B-B42A1B6E593A}"/>
              </a:ext>
            </a:extLst>
          </p:cNvPr>
          <p:cNvSpPr>
            <a:spLocks noGrp="1"/>
          </p:cNvSpPr>
          <p:nvPr>
            <p:ph type="ftr" sz="quarter" idx="11"/>
          </p:nvPr>
        </p:nvSpPr>
        <p:spPr/>
        <p:txBody>
          <a:bodyPr/>
          <a:lstStyle/>
          <a:p>
            <a:r>
              <a:rPr lang="en-US" dirty="0"/>
              <a:t>CSC3113: Theory of Computation</a:t>
            </a:r>
          </a:p>
        </p:txBody>
      </p:sp>
      <p:sp>
        <p:nvSpPr>
          <p:cNvPr id="59" name="Text Placeholder 2">
            <a:extLst>
              <a:ext uri="{FF2B5EF4-FFF2-40B4-BE49-F238E27FC236}">
                <a16:creationId xmlns:a16="http://schemas.microsoft.com/office/drawing/2014/main" id="{537EE229-BE1F-4A8E-89B7-125508F8D0C7}"/>
              </a:ext>
            </a:extLst>
          </p:cNvPr>
          <p:cNvSpPr>
            <a:spLocks noGrp="1"/>
          </p:cNvSpPr>
          <p:nvPr>
            <p:ph type="body" sz="quarter" idx="12"/>
          </p:nvPr>
        </p:nvSpPr>
        <p:spPr>
          <a:xfrm>
            <a:off x="0" y="0"/>
            <a:ext cx="3746706" cy="726862"/>
          </a:xfrm>
          <a:solidFill>
            <a:srgbClr val="0070C0"/>
          </a:solidFill>
        </p:spPr>
        <p:txBody>
          <a:bodyPr/>
          <a:lstStyle/>
          <a:p>
            <a:r>
              <a:rPr lang="en-US" sz="2800" dirty="0"/>
              <a:t>NFA-DFA Equivalence</a:t>
            </a:r>
          </a:p>
        </p:txBody>
      </p:sp>
      <p:sp>
        <p:nvSpPr>
          <p:cNvPr id="4" name="Rectangle 2">
            <a:extLst>
              <a:ext uri="{FF2B5EF4-FFF2-40B4-BE49-F238E27FC236}">
                <a16:creationId xmlns:a16="http://schemas.microsoft.com/office/drawing/2014/main" id="{DD7A0F1B-ECDF-4C25-8E6C-95C33EA76B34}"/>
              </a:ext>
            </a:extLst>
          </p:cNvPr>
          <p:cNvSpPr txBox="1">
            <a:spLocks noChangeArrowheads="1"/>
          </p:cNvSpPr>
          <p:nvPr/>
        </p:nvSpPr>
        <p:spPr>
          <a:xfrm>
            <a:off x="3938401" y="41984"/>
            <a:ext cx="5119209" cy="6450890"/>
          </a:xfrm>
          <a:prstGeom prst="rect">
            <a:avLst/>
          </a:prstGeom>
        </p:spPr>
        <p:txBody>
          <a:bodyPr/>
          <a:lst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0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4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4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a:lstStyle>
          <a:p>
            <a:pPr marL="0" indent="0">
              <a:buNone/>
            </a:pPr>
            <a:r>
              <a:rPr lang="en-US" altLang="en-US" sz="2400" b="1" dirty="0">
                <a:solidFill>
                  <a:schemeClr val="tx1"/>
                </a:solidFill>
              </a:rPr>
              <a:t>Equivalent DFA </a:t>
            </a:r>
            <a:r>
              <a:rPr lang="en-US" altLang="en-US" sz="2400" b="1" i="1" dirty="0">
                <a:solidFill>
                  <a:schemeClr val="tx1"/>
                </a:solidFill>
              </a:rPr>
              <a:t>M </a:t>
            </a:r>
            <a:r>
              <a:rPr lang="en-US" altLang="en-US" sz="2400" b="1" dirty="0">
                <a:solidFill>
                  <a:schemeClr val="tx1"/>
                </a:solidFill>
              </a:rPr>
              <a:t>= (</a:t>
            </a:r>
            <a:r>
              <a:rPr lang="en-US" altLang="en-US" sz="2400" b="1" i="1" dirty="0">
                <a:solidFill>
                  <a:schemeClr val="tx1"/>
                </a:solidFill>
              </a:rPr>
              <a:t>Q</a:t>
            </a:r>
            <a:r>
              <a:rPr lang="en-US" altLang="en-US" sz="2400" b="1" dirty="0">
                <a:solidFill>
                  <a:schemeClr val="tx1"/>
                </a:solidFill>
              </a:rPr>
              <a:t>, </a:t>
            </a:r>
            <a:r>
              <a:rPr lang="el-GR" altLang="en-US" sz="2400" b="1" dirty="0">
                <a:solidFill>
                  <a:schemeClr val="tx1"/>
                </a:solidFill>
                <a:cs typeface="Arial" panose="020B0604020202020204" pitchFamily="34" charset="0"/>
              </a:rPr>
              <a:t>Σ</a:t>
            </a:r>
            <a:r>
              <a:rPr lang="en-US" altLang="en-US" sz="2400" b="1" dirty="0">
                <a:solidFill>
                  <a:schemeClr val="tx1"/>
                </a:solidFill>
                <a:cs typeface="Arial" panose="020B0604020202020204" pitchFamily="34" charset="0"/>
              </a:rPr>
              <a:t>, </a:t>
            </a:r>
            <a:r>
              <a:rPr lang="el-GR" altLang="en-US" sz="2400" b="1" i="1" dirty="0">
                <a:solidFill>
                  <a:schemeClr val="tx1"/>
                </a:solidFill>
                <a:cs typeface="Arial" panose="020B0604020202020204" pitchFamily="34" charset="0"/>
                <a:sym typeface="Symbol" panose="05050102010706020507" pitchFamily="18" charset="2"/>
              </a:rPr>
              <a:t></a:t>
            </a:r>
            <a:r>
              <a:rPr lang="en-US" altLang="en-US" sz="2400" b="1" dirty="0">
                <a:solidFill>
                  <a:schemeClr val="tx1"/>
                </a:solidFill>
                <a:cs typeface="Arial" panose="020B0604020202020204" pitchFamily="34" charset="0"/>
                <a:sym typeface="Symbol" panose="05050102010706020507" pitchFamily="18" charset="2"/>
              </a:rPr>
              <a:t>, </a:t>
            </a:r>
            <a:r>
              <a:rPr lang="en-US" altLang="en-US" sz="2400" b="1" i="1" dirty="0">
                <a:solidFill>
                  <a:schemeClr val="tx1"/>
                </a:solidFill>
                <a:cs typeface="Arial" panose="020B0604020202020204" pitchFamily="34" charset="0"/>
                <a:sym typeface="Symbol" panose="05050102010706020507" pitchFamily="18" charset="2"/>
              </a:rPr>
              <a:t>q</a:t>
            </a:r>
            <a:r>
              <a:rPr lang="en-US" altLang="en-US" sz="2400" b="1" baseline="-25000" dirty="0">
                <a:solidFill>
                  <a:schemeClr val="tx1"/>
                </a:solidFill>
                <a:cs typeface="Arial" panose="020B0604020202020204" pitchFamily="34" charset="0"/>
                <a:sym typeface="Symbol" panose="05050102010706020507" pitchFamily="18" charset="2"/>
              </a:rPr>
              <a:t>0</a:t>
            </a:r>
            <a:r>
              <a:rPr lang="en-US" altLang="en-US" sz="2400" b="1" dirty="0">
                <a:solidFill>
                  <a:schemeClr val="tx1"/>
                </a:solidFill>
                <a:cs typeface="Arial" panose="020B0604020202020204" pitchFamily="34" charset="0"/>
                <a:sym typeface="Symbol" panose="05050102010706020507" pitchFamily="18" charset="2"/>
              </a:rPr>
              <a:t>, </a:t>
            </a:r>
            <a:r>
              <a:rPr lang="en-US" altLang="en-US" sz="2400" b="1" i="1" dirty="0">
                <a:solidFill>
                  <a:schemeClr val="tx1"/>
                </a:solidFill>
                <a:cs typeface="Arial" panose="020B0604020202020204" pitchFamily="34" charset="0"/>
                <a:sym typeface="Symbol" panose="05050102010706020507" pitchFamily="18" charset="2"/>
              </a:rPr>
              <a:t>F</a:t>
            </a:r>
            <a:r>
              <a:rPr lang="en-US" altLang="en-US" sz="2400" b="1" dirty="0">
                <a:solidFill>
                  <a:schemeClr val="tx1"/>
                </a:solidFill>
              </a:rPr>
              <a:t>)</a:t>
            </a:r>
          </a:p>
          <a:p>
            <a:pPr marL="0" indent="0">
              <a:buNone/>
            </a:pPr>
            <a:r>
              <a:rPr lang="en-US" altLang="en-US" sz="1800" b="1" dirty="0">
                <a:solidFill>
                  <a:schemeClr val="tx1"/>
                </a:solidFill>
              </a:rPr>
              <a:t> </a:t>
            </a:r>
            <a:r>
              <a:rPr lang="en-US" altLang="en-US" b="1" i="1" dirty="0">
                <a:solidFill>
                  <a:schemeClr val="tx1"/>
                </a:solidFill>
              </a:rPr>
              <a:t>Q </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1</a:t>
            </a:r>
            <a:r>
              <a:rPr lang="en-US" altLang="en-US" dirty="0">
                <a:solidFill>
                  <a:schemeClr val="tx1"/>
                </a:solidFill>
              </a:rPr>
              <a:t>,</a:t>
            </a:r>
            <a:r>
              <a:rPr lang="en-US" altLang="en-US" i="1" dirty="0">
                <a:solidFill>
                  <a:schemeClr val="tx1"/>
                </a:solidFill>
              </a:rPr>
              <a:t>b</a:t>
            </a:r>
            <a:r>
              <a:rPr lang="en-US" altLang="en-US" baseline="-25000" dirty="0">
                <a:solidFill>
                  <a:schemeClr val="tx1"/>
                </a:solidFill>
              </a:rPr>
              <a:t>2</a:t>
            </a:r>
            <a:r>
              <a:rPr lang="en-US" altLang="en-US" dirty="0">
                <a:solidFill>
                  <a:schemeClr val="tx1"/>
                </a:solidFill>
              </a:rPr>
              <a:t>,</a:t>
            </a:r>
            <a:r>
              <a:rPr lang="en-US" altLang="en-US" i="1" dirty="0">
                <a:solidFill>
                  <a:schemeClr val="tx1"/>
                </a:solidFill>
              </a:rPr>
              <a:t>b</a:t>
            </a:r>
            <a:r>
              <a:rPr lang="en-US" altLang="en-US" baseline="-25000" dirty="0">
                <a:solidFill>
                  <a:schemeClr val="tx1"/>
                </a:solidFill>
              </a:rPr>
              <a:t>3</a:t>
            </a:r>
            <a:r>
              <a:rPr lang="en-US" altLang="en-US" dirty="0">
                <a:solidFill>
                  <a:schemeClr val="tx1"/>
                </a:solidFill>
              </a:rPr>
              <a:t>} = </a:t>
            </a:r>
            <a:r>
              <a:rPr lang="en-US" altLang="en-US" dirty="0">
                <a:solidFill>
                  <a:schemeClr val="tx1"/>
                </a:solidFill>
                <a:latin typeface="Rage Italic" panose="03070502040507070304" pitchFamily="66" charset="0"/>
                <a:cs typeface="Arial" panose="020B0604020202020204" pitchFamily="34" charset="0"/>
                <a:sym typeface="Symbol" panose="05050102010706020507" pitchFamily="18" charset="2"/>
              </a:rPr>
              <a:t>P</a:t>
            </a:r>
            <a:r>
              <a:rPr lang="en-US" altLang="en-US" dirty="0">
                <a:solidFill>
                  <a:schemeClr val="tx1"/>
                </a:solidFill>
                <a:cs typeface="Arial" panose="020B0604020202020204" pitchFamily="34" charset="0"/>
                <a:sym typeface="Symbol" panose="05050102010706020507" pitchFamily="18" charset="2"/>
              </a:rPr>
              <a:t>(</a:t>
            </a:r>
            <a:r>
              <a:rPr lang="en-US" altLang="en-US" i="1" dirty="0">
                <a:solidFill>
                  <a:schemeClr val="tx1"/>
                </a:solidFill>
                <a:cs typeface="Arial" panose="020B0604020202020204" pitchFamily="34" charset="0"/>
                <a:sym typeface="Symbol" panose="05050102010706020507" pitchFamily="18" charset="2"/>
              </a:rPr>
              <a:t>Q</a:t>
            </a:r>
            <a:r>
              <a:rPr lang="en-US" altLang="en-US" dirty="0">
                <a:solidFill>
                  <a:schemeClr val="tx1"/>
                </a:solidFill>
                <a:cs typeface="Arial" panose="020B0604020202020204" pitchFamily="34" charset="0"/>
                <a:sym typeface="Symbol" panose="05050102010706020507" pitchFamily="18" charset="2"/>
              </a:rPr>
              <a:t>) </a:t>
            </a:r>
          </a:p>
          <a:p>
            <a:pPr marL="0" indent="0">
              <a:buNone/>
            </a:pPr>
            <a:r>
              <a:rPr lang="en-US" altLang="en-US" dirty="0">
                <a:solidFill>
                  <a:schemeClr val="tx1"/>
                </a:solidFill>
              </a:rPr>
              <a:t> </a:t>
            </a:r>
            <a:r>
              <a:rPr lang="en-US" altLang="en-US" b="1" i="1" dirty="0">
                <a:solidFill>
                  <a:schemeClr val="tx1"/>
                </a:solidFill>
              </a:rPr>
              <a:t>Q </a:t>
            </a:r>
            <a:r>
              <a:rPr lang="en-US" altLang="en-US" dirty="0">
                <a:solidFill>
                  <a:schemeClr val="tx1"/>
                </a:solidFill>
                <a:cs typeface="Arial" panose="020B0604020202020204" pitchFamily="34" charset="0"/>
                <a:sym typeface="Symbol" panose="05050102010706020507" pitchFamily="18" charset="2"/>
              </a:rPr>
              <a:t>= </a:t>
            </a:r>
            <a:r>
              <a:rPr lang="en-US" altLang="en-US" dirty="0">
                <a:solidFill>
                  <a:schemeClr val="tx1"/>
                </a:solidFill>
              </a:rPr>
              <a:t>{ </a:t>
            </a:r>
            <a:r>
              <a:rPr lang="en-US" altLang="en-US" i="1" dirty="0">
                <a:solidFill>
                  <a:schemeClr val="tx1"/>
                </a:solidFill>
                <a:cs typeface="Arial" panose="020B0604020202020204" pitchFamily="34" charset="0"/>
                <a:sym typeface="Symbol" panose="05050102010706020507" pitchFamily="18" charset="2"/>
              </a:rPr>
              <a:t></a:t>
            </a:r>
            <a:r>
              <a:rPr lang="en-US" altLang="en-US" dirty="0">
                <a:solidFill>
                  <a:schemeClr val="tx1"/>
                </a:solidFill>
                <a:cs typeface="Arial" panose="020B0604020202020204" pitchFamily="34" charset="0"/>
                <a:sym typeface="Symbol" panose="05050102010706020507" pitchFamily="18" charset="2"/>
              </a:rPr>
              <a:t>, </a:t>
            </a:r>
            <a:r>
              <a:rPr lang="en-US" altLang="en-US" dirty="0">
                <a:solidFill>
                  <a:schemeClr val="tx1"/>
                </a:solidFill>
              </a:rPr>
              <a:t>{</a:t>
            </a:r>
            <a:r>
              <a:rPr lang="en-US" altLang="en-US" i="1" dirty="0">
                <a:solidFill>
                  <a:schemeClr val="tx1"/>
                </a:solidFill>
              </a:rPr>
              <a:t>b</a:t>
            </a:r>
            <a:r>
              <a:rPr lang="en-US" altLang="en-US" baseline="-25000" dirty="0">
                <a:solidFill>
                  <a:schemeClr val="tx1"/>
                </a:solidFill>
              </a:rPr>
              <a:t>1</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2</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3</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1</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2</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1</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3</a:t>
            </a:r>
            <a:r>
              <a:rPr lang="en-US" altLang="en-US" dirty="0">
                <a:solidFill>
                  <a:schemeClr val="tx1"/>
                </a:solidFill>
              </a:rPr>
              <a:t>}, </a:t>
            </a:r>
          </a:p>
          <a:p>
            <a:pPr marL="0" indent="0">
              <a:buNone/>
            </a:pP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2</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3</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1</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2</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3</a:t>
            </a:r>
            <a:r>
              <a:rPr lang="en-US" altLang="en-US" dirty="0">
                <a:solidFill>
                  <a:schemeClr val="tx1"/>
                </a:solidFill>
              </a:rPr>
              <a:t>}  };</a:t>
            </a:r>
            <a:r>
              <a:rPr lang="en-US" altLang="en-US" sz="1800" dirty="0">
                <a:solidFill>
                  <a:schemeClr val="tx1"/>
                </a:solidFill>
              </a:rPr>
              <a:t> </a:t>
            </a:r>
          </a:p>
          <a:p>
            <a:pPr marL="854075" indent="-854075">
              <a:buNone/>
            </a:pPr>
            <a:r>
              <a:rPr lang="en-US" altLang="en-US" b="1" i="1" u="sng" dirty="0">
                <a:solidFill>
                  <a:schemeClr val="tx1"/>
                </a:solidFill>
                <a:cs typeface="Arial" panose="020B0604020202020204" pitchFamily="34" charset="0"/>
                <a:sym typeface="Symbol" panose="05050102010706020507" pitchFamily="18" charset="2"/>
              </a:rPr>
              <a:t>	</a:t>
            </a:r>
            <a:r>
              <a:rPr lang="el-GR" altLang="en-US" b="1" i="1" u="sng" dirty="0">
                <a:solidFill>
                  <a:schemeClr val="tx1"/>
                </a:solidFill>
                <a:cs typeface="Arial" panose="020B0604020202020204" pitchFamily="34" charset="0"/>
                <a:sym typeface="Symbol" panose="05050102010706020507" pitchFamily="18" charset="2"/>
              </a:rPr>
              <a:t></a:t>
            </a:r>
            <a:r>
              <a:rPr lang="en-US" altLang="en-US" i="1" u="sng" dirty="0">
                <a:solidFill>
                  <a:schemeClr val="tx1"/>
                </a:solidFill>
                <a:cs typeface="Arial" panose="020B0604020202020204" pitchFamily="34" charset="0"/>
                <a:sym typeface="Symbol" panose="05050102010706020507" pitchFamily="18" charset="2"/>
              </a:rPr>
              <a:t> </a:t>
            </a:r>
            <a:r>
              <a:rPr lang="en-US" altLang="en-US" u="sng" dirty="0">
                <a:solidFill>
                  <a:schemeClr val="tx1"/>
                </a:solidFill>
                <a:cs typeface="Arial" panose="020B0604020202020204" pitchFamily="34" charset="0"/>
                <a:sym typeface="Symbol" panose="05050102010706020507" pitchFamily="18" charset="2"/>
              </a:rPr>
              <a:t>is given as – _	</a:t>
            </a:r>
            <a:r>
              <a:rPr lang="en-US" altLang="en-US" dirty="0">
                <a:solidFill>
                  <a:schemeClr val="tx1"/>
                </a:solidFill>
                <a:cs typeface="Arial" panose="020B0604020202020204" pitchFamily="34" charset="0"/>
                <a:sym typeface="Symbol" panose="05050102010706020507" pitchFamily="18" charset="2"/>
              </a:rPr>
              <a:t></a:t>
            </a:r>
            <a:r>
              <a:rPr lang="en-US" altLang="en-US" u="sng" dirty="0">
                <a:solidFill>
                  <a:schemeClr val="tx1"/>
                </a:solidFill>
                <a:cs typeface="Arial" panose="020B0604020202020204" pitchFamily="34" charset="0"/>
                <a:sym typeface="Symbol" panose="05050102010706020507" pitchFamily="18" charset="2"/>
              </a:rPr>
              <a:t> 0	 		1 	</a:t>
            </a:r>
          </a:p>
          <a:p>
            <a:pPr marL="854075" indent="-854075">
              <a:buNone/>
            </a:pPr>
            <a:r>
              <a:rPr lang="en-US" altLang="en-US" i="1" dirty="0">
                <a:solidFill>
                  <a:schemeClr val="tx1"/>
                </a:solidFill>
                <a:cs typeface="Arial" panose="020B0604020202020204" pitchFamily="34" charset="0"/>
                <a:sym typeface="Symbol" panose="05050102010706020507" pitchFamily="18" charset="2"/>
              </a:rPr>
              <a:t>	</a:t>
            </a:r>
            <a:r>
              <a:rPr lang="en-US" altLang="en-US" baseline="-25000" dirty="0">
                <a:solidFill>
                  <a:schemeClr val="tx1"/>
                </a:solidFill>
                <a:cs typeface="Arial" panose="020B0604020202020204" pitchFamily="34" charset="0"/>
                <a:sym typeface="Symbol" panose="05050102010706020507" pitchFamily="18" charset="2"/>
              </a:rPr>
              <a:t> </a:t>
            </a:r>
            <a:r>
              <a:rPr lang="en-US" altLang="en-US" i="1" dirty="0">
                <a:solidFill>
                  <a:schemeClr val="tx1"/>
                </a:solidFill>
                <a:cs typeface="Arial" panose="020B0604020202020204" pitchFamily="34" charset="0"/>
                <a:sym typeface="Symbol" panose="05050102010706020507" pitchFamily="18" charset="2"/>
              </a:rPr>
              <a:t>				</a:t>
            </a:r>
            <a:r>
              <a:rPr lang="en-US" altLang="en-US" dirty="0">
                <a:solidFill>
                  <a:schemeClr val="tx1"/>
                </a:solidFill>
                <a:cs typeface="Arial" panose="020B0604020202020204" pitchFamily="34" charset="0"/>
                <a:sym typeface="Symbol" panose="05050102010706020507" pitchFamily="18" charset="2"/>
              </a:rPr>
              <a:t></a:t>
            </a:r>
            <a:r>
              <a:rPr lang="en-US" altLang="en-US" i="1" dirty="0">
                <a:solidFill>
                  <a:schemeClr val="tx1"/>
                </a:solidFill>
                <a:cs typeface="Arial" panose="020B0604020202020204" pitchFamily="34" charset="0"/>
                <a:sym typeface="Symbol" panose="05050102010706020507" pitchFamily="18" charset="2"/>
              </a:rPr>
              <a:t> 			 </a:t>
            </a:r>
            <a:r>
              <a:rPr lang="en-US" altLang="en-US" dirty="0">
                <a:solidFill>
                  <a:schemeClr val="tx1"/>
                </a:solidFill>
                <a:cs typeface="Arial" panose="020B0604020202020204" pitchFamily="34" charset="0"/>
                <a:sym typeface="Symbol" panose="05050102010706020507" pitchFamily="18" charset="2"/>
              </a:rPr>
              <a:t>	</a:t>
            </a:r>
          </a:p>
          <a:p>
            <a:pPr marL="854075" indent="-854075">
              <a:buNone/>
            </a:pP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1</a:t>
            </a:r>
            <a:r>
              <a:rPr lang="en-US" altLang="en-US" dirty="0">
                <a:solidFill>
                  <a:schemeClr val="tx1"/>
                </a:solidFill>
              </a:rPr>
              <a:t>}</a:t>
            </a:r>
            <a:r>
              <a:rPr lang="en-US" altLang="en-US" i="1" dirty="0">
                <a:solidFill>
                  <a:schemeClr val="tx1"/>
                </a:solidFill>
                <a:cs typeface="Arial" panose="020B0604020202020204" pitchFamily="34" charset="0"/>
                <a:sym typeface="Symbol" panose="05050102010706020507" pitchFamily="18" charset="2"/>
              </a:rPr>
              <a:t>			</a:t>
            </a:r>
            <a:r>
              <a:rPr lang="en-US" altLang="en-US" dirty="0">
                <a:solidFill>
                  <a:schemeClr val="tx1"/>
                </a:solidFill>
                <a:cs typeface="Arial" panose="020B0604020202020204" pitchFamily="34" charset="0"/>
                <a:sym typeface="Symbol" panose="05050102010706020507" pitchFamily="18" charset="2"/>
              </a:rPr>
              <a:t> </a:t>
            </a:r>
            <a:r>
              <a:rPr lang="en-US" altLang="en-US" i="1" dirty="0">
                <a:solidFill>
                  <a:schemeClr val="tx1"/>
                </a:solidFill>
                <a:cs typeface="Arial" panose="020B0604020202020204" pitchFamily="34" charset="0"/>
                <a:sym typeface="Symbol" panose="05050102010706020507" pitchFamily="18" charset="2"/>
              </a:rPr>
              <a:t>			</a:t>
            </a:r>
            <a:r>
              <a:rPr lang="en-US" altLang="en-US" dirty="0">
                <a:solidFill>
                  <a:schemeClr val="tx1"/>
                </a:solidFill>
                <a:cs typeface="Arial" panose="020B0604020202020204" pitchFamily="34" charset="0"/>
                <a:sym typeface="Symbol" panose="05050102010706020507" pitchFamily="18" charset="2"/>
              </a:rPr>
              <a:t>{</a:t>
            </a:r>
            <a:r>
              <a:rPr lang="en-US" altLang="en-US" i="1" dirty="0">
                <a:solidFill>
                  <a:schemeClr val="tx1"/>
                </a:solidFill>
                <a:cs typeface="Arial" panose="020B0604020202020204" pitchFamily="34" charset="0"/>
                <a:sym typeface="Symbol" panose="05050102010706020507" pitchFamily="18" charset="2"/>
              </a:rPr>
              <a:t>b</a:t>
            </a:r>
            <a:r>
              <a:rPr lang="en-US" altLang="en-US" baseline="-25000" dirty="0">
                <a:solidFill>
                  <a:schemeClr val="tx1"/>
                </a:solidFill>
                <a:cs typeface="Arial" panose="020B0604020202020204" pitchFamily="34" charset="0"/>
                <a:sym typeface="Symbol" panose="05050102010706020507" pitchFamily="18" charset="2"/>
              </a:rPr>
              <a:t>2</a:t>
            </a:r>
            <a:r>
              <a:rPr lang="en-US" altLang="en-US" dirty="0">
                <a:solidFill>
                  <a:schemeClr val="tx1"/>
                </a:solidFill>
                <a:cs typeface="Arial" panose="020B0604020202020204" pitchFamily="34" charset="0"/>
                <a:sym typeface="Symbol" panose="05050102010706020507" pitchFamily="18" charset="2"/>
              </a:rPr>
              <a:t>} </a:t>
            </a:r>
          </a:p>
          <a:p>
            <a:pPr marL="854075" indent="-854075">
              <a:buNone/>
            </a:pP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2</a:t>
            </a:r>
            <a:r>
              <a:rPr lang="en-US" altLang="en-US" dirty="0">
                <a:solidFill>
                  <a:schemeClr val="tx1"/>
                </a:solidFill>
              </a:rPr>
              <a:t>}</a:t>
            </a:r>
            <a:r>
              <a:rPr lang="en-US" altLang="en-US" dirty="0">
                <a:solidFill>
                  <a:schemeClr val="tx1"/>
                </a:solidFill>
                <a:cs typeface="Arial" panose="020B0604020202020204" pitchFamily="34" charset="0"/>
                <a:sym typeface="Symbol" panose="05050102010706020507" pitchFamily="18" charset="2"/>
              </a:rPr>
              <a:t>			 </a:t>
            </a:r>
            <a:r>
              <a:rPr lang="en-US" altLang="en-US" dirty="0">
                <a:solidFill>
                  <a:schemeClr val="tx1"/>
                </a:solidFill>
              </a:rPr>
              <a:t>{</a:t>
            </a:r>
            <a:r>
              <a:rPr lang="en-US" altLang="en-US" i="1" dirty="0">
                <a:solidFill>
                  <a:schemeClr val="tx1"/>
                </a:solidFill>
              </a:rPr>
              <a:t>b</a:t>
            </a:r>
            <a:r>
              <a:rPr lang="en-US" altLang="en-US" baseline="-25000" dirty="0">
                <a:solidFill>
                  <a:schemeClr val="tx1"/>
                </a:solidFill>
              </a:rPr>
              <a:t>2</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3</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3</a:t>
            </a:r>
            <a:r>
              <a:rPr lang="en-US" altLang="en-US" dirty="0">
                <a:solidFill>
                  <a:schemeClr val="tx1"/>
                </a:solidFill>
              </a:rPr>
              <a:t>}</a:t>
            </a:r>
            <a:r>
              <a:rPr lang="en-US" altLang="en-US" dirty="0">
                <a:solidFill>
                  <a:schemeClr val="tx1"/>
                </a:solidFill>
                <a:cs typeface="Arial" panose="020B0604020202020204" pitchFamily="34" charset="0"/>
                <a:sym typeface="Symbol" panose="05050102010706020507" pitchFamily="18" charset="2"/>
              </a:rPr>
              <a:t> </a:t>
            </a:r>
          </a:p>
          <a:p>
            <a:pPr marL="854075" indent="-854075">
              <a:buNone/>
            </a:pP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3</a:t>
            </a:r>
            <a:r>
              <a:rPr lang="en-US" altLang="en-US" dirty="0">
                <a:solidFill>
                  <a:schemeClr val="tx1"/>
                </a:solidFill>
              </a:rPr>
              <a:t>}			</a:t>
            </a:r>
            <a:r>
              <a:rPr lang="en-US" altLang="en-US" dirty="0">
                <a:solidFill>
                  <a:schemeClr val="tx1"/>
                </a:solidFill>
                <a:cs typeface="Arial" panose="020B0604020202020204" pitchFamily="34" charset="0"/>
                <a:sym typeface="Symbol" panose="05050102010706020507" pitchFamily="18" charset="2"/>
              </a:rPr>
              <a:t></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1</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3</a:t>
            </a:r>
            <a:r>
              <a:rPr lang="en-US" altLang="en-US" dirty="0">
                <a:solidFill>
                  <a:schemeClr val="tx1"/>
                </a:solidFill>
              </a:rPr>
              <a:t>}		</a:t>
            </a:r>
            <a:r>
              <a:rPr lang="en-US" altLang="en-US" i="1" dirty="0">
                <a:solidFill>
                  <a:schemeClr val="tx1"/>
                </a:solidFill>
                <a:cs typeface="Arial" panose="020B0604020202020204" pitchFamily="34" charset="0"/>
                <a:sym typeface="Symbol" panose="05050102010706020507" pitchFamily="18" charset="2"/>
              </a:rPr>
              <a:t></a:t>
            </a:r>
            <a:r>
              <a:rPr lang="en-US" altLang="en-US" dirty="0">
                <a:solidFill>
                  <a:schemeClr val="tx1"/>
                </a:solidFill>
              </a:rPr>
              <a:t> 	</a:t>
            </a:r>
          </a:p>
          <a:p>
            <a:pPr marL="854075" indent="-854075">
              <a:buNone/>
            </a:pP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1</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2</a:t>
            </a:r>
            <a:r>
              <a:rPr lang="en-US" altLang="en-US" dirty="0">
                <a:solidFill>
                  <a:schemeClr val="tx1"/>
                </a:solidFill>
              </a:rPr>
              <a:t>}		</a:t>
            </a:r>
            <a:r>
              <a:rPr lang="en-US" altLang="en-US" dirty="0">
                <a:solidFill>
                  <a:schemeClr val="tx1"/>
                </a:solidFill>
                <a:cs typeface="Arial" panose="020B0604020202020204" pitchFamily="34" charset="0"/>
                <a:sym typeface="Symbol" panose="05050102010706020507" pitchFamily="18" charset="2"/>
              </a:rPr>
              <a:t></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2</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3</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2</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3</a:t>
            </a:r>
            <a:r>
              <a:rPr lang="en-US" altLang="en-US" dirty="0">
                <a:solidFill>
                  <a:schemeClr val="tx1"/>
                </a:solidFill>
              </a:rPr>
              <a:t>}</a:t>
            </a:r>
          </a:p>
          <a:p>
            <a:pPr marL="854075" indent="-854075">
              <a:buNone/>
            </a:pP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1</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3</a:t>
            </a:r>
            <a:r>
              <a:rPr lang="en-US" altLang="en-US" dirty="0">
                <a:solidFill>
                  <a:schemeClr val="tx1"/>
                </a:solidFill>
              </a:rPr>
              <a:t>}		</a:t>
            </a:r>
            <a:r>
              <a:rPr lang="en-US" altLang="en-US" dirty="0">
                <a:solidFill>
                  <a:schemeClr val="tx1"/>
                </a:solidFill>
                <a:cs typeface="Arial" panose="020B0604020202020204" pitchFamily="34" charset="0"/>
                <a:sym typeface="Symbol" panose="05050102010706020507" pitchFamily="18" charset="2"/>
              </a:rPr>
              <a:t></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1</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3</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2</a:t>
            </a:r>
            <a:r>
              <a:rPr lang="en-US" altLang="en-US" dirty="0">
                <a:solidFill>
                  <a:schemeClr val="tx1"/>
                </a:solidFill>
              </a:rPr>
              <a:t>} 	</a:t>
            </a:r>
          </a:p>
          <a:p>
            <a:pPr marL="854075" indent="-854075">
              <a:buNone/>
            </a:pP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2</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3</a:t>
            </a:r>
            <a:r>
              <a:rPr lang="en-US" altLang="en-US" dirty="0">
                <a:solidFill>
                  <a:schemeClr val="tx1"/>
                </a:solidFill>
              </a:rPr>
              <a:t>}		</a:t>
            </a:r>
            <a:r>
              <a:rPr lang="en-US" altLang="en-US" dirty="0">
                <a:solidFill>
                  <a:schemeClr val="tx1"/>
                </a:solidFill>
                <a:cs typeface="Arial" panose="020B0604020202020204" pitchFamily="34" charset="0"/>
                <a:sym typeface="Symbol" panose="05050102010706020507" pitchFamily="18" charset="2"/>
              </a:rPr>
              <a:t></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1</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2</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3</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3</a:t>
            </a:r>
            <a:r>
              <a:rPr lang="en-US" altLang="en-US" dirty="0">
                <a:solidFill>
                  <a:schemeClr val="tx1"/>
                </a:solidFill>
              </a:rPr>
              <a:t>}</a:t>
            </a:r>
            <a:r>
              <a:rPr lang="en-US" altLang="en-US" dirty="0">
                <a:solidFill>
                  <a:schemeClr val="tx1"/>
                </a:solidFill>
                <a:cs typeface="Arial" panose="020B0604020202020204" pitchFamily="34" charset="0"/>
                <a:sym typeface="Symbol" panose="05050102010706020507" pitchFamily="18" charset="2"/>
              </a:rPr>
              <a:t> 	</a:t>
            </a:r>
          </a:p>
          <a:p>
            <a:pPr marL="854075" indent="-854075">
              <a:buNone/>
            </a:pPr>
            <a:r>
              <a:rPr lang="en-US" altLang="en-US" dirty="0">
                <a:solidFill>
                  <a:schemeClr val="tx1"/>
                </a:solidFill>
                <a:cs typeface="Arial" panose="020B0604020202020204" pitchFamily="34" charset="0"/>
                <a:sym typeface="Symbol" panose="05050102010706020507" pitchFamily="18" charset="2"/>
              </a:rPr>
              <a:t>	</a:t>
            </a:r>
            <a:r>
              <a:rPr lang="en-US" altLang="en-US" dirty="0">
                <a:solidFill>
                  <a:schemeClr val="tx1"/>
                </a:solidFill>
              </a:rPr>
              <a:t>{</a:t>
            </a:r>
            <a:r>
              <a:rPr lang="en-US" altLang="en-US" i="1" dirty="0">
                <a:solidFill>
                  <a:schemeClr val="tx1"/>
                </a:solidFill>
              </a:rPr>
              <a:t>b</a:t>
            </a:r>
            <a:r>
              <a:rPr lang="en-US" altLang="en-US" baseline="-25000" dirty="0">
                <a:solidFill>
                  <a:schemeClr val="tx1"/>
                </a:solidFill>
              </a:rPr>
              <a:t>1</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2</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3</a:t>
            </a:r>
            <a:r>
              <a:rPr lang="en-US" altLang="en-US" dirty="0">
                <a:solidFill>
                  <a:schemeClr val="tx1"/>
                </a:solidFill>
              </a:rPr>
              <a:t>}		</a:t>
            </a:r>
            <a:r>
              <a:rPr lang="en-US" altLang="en-US" dirty="0">
                <a:solidFill>
                  <a:schemeClr val="tx1"/>
                </a:solidFill>
                <a:cs typeface="Arial" panose="020B0604020202020204" pitchFamily="34" charset="0"/>
                <a:sym typeface="Symbol" panose="05050102010706020507" pitchFamily="18" charset="2"/>
              </a:rPr>
              <a:t></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1</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2</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3</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2</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3</a:t>
            </a:r>
            <a:r>
              <a:rPr lang="en-US" altLang="en-US" dirty="0">
                <a:solidFill>
                  <a:schemeClr val="tx1"/>
                </a:solidFill>
              </a:rPr>
              <a:t>} </a:t>
            </a:r>
            <a:br>
              <a:rPr lang="en-US" altLang="en-US" dirty="0">
                <a:solidFill>
                  <a:schemeClr val="tx1"/>
                </a:solidFill>
              </a:rPr>
            </a:br>
            <a:endParaRPr lang="en-US" altLang="en-US" dirty="0">
              <a:solidFill>
                <a:schemeClr val="tx1"/>
              </a:solidFill>
            </a:endParaRPr>
          </a:p>
          <a:p>
            <a:pPr marL="0" indent="0">
              <a:buNone/>
            </a:pPr>
            <a:r>
              <a:rPr lang="el-GR" altLang="en-US" b="1" dirty="0">
                <a:solidFill>
                  <a:schemeClr val="tx1"/>
                </a:solidFill>
                <a:cs typeface="Arial" panose="020B0604020202020204" pitchFamily="34" charset="0"/>
              </a:rPr>
              <a:t>Σ</a:t>
            </a:r>
            <a:r>
              <a:rPr lang="en-US" altLang="en-US" dirty="0">
                <a:solidFill>
                  <a:schemeClr val="tx1"/>
                </a:solidFill>
                <a:cs typeface="Arial" panose="020B0604020202020204" pitchFamily="34" charset="0"/>
              </a:rPr>
              <a:t> = {0, 1}.</a:t>
            </a:r>
          </a:p>
          <a:p>
            <a:pPr marL="0" indent="0">
              <a:buNone/>
            </a:pPr>
            <a:r>
              <a:rPr lang="en-US" altLang="en-US" b="1" i="1" dirty="0">
                <a:solidFill>
                  <a:schemeClr val="tx1"/>
                </a:solidFill>
                <a:cs typeface="Arial" panose="020B0604020202020204" pitchFamily="34" charset="0"/>
                <a:sym typeface="Symbol" panose="05050102010706020507" pitchFamily="18" charset="2"/>
              </a:rPr>
              <a:t>q</a:t>
            </a:r>
            <a:r>
              <a:rPr lang="en-US" altLang="en-US" b="1" baseline="-25000" dirty="0">
                <a:solidFill>
                  <a:schemeClr val="tx1"/>
                </a:solidFill>
                <a:cs typeface="Arial" panose="020B0604020202020204" pitchFamily="34" charset="0"/>
                <a:sym typeface="Symbol" panose="05050102010706020507" pitchFamily="18" charset="2"/>
              </a:rPr>
              <a:t>0</a:t>
            </a:r>
            <a:r>
              <a:rPr lang="en-US" altLang="en-US" dirty="0">
                <a:solidFill>
                  <a:schemeClr val="tx1"/>
                </a:solidFill>
                <a:cs typeface="Arial" panose="020B0604020202020204" pitchFamily="34" charset="0"/>
              </a:rPr>
              <a:t> = </a:t>
            </a:r>
            <a:r>
              <a:rPr lang="en-US" altLang="en-US" i="1" dirty="0">
                <a:solidFill>
                  <a:schemeClr val="tx1"/>
                </a:solidFill>
                <a:sym typeface="Symbol" panose="05050102010706020507" pitchFamily="18" charset="2"/>
              </a:rPr>
              <a:t>E</a:t>
            </a:r>
            <a:r>
              <a:rPr lang="en-US" altLang="en-US" dirty="0">
                <a:solidFill>
                  <a:schemeClr val="tx1"/>
                </a:solidFill>
                <a:sym typeface="Symbol" panose="05050102010706020507" pitchFamily="18" charset="2"/>
              </a:rPr>
              <a:t>({</a:t>
            </a:r>
            <a:r>
              <a:rPr lang="en-US" altLang="en-US" i="1" dirty="0">
                <a:solidFill>
                  <a:schemeClr val="tx1"/>
                </a:solidFill>
                <a:cs typeface="Arial" panose="020B0604020202020204" pitchFamily="34" charset="0"/>
                <a:sym typeface="Symbol" panose="05050102010706020507" pitchFamily="18" charset="2"/>
              </a:rPr>
              <a:t>b</a:t>
            </a:r>
            <a:r>
              <a:rPr lang="en-US" altLang="en-US" baseline="-25000" dirty="0">
                <a:solidFill>
                  <a:schemeClr val="tx1"/>
                </a:solidFill>
                <a:cs typeface="Arial" panose="020B0604020202020204" pitchFamily="34" charset="0"/>
                <a:sym typeface="Symbol" panose="05050102010706020507" pitchFamily="18" charset="2"/>
              </a:rPr>
              <a:t>1</a:t>
            </a:r>
            <a:r>
              <a:rPr lang="en-US" altLang="en-US" dirty="0">
                <a:solidFill>
                  <a:schemeClr val="tx1"/>
                </a:solidFill>
                <a:cs typeface="Arial" panose="020B0604020202020204" pitchFamily="34" charset="0"/>
                <a:sym typeface="Symbol" panose="05050102010706020507" pitchFamily="18" charset="2"/>
              </a:rPr>
              <a:t>}) = {</a:t>
            </a:r>
            <a:r>
              <a:rPr lang="en-US" altLang="en-US" i="1" dirty="0">
                <a:solidFill>
                  <a:schemeClr val="tx1"/>
                </a:solidFill>
                <a:cs typeface="Arial" panose="020B0604020202020204" pitchFamily="34" charset="0"/>
                <a:sym typeface="Symbol" panose="05050102010706020507" pitchFamily="18" charset="2"/>
              </a:rPr>
              <a:t>b</a:t>
            </a:r>
            <a:r>
              <a:rPr lang="en-US" altLang="en-US" baseline="-25000" dirty="0">
                <a:solidFill>
                  <a:schemeClr val="tx1"/>
                </a:solidFill>
                <a:cs typeface="Arial" panose="020B0604020202020204" pitchFamily="34" charset="0"/>
                <a:sym typeface="Symbol" panose="05050102010706020507" pitchFamily="18" charset="2"/>
              </a:rPr>
              <a:t>1</a:t>
            </a:r>
            <a:r>
              <a:rPr lang="en-US" altLang="en-US" dirty="0">
                <a:solidFill>
                  <a:schemeClr val="tx1"/>
                </a:solidFill>
                <a:cs typeface="Arial" panose="020B0604020202020204" pitchFamily="34" charset="0"/>
                <a:sym typeface="Symbol" panose="05050102010706020507" pitchFamily="18" charset="2"/>
              </a:rPr>
              <a:t>, </a:t>
            </a:r>
            <a:r>
              <a:rPr lang="en-US" altLang="en-US" i="1" dirty="0">
                <a:solidFill>
                  <a:schemeClr val="tx1"/>
                </a:solidFill>
                <a:cs typeface="Arial" panose="020B0604020202020204" pitchFamily="34" charset="0"/>
                <a:sym typeface="Symbol" panose="05050102010706020507" pitchFamily="18" charset="2"/>
              </a:rPr>
              <a:t>b</a:t>
            </a:r>
            <a:r>
              <a:rPr lang="en-US" altLang="en-US" baseline="-25000" dirty="0">
                <a:solidFill>
                  <a:schemeClr val="tx1"/>
                </a:solidFill>
                <a:cs typeface="Arial" panose="020B0604020202020204" pitchFamily="34" charset="0"/>
                <a:sym typeface="Symbol" panose="05050102010706020507" pitchFamily="18" charset="2"/>
              </a:rPr>
              <a:t>3</a:t>
            </a:r>
            <a:r>
              <a:rPr lang="en-US" altLang="en-US" dirty="0">
                <a:solidFill>
                  <a:schemeClr val="tx1"/>
                </a:solidFill>
                <a:cs typeface="Arial" panose="020B0604020202020204" pitchFamily="34" charset="0"/>
                <a:sym typeface="Symbol" panose="05050102010706020507" pitchFamily="18" charset="2"/>
              </a:rPr>
              <a:t>} is the start state; </a:t>
            </a:r>
          </a:p>
          <a:p>
            <a:pPr marL="0" indent="0">
              <a:buNone/>
            </a:pPr>
            <a:r>
              <a:rPr lang="en-US" altLang="en-US" b="1" i="1" dirty="0">
                <a:solidFill>
                  <a:schemeClr val="tx1"/>
                </a:solidFill>
                <a:cs typeface="Arial" panose="020B0604020202020204" pitchFamily="34" charset="0"/>
                <a:sym typeface="Symbol" panose="05050102010706020507" pitchFamily="18" charset="2"/>
              </a:rPr>
              <a:t>F</a:t>
            </a:r>
            <a:r>
              <a:rPr lang="en-US" altLang="en-US" dirty="0">
                <a:solidFill>
                  <a:schemeClr val="tx1"/>
                </a:solidFill>
                <a:cs typeface="Arial" panose="020B0604020202020204" pitchFamily="34" charset="0"/>
                <a:sym typeface="Symbol" panose="05050102010706020507" pitchFamily="18" charset="2"/>
              </a:rPr>
              <a:t> = {{</a:t>
            </a:r>
            <a:r>
              <a:rPr lang="en-US" altLang="en-US" i="1" dirty="0">
                <a:solidFill>
                  <a:schemeClr val="tx1"/>
                </a:solidFill>
                <a:cs typeface="Arial" panose="020B0604020202020204" pitchFamily="34" charset="0"/>
                <a:sym typeface="Symbol" panose="05050102010706020507" pitchFamily="18" charset="2"/>
              </a:rPr>
              <a:t>b</a:t>
            </a:r>
            <a:r>
              <a:rPr lang="en-US" altLang="en-US" baseline="-25000" dirty="0">
                <a:solidFill>
                  <a:schemeClr val="tx1"/>
                </a:solidFill>
                <a:cs typeface="Arial" panose="020B0604020202020204" pitchFamily="34" charset="0"/>
                <a:sym typeface="Symbol" panose="05050102010706020507" pitchFamily="18" charset="2"/>
              </a:rPr>
              <a:t>1</a:t>
            </a:r>
            <a:r>
              <a:rPr lang="en-US" altLang="en-US" dirty="0">
                <a:solidFill>
                  <a:schemeClr val="tx1"/>
                </a:solidFill>
                <a:cs typeface="Arial" panose="020B0604020202020204" pitchFamily="34" charset="0"/>
                <a:sym typeface="Symbol" panose="05050102010706020507" pitchFamily="18" charset="2"/>
              </a:rPr>
              <a:t>}, </a:t>
            </a:r>
            <a:r>
              <a:rPr lang="en-US" altLang="en-US" dirty="0">
                <a:solidFill>
                  <a:schemeClr val="tx1"/>
                </a:solidFill>
              </a:rPr>
              <a:t>{</a:t>
            </a:r>
            <a:r>
              <a:rPr lang="en-US" altLang="en-US" i="1" dirty="0">
                <a:solidFill>
                  <a:schemeClr val="tx1"/>
                </a:solidFill>
              </a:rPr>
              <a:t>b</a:t>
            </a:r>
            <a:r>
              <a:rPr lang="en-US" altLang="en-US" baseline="-25000" dirty="0">
                <a:solidFill>
                  <a:schemeClr val="tx1"/>
                </a:solidFill>
              </a:rPr>
              <a:t>1</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2</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1</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3</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1</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2</a:t>
            </a:r>
            <a:r>
              <a:rPr lang="en-US" altLang="en-US" dirty="0">
                <a:solidFill>
                  <a:schemeClr val="tx1"/>
                </a:solidFill>
              </a:rPr>
              <a:t>, </a:t>
            </a:r>
            <a:r>
              <a:rPr lang="en-US" altLang="en-US" i="1" dirty="0">
                <a:solidFill>
                  <a:schemeClr val="tx1"/>
                </a:solidFill>
              </a:rPr>
              <a:t>b</a:t>
            </a:r>
            <a:r>
              <a:rPr lang="en-US" altLang="en-US" baseline="-25000" dirty="0">
                <a:solidFill>
                  <a:schemeClr val="tx1"/>
                </a:solidFill>
              </a:rPr>
              <a:t>3</a:t>
            </a:r>
            <a:r>
              <a:rPr lang="en-US" altLang="en-US" dirty="0">
                <a:solidFill>
                  <a:schemeClr val="tx1"/>
                </a:solidFill>
              </a:rPr>
              <a:t>}</a:t>
            </a:r>
            <a:r>
              <a:rPr lang="en-US" altLang="en-US" dirty="0">
                <a:solidFill>
                  <a:schemeClr val="tx1"/>
                </a:solidFill>
                <a:cs typeface="Arial" panose="020B0604020202020204" pitchFamily="34" charset="0"/>
                <a:sym typeface="Symbol" panose="05050102010706020507" pitchFamily="18" charset="2"/>
              </a:rPr>
              <a:t>}.</a:t>
            </a:r>
            <a:r>
              <a:rPr lang="el-GR" altLang="en-US" i="1" dirty="0">
                <a:solidFill>
                  <a:schemeClr val="tx1"/>
                </a:solidFill>
                <a:cs typeface="Arial" panose="020B0604020202020204" pitchFamily="34" charset="0"/>
                <a:sym typeface="Symbol" panose="05050102010706020507" pitchFamily="18" charset="2"/>
              </a:rPr>
              <a:t> </a:t>
            </a:r>
            <a:endParaRPr lang="en-US" altLang="en-US" dirty="0">
              <a:solidFill>
                <a:schemeClr val="tx1"/>
              </a:solidFill>
              <a:cs typeface="Arial" panose="020B0604020202020204" pitchFamily="34" charset="0"/>
              <a:sym typeface="Symbol" panose="05050102010706020507" pitchFamily="18" charset="2"/>
            </a:endParaRPr>
          </a:p>
        </p:txBody>
      </p:sp>
      <p:sp>
        <p:nvSpPr>
          <p:cNvPr id="40" name="Oval 39">
            <a:extLst>
              <a:ext uri="{FF2B5EF4-FFF2-40B4-BE49-F238E27FC236}">
                <a16:creationId xmlns:a16="http://schemas.microsoft.com/office/drawing/2014/main" id="{2FD58519-9991-4359-91FC-2278D8FC3FD0}"/>
              </a:ext>
            </a:extLst>
          </p:cNvPr>
          <p:cNvSpPr>
            <a:spLocks noChangeArrowheads="1"/>
          </p:cNvSpPr>
          <p:nvPr/>
        </p:nvSpPr>
        <p:spPr bwMode="auto">
          <a:xfrm>
            <a:off x="2857706" y="4478338"/>
            <a:ext cx="576750" cy="467589"/>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342900" indent="-342900" eaLnBrk="0" hangingPunct="0">
              <a:defRPr sz="3000">
                <a:solidFill>
                  <a:schemeClr val="tx1"/>
                </a:solidFill>
                <a:latin typeface="Arial" panose="020B0604020202020204" pitchFamily="34" charset="0"/>
                <a:sym typeface="Symbol" panose="05050102010706020507" pitchFamily="18" charset="2"/>
              </a:defRPr>
            </a:lvl1pPr>
            <a:lvl2pPr marL="4635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lnSpc>
                <a:spcPct val="90000"/>
              </a:lnSpc>
              <a:spcBef>
                <a:spcPct val="0"/>
              </a:spcBef>
              <a:buFont typeface="Wingdings" panose="05000000000000000000" pitchFamily="2" charset="2"/>
              <a:buNone/>
            </a:pPr>
            <a:r>
              <a:rPr lang="en-US" altLang="en-US" sz="2600" i="1" dirty="0"/>
              <a:t></a:t>
            </a:r>
            <a:r>
              <a:rPr lang="en-US" altLang="en-US" sz="3400" i="1" dirty="0"/>
              <a:t> </a:t>
            </a:r>
            <a:r>
              <a:rPr lang="en-US" altLang="en-US" i="1" dirty="0"/>
              <a:t>    </a:t>
            </a:r>
            <a:endParaRPr lang="en-US" altLang="en-US" sz="2600" dirty="0"/>
          </a:p>
        </p:txBody>
      </p:sp>
      <p:sp>
        <p:nvSpPr>
          <p:cNvPr id="41" name="Oval 40">
            <a:extLst>
              <a:ext uri="{FF2B5EF4-FFF2-40B4-BE49-F238E27FC236}">
                <a16:creationId xmlns:a16="http://schemas.microsoft.com/office/drawing/2014/main" id="{5340D562-A7B7-42AF-B54B-98EF3DEE9C45}"/>
              </a:ext>
            </a:extLst>
          </p:cNvPr>
          <p:cNvSpPr>
            <a:spLocks noChangeArrowheads="1"/>
          </p:cNvSpPr>
          <p:nvPr/>
        </p:nvSpPr>
        <p:spPr bwMode="auto">
          <a:xfrm>
            <a:off x="2690294" y="3259138"/>
            <a:ext cx="790908" cy="533400"/>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n-US" altLang="en-US" sz="1800"/>
              <a:t>{</a:t>
            </a:r>
            <a:r>
              <a:rPr lang="en-US" altLang="en-US" sz="1800" i="1"/>
              <a:t>b</a:t>
            </a:r>
            <a:r>
              <a:rPr lang="en-US" altLang="en-US" sz="1800" baseline="-25000"/>
              <a:t>3</a:t>
            </a:r>
            <a:r>
              <a:rPr lang="en-US" altLang="en-US" sz="1800"/>
              <a:t>}</a:t>
            </a:r>
          </a:p>
        </p:txBody>
      </p:sp>
      <p:sp>
        <p:nvSpPr>
          <p:cNvPr id="42" name="Oval 41">
            <a:extLst>
              <a:ext uri="{FF2B5EF4-FFF2-40B4-BE49-F238E27FC236}">
                <a16:creationId xmlns:a16="http://schemas.microsoft.com/office/drawing/2014/main" id="{6495BFBA-5239-4E94-B076-146B8309D481}"/>
              </a:ext>
            </a:extLst>
          </p:cNvPr>
          <p:cNvSpPr>
            <a:spLocks noChangeArrowheads="1"/>
          </p:cNvSpPr>
          <p:nvPr/>
        </p:nvSpPr>
        <p:spPr bwMode="auto">
          <a:xfrm>
            <a:off x="1554229" y="4935538"/>
            <a:ext cx="1062175" cy="533400"/>
          </a:xfrm>
          <a:prstGeom prst="ellipse">
            <a:avLst/>
          </a:prstGeom>
          <a:noFill/>
          <a:ln w="38100" cmpd="dbl"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n-US" altLang="en-US" sz="1800"/>
              <a:t>{</a:t>
            </a:r>
            <a:r>
              <a:rPr lang="en-US" altLang="en-US" sz="1800" i="1"/>
              <a:t>b</a:t>
            </a:r>
            <a:r>
              <a:rPr lang="en-US" altLang="en-US" sz="1800" baseline="-25000"/>
              <a:t>1</a:t>
            </a:r>
            <a:r>
              <a:rPr lang="en-US" altLang="en-US" sz="1800"/>
              <a:t>, </a:t>
            </a:r>
            <a:r>
              <a:rPr lang="en-US" altLang="en-US" sz="1800" i="1"/>
              <a:t>b</a:t>
            </a:r>
            <a:r>
              <a:rPr lang="en-US" altLang="en-US" sz="1800" baseline="-25000"/>
              <a:t>2</a:t>
            </a:r>
            <a:r>
              <a:rPr lang="en-US" altLang="en-US" sz="1800"/>
              <a:t>}</a:t>
            </a:r>
          </a:p>
        </p:txBody>
      </p:sp>
      <p:sp>
        <p:nvSpPr>
          <p:cNvPr id="43" name="Oval 42">
            <a:extLst>
              <a:ext uri="{FF2B5EF4-FFF2-40B4-BE49-F238E27FC236}">
                <a16:creationId xmlns:a16="http://schemas.microsoft.com/office/drawing/2014/main" id="{EB46DA2F-7E16-449F-8439-93092CB39A3D}"/>
              </a:ext>
            </a:extLst>
          </p:cNvPr>
          <p:cNvSpPr>
            <a:spLocks noChangeArrowheads="1"/>
          </p:cNvSpPr>
          <p:nvPr/>
        </p:nvSpPr>
        <p:spPr bwMode="auto">
          <a:xfrm>
            <a:off x="3073606" y="973138"/>
            <a:ext cx="914400" cy="533400"/>
          </a:xfrm>
          <a:prstGeom prst="ellipse">
            <a:avLst/>
          </a:prstGeom>
          <a:noFill/>
          <a:ln w="38100" cmpd="dbl"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n-US" altLang="en-US" sz="1800"/>
              <a:t>{</a:t>
            </a:r>
            <a:r>
              <a:rPr lang="en-US" altLang="en-US" sz="1800" i="1"/>
              <a:t>b</a:t>
            </a:r>
            <a:r>
              <a:rPr lang="en-US" altLang="en-US" sz="1800" baseline="-25000"/>
              <a:t>1</a:t>
            </a:r>
            <a:r>
              <a:rPr lang="en-US" altLang="en-US" sz="1800"/>
              <a:t>}</a:t>
            </a:r>
          </a:p>
        </p:txBody>
      </p:sp>
      <p:sp>
        <p:nvSpPr>
          <p:cNvPr id="44" name="Oval 43">
            <a:extLst>
              <a:ext uri="{FF2B5EF4-FFF2-40B4-BE49-F238E27FC236}">
                <a16:creationId xmlns:a16="http://schemas.microsoft.com/office/drawing/2014/main" id="{4A503E1D-28A1-4002-AA6B-B09C1D248C09}"/>
              </a:ext>
            </a:extLst>
          </p:cNvPr>
          <p:cNvSpPr>
            <a:spLocks noChangeArrowheads="1"/>
          </p:cNvSpPr>
          <p:nvPr/>
        </p:nvSpPr>
        <p:spPr bwMode="auto">
          <a:xfrm>
            <a:off x="385822" y="2116138"/>
            <a:ext cx="914400" cy="533400"/>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n-US" altLang="en-US" sz="1800"/>
              <a:t>{</a:t>
            </a:r>
            <a:r>
              <a:rPr lang="en-US" altLang="en-US" sz="1800" i="1"/>
              <a:t>b</a:t>
            </a:r>
            <a:r>
              <a:rPr lang="en-US" altLang="en-US" sz="1800" baseline="-25000"/>
              <a:t>2</a:t>
            </a:r>
            <a:r>
              <a:rPr lang="en-US" altLang="en-US" sz="1800"/>
              <a:t>}</a:t>
            </a:r>
          </a:p>
        </p:txBody>
      </p:sp>
      <p:sp>
        <p:nvSpPr>
          <p:cNvPr id="45" name="Oval 44">
            <a:extLst>
              <a:ext uri="{FF2B5EF4-FFF2-40B4-BE49-F238E27FC236}">
                <a16:creationId xmlns:a16="http://schemas.microsoft.com/office/drawing/2014/main" id="{893D4D42-1520-4A2E-8D76-347623ADFC81}"/>
              </a:ext>
            </a:extLst>
          </p:cNvPr>
          <p:cNvSpPr>
            <a:spLocks noChangeArrowheads="1"/>
          </p:cNvSpPr>
          <p:nvPr/>
        </p:nvSpPr>
        <p:spPr bwMode="auto">
          <a:xfrm>
            <a:off x="178005" y="4478338"/>
            <a:ext cx="1440255" cy="584546"/>
          </a:xfrm>
          <a:prstGeom prst="ellipse">
            <a:avLst/>
          </a:prstGeom>
          <a:noFill/>
          <a:ln w="38100" cmpd="dbl"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n-US" altLang="en-US" sz="1800"/>
              <a:t>{</a:t>
            </a:r>
            <a:r>
              <a:rPr lang="en-US" altLang="en-US" sz="1800" i="1"/>
              <a:t>b</a:t>
            </a:r>
            <a:r>
              <a:rPr lang="en-US" altLang="en-US" sz="1800" baseline="-25000"/>
              <a:t>1</a:t>
            </a:r>
            <a:r>
              <a:rPr lang="en-US" altLang="en-US" sz="1800"/>
              <a:t>, </a:t>
            </a:r>
            <a:r>
              <a:rPr lang="en-US" altLang="en-US" sz="1800" i="1"/>
              <a:t>b</a:t>
            </a:r>
            <a:r>
              <a:rPr lang="en-US" altLang="en-US" sz="1800" baseline="-25000"/>
              <a:t>2</a:t>
            </a:r>
            <a:r>
              <a:rPr lang="en-US" altLang="en-US" sz="1800"/>
              <a:t>, </a:t>
            </a:r>
            <a:r>
              <a:rPr lang="en-US" altLang="en-US" sz="1800" i="1"/>
              <a:t>b</a:t>
            </a:r>
            <a:r>
              <a:rPr lang="en-US" altLang="en-US" sz="1800" baseline="-25000"/>
              <a:t>3</a:t>
            </a:r>
            <a:r>
              <a:rPr lang="en-US" altLang="en-US" sz="1800"/>
              <a:t>}</a:t>
            </a:r>
          </a:p>
        </p:txBody>
      </p:sp>
      <p:sp>
        <p:nvSpPr>
          <p:cNvPr id="46" name="Oval 45">
            <a:extLst>
              <a:ext uri="{FF2B5EF4-FFF2-40B4-BE49-F238E27FC236}">
                <a16:creationId xmlns:a16="http://schemas.microsoft.com/office/drawing/2014/main" id="{94A835F9-EBD1-4C81-96F1-C9D727BD3962}"/>
              </a:ext>
            </a:extLst>
          </p:cNvPr>
          <p:cNvSpPr>
            <a:spLocks noChangeArrowheads="1"/>
          </p:cNvSpPr>
          <p:nvPr/>
        </p:nvSpPr>
        <p:spPr bwMode="auto">
          <a:xfrm>
            <a:off x="2533281" y="2116138"/>
            <a:ext cx="1055791" cy="533400"/>
          </a:xfrm>
          <a:prstGeom prst="ellipse">
            <a:avLst/>
          </a:prstGeom>
          <a:noFill/>
          <a:ln w="38100" cmpd="dbl"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n-US" altLang="en-US" sz="1800" dirty="0"/>
              <a:t>{</a:t>
            </a:r>
            <a:r>
              <a:rPr lang="en-US" altLang="en-US" sz="1800" i="1" dirty="0"/>
              <a:t>b</a:t>
            </a:r>
            <a:r>
              <a:rPr lang="en-US" altLang="en-US" sz="1800" baseline="-25000" dirty="0"/>
              <a:t>1</a:t>
            </a:r>
            <a:r>
              <a:rPr lang="en-US" altLang="en-US" sz="1800" dirty="0"/>
              <a:t>, </a:t>
            </a:r>
            <a:r>
              <a:rPr lang="en-US" altLang="en-US" sz="1800" i="1" dirty="0"/>
              <a:t>b</a:t>
            </a:r>
            <a:r>
              <a:rPr lang="en-US" altLang="en-US" sz="1800" baseline="-25000" dirty="0"/>
              <a:t>3</a:t>
            </a:r>
            <a:r>
              <a:rPr lang="en-US" altLang="en-US" sz="1800" dirty="0"/>
              <a:t>}</a:t>
            </a:r>
          </a:p>
        </p:txBody>
      </p:sp>
      <p:sp>
        <p:nvSpPr>
          <p:cNvPr id="47" name="Oval 46">
            <a:extLst>
              <a:ext uri="{FF2B5EF4-FFF2-40B4-BE49-F238E27FC236}">
                <a16:creationId xmlns:a16="http://schemas.microsoft.com/office/drawing/2014/main" id="{D673C6FD-940B-47FA-A84C-3BC89DEC916C}"/>
              </a:ext>
            </a:extLst>
          </p:cNvPr>
          <p:cNvSpPr>
            <a:spLocks noChangeArrowheads="1"/>
          </p:cNvSpPr>
          <p:nvPr/>
        </p:nvSpPr>
        <p:spPr bwMode="auto">
          <a:xfrm>
            <a:off x="330406" y="3259138"/>
            <a:ext cx="1030428" cy="533400"/>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n-US" altLang="en-US" sz="1800"/>
              <a:t>{</a:t>
            </a:r>
            <a:r>
              <a:rPr lang="en-US" altLang="en-US" sz="1800" i="1"/>
              <a:t>b</a:t>
            </a:r>
            <a:r>
              <a:rPr lang="en-US" altLang="en-US" sz="1800" baseline="-25000"/>
              <a:t>2</a:t>
            </a:r>
            <a:r>
              <a:rPr lang="en-US" altLang="en-US" sz="1800"/>
              <a:t>, </a:t>
            </a:r>
            <a:r>
              <a:rPr lang="en-US" altLang="en-US" sz="1800" i="1"/>
              <a:t>b</a:t>
            </a:r>
            <a:r>
              <a:rPr lang="en-US" altLang="en-US" sz="1800" baseline="-25000"/>
              <a:t>3</a:t>
            </a:r>
            <a:r>
              <a:rPr lang="en-US" altLang="en-US" sz="1800"/>
              <a:t>}</a:t>
            </a:r>
          </a:p>
        </p:txBody>
      </p:sp>
      <p:cxnSp>
        <p:nvCxnSpPr>
          <p:cNvPr id="48" name="AutoShape 28">
            <a:extLst>
              <a:ext uri="{FF2B5EF4-FFF2-40B4-BE49-F238E27FC236}">
                <a16:creationId xmlns:a16="http://schemas.microsoft.com/office/drawing/2014/main" id="{EFFC708C-D74A-4E01-A793-89EED2057C0E}"/>
              </a:ext>
            </a:extLst>
          </p:cNvPr>
          <p:cNvCxnSpPr>
            <a:cxnSpLocks noChangeShapeType="1"/>
            <a:stCxn id="40" idx="5"/>
            <a:endCxn id="40" idx="3"/>
          </p:cNvCxnSpPr>
          <p:nvPr/>
        </p:nvCxnSpPr>
        <p:spPr bwMode="auto">
          <a:xfrm rot="5400000">
            <a:off x="3146081" y="4673538"/>
            <a:ext cx="12700" cy="407824"/>
          </a:xfrm>
          <a:prstGeom prst="curvedConnector3">
            <a:avLst>
              <a:gd name="adj1" fmla="val 2339189"/>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49" name="AutoShape 29">
            <a:extLst>
              <a:ext uri="{FF2B5EF4-FFF2-40B4-BE49-F238E27FC236}">
                <a16:creationId xmlns:a16="http://schemas.microsoft.com/office/drawing/2014/main" id="{8EB05F1D-CD43-48CE-9602-F07F43A41ACF}"/>
              </a:ext>
            </a:extLst>
          </p:cNvPr>
          <p:cNvCxnSpPr>
            <a:cxnSpLocks noChangeShapeType="1"/>
            <a:stCxn id="46" idx="7"/>
            <a:endCxn id="46" idx="0"/>
          </p:cNvCxnSpPr>
          <p:nvPr/>
        </p:nvCxnSpPr>
        <p:spPr bwMode="auto">
          <a:xfrm rot="16200000" flipV="1">
            <a:off x="3208759" y="1968557"/>
            <a:ext cx="78115" cy="373278"/>
          </a:xfrm>
          <a:prstGeom prst="curvedConnector3">
            <a:avLst>
              <a:gd name="adj1" fmla="val 392645"/>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50" name="AutoShape 30">
            <a:extLst>
              <a:ext uri="{FF2B5EF4-FFF2-40B4-BE49-F238E27FC236}">
                <a16:creationId xmlns:a16="http://schemas.microsoft.com/office/drawing/2014/main" id="{984F9A39-D020-4ACD-803C-711376BE3158}"/>
              </a:ext>
            </a:extLst>
          </p:cNvPr>
          <p:cNvCxnSpPr>
            <a:cxnSpLocks noChangeShapeType="1"/>
            <a:stCxn id="45" idx="3"/>
            <a:endCxn id="45" idx="5"/>
          </p:cNvCxnSpPr>
          <p:nvPr/>
        </p:nvCxnSpPr>
        <p:spPr bwMode="auto">
          <a:xfrm rot="16200000" flipH="1">
            <a:off x="898132" y="4468071"/>
            <a:ext cx="12700" cy="1018415"/>
          </a:xfrm>
          <a:prstGeom prst="curvedConnector3">
            <a:avLst>
              <a:gd name="adj1" fmla="val 2474055"/>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51" name="AutoShape 31">
            <a:extLst>
              <a:ext uri="{FF2B5EF4-FFF2-40B4-BE49-F238E27FC236}">
                <a16:creationId xmlns:a16="http://schemas.microsoft.com/office/drawing/2014/main" id="{29388AD9-DB6E-4ADA-A1F5-C4D7D6188AC6}"/>
              </a:ext>
            </a:extLst>
          </p:cNvPr>
          <p:cNvCxnSpPr>
            <a:cxnSpLocks noChangeShapeType="1"/>
            <a:stCxn id="43" idx="5"/>
            <a:endCxn id="40" idx="7"/>
          </p:cNvCxnSpPr>
          <p:nvPr/>
        </p:nvCxnSpPr>
        <p:spPr bwMode="auto">
          <a:xfrm flipH="1">
            <a:off x="3349993" y="1428423"/>
            <a:ext cx="504102" cy="3118392"/>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52" name="AutoShape 32">
            <a:extLst>
              <a:ext uri="{FF2B5EF4-FFF2-40B4-BE49-F238E27FC236}">
                <a16:creationId xmlns:a16="http://schemas.microsoft.com/office/drawing/2014/main" id="{05E198F0-93E2-4DFA-A612-53943DB8880D}"/>
              </a:ext>
            </a:extLst>
          </p:cNvPr>
          <p:cNvCxnSpPr>
            <a:cxnSpLocks noChangeShapeType="1"/>
            <a:stCxn id="43" idx="3"/>
            <a:endCxn id="44" idx="0"/>
          </p:cNvCxnSpPr>
          <p:nvPr/>
        </p:nvCxnSpPr>
        <p:spPr bwMode="auto">
          <a:xfrm flipH="1">
            <a:off x="843022" y="1428423"/>
            <a:ext cx="2364495" cy="687715"/>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53" name="AutoShape 33">
            <a:extLst>
              <a:ext uri="{FF2B5EF4-FFF2-40B4-BE49-F238E27FC236}">
                <a16:creationId xmlns:a16="http://schemas.microsoft.com/office/drawing/2014/main" id="{2417EF70-1B60-442F-84B6-D5C90AF715C1}"/>
              </a:ext>
            </a:extLst>
          </p:cNvPr>
          <p:cNvCxnSpPr>
            <a:cxnSpLocks noChangeShapeType="1"/>
            <a:stCxn id="42" idx="0"/>
            <a:endCxn id="47" idx="5"/>
          </p:cNvCxnSpPr>
          <p:nvPr/>
        </p:nvCxnSpPr>
        <p:spPr bwMode="auto">
          <a:xfrm flipH="1" flipV="1">
            <a:off x="1209931" y="3714423"/>
            <a:ext cx="875386" cy="1221115"/>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54" name="AutoShape 34">
            <a:extLst>
              <a:ext uri="{FF2B5EF4-FFF2-40B4-BE49-F238E27FC236}">
                <a16:creationId xmlns:a16="http://schemas.microsoft.com/office/drawing/2014/main" id="{39CFA8EF-CD9A-4048-AE09-3625D8380B42}"/>
              </a:ext>
            </a:extLst>
          </p:cNvPr>
          <p:cNvCxnSpPr>
            <a:cxnSpLocks noChangeShapeType="1"/>
            <a:stCxn id="44" idx="4"/>
            <a:endCxn id="47" idx="0"/>
          </p:cNvCxnSpPr>
          <p:nvPr/>
        </p:nvCxnSpPr>
        <p:spPr bwMode="auto">
          <a:xfrm>
            <a:off x="843022" y="2649538"/>
            <a:ext cx="2598" cy="609600"/>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55" name="AutoShape 35">
            <a:extLst>
              <a:ext uri="{FF2B5EF4-FFF2-40B4-BE49-F238E27FC236}">
                <a16:creationId xmlns:a16="http://schemas.microsoft.com/office/drawing/2014/main" id="{054983EF-473D-4A12-AE56-50B87DF76097}"/>
              </a:ext>
            </a:extLst>
          </p:cNvPr>
          <p:cNvCxnSpPr>
            <a:cxnSpLocks noChangeShapeType="1"/>
            <a:stCxn id="41" idx="4"/>
            <a:endCxn id="40" idx="0"/>
          </p:cNvCxnSpPr>
          <p:nvPr/>
        </p:nvCxnSpPr>
        <p:spPr bwMode="auto">
          <a:xfrm>
            <a:off x="3085748" y="3792538"/>
            <a:ext cx="60333" cy="685800"/>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56" name="AutoShape 36">
            <a:extLst>
              <a:ext uri="{FF2B5EF4-FFF2-40B4-BE49-F238E27FC236}">
                <a16:creationId xmlns:a16="http://schemas.microsoft.com/office/drawing/2014/main" id="{6A735BE1-BA03-4FC1-8DE4-1B0DE8F8066F}"/>
              </a:ext>
            </a:extLst>
          </p:cNvPr>
          <p:cNvCxnSpPr>
            <a:cxnSpLocks noChangeShapeType="1"/>
            <a:stCxn id="41" idx="0"/>
            <a:endCxn id="46" idx="4"/>
          </p:cNvCxnSpPr>
          <p:nvPr/>
        </p:nvCxnSpPr>
        <p:spPr bwMode="auto">
          <a:xfrm flipH="1" flipV="1">
            <a:off x="3061177" y="2649538"/>
            <a:ext cx="24571" cy="609600"/>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57" name="AutoShape 37">
            <a:extLst>
              <a:ext uri="{FF2B5EF4-FFF2-40B4-BE49-F238E27FC236}">
                <a16:creationId xmlns:a16="http://schemas.microsoft.com/office/drawing/2014/main" id="{DEE9B79F-4168-49A9-9289-98167E3E6E9A}"/>
              </a:ext>
            </a:extLst>
          </p:cNvPr>
          <p:cNvCxnSpPr>
            <a:cxnSpLocks noChangeShapeType="1"/>
            <a:stCxn id="44" idx="5"/>
            <a:endCxn id="41" idx="1"/>
          </p:cNvCxnSpPr>
          <p:nvPr/>
        </p:nvCxnSpPr>
        <p:spPr bwMode="auto">
          <a:xfrm>
            <a:off x="1166311" y="2571423"/>
            <a:ext cx="1639809" cy="765830"/>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58" name="AutoShape 38">
            <a:extLst>
              <a:ext uri="{FF2B5EF4-FFF2-40B4-BE49-F238E27FC236}">
                <a16:creationId xmlns:a16="http://schemas.microsoft.com/office/drawing/2014/main" id="{799EEDC1-7ED2-4783-884E-2682CF006F6F}"/>
              </a:ext>
            </a:extLst>
          </p:cNvPr>
          <p:cNvCxnSpPr>
            <a:cxnSpLocks noChangeShapeType="1"/>
            <a:stCxn id="46" idx="2"/>
            <a:endCxn id="44" idx="6"/>
          </p:cNvCxnSpPr>
          <p:nvPr/>
        </p:nvCxnSpPr>
        <p:spPr bwMode="auto">
          <a:xfrm flipH="1">
            <a:off x="1300222" y="2382838"/>
            <a:ext cx="1233059" cy="0"/>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77" name="AutoShape 39">
            <a:extLst>
              <a:ext uri="{FF2B5EF4-FFF2-40B4-BE49-F238E27FC236}">
                <a16:creationId xmlns:a16="http://schemas.microsoft.com/office/drawing/2014/main" id="{CAD3E484-0EAD-452F-A8B8-12076F7294BB}"/>
              </a:ext>
            </a:extLst>
          </p:cNvPr>
          <p:cNvCxnSpPr>
            <a:cxnSpLocks noChangeShapeType="1"/>
            <a:stCxn id="47" idx="6"/>
            <a:endCxn id="41" idx="2"/>
          </p:cNvCxnSpPr>
          <p:nvPr/>
        </p:nvCxnSpPr>
        <p:spPr bwMode="auto">
          <a:xfrm>
            <a:off x="1360834" y="3525838"/>
            <a:ext cx="1329460" cy="0"/>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sp>
        <p:nvSpPr>
          <p:cNvPr id="78" name="Arc 40">
            <a:extLst>
              <a:ext uri="{FF2B5EF4-FFF2-40B4-BE49-F238E27FC236}">
                <a16:creationId xmlns:a16="http://schemas.microsoft.com/office/drawing/2014/main" id="{4A0B647C-18F4-4608-8F14-8AEBD13FD35B}"/>
              </a:ext>
            </a:extLst>
          </p:cNvPr>
          <p:cNvSpPr>
            <a:spLocks/>
          </p:cNvSpPr>
          <p:nvPr/>
        </p:nvSpPr>
        <p:spPr bwMode="auto">
          <a:xfrm rot="1659376" flipH="1" flipV="1">
            <a:off x="406606" y="3846513"/>
            <a:ext cx="381000" cy="593725"/>
          </a:xfrm>
          <a:custGeom>
            <a:avLst/>
            <a:gdLst>
              <a:gd name="T0" fmla="*/ 72549 w 21600"/>
              <a:gd name="T1" fmla="*/ 0 h 21205"/>
              <a:gd name="T2" fmla="*/ 381000 w 21600"/>
              <a:gd name="T3" fmla="*/ 593725 h 21205"/>
              <a:gd name="T4" fmla="*/ 0 w 21600"/>
              <a:gd name="T5" fmla="*/ 593725 h 21205"/>
              <a:gd name="T6" fmla="*/ 0 60000 65536"/>
              <a:gd name="T7" fmla="*/ 0 60000 65536"/>
              <a:gd name="T8" fmla="*/ 0 60000 65536"/>
              <a:gd name="T9" fmla="*/ 0 w 21600"/>
              <a:gd name="T10" fmla="*/ 0 h 21205"/>
              <a:gd name="T11" fmla="*/ 21600 w 21600"/>
              <a:gd name="T12" fmla="*/ 21205 h 21205"/>
            </a:gdLst>
            <a:ahLst/>
            <a:cxnLst>
              <a:cxn ang="T6">
                <a:pos x="T0" y="T1"/>
              </a:cxn>
              <a:cxn ang="T7">
                <a:pos x="T2" y="T3"/>
              </a:cxn>
              <a:cxn ang="T8">
                <a:pos x="T4" y="T5"/>
              </a:cxn>
            </a:cxnLst>
            <a:rect l="T9" t="T10" r="T11" b="T12"/>
            <a:pathLst>
              <a:path w="21600" h="21205" fill="none" extrusionOk="0">
                <a:moveTo>
                  <a:pt x="4112" y="0"/>
                </a:moveTo>
                <a:cubicBezTo>
                  <a:pt x="14267" y="1969"/>
                  <a:pt x="21600" y="10861"/>
                  <a:pt x="21600" y="21205"/>
                </a:cubicBezTo>
              </a:path>
              <a:path w="21600" h="21205" stroke="0" extrusionOk="0">
                <a:moveTo>
                  <a:pt x="4112" y="0"/>
                </a:moveTo>
                <a:cubicBezTo>
                  <a:pt x="14267" y="1969"/>
                  <a:pt x="21600" y="10861"/>
                  <a:pt x="21600" y="21205"/>
                </a:cubicBezTo>
                <a:lnTo>
                  <a:pt x="0" y="21205"/>
                </a:lnTo>
                <a:close/>
              </a:path>
            </a:pathLst>
          </a:custGeom>
          <a:noFill/>
          <a:ln w="28575">
            <a:solidFill>
              <a:schemeClr val="tx1"/>
            </a:solidFill>
            <a:round/>
            <a:headEnd/>
            <a:tailEnd type="triangl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79" name="Arc 41">
            <a:extLst>
              <a:ext uri="{FF2B5EF4-FFF2-40B4-BE49-F238E27FC236}">
                <a16:creationId xmlns:a16="http://schemas.microsoft.com/office/drawing/2014/main" id="{45333303-DA1A-42DF-9C4D-6E75F3D071B6}"/>
              </a:ext>
            </a:extLst>
          </p:cNvPr>
          <p:cNvSpPr>
            <a:spLocks/>
          </p:cNvSpPr>
          <p:nvPr/>
        </p:nvSpPr>
        <p:spPr bwMode="auto">
          <a:xfrm rot="-8828958" flipH="1" flipV="1">
            <a:off x="635206" y="3821113"/>
            <a:ext cx="381000" cy="593725"/>
          </a:xfrm>
          <a:custGeom>
            <a:avLst/>
            <a:gdLst>
              <a:gd name="T0" fmla="*/ 72549 w 21600"/>
              <a:gd name="T1" fmla="*/ 0 h 21205"/>
              <a:gd name="T2" fmla="*/ 381000 w 21600"/>
              <a:gd name="T3" fmla="*/ 593725 h 21205"/>
              <a:gd name="T4" fmla="*/ 0 w 21600"/>
              <a:gd name="T5" fmla="*/ 593725 h 21205"/>
              <a:gd name="T6" fmla="*/ 0 60000 65536"/>
              <a:gd name="T7" fmla="*/ 0 60000 65536"/>
              <a:gd name="T8" fmla="*/ 0 60000 65536"/>
              <a:gd name="T9" fmla="*/ 0 w 21600"/>
              <a:gd name="T10" fmla="*/ 0 h 21205"/>
              <a:gd name="T11" fmla="*/ 21600 w 21600"/>
              <a:gd name="T12" fmla="*/ 21205 h 21205"/>
            </a:gdLst>
            <a:ahLst/>
            <a:cxnLst>
              <a:cxn ang="T6">
                <a:pos x="T0" y="T1"/>
              </a:cxn>
              <a:cxn ang="T7">
                <a:pos x="T2" y="T3"/>
              </a:cxn>
              <a:cxn ang="T8">
                <a:pos x="T4" y="T5"/>
              </a:cxn>
            </a:cxnLst>
            <a:rect l="T9" t="T10" r="T11" b="T12"/>
            <a:pathLst>
              <a:path w="21600" h="21205" fill="none" extrusionOk="0">
                <a:moveTo>
                  <a:pt x="4112" y="0"/>
                </a:moveTo>
                <a:cubicBezTo>
                  <a:pt x="14267" y="1969"/>
                  <a:pt x="21600" y="10861"/>
                  <a:pt x="21600" y="21205"/>
                </a:cubicBezTo>
              </a:path>
              <a:path w="21600" h="21205" stroke="0" extrusionOk="0">
                <a:moveTo>
                  <a:pt x="4112" y="0"/>
                </a:moveTo>
                <a:cubicBezTo>
                  <a:pt x="14267" y="1969"/>
                  <a:pt x="21600" y="10861"/>
                  <a:pt x="21600" y="21205"/>
                </a:cubicBezTo>
                <a:lnTo>
                  <a:pt x="0" y="21205"/>
                </a:lnTo>
                <a:close/>
              </a:path>
            </a:pathLst>
          </a:custGeom>
          <a:noFill/>
          <a:ln w="28575">
            <a:solidFill>
              <a:schemeClr val="tx1"/>
            </a:solidFill>
            <a:round/>
            <a:headEnd/>
            <a:tailEnd type="triangl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80" name="Line 42">
            <a:extLst>
              <a:ext uri="{FF2B5EF4-FFF2-40B4-BE49-F238E27FC236}">
                <a16:creationId xmlns:a16="http://schemas.microsoft.com/office/drawing/2014/main" id="{93E8661F-F2B3-495A-B098-EE56A728FDF7}"/>
              </a:ext>
            </a:extLst>
          </p:cNvPr>
          <p:cNvSpPr>
            <a:spLocks noChangeShapeType="1"/>
          </p:cNvSpPr>
          <p:nvPr/>
        </p:nvSpPr>
        <p:spPr bwMode="auto">
          <a:xfrm>
            <a:off x="2857706" y="1671638"/>
            <a:ext cx="0" cy="469900"/>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81" name="Text Box 43">
            <a:extLst>
              <a:ext uri="{FF2B5EF4-FFF2-40B4-BE49-F238E27FC236}">
                <a16:creationId xmlns:a16="http://schemas.microsoft.com/office/drawing/2014/main" id="{0B4532D4-982F-4353-A059-4019C29094E7}"/>
              </a:ext>
            </a:extLst>
          </p:cNvPr>
          <p:cNvSpPr txBox="1">
            <a:spLocks noChangeArrowheads="1"/>
          </p:cNvSpPr>
          <p:nvPr/>
        </p:nvSpPr>
        <p:spPr bwMode="auto">
          <a:xfrm>
            <a:off x="1702006" y="4173538"/>
            <a:ext cx="533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type="none" w="lg" len="med"/>
              </a14:hiddenLine>
            </a:ext>
          </a:extLst>
        </p:spPr>
        <p:txBody>
          <a:bodyPr>
            <a:spAutoFit/>
          </a:bodyP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algn="l" eaLnBrk="1" hangingPunct="1">
              <a:buFont typeface="Wingdings" panose="05000000000000000000" pitchFamily="2" charset="2"/>
              <a:buNone/>
            </a:pPr>
            <a:r>
              <a:rPr lang="en-US" altLang="en-US" sz="1400"/>
              <a:t>0, 1</a:t>
            </a:r>
          </a:p>
        </p:txBody>
      </p:sp>
      <p:sp>
        <p:nvSpPr>
          <p:cNvPr id="82" name="Text Box 44">
            <a:extLst>
              <a:ext uri="{FF2B5EF4-FFF2-40B4-BE49-F238E27FC236}">
                <a16:creationId xmlns:a16="http://schemas.microsoft.com/office/drawing/2014/main" id="{4DCFBADD-77AB-41BC-89FB-3FFF84820448}"/>
              </a:ext>
            </a:extLst>
          </p:cNvPr>
          <p:cNvSpPr txBox="1">
            <a:spLocks noChangeArrowheads="1"/>
          </p:cNvSpPr>
          <p:nvPr/>
        </p:nvSpPr>
        <p:spPr bwMode="auto">
          <a:xfrm>
            <a:off x="2857706" y="5214938"/>
            <a:ext cx="533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type="none" w="lg" len="med"/>
              </a14:hiddenLine>
            </a:ext>
          </a:extLst>
        </p:spPr>
        <p:txBody>
          <a:bodyPr>
            <a:spAutoFit/>
          </a:bodyP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algn="l" eaLnBrk="1" hangingPunct="1">
              <a:buFont typeface="Wingdings" panose="05000000000000000000" pitchFamily="2" charset="2"/>
              <a:buNone/>
            </a:pPr>
            <a:r>
              <a:rPr lang="en-US" altLang="en-US" sz="1400"/>
              <a:t>0, 1</a:t>
            </a:r>
          </a:p>
        </p:txBody>
      </p:sp>
      <p:sp>
        <p:nvSpPr>
          <p:cNvPr id="83" name="Text Box 45">
            <a:extLst>
              <a:ext uri="{FF2B5EF4-FFF2-40B4-BE49-F238E27FC236}">
                <a16:creationId xmlns:a16="http://schemas.microsoft.com/office/drawing/2014/main" id="{9F7B55B0-5837-4612-8281-C30E6C7A818A}"/>
              </a:ext>
            </a:extLst>
          </p:cNvPr>
          <p:cNvSpPr txBox="1">
            <a:spLocks noChangeArrowheads="1"/>
          </p:cNvSpPr>
          <p:nvPr/>
        </p:nvSpPr>
        <p:spPr bwMode="auto">
          <a:xfrm>
            <a:off x="2006806" y="2039938"/>
            <a:ext cx="533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type="none" w="lg" len="med"/>
              </a14:hiddenLine>
            </a:ext>
          </a:extLst>
        </p:spPr>
        <p:txBody>
          <a:bodyPr>
            <a:spAutoFit/>
          </a:bodyP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algn="l" eaLnBrk="1" hangingPunct="1">
              <a:buFont typeface="Wingdings" panose="05000000000000000000" pitchFamily="2" charset="2"/>
              <a:buNone/>
            </a:pPr>
            <a:r>
              <a:rPr lang="en-US" altLang="en-US" sz="1400"/>
              <a:t>1</a:t>
            </a:r>
          </a:p>
        </p:txBody>
      </p:sp>
      <p:sp>
        <p:nvSpPr>
          <p:cNvPr id="84" name="Text Box 46">
            <a:extLst>
              <a:ext uri="{FF2B5EF4-FFF2-40B4-BE49-F238E27FC236}">
                <a16:creationId xmlns:a16="http://schemas.microsoft.com/office/drawing/2014/main" id="{9E5B83D1-BC81-44A3-81BD-DA4DF07B7D3E}"/>
              </a:ext>
            </a:extLst>
          </p:cNvPr>
          <p:cNvSpPr txBox="1">
            <a:spLocks noChangeArrowheads="1"/>
          </p:cNvSpPr>
          <p:nvPr/>
        </p:nvSpPr>
        <p:spPr bwMode="auto">
          <a:xfrm>
            <a:off x="254206" y="3944938"/>
            <a:ext cx="533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type="none" w="lg" len="med"/>
              </a14:hiddenLine>
            </a:ext>
          </a:extLst>
        </p:spPr>
        <p:txBody>
          <a:bodyPr>
            <a:spAutoFit/>
          </a:bodyP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algn="l" eaLnBrk="1" hangingPunct="1">
              <a:buFont typeface="Wingdings" panose="05000000000000000000" pitchFamily="2" charset="2"/>
              <a:buNone/>
            </a:pPr>
            <a:r>
              <a:rPr lang="en-US" altLang="en-US" sz="1400"/>
              <a:t>1</a:t>
            </a:r>
          </a:p>
        </p:txBody>
      </p:sp>
      <p:sp>
        <p:nvSpPr>
          <p:cNvPr id="85" name="Text Box 47">
            <a:extLst>
              <a:ext uri="{FF2B5EF4-FFF2-40B4-BE49-F238E27FC236}">
                <a16:creationId xmlns:a16="http://schemas.microsoft.com/office/drawing/2014/main" id="{0CCF6245-D928-4EFD-9D44-9347FA20C347}"/>
              </a:ext>
            </a:extLst>
          </p:cNvPr>
          <p:cNvSpPr txBox="1">
            <a:spLocks noChangeArrowheads="1"/>
          </p:cNvSpPr>
          <p:nvPr/>
        </p:nvSpPr>
        <p:spPr bwMode="auto">
          <a:xfrm>
            <a:off x="1854406" y="2649538"/>
            <a:ext cx="533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type="none" w="lg" len="med"/>
              </a14:hiddenLine>
            </a:ext>
          </a:extLst>
        </p:spPr>
        <p:txBody>
          <a:bodyPr>
            <a:spAutoFit/>
          </a:bodyP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algn="l" eaLnBrk="1" hangingPunct="1">
              <a:buFont typeface="Wingdings" panose="05000000000000000000" pitchFamily="2" charset="2"/>
              <a:buNone/>
            </a:pPr>
            <a:r>
              <a:rPr lang="en-US" altLang="en-US" sz="1400"/>
              <a:t>1</a:t>
            </a:r>
          </a:p>
        </p:txBody>
      </p:sp>
      <p:sp>
        <p:nvSpPr>
          <p:cNvPr id="86" name="Text Box 48">
            <a:extLst>
              <a:ext uri="{FF2B5EF4-FFF2-40B4-BE49-F238E27FC236}">
                <a16:creationId xmlns:a16="http://schemas.microsoft.com/office/drawing/2014/main" id="{E57B6E62-02CC-44EE-9C32-F74D6D14A888}"/>
              </a:ext>
            </a:extLst>
          </p:cNvPr>
          <p:cNvSpPr txBox="1">
            <a:spLocks noChangeArrowheads="1"/>
          </p:cNvSpPr>
          <p:nvPr/>
        </p:nvSpPr>
        <p:spPr bwMode="auto">
          <a:xfrm>
            <a:off x="1473406" y="3246438"/>
            <a:ext cx="533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type="none" w="lg" len="med"/>
              </a14:hiddenLine>
            </a:ext>
          </a:extLst>
        </p:spPr>
        <p:txBody>
          <a:bodyPr>
            <a:spAutoFit/>
          </a:bodyP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algn="l" eaLnBrk="1" hangingPunct="1">
              <a:buFont typeface="Wingdings" panose="05000000000000000000" pitchFamily="2" charset="2"/>
              <a:buNone/>
            </a:pPr>
            <a:r>
              <a:rPr lang="en-US" altLang="en-US" sz="1400"/>
              <a:t>1</a:t>
            </a:r>
          </a:p>
        </p:txBody>
      </p:sp>
      <p:sp>
        <p:nvSpPr>
          <p:cNvPr id="87" name="Text Box 49">
            <a:extLst>
              <a:ext uri="{FF2B5EF4-FFF2-40B4-BE49-F238E27FC236}">
                <a16:creationId xmlns:a16="http://schemas.microsoft.com/office/drawing/2014/main" id="{FBAD6F65-3A0D-43C8-B8D2-ACE41A436142}"/>
              </a:ext>
            </a:extLst>
          </p:cNvPr>
          <p:cNvSpPr txBox="1">
            <a:spLocks noChangeArrowheads="1"/>
          </p:cNvSpPr>
          <p:nvPr/>
        </p:nvSpPr>
        <p:spPr bwMode="auto">
          <a:xfrm>
            <a:off x="2006806" y="1481138"/>
            <a:ext cx="533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type="none" w="lg" len="med"/>
              </a14:hiddenLine>
            </a:ext>
          </a:extLst>
        </p:spPr>
        <p:txBody>
          <a:bodyPr>
            <a:spAutoFit/>
          </a:bodyP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algn="l" eaLnBrk="1" hangingPunct="1">
              <a:buFont typeface="Wingdings" panose="05000000000000000000" pitchFamily="2" charset="2"/>
              <a:buNone/>
            </a:pPr>
            <a:r>
              <a:rPr lang="en-US" altLang="en-US" sz="1400"/>
              <a:t>1</a:t>
            </a:r>
          </a:p>
        </p:txBody>
      </p:sp>
      <p:sp>
        <p:nvSpPr>
          <p:cNvPr id="88" name="Text Box 50">
            <a:extLst>
              <a:ext uri="{FF2B5EF4-FFF2-40B4-BE49-F238E27FC236}">
                <a16:creationId xmlns:a16="http://schemas.microsoft.com/office/drawing/2014/main" id="{525B3AC2-4C81-4734-B4A6-666F199F677F}"/>
              </a:ext>
            </a:extLst>
          </p:cNvPr>
          <p:cNvSpPr txBox="1">
            <a:spLocks noChangeArrowheads="1"/>
          </p:cNvSpPr>
          <p:nvPr/>
        </p:nvSpPr>
        <p:spPr bwMode="auto">
          <a:xfrm>
            <a:off x="2845006" y="3868738"/>
            <a:ext cx="533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type="none" w="lg" len="med"/>
              </a14:hiddenLine>
            </a:ext>
          </a:extLst>
        </p:spPr>
        <p:txBody>
          <a:bodyPr>
            <a:spAutoFit/>
          </a:bodyP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algn="l" eaLnBrk="1" hangingPunct="1">
              <a:buFont typeface="Wingdings" panose="05000000000000000000" pitchFamily="2" charset="2"/>
              <a:buNone/>
            </a:pPr>
            <a:r>
              <a:rPr lang="en-US" altLang="en-US" sz="1400"/>
              <a:t>1</a:t>
            </a:r>
          </a:p>
        </p:txBody>
      </p:sp>
      <p:sp>
        <p:nvSpPr>
          <p:cNvPr id="89" name="Text Box 51">
            <a:extLst>
              <a:ext uri="{FF2B5EF4-FFF2-40B4-BE49-F238E27FC236}">
                <a16:creationId xmlns:a16="http://schemas.microsoft.com/office/drawing/2014/main" id="{4B5B5795-DB68-4472-875C-FB9C6E817DB4}"/>
              </a:ext>
            </a:extLst>
          </p:cNvPr>
          <p:cNvSpPr txBox="1">
            <a:spLocks noChangeArrowheads="1"/>
          </p:cNvSpPr>
          <p:nvPr/>
        </p:nvSpPr>
        <p:spPr bwMode="auto">
          <a:xfrm>
            <a:off x="2845006" y="2801938"/>
            <a:ext cx="533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type="none" w="lg" len="med"/>
              </a14:hiddenLine>
            </a:ext>
          </a:extLst>
        </p:spPr>
        <p:txBody>
          <a:bodyPr>
            <a:spAutoFit/>
          </a:bodyP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algn="l" eaLnBrk="1" hangingPunct="1">
              <a:buFont typeface="Wingdings" panose="05000000000000000000" pitchFamily="2" charset="2"/>
              <a:buNone/>
            </a:pPr>
            <a:r>
              <a:rPr lang="en-US" altLang="en-US" sz="1400"/>
              <a:t>0</a:t>
            </a:r>
          </a:p>
        </p:txBody>
      </p:sp>
      <p:sp>
        <p:nvSpPr>
          <p:cNvPr id="90" name="Text Box 52">
            <a:extLst>
              <a:ext uri="{FF2B5EF4-FFF2-40B4-BE49-F238E27FC236}">
                <a16:creationId xmlns:a16="http://schemas.microsoft.com/office/drawing/2014/main" id="{8D73EFDB-1317-45B3-B177-9F2B09A9BF77}"/>
              </a:ext>
            </a:extLst>
          </p:cNvPr>
          <p:cNvSpPr txBox="1">
            <a:spLocks noChangeArrowheads="1"/>
          </p:cNvSpPr>
          <p:nvPr/>
        </p:nvSpPr>
        <p:spPr bwMode="auto">
          <a:xfrm>
            <a:off x="3746706" y="211613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type="none" w="lg" len="med"/>
              </a14:hiddenLine>
            </a:ext>
          </a:extLst>
        </p:spPr>
        <p:txBody>
          <a:bodyPr>
            <a:spAutoFit/>
          </a:bodyP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algn="l" eaLnBrk="1" hangingPunct="1">
              <a:buFont typeface="Wingdings" panose="05000000000000000000" pitchFamily="2" charset="2"/>
              <a:buNone/>
            </a:pPr>
            <a:r>
              <a:rPr lang="en-US" altLang="en-US" sz="1400"/>
              <a:t>0</a:t>
            </a:r>
          </a:p>
        </p:txBody>
      </p:sp>
      <p:sp>
        <p:nvSpPr>
          <p:cNvPr id="91" name="Text Box 53">
            <a:extLst>
              <a:ext uri="{FF2B5EF4-FFF2-40B4-BE49-F238E27FC236}">
                <a16:creationId xmlns:a16="http://schemas.microsoft.com/office/drawing/2014/main" id="{629E4196-3A58-46A3-81D5-391071A29369}"/>
              </a:ext>
            </a:extLst>
          </p:cNvPr>
          <p:cNvSpPr txBox="1">
            <a:spLocks noChangeArrowheads="1"/>
          </p:cNvSpPr>
          <p:nvPr/>
        </p:nvSpPr>
        <p:spPr bwMode="auto">
          <a:xfrm>
            <a:off x="635206" y="520223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type="none" w="lg" len="med"/>
              </a14:hiddenLine>
            </a:ext>
          </a:extLst>
        </p:spPr>
        <p:txBody>
          <a:bodyPr>
            <a:spAutoFit/>
          </a:bodyP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algn="l" eaLnBrk="1" hangingPunct="1">
              <a:buFont typeface="Wingdings" panose="05000000000000000000" pitchFamily="2" charset="2"/>
              <a:buNone/>
            </a:pPr>
            <a:r>
              <a:rPr lang="en-US" altLang="en-US" sz="1400"/>
              <a:t>0</a:t>
            </a:r>
          </a:p>
        </p:txBody>
      </p:sp>
      <p:sp>
        <p:nvSpPr>
          <p:cNvPr id="92" name="Text Box 54">
            <a:extLst>
              <a:ext uri="{FF2B5EF4-FFF2-40B4-BE49-F238E27FC236}">
                <a16:creationId xmlns:a16="http://schemas.microsoft.com/office/drawing/2014/main" id="{13A60F0A-D4EF-426D-A439-165D9298A2C7}"/>
              </a:ext>
            </a:extLst>
          </p:cNvPr>
          <p:cNvSpPr txBox="1">
            <a:spLocks noChangeArrowheads="1"/>
          </p:cNvSpPr>
          <p:nvPr/>
        </p:nvSpPr>
        <p:spPr bwMode="auto">
          <a:xfrm>
            <a:off x="3327606" y="182403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type="none" w="lg" len="med"/>
              </a14:hiddenLine>
            </a:ext>
          </a:extLst>
        </p:spPr>
        <p:txBody>
          <a:bodyPr>
            <a:spAutoFit/>
          </a:bodyP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algn="l" eaLnBrk="1" hangingPunct="1">
              <a:buFont typeface="Wingdings" panose="05000000000000000000" pitchFamily="2" charset="2"/>
              <a:buNone/>
            </a:pPr>
            <a:r>
              <a:rPr lang="en-US" altLang="en-US" sz="1400"/>
              <a:t>0</a:t>
            </a:r>
          </a:p>
        </p:txBody>
      </p:sp>
      <p:sp>
        <p:nvSpPr>
          <p:cNvPr id="93" name="Text Box 55">
            <a:extLst>
              <a:ext uri="{FF2B5EF4-FFF2-40B4-BE49-F238E27FC236}">
                <a16:creationId xmlns:a16="http://schemas.microsoft.com/office/drawing/2014/main" id="{03214723-06B8-4174-BBDE-CC503CB6B64B}"/>
              </a:ext>
            </a:extLst>
          </p:cNvPr>
          <p:cNvSpPr txBox="1">
            <a:spLocks noChangeArrowheads="1"/>
          </p:cNvSpPr>
          <p:nvPr/>
        </p:nvSpPr>
        <p:spPr bwMode="auto">
          <a:xfrm>
            <a:off x="927306" y="394493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type="none" w="lg" len="med"/>
              </a14:hiddenLine>
            </a:ext>
          </a:extLst>
        </p:spPr>
        <p:txBody>
          <a:bodyPr>
            <a:spAutoFit/>
          </a:bodyP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algn="l" eaLnBrk="1" hangingPunct="1">
              <a:buFont typeface="Wingdings" panose="05000000000000000000" pitchFamily="2" charset="2"/>
              <a:buNone/>
            </a:pPr>
            <a:r>
              <a:rPr lang="en-US" altLang="en-US" sz="1400"/>
              <a:t>0</a:t>
            </a:r>
          </a:p>
        </p:txBody>
      </p:sp>
      <p:sp>
        <p:nvSpPr>
          <p:cNvPr id="94" name="Text Box 56">
            <a:extLst>
              <a:ext uri="{FF2B5EF4-FFF2-40B4-BE49-F238E27FC236}">
                <a16:creationId xmlns:a16="http://schemas.microsoft.com/office/drawing/2014/main" id="{15D6B61D-D743-40EE-9CF0-0AFCDB5EF505}"/>
              </a:ext>
            </a:extLst>
          </p:cNvPr>
          <p:cNvSpPr txBox="1">
            <a:spLocks noChangeArrowheads="1"/>
          </p:cNvSpPr>
          <p:nvPr/>
        </p:nvSpPr>
        <p:spPr bwMode="auto">
          <a:xfrm>
            <a:off x="559006" y="280193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type="none" w="lg" len="med"/>
              </a14:hiddenLine>
            </a:ext>
          </a:extLst>
        </p:spPr>
        <p:txBody>
          <a:bodyPr>
            <a:spAutoFit/>
          </a:bodyP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algn="l" eaLnBrk="1" hangingPunct="1">
              <a:buFont typeface="Wingdings" panose="05000000000000000000" pitchFamily="2" charset="2"/>
              <a:buNone/>
            </a:pPr>
            <a:r>
              <a:rPr lang="en-US" altLang="en-US" sz="1400"/>
              <a:t>0</a:t>
            </a:r>
          </a:p>
        </p:txBody>
      </p:sp>
      <p:sp>
        <p:nvSpPr>
          <p:cNvPr id="95" name="Text Box 57">
            <a:extLst>
              <a:ext uri="{FF2B5EF4-FFF2-40B4-BE49-F238E27FC236}">
                <a16:creationId xmlns:a16="http://schemas.microsoft.com/office/drawing/2014/main" id="{266027C4-4264-4843-8915-B0597669E3CB}"/>
              </a:ext>
            </a:extLst>
          </p:cNvPr>
          <p:cNvSpPr txBox="1">
            <a:spLocks noChangeArrowheads="1"/>
          </p:cNvSpPr>
          <p:nvPr/>
        </p:nvSpPr>
        <p:spPr bwMode="auto">
          <a:xfrm>
            <a:off x="2270228" y="5568227"/>
            <a:ext cx="1371600" cy="850900"/>
          </a:xfrm>
          <a:prstGeom prst="rect">
            <a:avLst/>
          </a:prstGeom>
          <a:noFill/>
          <a:ln w="28575" algn="ctr">
            <a:solidFill>
              <a:srgbClr val="FF0000"/>
            </a:solidFill>
            <a:miter lim="800000"/>
            <a:headEnd/>
            <a:tailEnd type="none" w="lg" len="me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algn="ctr" eaLnBrk="1" hangingPunct="1">
              <a:buFont typeface="Wingdings" panose="05000000000000000000" pitchFamily="2" charset="2"/>
              <a:buNone/>
            </a:pPr>
            <a:r>
              <a:rPr lang="en-US" altLang="en-US" sz="1200" b="1" i="1" dirty="0">
                <a:solidFill>
                  <a:srgbClr val="FF0000"/>
                </a:solidFill>
              </a:rPr>
              <a:t>Remove the states with no incoming arrows.</a:t>
            </a:r>
          </a:p>
        </p:txBody>
      </p:sp>
    </p:spTree>
    <p:extLst>
      <p:ext uri="{BB962C8B-B14F-4D97-AF65-F5344CB8AC3E}">
        <p14:creationId xmlns:p14="http://schemas.microsoft.com/office/powerpoint/2010/main" val="28166640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2"/>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4"/>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5"/>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6"/>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7"/>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8"/>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7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78"/>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79"/>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80"/>
                                        </p:tgtEl>
                                        <p:attrNameLst>
                                          <p:attrName>style.visibility</p:attrName>
                                        </p:attrNameLst>
                                      </p:cBhvr>
                                      <p:to>
                                        <p:strVal val="visible"/>
                                      </p:to>
                                    </p:set>
                                  </p:childTnLst>
                                </p:cTn>
                              </p:par>
                              <p:par>
                                <p:cTn id="47" presetID="1" presetClass="entr" presetSubtype="0" fill="hold" grpId="1" nodeType="withEffect">
                                  <p:stCondLst>
                                    <p:cond delay="0"/>
                                  </p:stCondLst>
                                  <p:childTnLst>
                                    <p:set>
                                      <p:cBhvr>
                                        <p:cTn id="48" dur="1" fill="hold">
                                          <p:stCondLst>
                                            <p:cond delay="0"/>
                                          </p:stCondLst>
                                        </p:cTn>
                                        <p:tgtEl>
                                          <p:spTgt spid="81"/>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83"/>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84"/>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85"/>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86"/>
                                        </p:tgtEl>
                                        <p:attrNameLst>
                                          <p:attrName>style.visibility</p:attrName>
                                        </p:attrNameLst>
                                      </p:cBhvr>
                                      <p:to>
                                        <p:strVal val="visible"/>
                                      </p:to>
                                    </p:set>
                                  </p:childTnLst>
                                </p:cTn>
                              </p:par>
                              <p:par>
                                <p:cTn id="57" presetID="1" presetClass="entr" presetSubtype="0" fill="hold" grpId="1" nodeType="withEffect">
                                  <p:stCondLst>
                                    <p:cond delay="0"/>
                                  </p:stCondLst>
                                  <p:childTnLst>
                                    <p:set>
                                      <p:cBhvr>
                                        <p:cTn id="58" dur="1" fill="hold">
                                          <p:stCondLst>
                                            <p:cond delay="0"/>
                                          </p:stCondLst>
                                        </p:cTn>
                                        <p:tgtEl>
                                          <p:spTgt spid="87"/>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88"/>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89"/>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92"/>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93"/>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94"/>
                                        </p:tgtEl>
                                        <p:attrNameLst>
                                          <p:attrName>style.visibility</p:attrName>
                                        </p:attrNameLst>
                                      </p:cBhvr>
                                      <p:to>
                                        <p:strVal val="visible"/>
                                      </p:to>
                                    </p:set>
                                  </p:childTnLst>
                                </p:cTn>
                              </p:par>
                              <p:par>
                                <p:cTn id="69" presetID="1" presetClass="entr" presetSubtype="0" fill="hold" grpId="1" nodeType="withEffect">
                                  <p:stCondLst>
                                    <p:cond delay="0"/>
                                  </p:stCondLst>
                                  <p:childTnLst>
                                    <p:set>
                                      <p:cBhvr>
                                        <p:cTn id="70" dur="1" fill="hold">
                                          <p:stCondLst>
                                            <p:cond delay="0"/>
                                          </p:stCondLst>
                                        </p:cTn>
                                        <p:tgtEl>
                                          <p:spTgt spid="43"/>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91"/>
                                        </p:tgtEl>
                                        <p:attrNameLst>
                                          <p:attrName>style.visibility</p:attrName>
                                        </p:attrNameLst>
                                      </p:cBhvr>
                                      <p:to>
                                        <p:strVal val="visible"/>
                                      </p:to>
                                    </p:set>
                                  </p:childTnLst>
                                </p:cTn>
                              </p:par>
                              <p:par>
                                <p:cTn id="73" presetID="1" presetClass="entr" presetSubtype="0" fill="hold" grpId="1" nodeType="withEffect">
                                  <p:stCondLst>
                                    <p:cond delay="0"/>
                                  </p:stCondLst>
                                  <p:childTnLst>
                                    <p:set>
                                      <p:cBhvr>
                                        <p:cTn id="74" dur="1" fill="hold">
                                          <p:stCondLst>
                                            <p:cond delay="0"/>
                                          </p:stCondLst>
                                        </p:cTn>
                                        <p:tgtEl>
                                          <p:spTgt spid="42"/>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82"/>
                                        </p:tgtEl>
                                        <p:attrNameLst>
                                          <p:attrName>style.visibility</p:attrName>
                                        </p:attrNameLst>
                                      </p:cBhvr>
                                      <p:to>
                                        <p:strVal val="visible"/>
                                      </p:to>
                                    </p:set>
                                  </p:childTnLst>
                                </p:cTn>
                              </p:par>
                              <p:par>
                                <p:cTn id="77" presetID="1" presetClass="entr" presetSubtype="0" fill="hold" grpId="1" nodeType="withEffect">
                                  <p:stCondLst>
                                    <p:cond delay="0"/>
                                  </p:stCondLst>
                                  <p:childTnLst>
                                    <p:set>
                                      <p:cBhvr>
                                        <p:cTn id="78" dur="1" fill="hold">
                                          <p:stCondLst>
                                            <p:cond delay="0"/>
                                          </p:stCondLst>
                                        </p:cTn>
                                        <p:tgtEl>
                                          <p:spTgt spid="90"/>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95"/>
                                        </p:tgtEl>
                                        <p:attrNameLst>
                                          <p:attrName>style.visibility</p:attrName>
                                        </p:attrNameLst>
                                      </p:cBhvr>
                                      <p:to>
                                        <p:strVal val="visible"/>
                                      </p:to>
                                    </p:set>
                                  </p:childTnLst>
                                </p:cTn>
                              </p:par>
                            </p:childTnLst>
                          </p:cTn>
                        </p:par>
                        <p:par>
                          <p:cTn id="83" fill="hold">
                            <p:stCondLst>
                              <p:cond delay="0"/>
                            </p:stCondLst>
                            <p:childTnLst>
                              <p:par>
                                <p:cTn id="84" presetID="1" presetClass="emph" presetSubtype="1" nodeType="afterEffect">
                                  <p:stCondLst>
                                    <p:cond delay="0"/>
                                  </p:stCondLst>
                                  <p:childTnLst>
                                    <p:set>
                                      <p:cBhvr>
                                        <p:cTn id="85" dur="indefinite"/>
                                        <p:tgtEl>
                                          <p:spTgt spid="43"/>
                                        </p:tgtEl>
                                        <p:attrNameLst>
                                          <p:attrName>fillcolor</p:attrName>
                                        </p:attrNameLst>
                                      </p:cBhvr>
                                      <p:to>
                                        <p:clrVal>
                                          <a:srgbClr val="FF0000"/>
                                        </p:clrVal>
                                      </p:to>
                                    </p:set>
                                    <p:set>
                                      <p:cBhvr>
                                        <p:cTn id="86" dur="indefinite"/>
                                        <p:tgtEl>
                                          <p:spTgt spid="43"/>
                                        </p:tgtEl>
                                        <p:attrNameLst>
                                          <p:attrName>fill.type</p:attrName>
                                        </p:attrNameLst>
                                      </p:cBhvr>
                                      <p:to>
                                        <p:strVal val="solid"/>
                                      </p:to>
                                    </p:set>
                                    <p:set>
                                      <p:cBhvr>
                                        <p:cTn id="87" dur="indefinite"/>
                                        <p:tgtEl>
                                          <p:spTgt spid="43"/>
                                        </p:tgtEl>
                                        <p:attrNameLst>
                                          <p:attrName>fill.on</p:attrName>
                                        </p:attrNameLst>
                                      </p:cBhvr>
                                      <p:to>
                                        <p:strVal val="true"/>
                                      </p:to>
                                    </p:set>
                                  </p:childTnLst>
                                </p:cTn>
                              </p:par>
                              <p:par>
                                <p:cTn id="88" presetID="1" presetClass="emph" presetSubtype="1" nodeType="withEffect">
                                  <p:stCondLst>
                                    <p:cond delay="0"/>
                                  </p:stCondLst>
                                  <p:childTnLst>
                                    <p:set>
                                      <p:cBhvr>
                                        <p:cTn id="89" dur="indefinite"/>
                                        <p:tgtEl>
                                          <p:spTgt spid="42"/>
                                        </p:tgtEl>
                                        <p:attrNameLst>
                                          <p:attrName>fillcolor</p:attrName>
                                        </p:attrNameLst>
                                      </p:cBhvr>
                                      <p:to>
                                        <p:clrVal>
                                          <a:srgbClr val="FF0000"/>
                                        </p:clrVal>
                                      </p:to>
                                    </p:set>
                                    <p:set>
                                      <p:cBhvr>
                                        <p:cTn id="90" dur="indefinite"/>
                                        <p:tgtEl>
                                          <p:spTgt spid="42"/>
                                        </p:tgtEl>
                                        <p:attrNameLst>
                                          <p:attrName>fill.type</p:attrName>
                                        </p:attrNameLst>
                                      </p:cBhvr>
                                      <p:to>
                                        <p:strVal val="solid"/>
                                      </p:to>
                                    </p:set>
                                    <p:set>
                                      <p:cBhvr>
                                        <p:cTn id="91" dur="indefinite"/>
                                        <p:tgtEl>
                                          <p:spTgt spid="42"/>
                                        </p:tgtEl>
                                        <p:attrNameLst>
                                          <p:attrName>fill.on</p:attrName>
                                        </p:attrNameLst>
                                      </p:cBhvr>
                                      <p:to>
                                        <p:strVal val="true"/>
                                      </p:to>
                                    </p:set>
                                  </p:childTnLst>
                                </p:cTn>
                              </p:par>
                              <p:par>
                                <p:cTn id="92" presetID="7" presetClass="emph" presetSubtype="1" nodeType="withEffect">
                                  <p:stCondLst>
                                    <p:cond delay="0"/>
                                  </p:stCondLst>
                                  <p:childTnLst>
                                    <p:set>
                                      <p:cBhvr>
                                        <p:cTn id="93" dur="indefinite"/>
                                        <p:tgtEl>
                                          <p:spTgt spid="52"/>
                                        </p:tgtEl>
                                        <p:attrNameLst>
                                          <p:attrName>stroke.color</p:attrName>
                                        </p:attrNameLst>
                                      </p:cBhvr>
                                      <p:to>
                                        <p:clrVal>
                                          <a:srgbClr val="FF0000"/>
                                        </p:clrVal>
                                      </p:to>
                                    </p:set>
                                    <p:set>
                                      <p:cBhvr>
                                        <p:cTn id="94" dur="indefinite"/>
                                        <p:tgtEl>
                                          <p:spTgt spid="52"/>
                                        </p:tgtEl>
                                        <p:attrNameLst>
                                          <p:attrName>stroke.on</p:attrName>
                                        </p:attrNameLst>
                                      </p:cBhvr>
                                      <p:to>
                                        <p:strVal val="true"/>
                                      </p:to>
                                    </p:set>
                                  </p:childTnLst>
                                </p:cTn>
                              </p:par>
                              <p:par>
                                <p:cTn id="95" presetID="7" presetClass="emph" presetSubtype="1" nodeType="withEffect">
                                  <p:stCondLst>
                                    <p:cond delay="0"/>
                                  </p:stCondLst>
                                  <p:childTnLst>
                                    <p:set>
                                      <p:cBhvr>
                                        <p:cTn id="96" dur="indefinite"/>
                                        <p:tgtEl>
                                          <p:spTgt spid="51"/>
                                        </p:tgtEl>
                                        <p:attrNameLst>
                                          <p:attrName>stroke.color</p:attrName>
                                        </p:attrNameLst>
                                      </p:cBhvr>
                                      <p:to>
                                        <p:clrVal>
                                          <a:srgbClr val="FF0000"/>
                                        </p:clrVal>
                                      </p:to>
                                    </p:set>
                                    <p:set>
                                      <p:cBhvr>
                                        <p:cTn id="97" dur="indefinite"/>
                                        <p:tgtEl>
                                          <p:spTgt spid="51"/>
                                        </p:tgtEl>
                                        <p:attrNameLst>
                                          <p:attrName>stroke.on</p:attrName>
                                        </p:attrNameLst>
                                      </p:cBhvr>
                                      <p:to>
                                        <p:strVal val="true"/>
                                      </p:to>
                                    </p:set>
                                  </p:childTnLst>
                                </p:cTn>
                              </p:par>
                              <p:par>
                                <p:cTn id="98" presetID="7" presetClass="emph" presetSubtype="1" nodeType="withEffect">
                                  <p:stCondLst>
                                    <p:cond delay="0"/>
                                  </p:stCondLst>
                                  <p:childTnLst>
                                    <p:set>
                                      <p:cBhvr>
                                        <p:cTn id="99" dur="indefinite"/>
                                        <p:tgtEl>
                                          <p:spTgt spid="53"/>
                                        </p:tgtEl>
                                        <p:attrNameLst>
                                          <p:attrName>stroke.color</p:attrName>
                                        </p:attrNameLst>
                                      </p:cBhvr>
                                      <p:to>
                                        <p:clrVal>
                                          <a:srgbClr val="FF0000"/>
                                        </p:clrVal>
                                      </p:to>
                                    </p:set>
                                    <p:set>
                                      <p:cBhvr>
                                        <p:cTn id="100" dur="indefinite"/>
                                        <p:tgtEl>
                                          <p:spTgt spid="53"/>
                                        </p:tgtEl>
                                        <p:attrNameLst>
                                          <p:attrName>stroke.on</p:attrName>
                                        </p:attrNameLst>
                                      </p:cBhvr>
                                      <p:to>
                                        <p:strVal val="true"/>
                                      </p:to>
                                    </p:set>
                                  </p:childTnLst>
                                </p:cTn>
                              </p:par>
                              <p:par>
                                <p:cTn id="101" presetID="3" presetClass="emph" presetSubtype="1" nodeType="withEffect">
                                  <p:stCondLst>
                                    <p:cond delay="0"/>
                                  </p:stCondLst>
                                  <p:childTnLst>
                                    <p:set>
                                      <p:cBhvr override="childStyle">
                                        <p:cTn id="102" dur="indefinite"/>
                                        <p:tgtEl>
                                          <p:spTgt spid="87"/>
                                        </p:tgtEl>
                                        <p:attrNameLst>
                                          <p:attrName>style.color</p:attrName>
                                        </p:attrNameLst>
                                      </p:cBhvr>
                                      <p:to>
                                        <p:clrVal>
                                          <a:srgbClr val="FF0000"/>
                                        </p:clrVal>
                                      </p:to>
                                    </p:set>
                                  </p:childTnLst>
                                </p:cTn>
                              </p:par>
                              <p:par>
                                <p:cTn id="103" presetID="3" presetClass="emph" presetSubtype="1" nodeType="withEffect">
                                  <p:stCondLst>
                                    <p:cond delay="0"/>
                                  </p:stCondLst>
                                  <p:childTnLst>
                                    <p:set>
                                      <p:cBhvr override="childStyle">
                                        <p:cTn id="104" dur="indefinite"/>
                                        <p:tgtEl>
                                          <p:spTgt spid="90"/>
                                        </p:tgtEl>
                                        <p:attrNameLst>
                                          <p:attrName>style.color</p:attrName>
                                        </p:attrNameLst>
                                      </p:cBhvr>
                                      <p:to>
                                        <p:clrVal>
                                          <a:srgbClr val="FF0000"/>
                                        </p:clrVal>
                                      </p:to>
                                    </p:set>
                                  </p:childTnLst>
                                </p:cTn>
                              </p:par>
                              <p:par>
                                <p:cTn id="105" presetID="3" presetClass="emph" presetSubtype="1" nodeType="withEffect">
                                  <p:stCondLst>
                                    <p:cond delay="0"/>
                                  </p:stCondLst>
                                  <p:childTnLst>
                                    <p:set>
                                      <p:cBhvr override="childStyle">
                                        <p:cTn id="106" dur="indefinite"/>
                                        <p:tgtEl>
                                          <p:spTgt spid="81"/>
                                        </p:tgtEl>
                                        <p:attrNameLst>
                                          <p:attrName>style.color</p:attrName>
                                        </p:attrNameLst>
                                      </p:cBhvr>
                                      <p:to>
                                        <p:clrVal>
                                          <a:srgbClr val="FF0000"/>
                                        </p:clrVal>
                                      </p:to>
                                    </p:set>
                                  </p:childTnLst>
                                </p:cTn>
                              </p:par>
                            </p:childTnLst>
                          </p:cTn>
                        </p:par>
                      </p:childTnLst>
                    </p:cTn>
                  </p:par>
                  <p:par>
                    <p:cTn id="107" fill="hold">
                      <p:stCondLst>
                        <p:cond delay="indefinite"/>
                      </p:stCondLst>
                      <p:childTnLst>
                        <p:par>
                          <p:cTn id="108" fill="hold">
                            <p:stCondLst>
                              <p:cond delay="0"/>
                            </p:stCondLst>
                            <p:childTnLst>
                              <p:par>
                                <p:cTn id="109" presetID="1" presetClass="exit" presetSubtype="0" fill="hold" grpId="1" nodeType="clickEffect">
                                  <p:stCondLst>
                                    <p:cond delay="0"/>
                                  </p:stCondLst>
                                  <p:childTnLst>
                                    <p:set>
                                      <p:cBhvr>
                                        <p:cTn id="110" dur="1" fill="hold">
                                          <p:stCondLst>
                                            <p:cond delay="0"/>
                                          </p:stCondLst>
                                        </p:cTn>
                                        <p:tgtEl>
                                          <p:spTgt spid="95"/>
                                        </p:tgtEl>
                                        <p:attrNameLst>
                                          <p:attrName>style.visibility</p:attrName>
                                        </p:attrNameLst>
                                      </p:cBhvr>
                                      <p:to>
                                        <p:strVal val="hidden"/>
                                      </p:to>
                                    </p:set>
                                  </p:childTnLst>
                                </p:cTn>
                              </p:par>
                              <p:par>
                                <p:cTn id="111" presetID="1" presetClass="exit" presetSubtype="0" fill="hold" nodeType="withEffect">
                                  <p:stCondLst>
                                    <p:cond delay="0"/>
                                  </p:stCondLst>
                                  <p:childTnLst>
                                    <p:set>
                                      <p:cBhvr>
                                        <p:cTn id="112" dur="1" fill="hold">
                                          <p:stCondLst>
                                            <p:cond delay="0"/>
                                          </p:stCondLst>
                                        </p:cTn>
                                        <p:tgtEl>
                                          <p:spTgt spid="52"/>
                                        </p:tgtEl>
                                        <p:attrNameLst>
                                          <p:attrName>style.visibility</p:attrName>
                                        </p:attrNameLst>
                                      </p:cBhvr>
                                      <p:to>
                                        <p:strVal val="hidden"/>
                                      </p:to>
                                    </p:set>
                                  </p:childTnLst>
                                </p:cTn>
                              </p:par>
                              <p:par>
                                <p:cTn id="113" presetID="1" presetClass="exit" presetSubtype="0" fill="hold" nodeType="withEffect">
                                  <p:stCondLst>
                                    <p:cond delay="0"/>
                                  </p:stCondLst>
                                  <p:childTnLst>
                                    <p:set>
                                      <p:cBhvr>
                                        <p:cTn id="114" dur="1" fill="hold">
                                          <p:stCondLst>
                                            <p:cond delay="0"/>
                                          </p:stCondLst>
                                        </p:cTn>
                                        <p:tgtEl>
                                          <p:spTgt spid="51"/>
                                        </p:tgtEl>
                                        <p:attrNameLst>
                                          <p:attrName>style.visibility</p:attrName>
                                        </p:attrNameLst>
                                      </p:cBhvr>
                                      <p:to>
                                        <p:strVal val="hidden"/>
                                      </p:to>
                                    </p:set>
                                  </p:childTnLst>
                                </p:cTn>
                              </p:par>
                              <p:par>
                                <p:cTn id="115" presetID="1" presetClass="exit" presetSubtype="0" fill="hold" nodeType="withEffect">
                                  <p:stCondLst>
                                    <p:cond delay="0"/>
                                  </p:stCondLst>
                                  <p:childTnLst>
                                    <p:set>
                                      <p:cBhvr>
                                        <p:cTn id="116" dur="1" fill="hold">
                                          <p:stCondLst>
                                            <p:cond delay="0"/>
                                          </p:stCondLst>
                                        </p:cTn>
                                        <p:tgtEl>
                                          <p:spTgt spid="53"/>
                                        </p:tgtEl>
                                        <p:attrNameLst>
                                          <p:attrName>style.visibility</p:attrName>
                                        </p:attrNameLst>
                                      </p:cBhvr>
                                      <p:to>
                                        <p:strVal val="hidden"/>
                                      </p:to>
                                    </p:set>
                                  </p:childTnLst>
                                </p:cTn>
                              </p:par>
                              <p:par>
                                <p:cTn id="117" presetID="1" presetClass="exit" presetSubtype="0" fill="hold" grpId="0" nodeType="withEffect">
                                  <p:stCondLst>
                                    <p:cond delay="0"/>
                                  </p:stCondLst>
                                  <p:childTnLst>
                                    <p:set>
                                      <p:cBhvr>
                                        <p:cTn id="118" dur="1" fill="hold">
                                          <p:stCondLst>
                                            <p:cond delay="0"/>
                                          </p:stCondLst>
                                        </p:cTn>
                                        <p:tgtEl>
                                          <p:spTgt spid="81"/>
                                        </p:tgtEl>
                                        <p:attrNameLst>
                                          <p:attrName>style.visibility</p:attrName>
                                        </p:attrNameLst>
                                      </p:cBhvr>
                                      <p:to>
                                        <p:strVal val="hidden"/>
                                      </p:to>
                                    </p:set>
                                  </p:childTnLst>
                                </p:cTn>
                              </p:par>
                              <p:par>
                                <p:cTn id="119" presetID="1" presetClass="exit" presetSubtype="0" fill="hold" grpId="0" nodeType="withEffect">
                                  <p:stCondLst>
                                    <p:cond delay="0"/>
                                  </p:stCondLst>
                                  <p:childTnLst>
                                    <p:set>
                                      <p:cBhvr>
                                        <p:cTn id="120" dur="1" fill="hold">
                                          <p:stCondLst>
                                            <p:cond delay="0"/>
                                          </p:stCondLst>
                                        </p:cTn>
                                        <p:tgtEl>
                                          <p:spTgt spid="87"/>
                                        </p:tgtEl>
                                        <p:attrNameLst>
                                          <p:attrName>style.visibility</p:attrName>
                                        </p:attrNameLst>
                                      </p:cBhvr>
                                      <p:to>
                                        <p:strVal val="hidden"/>
                                      </p:to>
                                    </p:set>
                                  </p:childTnLst>
                                </p:cTn>
                              </p:par>
                              <p:par>
                                <p:cTn id="121" presetID="1" presetClass="exit" presetSubtype="0" fill="hold" grpId="0" nodeType="withEffect">
                                  <p:stCondLst>
                                    <p:cond delay="0"/>
                                  </p:stCondLst>
                                  <p:childTnLst>
                                    <p:set>
                                      <p:cBhvr>
                                        <p:cTn id="122" dur="1" fill="hold">
                                          <p:stCondLst>
                                            <p:cond delay="0"/>
                                          </p:stCondLst>
                                        </p:cTn>
                                        <p:tgtEl>
                                          <p:spTgt spid="90"/>
                                        </p:tgtEl>
                                        <p:attrNameLst>
                                          <p:attrName>style.visibility</p:attrName>
                                        </p:attrNameLst>
                                      </p:cBhvr>
                                      <p:to>
                                        <p:strVal val="hidden"/>
                                      </p:to>
                                    </p:set>
                                  </p:childTnLst>
                                </p:cTn>
                              </p:par>
                              <p:par>
                                <p:cTn id="123" presetID="1" presetClass="exit" presetSubtype="0" fill="hold" grpId="0" nodeType="withEffect">
                                  <p:stCondLst>
                                    <p:cond delay="0"/>
                                  </p:stCondLst>
                                  <p:childTnLst>
                                    <p:set>
                                      <p:cBhvr>
                                        <p:cTn id="124" dur="1" fill="hold">
                                          <p:stCondLst>
                                            <p:cond delay="0"/>
                                          </p:stCondLst>
                                        </p:cTn>
                                        <p:tgtEl>
                                          <p:spTgt spid="43"/>
                                        </p:tgtEl>
                                        <p:attrNameLst>
                                          <p:attrName>style.visibility</p:attrName>
                                        </p:attrNameLst>
                                      </p:cBhvr>
                                      <p:to>
                                        <p:strVal val="hidden"/>
                                      </p:to>
                                    </p:set>
                                  </p:childTnLst>
                                </p:cTn>
                              </p:par>
                              <p:par>
                                <p:cTn id="125" presetID="1" presetClass="exit" presetSubtype="0" fill="hold" grpId="0" nodeType="withEffect">
                                  <p:stCondLst>
                                    <p:cond delay="0"/>
                                  </p:stCondLst>
                                  <p:childTnLst>
                                    <p:set>
                                      <p:cBhvr>
                                        <p:cTn id="126" dur="1" fill="hold">
                                          <p:stCondLst>
                                            <p:cond delay="0"/>
                                          </p:stCondLst>
                                        </p:cTn>
                                        <p:tgtEl>
                                          <p:spTgt spid="4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1" grpId="0" animBg="1"/>
      <p:bldP spid="42" grpId="0" animBg="1"/>
      <p:bldP spid="42" grpId="1" animBg="1"/>
      <p:bldP spid="43" grpId="0" animBg="1"/>
      <p:bldP spid="43" grpId="1" animBg="1"/>
      <p:bldP spid="44" grpId="0" animBg="1"/>
      <p:bldP spid="45" grpId="0" animBg="1"/>
      <p:bldP spid="46" grpId="0" animBg="1"/>
      <p:bldP spid="47" grpId="0" animBg="1"/>
      <p:bldP spid="78" grpId="0" animBg="1"/>
      <p:bldP spid="79" grpId="0" animBg="1"/>
      <p:bldP spid="80" grpId="0" animBg="1"/>
      <p:bldP spid="81" grpId="0"/>
      <p:bldP spid="81" grpId="1"/>
      <p:bldP spid="82" grpId="0"/>
      <p:bldP spid="83" grpId="0"/>
      <p:bldP spid="84" grpId="0"/>
      <p:bldP spid="85" grpId="0"/>
      <p:bldP spid="86" grpId="0"/>
      <p:bldP spid="87" grpId="0"/>
      <p:bldP spid="87" grpId="1"/>
      <p:bldP spid="88" grpId="0"/>
      <p:bldP spid="89" grpId="0"/>
      <p:bldP spid="90" grpId="0"/>
      <p:bldP spid="90" grpId="1"/>
      <p:bldP spid="91" grpId="0"/>
      <p:bldP spid="92" grpId="0"/>
      <p:bldP spid="93" grpId="0"/>
      <p:bldP spid="94" grpId="0"/>
      <p:bldP spid="95" grpId="0" animBg="1"/>
      <p:bldP spid="95" grpId="1"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D7E8CE4-B2E2-4CE6-B2D1-D742738641F2}"/>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A2DA3DC2-BA15-4AA9-9A8B-952B1C294FA2}"/>
              </a:ext>
            </a:extLst>
          </p:cNvPr>
          <p:cNvSpPr>
            <a:spLocks noGrp="1"/>
          </p:cNvSpPr>
          <p:nvPr>
            <p:ph type="body" sz="quarter" idx="12"/>
          </p:nvPr>
        </p:nvSpPr>
        <p:spPr/>
        <p:txBody>
          <a:bodyPr/>
          <a:lstStyle/>
          <a:p>
            <a:r>
              <a:rPr lang="en-US" dirty="0"/>
              <a:t>Closure Under Regular Operations</a:t>
            </a:r>
          </a:p>
        </p:txBody>
      </p:sp>
      <p:sp>
        <p:nvSpPr>
          <p:cNvPr id="4" name="Rectangle 3">
            <a:extLst>
              <a:ext uri="{FF2B5EF4-FFF2-40B4-BE49-F238E27FC236}">
                <a16:creationId xmlns:a16="http://schemas.microsoft.com/office/drawing/2014/main" id="{126516FC-EFF4-4986-8E1F-206F1A35966D}"/>
              </a:ext>
            </a:extLst>
          </p:cNvPr>
          <p:cNvSpPr txBox="1">
            <a:spLocks noChangeArrowheads="1"/>
          </p:cNvSpPr>
          <p:nvPr/>
        </p:nvSpPr>
        <p:spPr>
          <a:xfrm>
            <a:off x="152400" y="914400"/>
            <a:ext cx="8991600" cy="3124200"/>
          </a:xfrm>
          <a:prstGeom prst="rect">
            <a:avLst/>
          </a:prstGeom>
        </p:spPr>
        <p:txBody>
          <a:bodyPr/>
          <a:lst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0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4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4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a:lstStyle>
          <a:p>
            <a:r>
              <a:rPr lang="en-US" altLang="en-US" dirty="0"/>
              <a:t>Let,</a:t>
            </a:r>
          </a:p>
          <a:p>
            <a:pPr lvl="1"/>
            <a:r>
              <a:rPr lang="en-US" altLang="en-US" i="1" dirty="0"/>
              <a:t>N</a:t>
            </a:r>
            <a:r>
              <a:rPr lang="en-US" altLang="en-US" baseline="-25000" dirty="0"/>
              <a:t>1</a:t>
            </a:r>
            <a:r>
              <a:rPr lang="en-US" altLang="en-US" dirty="0"/>
              <a:t> = (</a:t>
            </a:r>
            <a:r>
              <a:rPr lang="en-US" altLang="en-US" i="1" dirty="0"/>
              <a:t>Q</a:t>
            </a:r>
            <a:r>
              <a:rPr lang="en-US" altLang="en-US" baseline="-25000" dirty="0"/>
              <a:t>1</a:t>
            </a:r>
            <a:r>
              <a:rPr lang="en-US" altLang="en-US" dirty="0"/>
              <a:t>, </a:t>
            </a:r>
            <a:r>
              <a:rPr lang="el-GR" altLang="en-US" dirty="0">
                <a:cs typeface="Arial" panose="020B0604020202020204" pitchFamily="34" charset="0"/>
              </a:rPr>
              <a:t>Σ</a:t>
            </a:r>
            <a:r>
              <a:rPr lang="en-US" altLang="en-US" dirty="0">
                <a:cs typeface="Arial" panose="020B0604020202020204" pitchFamily="34" charset="0"/>
              </a:rPr>
              <a:t>, </a:t>
            </a:r>
            <a:r>
              <a:rPr lang="el-GR" altLang="en-US" i="1" dirty="0">
                <a:cs typeface="Arial" panose="020B0604020202020204" pitchFamily="34" charset="0"/>
                <a:sym typeface="Symbol" panose="05050102010706020507" pitchFamily="18" charset="2"/>
              </a:rPr>
              <a:t></a:t>
            </a:r>
            <a:r>
              <a:rPr lang="en-US" altLang="en-US" baseline="-25000" dirty="0"/>
              <a:t>1</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a</a:t>
            </a:r>
            <a:r>
              <a:rPr lang="en-US" altLang="en-US" baseline="-25000" dirty="0">
                <a:cs typeface="Arial" panose="020B0604020202020204" pitchFamily="34" charset="0"/>
                <a:sym typeface="Symbol" panose="05050102010706020507" pitchFamily="18" charset="2"/>
              </a:rPr>
              <a:t>1</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F</a:t>
            </a:r>
            <a:r>
              <a:rPr lang="en-US" altLang="en-US" baseline="-25000" dirty="0"/>
              <a:t>1</a:t>
            </a:r>
            <a:r>
              <a:rPr lang="en-US" altLang="en-US" dirty="0"/>
              <a:t>) recognizes </a:t>
            </a:r>
            <a:r>
              <a:rPr lang="en-US" altLang="en-US" i="1" dirty="0"/>
              <a:t>A</a:t>
            </a:r>
            <a:r>
              <a:rPr lang="en-US" altLang="en-US" baseline="-25000" dirty="0"/>
              <a:t>1</a:t>
            </a:r>
            <a:r>
              <a:rPr lang="en-US" altLang="en-US" dirty="0"/>
              <a:t>.</a:t>
            </a:r>
          </a:p>
          <a:p>
            <a:pPr lvl="1"/>
            <a:r>
              <a:rPr lang="en-US" altLang="en-US" i="1" dirty="0"/>
              <a:t>N</a:t>
            </a:r>
            <a:r>
              <a:rPr lang="en-US" altLang="en-US" baseline="-25000" dirty="0"/>
              <a:t>2 </a:t>
            </a:r>
            <a:r>
              <a:rPr lang="en-US" altLang="en-US" dirty="0"/>
              <a:t>= (</a:t>
            </a:r>
            <a:r>
              <a:rPr lang="en-US" altLang="en-US" i="1" dirty="0"/>
              <a:t>Q</a:t>
            </a:r>
            <a:r>
              <a:rPr lang="en-US" altLang="en-US" baseline="-25000" dirty="0"/>
              <a:t>2</a:t>
            </a:r>
            <a:r>
              <a:rPr lang="en-US" altLang="en-US" dirty="0"/>
              <a:t>, </a:t>
            </a:r>
            <a:r>
              <a:rPr lang="el-GR" altLang="en-US" dirty="0">
                <a:cs typeface="Arial" panose="020B0604020202020204" pitchFamily="34" charset="0"/>
              </a:rPr>
              <a:t>Σ</a:t>
            </a:r>
            <a:r>
              <a:rPr lang="en-US" altLang="en-US" dirty="0">
                <a:cs typeface="Arial" panose="020B0604020202020204" pitchFamily="34" charset="0"/>
              </a:rPr>
              <a:t>, </a:t>
            </a:r>
            <a:r>
              <a:rPr lang="el-GR" altLang="en-US" i="1" dirty="0">
                <a:cs typeface="Arial" panose="020B0604020202020204" pitchFamily="34" charset="0"/>
                <a:sym typeface="Symbol" panose="05050102010706020507" pitchFamily="18" charset="2"/>
              </a:rPr>
              <a:t></a:t>
            </a:r>
            <a:r>
              <a:rPr lang="en-US" altLang="en-US" baseline="-25000" dirty="0"/>
              <a:t>2</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b</a:t>
            </a:r>
            <a:r>
              <a:rPr lang="en-US" altLang="en-US" baseline="-25000" dirty="0">
                <a:cs typeface="Arial" panose="020B0604020202020204" pitchFamily="34" charset="0"/>
                <a:sym typeface="Symbol" panose="05050102010706020507" pitchFamily="18" charset="2"/>
              </a:rPr>
              <a:t>1</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F</a:t>
            </a:r>
            <a:r>
              <a:rPr lang="en-US" altLang="en-US" baseline="-25000" dirty="0"/>
              <a:t>2</a:t>
            </a:r>
            <a:r>
              <a:rPr lang="en-US" altLang="en-US" dirty="0"/>
              <a:t>) recognizes </a:t>
            </a:r>
            <a:r>
              <a:rPr lang="en-US" altLang="en-US" i="1" dirty="0"/>
              <a:t>A</a:t>
            </a:r>
            <a:r>
              <a:rPr lang="en-US" altLang="en-US" baseline="-25000" dirty="0"/>
              <a:t>2</a:t>
            </a:r>
            <a:r>
              <a:rPr lang="en-US" altLang="en-US" dirty="0"/>
              <a:t>.</a:t>
            </a:r>
          </a:p>
          <a:p>
            <a:r>
              <a:rPr lang="en-US" altLang="en-US" b="1" dirty="0"/>
              <a:t>UNION</a:t>
            </a:r>
            <a:r>
              <a:rPr lang="en-US" altLang="en-US" dirty="0"/>
              <a:t>: Construct </a:t>
            </a:r>
            <a:r>
              <a:rPr lang="en-US" altLang="en-US" i="1" dirty="0"/>
              <a:t>N</a:t>
            </a:r>
            <a:r>
              <a:rPr lang="en-US" altLang="en-US" dirty="0"/>
              <a:t> = (</a:t>
            </a:r>
            <a:r>
              <a:rPr lang="en-US" altLang="en-US" i="1" dirty="0"/>
              <a:t>Q</a:t>
            </a:r>
            <a:r>
              <a:rPr lang="en-US" altLang="en-US" dirty="0"/>
              <a:t>, </a:t>
            </a:r>
            <a:r>
              <a:rPr lang="el-GR" altLang="en-US" dirty="0">
                <a:cs typeface="Arial" panose="020B0604020202020204" pitchFamily="34" charset="0"/>
              </a:rPr>
              <a:t>Σ</a:t>
            </a:r>
            <a:r>
              <a:rPr lang="en-US" altLang="en-US" dirty="0">
                <a:cs typeface="Arial" panose="020B0604020202020204" pitchFamily="34" charset="0"/>
              </a:rPr>
              <a:t>, </a:t>
            </a:r>
            <a:r>
              <a:rPr lang="el-GR" altLang="en-US" i="1" dirty="0">
                <a:cs typeface="Arial" panose="020B0604020202020204" pitchFamily="34" charset="0"/>
                <a:sym typeface="Symbol" panose="05050102010706020507" pitchFamily="18" charset="2"/>
              </a:rPr>
              <a:t></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q</a:t>
            </a:r>
            <a:r>
              <a:rPr lang="en-US" altLang="en-US" baseline="-25000" dirty="0">
                <a:cs typeface="Arial" panose="020B0604020202020204" pitchFamily="34" charset="0"/>
                <a:sym typeface="Symbol" panose="05050102010706020507" pitchFamily="18" charset="2"/>
              </a:rPr>
              <a:t>0</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F</a:t>
            </a:r>
            <a:r>
              <a:rPr lang="en-US" altLang="en-US" dirty="0"/>
              <a:t>) to recognize </a:t>
            </a:r>
            <a:r>
              <a:rPr lang="en-US" altLang="en-US" i="1" dirty="0"/>
              <a:t>A</a:t>
            </a:r>
            <a:r>
              <a:rPr lang="en-US" altLang="en-US" baseline="-25000" dirty="0"/>
              <a:t>1</a:t>
            </a:r>
            <a:r>
              <a:rPr lang="en-US" altLang="en-US" dirty="0">
                <a:sym typeface="Symbol" panose="05050102010706020507" pitchFamily="18" charset="2"/>
              </a:rPr>
              <a:t></a:t>
            </a:r>
            <a:r>
              <a:rPr lang="en-US" altLang="en-US" baseline="-25000" dirty="0"/>
              <a:t> </a:t>
            </a:r>
            <a:r>
              <a:rPr lang="en-US" altLang="en-US" i="1" dirty="0"/>
              <a:t>A</a:t>
            </a:r>
            <a:r>
              <a:rPr lang="en-US" altLang="en-US" baseline="-25000" dirty="0"/>
              <a:t>2</a:t>
            </a:r>
            <a:r>
              <a:rPr lang="en-US" altLang="en-US" dirty="0"/>
              <a:t>.</a:t>
            </a:r>
          </a:p>
          <a:p>
            <a:pPr lvl="1"/>
            <a:r>
              <a:rPr lang="en-US" altLang="en-US" dirty="0"/>
              <a:t>Q = {</a:t>
            </a:r>
            <a:r>
              <a:rPr lang="en-US" altLang="en-US" i="1" dirty="0">
                <a:cs typeface="Arial" panose="020B0604020202020204" pitchFamily="34" charset="0"/>
                <a:sym typeface="Symbol" panose="05050102010706020507" pitchFamily="18" charset="2"/>
              </a:rPr>
              <a:t>q</a:t>
            </a:r>
            <a:r>
              <a:rPr lang="en-US" altLang="en-US" baseline="-25000" dirty="0">
                <a:cs typeface="Arial" panose="020B0604020202020204" pitchFamily="34" charset="0"/>
                <a:sym typeface="Symbol" panose="05050102010706020507" pitchFamily="18" charset="2"/>
              </a:rPr>
              <a:t>0</a:t>
            </a:r>
            <a:r>
              <a:rPr lang="en-US" altLang="en-US" dirty="0"/>
              <a:t>} </a:t>
            </a:r>
            <a:r>
              <a:rPr lang="en-US" altLang="en-US" dirty="0">
                <a:sym typeface="Symbol" panose="05050102010706020507" pitchFamily="18" charset="2"/>
              </a:rPr>
              <a:t> Q</a:t>
            </a:r>
            <a:r>
              <a:rPr lang="en-US" altLang="en-US" baseline="-25000" dirty="0">
                <a:sym typeface="Symbol" panose="05050102010706020507" pitchFamily="18" charset="2"/>
              </a:rPr>
              <a:t>1</a:t>
            </a:r>
            <a:r>
              <a:rPr lang="en-US" altLang="en-US" dirty="0">
                <a:sym typeface="Symbol" panose="05050102010706020507" pitchFamily="18" charset="2"/>
              </a:rPr>
              <a:t>  Q</a:t>
            </a:r>
            <a:r>
              <a:rPr lang="en-US" altLang="en-US" baseline="-25000" dirty="0">
                <a:sym typeface="Symbol" panose="05050102010706020507" pitchFamily="18" charset="2"/>
              </a:rPr>
              <a:t>2</a:t>
            </a:r>
            <a:r>
              <a:rPr lang="en-US" altLang="en-US" dirty="0"/>
              <a:t>.</a:t>
            </a:r>
          </a:p>
          <a:p>
            <a:pPr lvl="1"/>
            <a:r>
              <a:rPr lang="en-US" altLang="en-US" i="1" dirty="0">
                <a:cs typeface="Arial" panose="020B0604020202020204" pitchFamily="34" charset="0"/>
                <a:sym typeface="Symbol" panose="05050102010706020507" pitchFamily="18" charset="2"/>
              </a:rPr>
              <a:t>q</a:t>
            </a:r>
            <a:r>
              <a:rPr lang="en-US" altLang="en-US" baseline="-25000" dirty="0">
                <a:cs typeface="Arial" panose="020B0604020202020204" pitchFamily="34" charset="0"/>
                <a:sym typeface="Symbol" panose="05050102010706020507" pitchFamily="18" charset="2"/>
              </a:rPr>
              <a:t>0</a:t>
            </a:r>
            <a:r>
              <a:rPr lang="en-US" altLang="en-US" dirty="0">
                <a:cs typeface="Arial" panose="020B0604020202020204" pitchFamily="34" charset="0"/>
                <a:sym typeface="Symbol" panose="05050102010706020507" pitchFamily="18" charset="2"/>
              </a:rPr>
              <a:t> is the starting state.</a:t>
            </a:r>
          </a:p>
          <a:p>
            <a:pPr lvl="1"/>
            <a:r>
              <a:rPr lang="en-US" altLang="en-US" i="1" dirty="0">
                <a:cs typeface="Arial" panose="020B0604020202020204" pitchFamily="34" charset="0"/>
                <a:sym typeface="Symbol" panose="05050102010706020507" pitchFamily="18" charset="2"/>
              </a:rPr>
              <a:t>F</a:t>
            </a:r>
            <a:r>
              <a:rPr lang="en-US" altLang="en-US" dirty="0">
                <a:cs typeface="Arial" panose="020B0604020202020204" pitchFamily="34" charset="0"/>
                <a:sym typeface="Symbol" panose="05050102010706020507" pitchFamily="18" charset="2"/>
              </a:rPr>
              <a:t> = </a:t>
            </a:r>
            <a:r>
              <a:rPr lang="en-US" altLang="en-US" i="1" dirty="0">
                <a:cs typeface="Arial" panose="020B0604020202020204" pitchFamily="34" charset="0"/>
                <a:sym typeface="Symbol" panose="05050102010706020507" pitchFamily="18" charset="2"/>
              </a:rPr>
              <a:t>F</a:t>
            </a:r>
            <a:r>
              <a:rPr lang="en-US" altLang="en-US" baseline="-25000" dirty="0">
                <a:cs typeface="Arial" panose="020B0604020202020204" pitchFamily="34" charset="0"/>
                <a:sym typeface="Symbol" panose="05050102010706020507" pitchFamily="18" charset="2"/>
              </a:rPr>
              <a:t>1</a:t>
            </a:r>
            <a:r>
              <a:rPr lang="en-US" altLang="en-US" dirty="0">
                <a:cs typeface="Arial" panose="020B0604020202020204" pitchFamily="34" charset="0"/>
                <a:sym typeface="Symbol" panose="05050102010706020507" pitchFamily="18" charset="2"/>
              </a:rPr>
              <a:t> </a:t>
            </a:r>
            <a:r>
              <a:rPr lang="en-US" altLang="en-US" dirty="0">
                <a:sym typeface="Symbol" panose="05050102010706020507" pitchFamily="18" charset="2"/>
              </a:rPr>
              <a:t> </a:t>
            </a:r>
            <a:r>
              <a:rPr lang="en-US" altLang="en-US" i="1" dirty="0">
                <a:sym typeface="Symbol" panose="05050102010706020507" pitchFamily="18" charset="2"/>
              </a:rPr>
              <a:t>F</a:t>
            </a:r>
            <a:r>
              <a:rPr lang="en-US" altLang="en-US" baseline="-25000" dirty="0">
                <a:sym typeface="Symbol" panose="05050102010706020507" pitchFamily="18" charset="2"/>
              </a:rPr>
              <a:t>2</a:t>
            </a:r>
            <a:r>
              <a:rPr lang="en-US" altLang="en-US" dirty="0">
                <a:sym typeface="Symbol" panose="05050102010706020507" pitchFamily="18" charset="2"/>
              </a:rPr>
              <a:t>.</a:t>
            </a:r>
          </a:p>
          <a:p>
            <a:pPr lvl="1"/>
            <a:r>
              <a:rPr lang="en-US" altLang="en-US" dirty="0">
                <a:sym typeface="Symbol" panose="05050102010706020507" pitchFamily="18" charset="2"/>
              </a:rPr>
              <a:t>For any </a:t>
            </a:r>
            <a:r>
              <a:rPr lang="en-US" altLang="en-US" i="1" dirty="0">
                <a:sym typeface="Symbol" panose="05050102010706020507" pitchFamily="18" charset="2"/>
              </a:rPr>
              <a:t>q</a:t>
            </a:r>
            <a:r>
              <a:rPr lang="en-US" altLang="en-US" dirty="0">
                <a:sym typeface="Symbol" panose="05050102010706020507" pitchFamily="18" charset="2"/>
              </a:rPr>
              <a:t> </a:t>
            </a:r>
            <a:r>
              <a:rPr lang="en-US" altLang="en-US" i="1" dirty="0">
                <a:sym typeface="Symbol" panose="05050102010706020507" pitchFamily="18" charset="2"/>
              </a:rPr>
              <a:t>Q</a:t>
            </a:r>
            <a:r>
              <a:rPr lang="en-US" altLang="en-US" dirty="0">
                <a:sym typeface="Symbol" panose="05050102010706020507" pitchFamily="18" charset="2"/>
              </a:rPr>
              <a:t> and </a:t>
            </a:r>
            <a:r>
              <a:rPr lang="en-US" altLang="en-US" i="1" dirty="0">
                <a:sym typeface="Symbol" panose="05050102010706020507" pitchFamily="18" charset="2"/>
              </a:rPr>
              <a:t>a</a:t>
            </a:r>
            <a:r>
              <a:rPr lang="en-US" altLang="en-US" dirty="0">
                <a:sym typeface="Symbol" panose="05050102010706020507" pitchFamily="18" charset="2"/>
              </a:rPr>
              <a:t> </a:t>
            </a:r>
            <a:r>
              <a:rPr lang="el-GR" altLang="en-US" dirty="0">
                <a:cs typeface="Arial" panose="020B0604020202020204" pitchFamily="34" charset="0"/>
                <a:sym typeface="Symbol" panose="05050102010706020507" pitchFamily="18" charset="2"/>
              </a:rPr>
              <a:t>Σ</a:t>
            </a:r>
            <a:r>
              <a:rPr lang="en-US" altLang="en-US" baseline="-25000" dirty="0">
                <a:sym typeface="Symbol" panose="05050102010706020507" pitchFamily="18" charset="2"/>
              </a:rPr>
              <a:t></a:t>
            </a:r>
            <a:r>
              <a:rPr lang="en-US" altLang="en-US" dirty="0">
                <a:sym typeface="Symbol" panose="05050102010706020507" pitchFamily="18" charset="2"/>
              </a:rPr>
              <a:t>,</a:t>
            </a:r>
            <a:endParaRPr lang="en-US" altLang="en-US" dirty="0"/>
          </a:p>
        </p:txBody>
      </p:sp>
      <p:graphicFrame>
        <p:nvGraphicFramePr>
          <p:cNvPr id="5" name="Object 5">
            <a:extLst>
              <a:ext uri="{FF2B5EF4-FFF2-40B4-BE49-F238E27FC236}">
                <a16:creationId xmlns:a16="http://schemas.microsoft.com/office/drawing/2014/main" id="{39675454-9C8B-447A-91C5-3F90ADE7D7FB}"/>
              </a:ext>
            </a:extLst>
          </p:cNvPr>
          <p:cNvGraphicFramePr>
            <a:graphicFrameLocks noChangeAspect="1"/>
          </p:cNvGraphicFramePr>
          <p:nvPr>
            <p:extLst>
              <p:ext uri="{D42A27DB-BD31-4B8C-83A1-F6EECF244321}">
                <p14:modId xmlns:p14="http://schemas.microsoft.com/office/powerpoint/2010/main" val="3785001774"/>
              </p:ext>
            </p:extLst>
          </p:nvPr>
        </p:nvGraphicFramePr>
        <p:xfrm>
          <a:off x="894344" y="4114800"/>
          <a:ext cx="3733800" cy="1539875"/>
        </p:xfrm>
        <a:graphic>
          <a:graphicData uri="http://schemas.openxmlformats.org/presentationml/2006/ole">
            <mc:AlternateContent xmlns:mc="http://schemas.openxmlformats.org/markup-compatibility/2006">
              <mc:Choice xmlns:v="urn:schemas-microsoft-com:vml" Requires="v">
                <p:oleObj name="Equation" r:id="rId2" imgW="3504960" imgH="1358640" progId="Equation.3">
                  <p:embed/>
                </p:oleObj>
              </mc:Choice>
              <mc:Fallback>
                <p:oleObj name="Equation" r:id="rId2" imgW="3504960" imgH="1358640" progId="Equation.3">
                  <p:embed/>
                  <p:pic>
                    <p:nvPicPr>
                      <p:cNvPr id="1026"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4344" y="4114800"/>
                        <a:ext cx="3733800" cy="1539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6" name="Group 17">
            <a:extLst>
              <a:ext uri="{FF2B5EF4-FFF2-40B4-BE49-F238E27FC236}">
                <a16:creationId xmlns:a16="http://schemas.microsoft.com/office/drawing/2014/main" id="{68C54940-1B46-418D-A066-77FF08E6EDC3}"/>
              </a:ext>
            </a:extLst>
          </p:cNvPr>
          <p:cNvGrpSpPr>
            <a:grpSpLocks/>
          </p:cNvGrpSpPr>
          <p:nvPr/>
        </p:nvGrpSpPr>
        <p:grpSpPr bwMode="auto">
          <a:xfrm rot="10800000">
            <a:off x="5334000" y="2794000"/>
            <a:ext cx="1600200" cy="1193800"/>
            <a:chOff x="2488" y="1640"/>
            <a:chExt cx="1008" cy="752"/>
          </a:xfrm>
        </p:grpSpPr>
        <p:sp>
          <p:nvSpPr>
            <p:cNvPr id="7" name="Oval 7">
              <a:extLst>
                <a:ext uri="{FF2B5EF4-FFF2-40B4-BE49-F238E27FC236}">
                  <a16:creationId xmlns:a16="http://schemas.microsoft.com/office/drawing/2014/main" id="{2CF2599B-16D6-4BB7-B069-145DB1739168}"/>
                </a:ext>
              </a:extLst>
            </p:cNvPr>
            <p:cNvSpPr>
              <a:spLocks noChangeArrowheads="1"/>
            </p:cNvSpPr>
            <p:nvPr/>
          </p:nvSpPr>
          <p:spPr bwMode="auto">
            <a:xfrm>
              <a:off x="3120" y="1680"/>
              <a:ext cx="240" cy="240"/>
            </a:xfrm>
            <a:prstGeom prst="ellipse">
              <a:avLst/>
            </a:prstGeom>
            <a:noFill/>
            <a:ln w="38100" cmpd="dbl"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8" name="Oval 8">
              <a:extLst>
                <a:ext uri="{FF2B5EF4-FFF2-40B4-BE49-F238E27FC236}">
                  <a16:creationId xmlns:a16="http://schemas.microsoft.com/office/drawing/2014/main" id="{3FAD2983-9F50-4670-AE95-7FE59E6B7469}"/>
                </a:ext>
              </a:extLst>
            </p:cNvPr>
            <p:cNvSpPr>
              <a:spLocks noChangeArrowheads="1"/>
            </p:cNvSpPr>
            <p:nvPr/>
          </p:nvSpPr>
          <p:spPr bwMode="auto">
            <a:xfrm>
              <a:off x="2736" y="1680"/>
              <a:ext cx="240" cy="240"/>
            </a:xfrm>
            <a:prstGeom prst="ellipse">
              <a:avLst/>
            </a:prstGeom>
            <a:noFill/>
            <a:ln w="38100" cmpd="dbl"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9" name="Oval 9">
              <a:extLst>
                <a:ext uri="{FF2B5EF4-FFF2-40B4-BE49-F238E27FC236}">
                  <a16:creationId xmlns:a16="http://schemas.microsoft.com/office/drawing/2014/main" id="{1FADAEE5-1D76-4D53-9E88-F559B4435052}"/>
                </a:ext>
              </a:extLst>
            </p:cNvPr>
            <p:cNvSpPr>
              <a:spLocks noChangeArrowheads="1"/>
            </p:cNvSpPr>
            <p:nvPr/>
          </p:nvSpPr>
          <p:spPr bwMode="auto">
            <a:xfrm>
              <a:off x="2592" y="2016"/>
              <a:ext cx="240" cy="240"/>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rot="10800000" wrap="none" anchor="ct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n-US" altLang="en-US" sz="2000" i="1"/>
                <a:t>a</a:t>
              </a:r>
              <a:r>
                <a:rPr lang="en-US" altLang="en-US" sz="2000" baseline="-25000"/>
                <a:t>1</a:t>
              </a:r>
            </a:p>
          </p:txBody>
        </p:sp>
        <p:sp>
          <p:nvSpPr>
            <p:cNvPr id="10" name="Oval 10">
              <a:extLst>
                <a:ext uri="{FF2B5EF4-FFF2-40B4-BE49-F238E27FC236}">
                  <a16:creationId xmlns:a16="http://schemas.microsoft.com/office/drawing/2014/main" id="{33368D2E-A39E-4324-866E-BEE0D7B5C764}"/>
                </a:ext>
              </a:extLst>
            </p:cNvPr>
            <p:cNvSpPr>
              <a:spLocks noChangeArrowheads="1"/>
            </p:cNvSpPr>
            <p:nvPr/>
          </p:nvSpPr>
          <p:spPr bwMode="auto">
            <a:xfrm>
              <a:off x="2976" y="1920"/>
              <a:ext cx="144" cy="144"/>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11" name="Oval 13">
              <a:extLst>
                <a:ext uri="{FF2B5EF4-FFF2-40B4-BE49-F238E27FC236}">
                  <a16:creationId xmlns:a16="http://schemas.microsoft.com/office/drawing/2014/main" id="{FC229EDD-3946-45C0-A5CF-1A7B763E94AA}"/>
                </a:ext>
              </a:extLst>
            </p:cNvPr>
            <p:cNvSpPr>
              <a:spLocks noChangeArrowheads="1"/>
            </p:cNvSpPr>
            <p:nvPr/>
          </p:nvSpPr>
          <p:spPr bwMode="auto">
            <a:xfrm>
              <a:off x="3168" y="2016"/>
              <a:ext cx="144" cy="144"/>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12" name="Oval 14">
              <a:extLst>
                <a:ext uri="{FF2B5EF4-FFF2-40B4-BE49-F238E27FC236}">
                  <a16:creationId xmlns:a16="http://schemas.microsoft.com/office/drawing/2014/main" id="{1A5FBDAA-75AB-4EC4-B7E1-5800A89EF01D}"/>
                </a:ext>
              </a:extLst>
            </p:cNvPr>
            <p:cNvSpPr>
              <a:spLocks noChangeArrowheads="1"/>
            </p:cNvSpPr>
            <p:nvPr/>
          </p:nvSpPr>
          <p:spPr bwMode="auto">
            <a:xfrm>
              <a:off x="2976" y="2112"/>
              <a:ext cx="144" cy="144"/>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13" name="AutoShape 15">
              <a:extLst>
                <a:ext uri="{FF2B5EF4-FFF2-40B4-BE49-F238E27FC236}">
                  <a16:creationId xmlns:a16="http://schemas.microsoft.com/office/drawing/2014/main" id="{5827579A-4F79-439C-892E-9905C33C1A0B}"/>
                </a:ext>
              </a:extLst>
            </p:cNvPr>
            <p:cNvSpPr>
              <a:spLocks noChangeArrowheads="1"/>
            </p:cNvSpPr>
            <p:nvPr/>
          </p:nvSpPr>
          <p:spPr bwMode="auto">
            <a:xfrm>
              <a:off x="2488" y="1640"/>
              <a:ext cx="1008" cy="752"/>
            </a:xfrm>
            <a:prstGeom prst="roundRect">
              <a:avLst>
                <a:gd name="adj" fmla="val 16667"/>
              </a:avLst>
            </a:prstGeom>
            <a:noFill/>
            <a:ln w="28575"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14" name="Line 16">
              <a:extLst>
                <a:ext uri="{FF2B5EF4-FFF2-40B4-BE49-F238E27FC236}">
                  <a16:creationId xmlns:a16="http://schemas.microsoft.com/office/drawing/2014/main" id="{685BFEF2-F08A-4CFD-BD16-B11A8FCE3023}"/>
                </a:ext>
              </a:extLst>
            </p:cNvPr>
            <p:cNvSpPr>
              <a:spLocks noChangeShapeType="1"/>
            </p:cNvSpPr>
            <p:nvPr/>
          </p:nvSpPr>
          <p:spPr bwMode="auto">
            <a:xfrm flipV="1">
              <a:off x="2688" y="2256"/>
              <a:ext cx="0" cy="96"/>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grpSp>
      <p:grpSp>
        <p:nvGrpSpPr>
          <p:cNvPr id="15" name="Group 29">
            <a:extLst>
              <a:ext uri="{FF2B5EF4-FFF2-40B4-BE49-F238E27FC236}">
                <a16:creationId xmlns:a16="http://schemas.microsoft.com/office/drawing/2014/main" id="{13D01E0A-174A-4368-B523-F07A9946B67D}"/>
              </a:ext>
            </a:extLst>
          </p:cNvPr>
          <p:cNvGrpSpPr>
            <a:grpSpLocks/>
          </p:cNvGrpSpPr>
          <p:nvPr/>
        </p:nvGrpSpPr>
        <p:grpSpPr bwMode="auto">
          <a:xfrm rot="10800000">
            <a:off x="7264400" y="2794000"/>
            <a:ext cx="1752600" cy="1193800"/>
            <a:chOff x="4224" y="1680"/>
            <a:chExt cx="1104" cy="752"/>
          </a:xfrm>
        </p:grpSpPr>
        <p:sp>
          <p:nvSpPr>
            <p:cNvPr id="16" name="Oval 19">
              <a:extLst>
                <a:ext uri="{FF2B5EF4-FFF2-40B4-BE49-F238E27FC236}">
                  <a16:creationId xmlns:a16="http://schemas.microsoft.com/office/drawing/2014/main" id="{34355E52-CE68-47F6-B3AF-F46332760183}"/>
                </a:ext>
              </a:extLst>
            </p:cNvPr>
            <p:cNvSpPr>
              <a:spLocks noChangeArrowheads="1"/>
            </p:cNvSpPr>
            <p:nvPr/>
          </p:nvSpPr>
          <p:spPr bwMode="auto">
            <a:xfrm>
              <a:off x="4704" y="1720"/>
              <a:ext cx="240" cy="240"/>
            </a:xfrm>
            <a:prstGeom prst="ellipse">
              <a:avLst/>
            </a:prstGeom>
            <a:noFill/>
            <a:ln w="38100" cmpd="dbl"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17" name="Oval 20">
              <a:extLst>
                <a:ext uri="{FF2B5EF4-FFF2-40B4-BE49-F238E27FC236}">
                  <a16:creationId xmlns:a16="http://schemas.microsoft.com/office/drawing/2014/main" id="{45082CA5-73A1-428E-B17A-4CA2EB31F998}"/>
                </a:ext>
              </a:extLst>
            </p:cNvPr>
            <p:cNvSpPr>
              <a:spLocks noChangeArrowheads="1"/>
            </p:cNvSpPr>
            <p:nvPr/>
          </p:nvSpPr>
          <p:spPr bwMode="auto">
            <a:xfrm>
              <a:off x="4416" y="1720"/>
              <a:ext cx="240" cy="240"/>
            </a:xfrm>
            <a:prstGeom prst="ellipse">
              <a:avLst/>
            </a:prstGeom>
            <a:noFill/>
            <a:ln w="38100" cmpd="dbl"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18" name="Oval 21">
              <a:extLst>
                <a:ext uri="{FF2B5EF4-FFF2-40B4-BE49-F238E27FC236}">
                  <a16:creationId xmlns:a16="http://schemas.microsoft.com/office/drawing/2014/main" id="{2D7FE6A1-5096-4E3F-8708-972C1A1E30A3}"/>
                </a:ext>
              </a:extLst>
            </p:cNvPr>
            <p:cNvSpPr>
              <a:spLocks noChangeArrowheads="1"/>
            </p:cNvSpPr>
            <p:nvPr/>
          </p:nvSpPr>
          <p:spPr bwMode="auto">
            <a:xfrm>
              <a:off x="4328" y="2056"/>
              <a:ext cx="240" cy="240"/>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rot="10800000" wrap="none" anchor="ct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n-US" altLang="en-US" sz="2000" i="1"/>
                <a:t>b</a:t>
              </a:r>
              <a:r>
                <a:rPr lang="en-US" altLang="en-US" sz="2000" baseline="-25000"/>
                <a:t>1</a:t>
              </a:r>
            </a:p>
          </p:txBody>
        </p:sp>
        <p:sp>
          <p:nvSpPr>
            <p:cNvPr id="19" name="Oval 22">
              <a:extLst>
                <a:ext uri="{FF2B5EF4-FFF2-40B4-BE49-F238E27FC236}">
                  <a16:creationId xmlns:a16="http://schemas.microsoft.com/office/drawing/2014/main" id="{E265DB90-6867-4F40-BF0B-A910D5E3BA27}"/>
                </a:ext>
              </a:extLst>
            </p:cNvPr>
            <p:cNvSpPr>
              <a:spLocks noChangeArrowheads="1"/>
            </p:cNvSpPr>
            <p:nvPr/>
          </p:nvSpPr>
          <p:spPr bwMode="auto">
            <a:xfrm>
              <a:off x="5088" y="2016"/>
              <a:ext cx="144" cy="144"/>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20" name="Oval 23">
              <a:extLst>
                <a:ext uri="{FF2B5EF4-FFF2-40B4-BE49-F238E27FC236}">
                  <a16:creationId xmlns:a16="http://schemas.microsoft.com/office/drawing/2014/main" id="{6CB3D427-2099-4C6C-9879-55C7E65822E4}"/>
                </a:ext>
              </a:extLst>
            </p:cNvPr>
            <p:cNvSpPr>
              <a:spLocks noChangeArrowheads="1"/>
            </p:cNvSpPr>
            <p:nvPr/>
          </p:nvSpPr>
          <p:spPr bwMode="auto">
            <a:xfrm>
              <a:off x="4912" y="2120"/>
              <a:ext cx="144" cy="144"/>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21" name="Oval 24">
              <a:extLst>
                <a:ext uri="{FF2B5EF4-FFF2-40B4-BE49-F238E27FC236}">
                  <a16:creationId xmlns:a16="http://schemas.microsoft.com/office/drawing/2014/main" id="{88786746-8B3A-4429-881A-B0CCF05BD477}"/>
                </a:ext>
              </a:extLst>
            </p:cNvPr>
            <p:cNvSpPr>
              <a:spLocks noChangeArrowheads="1"/>
            </p:cNvSpPr>
            <p:nvPr/>
          </p:nvSpPr>
          <p:spPr bwMode="auto">
            <a:xfrm>
              <a:off x="4752" y="2208"/>
              <a:ext cx="144" cy="144"/>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22" name="AutoShape 25">
              <a:extLst>
                <a:ext uri="{FF2B5EF4-FFF2-40B4-BE49-F238E27FC236}">
                  <a16:creationId xmlns:a16="http://schemas.microsoft.com/office/drawing/2014/main" id="{F1AD71C5-4486-46C4-A592-95DDD9DB75A2}"/>
                </a:ext>
              </a:extLst>
            </p:cNvPr>
            <p:cNvSpPr>
              <a:spLocks noChangeArrowheads="1"/>
            </p:cNvSpPr>
            <p:nvPr/>
          </p:nvSpPr>
          <p:spPr bwMode="auto">
            <a:xfrm>
              <a:off x="4224" y="1680"/>
              <a:ext cx="1104" cy="752"/>
            </a:xfrm>
            <a:prstGeom prst="roundRect">
              <a:avLst>
                <a:gd name="adj" fmla="val 16667"/>
              </a:avLst>
            </a:prstGeom>
            <a:noFill/>
            <a:ln w="28575"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23" name="Line 26">
              <a:extLst>
                <a:ext uri="{FF2B5EF4-FFF2-40B4-BE49-F238E27FC236}">
                  <a16:creationId xmlns:a16="http://schemas.microsoft.com/office/drawing/2014/main" id="{59639795-29B1-46CE-89E4-87379546DF72}"/>
                </a:ext>
              </a:extLst>
            </p:cNvPr>
            <p:cNvSpPr>
              <a:spLocks noChangeShapeType="1"/>
            </p:cNvSpPr>
            <p:nvPr/>
          </p:nvSpPr>
          <p:spPr bwMode="auto">
            <a:xfrm flipV="1">
              <a:off x="4424" y="2296"/>
              <a:ext cx="0" cy="96"/>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24" name="Oval 27">
              <a:extLst>
                <a:ext uri="{FF2B5EF4-FFF2-40B4-BE49-F238E27FC236}">
                  <a16:creationId xmlns:a16="http://schemas.microsoft.com/office/drawing/2014/main" id="{6AF6C706-8D25-470D-A278-936C3590C9C3}"/>
                </a:ext>
              </a:extLst>
            </p:cNvPr>
            <p:cNvSpPr>
              <a:spLocks noChangeArrowheads="1"/>
            </p:cNvSpPr>
            <p:nvPr/>
          </p:nvSpPr>
          <p:spPr bwMode="auto">
            <a:xfrm>
              <a:off x="4992" y="1728"/>
              <a:ext cx="240" cy="240"/>
            </a:xfrm>
            <a:prstGeom prst="ellipse">
              <a:avLst/>
            </a:prstGeom>
            <a:noFill/>
            <a:ln w="38100" cmpd="dbl"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grpSp>
      <p:sp>
        <p:nvSpPr>
          <p:cNvPr id="25" name="Oval 31">
            <a:extLst>
              <a:ext uri="{FF2B5EF4-FFF2-40B4-BE49-F238E27FC236}">
                <a16:creationId xmlns:a16="http://schemas.microsoft.com/office/drawing/2014/main" id="{140F81F5-0696-4489-8128-4D673CADEE94}"/>
              </a:ext>
            </a:extLst>
          </p:cNvPr>
          <p:cNvSpPr>
            <a:spLocks noChangeArrowheads="1"/>
          </p:cNvSpPr>
          <p:nvPr/>
        </p:nvSpPr>
        <p:spPr bwMode="auto">
          <a:xfrm rot="10800000">
            <a:off x="5472113" y="5905500"/>
            <a:ext cx="381000" cy="381000"/>
          </a:xfrm>
          <a:prstGeom prst="ellipse">
            <a:avLst/>
          </a:prstGeom>
          <a:noFill/>
          <a:ln w="38100" cmpd="dbl"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26" name="Oval 32">
            <a:extLst>
              <a:ext uri="{FF2B5EF4-FFF2-40B4-BE49-F238E27FC236}">
                <a16:creationId xmlns:a16="http://schemas.microsoft.com/office/drawing/2014/main" id="{559803C9-6389-4ED8-9226-F079764E0072}"/>
              </a:ext>
            </a:extLst>
          </p:cNvPr>
          <p:cNvSpPr>
            <a:spLocks noChangeArrowheads="1"/>
          </p:cNvSpPr>
          <p:nvPr/>
        </p:nvSpPr>
        <p:spPr bwMode="auto">
          <a:xfrm rot="10800000">
            <a:off x="6081713" y="5905500"/>
            <a:ext cx="381000" cy="381000"/>
          </a:xfrm>
          <a:prstGeom prst="ellipse">
            <a:avLst/>
          </a:prstGeom>
          <a:noFill/>
          <a:ln w="38100" cmpd="dbl"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27" name="Oval 34">
            <a:extLst>
              <a:ext uri="{FF2B5EF4-FFF2-40B4-BE49-F238E27FC236}">
                <a16:creationId xmlns:a16="http://schemas.microsoft.com/office/drawing/2014/main" id="{87C029D0-4697-43B1-ACFA-9A65FC61E2E4}"/>
              </a:ext>
            </a:extLst>
          </p:cNvPr>
          <p:cNvSpPr>
            <a:spLocks noChangeArrowheads="1"/>
          </p:cNvSpPr>
          <p:nvPr/>
        </p:nvSpPr>
        <p:spPr bwMode="auto">
          <a:xfrm rot="10800000">
            <a:off x="5853113" y="5676900"/>
            <a:ext cx="228600" cy="228600"/>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28" name="Oval 35">
            <a:extLst>
              <a:ext uri="{FF2B5EF4-FFF2-40B4-BE49-F238E27FC236}">
                <a16:creationId xmlns:a16="http://schemas.microsoft.com/office/drawing/2014/main" id="{6C65B2B9-3B90-47D8-9229-4917FA1DF510}"/>
              </a:ext>
            </a:extLst>
          </p:cNvPr>
          <p:cNvSpPr>
            <a:spLocks noChangeArrowheads="1"/>
          </p:cNvSpPr>
          <p:nvPr/>
        </p:nvSpPr>
        <p:spPr bwMode="auto">
          <a:xfrm rot="10800000">
            <a:off x="5548313" y="5524500"/>
            <a:ext cx="228600" cy="228600"/>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29" name="Oval 36">
            <a:extLst>
              <a:ext uri="{FF2B5EF4-FFF2-40B4-BE49-F238E27FC236}">
                <a16:creationId xmlns:a16="http://schemas.microsoft.com/office/drawing/2014/main" id="{4BB3D0EC-A96A-4A1C-96BA-9B3DB7A06094}"/>
              </a:ext>
            </a:extLst>
          </p:cNvPr>
          <p:cNvSpPr>
            <a:spLocks noChangeArrowheads="1"/>
          </p:cNvSpPr>
          <p:nvPr/>
        </p:nvSpPr>
        <p:spPr bwMode="auto">
          <a:xfrm rot="10800000">
            <a:off x="5853113" y="5372100"/>
            <a:ext cx="228600" cy="228600"/>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30" name="AutoShape 37">
            <a:extLst>
              <a:ext uri="{FF2B5EF4-FFF2-40B4-BE49-F238E27FC236}">
                <a16:creationId xmlns:a16="http://schemas.microsoft.com/office/drawing/2014/main" id="{697C9764-4416-4B74-A7B2-2346C28B747F}"/>
              </a:ext>
            </a:extLst>
          </p:cNvPr>
          <p:cNvSpPr>
            <a:spLocks noChangeArrowheads="1"/>
          </p:cNvSpPr>
          <p:nvPr/>
        </p:nvSpPr>
        <p:spPr bwMode="auto">
          <a:xfrm rot="10800000">
            <a:off x="5257800" y="5156200"/>
            <a:ext cx="1600200" cy="1193800"/>
          </a:xfrm>
          <a:prstGeom prst="roundRect">
            <a:avLst>
              <a:gd name="adj" fmla="val 16667"/>
            </a:avLst>
          </a:prstGeom>
          <a:noFill/>
          <a:ln w="28575"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31" name="Oval 40">
            <a:extLst>
              <a:ext uri="{FF2B5EF4-FFF2-40B4-BE49-F238E27FC236}">
                <a16:creationId xmlns:a16="http://schemas.microsoft.com/office/drawing/2014/main" id="{B50BDDA2-9E78-4480-918A-93B5A58E2B07}"/>
              </a:ext>
            </a:extLst>
          </p:cNvPr>
          <p:cNvSpPr>
            <a:spLocks noChangeArrowheads="1"/>
          </p:cNvSpPr>
          <p:nvPr/>
        </p:nvSpPr>
        <p:spPr bwMode="auto">
          <a:xfrm rot="10800000">
            <a:off x="7696200" y="5905500"/>
            <a:ext cx="381000" cy="381000"/>
          </a:xfrm>
          <a:prstGeom prst="ellipse">
            <a:avLst/>
          </a:prstGeom>
          <a:noFill/>
          <a:ln w="38100" cmpd="dbl"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32" name="Oval 41">
            <a:extLst>
              <a:ext uri="{FF2B5EF4-FFF2-40B4-BE49-F238E27FC236}">
                <a16:creationId xmlns:a16="http://schemas.microsoft.com/office/drawing/2014/main" id="{2D344C18-F272-4E25-BBA4-0C1D276350C8}"/>
              </a:ext>
            </a:extLst>
          </p:cNvPr>
          <p:cNvSpPr>
            <a:spLocks noChangeArrowheads="1"/>
          </p:cNvSpPr>
          <p:nvPr/>
        </p:nvSpPr>
        <p:spPr bwMode="auto">
          <a:xfrm rot="10800000">
            <a:off x="8153400" y="5905500"/>
            <a:ext cx="381000" cy="381000"/>
          </a:xfrm>
          <a:prstGeom prst="ellipse">
            <a:avLst/>
          </a:prstGeom>
          <a:noFill/>
          <a:ln w="38100" cmpd="dbl"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33" name="Oval 43">
            <a:extLst>
              <a:ext uri="{FF2B5EF4-FFF2-40B4-BE49-F238E27FC236}">
                <a16:creationId xmlns:a16="http://schemas.microsoft.com/office/drawing/2014/main" id="{B940C4D8-D827-425F-8BF3-90A587961C8A}"/>
              </a:ext>
            </a:extLst>
          </p:cNvPr>
          <p:cNvSpPr>
            <a:spLocks noChangeArrowheads="1"/>
          </p:cNvSpPr>
          <p:nvPr/>
        </p:nvSpPr>
        <p:spPr bwMode="auto">
          <a:xfrm rot="10800000">
            <a:off x="7239000" y="5588000"/>
            <a:ext cx="228600" cy="228600"/>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34" name="Oval 44">
            <a:extLst>
              <a:ext uri="{FF2B5EF4-FFF2-40B4-BE49-F238E27FC236}">
                <a16:creationId xmlns:a16="http://schemas.microsoft.com/office/drawing/2014/main" id="{46EF29DA-5435-4C5C-B3CD-652890FD4BC8}"/>
              </a:ext>
            </a:extLst>
          </p:cNvPr>
          <p:cNvSpPr>
            <a:spLocks noChangeArrowheads="1"/>
          </p:cNvSpPr>
          <p:nvPr/>
        </p:nvSpPr>
        <p:spPr bwMode="auto">
          <a:xfrm rot="10800000">
            <a:off x="7518400" y="5422900"/>
            <a:ext cx="228600" cy="228600"/>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35" name="Oval 45">
            <a:extLst>
              <a:ext uri="{FF2B5EF4-FFF2-40B4-BE49-F238E27FC236}">
                <a16:creationId xmlns:a16="http://schemas.microsoft.com/office/drawing/2014/main" id="{BF22DEEB-3DA6-4797-8047-4E23DA63EF12}"/>
              </a:ext>
            </a:extLst>
          </p:cNvPr>
          <p:cNvSpPr>
            <a:spLocks noChangeArrowheads="1"/>
          </p:cNvSpPr>
          <p:nvPr/>
        </p:nvSpPr>
        <p:spPr bwMode="auto">
          <a:xfrm rot="10800000">
            <a:off x="7770813" y="5283200"/>
            <a:ext cx="228600" cy="228600"/>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36" name="AutoShape 46">
            <a:extLst>
              <a:ext uri="{FF2B5EF4-FFF2-40B4-BE49-F238E27FC236}">
                <a16:creationId xmlns:a16="http://schemas.microsoft.com/office/drawing/2014/main" id="{F39866AF-A26C-4BCD-9D2B-005C2773D6B5}"/>
              </a:ext>
            </a:extLst>
          </p:cNvPr>
          <p:cNvSpPr>
            <a:spLocks noChangeArrowheads="1"/>
          </p:cNvSpPr>
          <p:nvPr/>
        </p:nvSpPr>
        <p:spPr bwMode="auto">
          <a:xfrm rot="10800000">
            <a:off x="7086600" y="5156200"/>
            <a:ext cx="1752600" cy="1193800"/>
          </a:xfrm>
          <a:prstGeom prst="roundRect">
            <a:avLst>
              <a:gd name="adj" fmla="val 16667"/>
            </a:avLst>
          </a:prstGeom>
          <a:noFill/>
          <a:ln w="28575"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37" name="Oval 48">
            <a:extLst>
              <a:ext uri="{FF2B5EF4-FFF2-40B4-BE49-F238E27FC236}">
                <a16:creationId xmlns:a16="http://schemas.microsoft.com/office/drawing/2014/main" id="{935E1388-8703-47AC-B252-06735F25459C}"/>
              </a:ext>
            </a:extLst>
          </p:cNvPr>
          <p:cNvSpPr>
            <a:spLocks noChangeArrowheads="1"/>
          </p:cNvSpPr>
          <p:nvPr/>
        </p:nvSpPr>
        <p:spPr bwMode="auto">
          <a:xfrm rot="10800000">
            <a:off x="7239000" y="5892800"/>
            <a:ext cx="381000" cy="381000"/>
          </a:xfrm>
          <a:prstGeom prst="ellipse">
            <a:avLst/>
          </a:prstGeom>
          <a:noFill/>
          <a:ln w="38100" cmpd="dbl"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38" name="AutoShape 50">
            <a:extLst>
              <a:ext uri="{FF2B5EF4-FFF2-40B4-BE49-F238E27FC236}">
                <a16:creationId xmlns:a16="http://schemas.microsoft.com/office/drawing/2014/main" id="{19BE6C63-0F1D-454A-8780-37FD091BA3DB}"/>
              </a:ext>
            </a:extLst>
          </p:cNvPr>
          <p:cNvSpPr>
            <a:spLocks noChangeArrowheads="1"/>
          </p:cNvSpPr>
          <p:nvPr/>
        </p:nvSpPr>
        <p:spPr bwMode="auto">
          <a:xfrm>
            <a:off x="5105400" y="4191000"/>
            <a:ext cx="3886200" cy="2286000"/>
          </a:xfrm>
          <a:prstGeom prst="roundRect">
            <a:avLst>
              <a:gd name="adj" fmla="val 16667"/>
            </a:avLst>
          </a:prstGeom>
          <a:noFill/>
          <a:ln w="2857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39" name="Oval 51">
            <a:extLst>
              <a:ext uri="{FF2B5EF4-FFF2-40B4-BE49-F238E27FC236}">
                <a16:creationId xmlns:a16="http://schemas.microsoft.com/office/drawing/2014/main" id="{8F36AEAA-ACB5-4F48-8C6E-D63C74FE2EEC}"/>
              </a:ext>
            </a:extLst>
          </p:cNvPr>
          <p:cNvSpPr>
            <a:spLocks noChangeArrowheads="1"/>
          </p:cNvSpPr>
          <p:nvPr/>
        </p:nvSpPr>
        <p:spPr bwMode="auto">
          <a:xfrm>
            <a:off x="7277100" y="4470400"/>
            <a:ext cx="431800" cy="406400"/>
          </a:xfrm>
          <a:prstGeom prst="ellipse">
            <a:avLst/>
          </a:prstGeom>
          <a:noFill/>
          <a:ln w="2857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n-US" altLang="en-US" sz="2000" i="1"/>
              <a:t>q</a:t>
            </a:r>
            <a:r>
              <a:rPr lang="en-US" altLang="en-US" sz="2000" baseline="-25000"/>
              <a:t>0</a:t>
            </a:r>
          </a:p>
        </p:txBody>
      </p:sp>
      <p:sp>
        <p:nvSpPr>
          <p:cNvPr id="40" name="Oval 33">
            <a:extLst>
              <a:ext uri="{FF2B5EF4-FFF2-40B4-BE49-F238E27FC236}">
                <a16:creationId xmlns:a16="http://schemas.microsoft.com/office/drawing/2014/main" id="{AB47D022-8CC6-4285-B310-46A9EB4A7953}"/>
              </a:ext>
            </a:extLst>
          </p:cNvPr>
          <p:cNvSpPr>
            <a:spLocks noChangeArrowheads="1"/>
          </p:cNvSpPr>
          <p:nvPr/>
        </p:nvSpPr>
        <p:spPr bwMode="auto">
          <a:xfrm rot="10800000">
            <a:off x="6310313" y="5372100"/>
            <a:ext cx="381000" cy="381000"/>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rot="10800000" wrap="none" anchor="ct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n-US" altLang="en-US" sz="2000" i="1"/>
              <a:t>a</a:t>
            </a:r>
            <a:r>
              <a:rPr lang="en-US" altLang="en-US" sz="2000" baseline="-25000"/>
              <a:t>1</a:t>
            </a:r>
          </a:p>
        </p:txBody>
      </p:sp>
      <p:cxnSp>
        <p:nvCxnSpPr>
          <p:cNvPr id="41" name="AutoShape 53">
            <a:extLst>
              <a:ext uri="{FF2B5EF4-FFF2-40B4-BE49-F238E27FC236}">
                <a16:creationId xmlns:a16="http://schemas.microsoft.com/office/drawing/2014/main" id="{FCD61F1E-CCDB-491E-8E66-97EC82DED0AB}"/>
              </a:ext>
            </a:extLst>
          </p:cNvPr>
          <p:cNvCxnSpPr>
            <a:cxnSpLocks noChangeShapeType="1"/>
            <a:stCxn id="39" idx="2"/>
            <a:endCxn id="40" idx="4"/>
          </p:cNvCxnSpPr>
          <p:nvPr/>
        </p:nvCxnSpPr>
        <p:spPr bwMode="auto">
          <a:xfrm rot="10800000" flipV="1">
            <a:off x="6500813" y="4673600"/>
            <a:ext cx="762000" cy="688975"/>
          </a:xfrm>
          <a:prstGeom prst="curvedConnector2">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sp>
        <p:nvSpPr>
          <p:cNvPr id="42" name="Oval 42">
            <a:extLst>
              <a:ext uri="{FF2B5EF4-FFF2-40B4-BE49-F238E27FC236}">
                <a16:creationId xmlns:a16="http://schemas.microsoft.com/office/drawing/2014/main" id="{2F02E31B-36C1-4154-BCF0-9194BDFE34AC}"/>
              </a:ext>
            </a:extLst>
          </p:cNvPr>
          <p:cNvSpPr>
            <a:spLocks noChangeArrowheads="1"/>
          </p:cNvSpPr>
          <p:nvPr/>
        </p:nvSpPr>
        <p:spPr bwMode="auto">
          <a:xfrm rot="10800000">
            <a:off x="8293100" y="5372100"/>
            <a:ext cx="381000" cy="381000"/>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rot="10800000" wrap="none" anchor="ct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n-US" altLang="en-US" sz="2000" i="1"/>
              <a:t>b</a:t>
            </a:r>
            <a:r>
              <a:rPr lang="en-US" altLang="en-US" sz="2000" baseline="-25000"/>
              <a:t>1</a:t>
            </a:r>
          </a:p>
        </p:txBody>
      </p:sp>
      <p:cxnSp>
        <p:nvCxnSpPr>
          <p:cNvPr id="43" name="AutoShape 54">
            <a:extLst>
              <a:ext uri="{FF2B5EF4-FFF2-40B4-BE49-F238E27FC236}">
                <a16:creationId xmlns:a16="http://schemas.microsoft.com/office/drawing/2014/main" id="{4CDDF4E5-BC43-4843-873D-7EF884800AEC}"/>
              </a:ext>
            </a:extLst>
          </p:cNvPr>
          <p:cNvCxnSpPr>
            <a:cxnSpLocks noChangeShapeType="1"/>
            <a:stCxn id="39" idx="6"/>
            <a:endCxn id="42" idx="4"/>
          </p:cNvCxnSpPr>
          <p:nvPr/>
        </p:nvCxnSpPr>
        <p:spPr bwMode="auto">
          <a:xfrm>
            <a:off x="7723188" y="4673600"/>
            <a:ext cx="760412" cy="688975"/>
          </a:xfrm>
          <a:prstGeom prst="curvedConnector2">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sp>
        <p:nvSpPr>
          <p:cNvPr id="44" name="Text Box 55">
            <a:extLst>
              <a:ext uri="{FF2B5EF4-FFF2-40B4-BE49-F238E27FC236}">
                <a16:creationId xmlns:a16="http://schemas.microsoft.com/office/drawing/2014/main" id="{213E8088-1AD9-4A5C-AD40-94C61CE3787A}"/>
              </a:ext>
            </a:extLst>
          </p:cNvPr>
          <p:cNvSpPr txBox="1">
            <a:spLocks noChangeArrowheads="1"/>
          </p:cNvSpPr>
          <p:nvPr/>
        </p:nvSpPr>
        <p:spPr bwMode="auto">
          <a:xfrm>
            <a:off x="6477000" y="4500563"/>
            <a:ext cx="45720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l-GR" altLang="en-US" sz="2200" i="1"/>
              <a:t></a:t>
            </a:r>
            <a:endParaRPr lang="en-US" altLang="en-US" sz="2200" i="1"/>
          </a:p>
        </p:txBody>
      </p:sp>
      <p:sp>
        <p:nvSpPr>
          <p:cNvPr id="45" name="Text Box 56">
            <a:extLst>
              <a:ext uri="{FF2B5EF4-FFF2-40B4-BE49-F238E27FC236}">
                <a16:creationId xmlns:a16="http://schemas.microsoft.com/office/drawing/2014/main" id="{C2C316CE-B09C-4DF2-B689-05A98A6A9409}"/>
              </a:ext>
            </a:extLst>
          </p:cNvPr>
          <p:cNvSpPr txBox="1">
            <a:spLocks noChangeArrowheads="1"/>
          </p:cNvSpPr>
          <p:nvPr/>
        </p:nvSpPr>
        <p:spPr bwMode="auto">
          <a:xfrm>
            <a:off x="8064500" y="4521200"/>
            <a:ext cx="4572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l-GR" altLang="en-US" sz="2200" i="1"/>
              <a:t></a:t>
            </a:r>
            <a:endParaRPr lang="en-US" altLang="en-US" sz="2200" i="1"/>
          </a:p>
        </p:txBody>
      </p:sp>
      <p:sp>
        <p:nvSpPr>
          <p:cNvPr id="46" name="Line 58">
            <a:extLst>
              <a:ext uri="{FF2B5EF4-FFF2-40B4-BE49-F238E27FC236}">
                <a16:creationId xmlns:a16="http://schemas.microsoft.com/office/drawing/2014/main" id="{27335026-35C1-4BDC-995A-ACF4E805DB09}"/>
              </a:ext>
            </a:extLst>
          </p:cNvPr>
          <p:cNvSpPr>
            <a:spLocks noChangeShapeType="1"/>
          </p:cNvSpPr>
          <p:nvPr/>
        </p:nvSpPr>
        <p:spPr bwMode="auto">
          <a:xfrm>
            <a:off x="7493000" y="4241800"/>
            <a:ext cx="0" cy="228600"/>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wrap="none" anchor="ctr"/>
          <a:lstStyle/>
          <a:p>
            <a:endParaRPr lang="en-US"/>
          </a:p>
        </p:txBody>
      </p:sp>
      <p:sp>
        <p:nvSpPr>
          <p:cNvPr id="47" name="Text Box 59">
            <a:extLst>
              <a:ext uri="{FF2B5EF4-FFF2-40B4-BE49-F238E27FC236}">
                <a16:creationId xmlns:a16="http://schemas.microsoft.com/office/drawing/2014/main" id="{09F7E381-E8E8-4C89-872A-B0E9ED2AF0C2}"/>
              </a:ext>
            </a:extLst>
          </p:cNvPr>
          <p:cNvSpPr txBox="1">
            <a:spLocks noChangeArrowheads="1"/>
          </p:cNvSpPr>
          <p:nvPr/>
        </p:nvSpPr>
        <p:spPr bwMode="auto">
          <a:xfrm>
            <a:off x="4991100" y="2566988"/>
            <a:ext cx="4572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n-US" altLang="en-US" sz="1800" b="1" i="1"/>
              <a:t>N</a:t>
            </a:r>
            <a:r>
              <a:rPr lang="en-US" altLang="en-US" sz="1800" b="1" baseline="-25000"/>
              <a:t>1</a:t>
            </a:r>
          </a:p>
        </p:txBody>
      </p:sp>
      <p:sp>
        <p:nvSpPr>
          <p:cNvPr id="48" name="Text Box 60">
            <a:extLst>
              <a:ext uri="{FF2B5EF4-FFF2-40B4-BE49-F238E27FC236}">
                <a16:creationId xmlns:a16="http://schemas.microsoft.com/office/drawing/2014/main" id="{3CA6A8A8-E57B-4921-BD9A-A76F4583FA1F}"/>
              </a:ext>
            </a:extLst>
          </p:cNvPr>
          <p:cNvSpPr txBox="1">
            <a:spLocks noChangeArrowheads="1"/>
          </p:cNvSpPr>
          <p:nvPr/>
        </p:nvSpPr>
        <p:spPr bwMode="auto">
          <a:xfrm>
            <a:off x="6934200" y="2541588"/>
            <a:ext cx="4572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n-US" altLang="en-US" sz="1800" b="1" i="1"/>
              <a:t>N</a:t>
            </a:r>
            <a:r>
              <a:rPr lang="en-US" altLang="en-US" sz="1800" b="1" baseline="-25000"/>
              <a:t>2</a:t>
            </a:r>
          </a:p>
        </p:txBody>
      </p:sp>
      <p:sp>
        <p:nvSpPr>
          <p:cNvPr id="49" name="Text Box 61">
            <a:extLst>
              <a:ext uri="{FF2B5EF4-FFF2-40B4-BE49-F238E27FC236}">
                <a16:creationId xmlns:a16="http://schemas.microsoft.com/office/drawing/2014/main" id="{DD7A2E87-9813-4874-AE5B-542E55773E58}"/>
              </a:ext>
            </a:extLst>
          </p:cNvPr>
          <p:cNvSpPr txBox="1">
            <a:spLocks noChangeArrowheads="1"/>
          </p:cNvSpPr>
          <p:nvPr/>
        </p:nvSpPr>
        <p:spPr bwMode="auto">
          <a:xfrm>
            <a:off x="4864100" y="4038600"/>
            <a:ext cx="457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n-US" altLang="en-US" sz="1800" b="1" i="1"/>
              <a:t>N</a:t>
            </a:r>
            <a:endParaRPr lang="en-US" altLang="en-US" sz="1800" b="1" baseline="-25000"/>
          </a:p>
        </p:txBody>
      </p:sp>
    </p:spTree>
    <p:extLst>
      <p:ext uri="{BB962C8B-B14F-4D97-AF65-F5344CB8AC3E}">
        <p14:creationId xmlns:p14="http://schemas.microsoft.com/office/powerpoint/2010/main" val="3060571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9"/>
                                        </p:tgtEl>
                                        <p:attrNameLst>
                                          <p:attrName>style.visibility</p:attrName>
                                        </p:attrNameLst>
                                      </p:cBhvr>
                                      <p:to>
                                        <p:strVal val="visible"/>
                                      </p:to>
                                    </p:set>
                                  </p:childTnLst>
                                </p:cTn>
                              </p:par>
                            </p:childTnLst>
                          </p:cTn>
                        </p:par>
                        <p:par>
                          <p:cTn id="43" fill="hold">
                            <p:stCondLst>
                              <p:cond delay="0"/>
                            </p:stCondLst>
                            <p:childTnLst>
                              <p:par>
                                <p:cTn id="44" presetID="1" presetClass="entr" presetSubtype="0" fill="hold" grpId="0" nodeType="afterEffect">
                                  <p:stCondLst>
                                    <p:cond delay="0"/>
                                  </p:stCondLst>
                                  <p:childTnLst>
                                    <p:set>
                                      <p:cBhvr>
                                        <p:cTn id="45" dur="1" fill="hold">
                                          <p:stCondLst>
                                            <p:cond delay="0"/>
                                          </p:stCondLst>
                                        </p:cTn>
                                        <p:tgtEl>
                                          <p:spTgt spid="46"/>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nodeType="clickEffect">
                                  <p:stCondLst>
                                    <p:cond delay="0"/>
                                  </p:stCondLst>
                                  <p:childTnLst>
                                    <p:set>
                                      <p:cBhvr>
                                        <p:cTn id="49" dur="1" fill="hold">
                                          <p:stCondLst>
                                            <p:cond delay="0"/>
                                          </p:stCondLst>
                                        </p:cTn>
                                        <p:tgtEl>
                                          <p:spTgt spid="41"/>
                                        </p:tgtEl>
                                        <p:attrNameLst>
                                          <p:attrName>style.visibility</p:attrName>
                                        </p:attrNameLst>
                                      </p:cBhvr>
                                      <p:to>
                                        <p:strVal val="visible"/>
                                      </p:to>
                                    </p:set>
                                  </p:childTnLst>
                                </p:cTn>
                              </p:par>
                            </p:childTnLst>
                          </p:cTn>
                        </p:par>
                        <p:par>
                          <p:cTn id="50" fill="hold">
                            <p:stCondLst>
                              <p:cond delay="0"/>
                            </p:stCondLst>
                            <p:childTnLst>
                              <p:par>
                                <p:cTn id="51" presetID="1" presetClass="entr" presetSubtype="0" fill="hold" grpId="0" nodeType="afterEffect">
                                  <p:stCondLst>
                                    <p:cond delay="0"/>
                                  </p:stCondLst>
                                  <p:childTnLst>
                                    <p:set>
                                      <p:cBhvr>
                                        <p:cTn id="52" dur="1" fill="hold">
                                          <p:stCondLst>
                                            <p:cond delay="0"/>
                                          </p:stCondLst>
                                        </p:cTn>
                                        <p:tgtEl>
                                          <p:spTgt spid="44"/>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43"/>
                                        </p:tgtEl>
                                        <p:attrNameLst>
                                          <p:attrName>style.visibility</p:attrName>
                                        </p:attrNameLst>
                                      </p:cBhvr>
                                      <p:to>
                                        <p:strVal val="visible"/>
                                      </p:to>
                                    </p:set>
                                  </p:childTnLst>
                                </p:cTn>
                              </p:par>
                            </p:childTnLst>
                          </p:cTn>
                        </p:par>
                        <p:par>
                          <p:cTn id="57" fill="hold">
                            <p:stCondLst>
                              <p:cond delay="0"/>
                            </p:stCondLst>
                            <p:childTnLst>
                              <p:par>
                                <p:cTn id="58" presetID="1" presetClass="entr" presetSubtype="0" fill="hold" grpId="0" nodeType="afterEffect">
                                  <p:stCondLst>
                                    <p:cond delay="0"/>
                                  </p:stCondLst>
                                  <p:childTnLst>
                                    <p:set>
                                      <p:cBhvr>
                                        <p:cTn id="59"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40" grpId="0" animBg="1"/>
      <p:bldP spid="42" grpId="0" animBg="1"/>
      <p:bldP spid="44" grpId="0"/>
      <p:bldP spid="45" grpId="0"/>
      <p:bldP spid="46" grpId="0" animBg="1"/>
      <p:bldP spid="4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BD84F88-77AF-43B2-8244-FBD590823661}"/>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22843509-0AC7-423A-BB83-275A9622B2E0}"/>
              </a:ext>
            </a:extLst>
          </p:cNvPr>
          <p:cNvSpPr>
            <a:spLocks noGrp="1"/>
          </p:cNvSpPr>
          <p:nvPr>
            <p:ph type="body" sz="quarter" idx="12"/>
          </p:nvPr>
        </p:nvSpPr>
        <p:spPr/>
        <p:txBody>
          <a:bodyPr/>
          <a:lstStyle/>
          <a:p>
            <a:r>
              <a:rPr lang="en-US" dirty="0"/>
              <a:t>Closure Under Regular Operations</a:t>
            </a:r>
          </a:p>
        </p:txBody>
      </p:sp>
      <p:sp>
        <p:nvSpPr>
          <p:cNvPr id="4" name="Rectangle 3">
            <a:extLst>
              <a:ext uri="{FF2B5EF4-FFF2-40B4-BE49-F238E27FC236}">
                <a16:creationId xmlns:a16="http://schemas.microsoft.com/office/drawing/2014/main" id="{45E99ADA-9E87-4ACE-A081-FE3D9FCA4B9E}"/>
              </a:ext>
            </a:extLst>
          </p:cNvPr>
          <p:cNvSpPr txBox="1">
            <a:spLocks noChangeArrowheads="1"/>
          </p:cNvSpPr>
          <p:nvPr/>
        </p:nvSpPr>
        <p:spPr>
          <a:xfrm>
            <a:off x="152400" y="914400"/>
            <a:ext cx="8991600" cy="3124200"/>
          </a:xfrm>
          <a:prstGeom prst="rect">
            <a:avLst/>
          </a:prstGeom>
        </p:spPr>
        <p:txBody>
          <a:bodyPr/>
          <a:lst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0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4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4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a:lstStyle>
          <a:p>
            <a:r>
              <a:rPr lang="en-US" altLang="en-US" dirty="0"/>
              <a:t>Let,</a:t>
            </a:r>
          </a:p>
          <a:p>
            <a:pPr lvl="1"/>
            <a:r>
              <a:rPr lang="en-US" altLang="en-US" i="1" dirty="0"/>
              <a:t>N</a:t>
            </a:r>
            <a:r>
              <a:rPr lang="en-US" altLang="en-US" baseline="-25000" dirty="0"/>
              <a:t>1</a:t>
            </a:r>
            <a:r>
              <a:rPr lang="en-US" altLang="en-US" dirty="0"/>
              <a:t> = (</a:t>
            </a:r>
            <a:r>
              <a:rPr lang="en-US" altLang="en-US" i="1" dirty="0"/>
              <a:t>Q</a:t>
            </a:r>
            <a:r>
              <a:rPr lang="en-US" altLang="en-US" baseline="-25000" dirty="0"/>
              <a:t>1</a:t>
            </a:r>
            <a:r>
              <a:rPr lang="en-US" altLang="en-US" dirty="0"/>
              <a:t>, </a:t>
            </a:r>
            <a:r>
              <a:rPr lang="el-GR" altLang="en-US" dirty="0">
                <a:cs typeface="Arial" panose="020B0604020202020204" pitchFamily="34" charset="0"/>
              </a:rPr>
              <a:t>Σ</a:t>
            </a:r>
            <a:r>
              <a:rPr lang="en-US" altLang="en-US" dirty="0">
                <a:cs typeface="Arial" panose="020B0604020202020204" pitchFamily="34" charset="0"/>
              </a:rPr>
              <a:t>, </a:t>
            </a:r>
            <a:r>
              <a:rPr lang="el-GR" altLang="en-US" i="1" dirty="0">
                <a:cs typeface="Arial" panose="020B0604020202020204" pitchFamily="34" charset="0"/>
                <a:sym typeface="Symbol" panose="05050102010706020507" pitchFamily="18" charset="2"/>
              </a:rPr>
              <a:t></a:t>
            </a:r>
            <a:r>
              <a:rPr lang="en-US" altLang="en-US" baseline="-25000" dirty="0"/>
              <a:t>1</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a</a:t>
            </a:r>
            <a:r>
              <a:rPr lang="en-US" altLang="en-US" baseline="-25000" dirty="0">
                <a:cs typeface="Arial" panose="020B0604020202020204" pitchFamily="34" charset="0"/>
                <a:sym typeface="Symbol" panose="05050102010706020507" pitchFamily="18" charset="2"/>
              </a:rPr>
              <a:t>1</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F</a:t>
            </a:r>
            <a:r>
              <a:rPr lang="en-US" altLang="en-US" baseline="-25000" dirty="0"/>
              <a:t>1</a:t>
            </a:r>
            <a:r>
              <a:rPr lang="en-US" altLang="en-US" dirty="0"/>
              <a:t>) recognizes </a:t>
            </a:r>
            <a:r>
              <a:rPr lang="en-US" altLang="en-US" i="1" dirty="0"/>
              <a:t>A</a:t>
            </a:r>
            <a:r>
              <a:rPr lang="en-US" altLang="en-US" baseline="-25000" dirty="0"/>
              <a:t>1</a:t>
            </a:r>
            <a:r>
              <a:rPr lang="en-US" altLang="en-US" dirty="0"/>
              <a:t>.</a:t>
            </a:r>
          </a:p>
          <a:p>
            <a:pPr lvl="1"/>
            <a:r>
              <a:rPr lang="en-US" altLang="en-US" i="1" dirty="0"/>
              <a:t>N</a:t>
            </a:r>
            <a:r>
              <a:rPr lang="en-US" altLang="en-US" baseline="-25000" dirty="0"/>
              <a:t>2 </a:t>
            </a:r>
            <a:r>
              <a:rPr lang="en-US" altLang="en-US" dirty="0"/>
              <a:t>= (</a:t>
            </a:r>
            <a:r>
              <a:rPr lang="en-US" altLang="en-US" i="1" dirty="0"/>
              <a:t>Q</a:t>
            </a:r>
            <a:r>
              <a:rPr lang="en-US" altLang="en-US" baseline="-25000" dirty="0"/>
              <a:t>2</a:t>
            </a:r>
            <a:r>
              <a:rPr lang="en-US" altLang="en-US" dirty="0"/>
              <a:t>, </a:t>
            </a:r>
            <a:r>
              <a:rPr lang="el-GR" altLang="en-US" dirty="0">
                <a:cs typeface="Arial" panose="020B0604020202020204" pitchFamily="34" charset="0"/>
              </a:rPr>
              <a:t>Σ</a:t>
            </a:r>
            <a:r>
              <a:rPr lang="en-US" altLang="en-US" dirty="0">
                <a:cs typeface="Arial" panose="020B0604020202020204" pitchFamily="34" charset="0"/>
              </a:rPr>
              <a:t>, </a:t>
            </a:r>
            <a:r>
              <a:rPr lang="el-GR" altLang="en-US" i="1" dirty="0">
                <a:cs typeface="Arial" panose="020B0604020202020204" pitchFamily="34" charset="0"/>
                <a:sym typeface="Symbol" panose="05050102010706020507" pitchFamily="18" charset="2"/>
              </a:rPr>
              <a:t></a:t>
            </a:r>
            <a:r>
              <a:rPr lang="en-US" altLang="en-US" baseline="-25000" dirty="0"/>
              <a:t>2</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b</a:t>
            </a:r>
            <a:r>
              <a:rPr lang="en-US" altLang="en-US" baseline="-25000" dirty="0">
                <a:cs typeface="Arial" panose="020B0604020202020204" pitchFamily="34" charset="0"/>
                <a:sym typeface="Symbol" panose="05050102010706020507" pitchFamily="18" charset="2"/>
              </a:rPr>
              <a:t>1</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F</a:t>
            </a:r>
            <a:r>
              <a:rPr lang="en-US" altLang="en-US" baseline="-25000" dirty="0"/>
              <a:t>2</a:t>
            </a:r>
            <a:r>
              <a:rPr lang="en-US" altLang="en-US" dirty="0"/>
              <a:t>) recognizes </a:t>
            </a:r>
            <a:r>
              <a:rPr lang="en-US" altLang="en-US" i="1" dirty="0"/>
              <a:t>A</a:t>
            </a:r>
            <a:r>
              <a:rPr lang="en-US" altLang="en-US" baseline="-25000" dirty="0"/>
              <a:t>2</a:t>
            </a:r>
            <a:r>
              <a:rPr lang="en-US" altLang="en-US" dirty="0"/>
              <a:t>.</a:t>
            </a:r>
          </a:p>
          <a:p>
            <a:r>
              <a:rPr lang="en-US" altLang="en-US" b="1" dirty="0"/>
              <a:t>CONCATENATION</a:t>
            </a:r>
            <a:r>
              <a:rPr lang="en-US" altLang="en-US" dirty="0"/>
              <a:t>: Construct </a:t>
            </a:r>
            <a:r>
              <a:rPr lang="en-US" altLang="en-US" i="1" dirty="0"/>
              <a:t>N</a:t>
            </a:r>
            <a:r>
              <a:rPr lang="en-US" altLang="en-US" dirty="0"/>
              <a:t> = (</a:t>
            </a:r>
            <a:r>
              <a:rPr lang="en-US" altLang="en-US" i="1" dirty="0"/>
              <a:t>Q</a:t>
            </a:r>
            <a:r>
              <a:rPr lang="en-US" altLang="en-US" dirty="0"/>
              <a:t>, </a:t>
            </a:r>
            <a:r>
              <a:rPr lang="el-GR" altLang="en-US" dirty="0">
                <a:cs typeface="Arial" panose="020B0604020202020204" pitchFamily="34" charset="0"/>
              </a:rPr>
              <a:t>Σ</a:t>
            </a:r>
            <a:r>
              <a:rPr lang="en-US" altLang="en-US" dirty="0">
                <a:cs typeface="Arial" panose="020B0604020202020204" pitchFamily="34" charset="0"/>
              </a:rPr>
              <a:t>, </a:t>
            </a:r>
            <a:r>
              <a:rPr lang="el-GR" altLang="en-US" i="1" dirty="0">
                <a:cs typeface="Arial" panose="020B0604020202020204" pitchFamily="34" charset="0"/>
                <a:sym typeface="Symbol" panose="05050102010706020507" pitchFamily="18" charset="2"/>
              </a:rPr>
              <a:t></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q</a:t>
            </a:r>
            <a:r>
              <a:rPr lang="en-US" altLang="en-US" baseline="-25000" dirty="0">
                <a:cs typeface="Arial" panose="020B0604020202020204" pitchFamily="34" charset="0"/>
                <a:sym typeface="Symbol" panose="05050102010706020507" pitchFamily="18" charset="2"/>
              </a:rPr>
              <a:t>0</a:t>
            </a:r>
            <a:r>
              <a:rPr lang="en-US" altLang="en-US" dirty="0">
                <a:cs typeface="Arial" panose="020B0604020202020204" pitchFamily="34" charset="0"/>
                <a:sym typeface="Symbol" panose="05050102010706020507" pitchFamily="18" charset="2"/>
              </a:rPr>
              <a:t>, </a:t>
            </a:r>
            <a:r>
              <a:rPr lang="en-US" altLang="en-US" i="1" dirty="0">
                <a:cs typeface="Arial" panose="020B0604020202020204" pitchFamily="34" charset="0"/>
                <a:sym typeface="Symbol" panose="05050102010706020507" pitchFamily="18" charset="2"/>
              </a:rPr>
              <a:t>F</a:t>
            </a:r>
            <a:r>
              <a:rPr lang="en-US" altLang="en-US" dirty="0"/>
              <a:t>) to recognize </a:t>
            </a:r>
            <a:r>
              <a:rPr lang="en-US" altLang="en-US" i="1" dirty="0"/>
              <a:t>A</a:t>
            </a:r>
            <a:r>
              <a:rPr lang="en-US" altLang="en-US" baseline="-25000" dirty="0"/>
              <a:t>1</a:t>
            </a:r>
            <a:r>
              <a:rPr lang="en-US" altLang="en-US" dirty="0">
                <a:sym typeface="Symbol" panose="05050102010706020507" pitchFamily="18" charset="2"/>
              </a:rPr>
              <a:t></a:t>
            </a:r>
            <a:r>
              <a:rPr lang="en-US" altLang="en-US" baseline="-25000" dirty="0"/>
              <a:t> </a:t>
            </a:r>
            <a:r>
              <a:rPr lang="en-US" altLang="en-US" i="1" dirty="0"/>
              <a:t>A</a:t>
            </a:r>
            <a:r>
              <a:rPr lang="en-US" altLang="en-US" baseline="-25000" dirty="0"/>
              <a:t>2</a:t>
            </a:r>
            <a:r>
              <a:rPr lang="en-US" altLang="en-US" dirty="0"/>
              <a:t>.</a:t>
            </a:r>
          </a:p>
          <a:p>
            <a:pPr lvl="1"/>
            <a:r>
              <a:rPr lang="en-US" altLang="en-US" dirty="0"/>
              <a:t>Q = </a:t>
            </a:r>
            <a:r>
              <a:rPr lang="en-US" altLang="en-US" dirty="0">
                <a:sym typeface="Symbol" panose="05050102010706020507" pitchFamily="18" charset="2"/>
              </a:rPr>
              <a:t>Q</a:t>
            </a:r>
            <a:r>
              <a:rPr lang="en-US" altLang="en-US" baseline="-25000" dirty="0">
                <a:sym typeface="Symbol" panose="05050102010706020507" pitchFamily="18" charset="2"/>
              </a:rPr>
              <a:t>1</a:t>
            </a:r>
            <a:r>
              <a:rPr lang="en-US" altLang="en-US" dirty="0">
                <a:sym typeface="Symbol" panose="05050102010706020507" pitchFamily="18" charset="2"/>
              </a:rPr>
              <a:t>  Q</a:t>
            </a:r>
            <a:r>
              <a:rPr lang="en-US" altLang="en-US" baseline="-25000" dirty="0">
                <a:sym typeface="Symbol" panose="05050102010706020507" pitchFamily="18" charset="2"/>
              </a:rPr>
              <a:t>2</a:t>
            </a:r>
            <a:r>
              <a:rPr lang="en-US" altLang="en-US" dirty="0"/>
              <a:t>.</a:t>
            </a:r>
          </a:p>
          <a:p>
            <a:pPr lvl="1"/>
            <a:r>
              <a:rPr lang="en-US" altLang="en-US" i="1" dirty="0">
                <a:cs typeface="Arial" panose="020B0604020202020204" pitchFamily="34" charset="0"/>
                <a:sym typeface="Symbol" panose="05050102010706020507" pitchFamily="18" charset="2"/>
              </a:rPr>
              <a:t>q</a:t>
            </a:r>
            <a:r>
              <a:rPr lang="en-US" altLang="en-US" baseline="-25000" dirty="0">
                <a:cs typeface="Arial" panose="020B0604020202020204" pitchFamily="34" charset="0"/>
                <a:sym typeface="Symbol" panose="05050102010706020507" pitchFamily="18" charset="2"/>
              </a:rPr>
              <a:t>0</a:t>
            </a:r>
            <a:r>
              <a:rPr lang="en-US" altLang="en-US" dirty="0">
                <a:cs typeface="Arial" panose="020B0604020202020204" pitchFamily="34" charset="0"/>
                <a:sym typeface="Symbol" panose="05050102010706020507" pitchFamily="18" charset="2"/>
              </a:rPr>
              <a:t> = </a:t>
            </a:r>
            <a:r>
              <a:rPr lang="en-US" altLang="en-US" i="1" dirty="0">
                <a:cs typeface="Arial" panose="020B0604020202020204" pitchFamily="34" charset="0"/>
                <a:sym typeface="Symbol" panose="05050102010706020507" pitchFamily="18" charset="2"/>
              </a:rPr>
              <a:t>a</a:t>
            </a:r>
            <a:r>
              <a:rPr lang="en-US" altLang="en-US" baseline="-25000" dirty="0">
                <a:cs typeface="Arial" panose="020B0604020202020204" pitchFamily="34" charset="0"/>
                <a:sym typeface="Symbol" panose="05050102010706020507" pitchFamily="18" charset="2"/>
              </a:rPr>
              <a:t>1</a:t>
            </a:r>
            <a:r>
              <a:rPr lang="en-US" altLang="en-US" dirty="0">
                <a:cs typeface="Arial" panose="020B0604020202020204" pitchFamily="34" charset="0"/>
                <a:sym typeface="Symbol" panose="05050102010706020507" pitchFamily="18" charset="2"/>
              </a:rPr>
              <a:t>.</a:t>
            </a:r>
          </a:p>
          <a:p>
            <a:pPr lvl="1"/>
            <a:r>
              <a:rPr lang="en-US" altLang="en-US" i="1" dirty="0">
                <a:cs typeface="Arial" panose="020B0604020202020204" pitchFamily="34" charset="0"/>
                <a:sym typeface="Symbol" panose="05050102010706020507" pitchFamily="18" charset="2"/>
              </a:rPr>
              <a:t>F</a:t>
            </a:r>
            <a:r>
              <a:rPr lang="en-US" altLang="en-US" dirty="0">
                <a:cs typeface="Arial" panose="020B0604020202020204" pitchFamily="34" charset="0"/>
                <a:sym typeface="Symbol" panose="05050102010706020507" pitchFamily="18" charset="2"/>
              </a:rPr>
              <a:t> = </a:t>
            </a:r>
            <a:r>
              <a:rPr lang="en-US" altLang="en-US" i="1" dirty="0">
                <a:sym typeface="Symbol" panose="05050102010706020507" pitchFamily="18" charset="2"/>
              </a:rPr>
              <a:t>F</a:t>
            </a:r>
            <a:r>
              <a:rPr lang="en-US" altLang="en-US" baseline="-25000" dirty="0">
                <a:sym typeface="Symbol" panose="05050102010706020507" pitchFamily="18" charset="2"/>
              </a:rPr>
              <a:t>2</a:t>
            </a:r>
            <a:r>
              <a:rPr lang="en-US" altLang="en-US" dirty="0">
                <a:sym typeface="Symbol" panose="05050102010706020507" pitchFamily="18" charset="2"/>
              </a:rPr>
              <a:t>.</a:t>
            </a:r>
          </a:p>
          <a:p>
            <a:pPr lvl="1"/>
            <a:r>
              <a:rPr lang="en-US" altLang="en-US" dirty="0">
                <a:sym typeface="Symbol" panose="05050102010706020507" pitchFamily="18" charset="2"/>
              </a:rPr>
              <a:t>For any </a:t>
            </a:r>
            <a:r>
              <a:rPr lang="en-US" altLang="en-US" i="1" dirty="0">
                <a:sym typeface="Symbol" panose="05050102010706020507" pitchFamily="18" charset="2"/>
              </a:rPr>
              <a:t>q</a:t>
            </a:r>
            <a:r>
              <a:rPr lang="en-US" altLang="en-US" dirty="0">
                <a:sym typeface="Symbol" panose="05050102010706020507" pitchFamily="18" charset="2"/>
              </a:rPr>
              <a:t> </a:t>
            </a:r>
            <a:r>
              <a:rPr lang="en-US" altLang="en-US" i="1" dirty="0">
                <a:sym typeface="Symbol" panose="05050102010706020507" pitchFamily="18" charset="2"/>
              </a:rPr>
              <a:t>Q</a:t>
            </a:r>
            <a:r>
              <a:rPr lang="en-US" altLang="en-US" dirty="0">
                <a:sym typeface="Symbol" panose="05050102010706020507" pitchFamily="18" charset="2"/>
              </a:rPr>
              <a:t> and </a:t>
            </a:r>
            <a:r>
              <a:rPr lang="en-US" altLang="en-US" i="1" dirty="0">
                <a:sym typeface="Symbol" panose="05050102010706020507" pitchFamily="18" charset="2"/>
              </a:rPr>
              <a:t>a</a:t>
            </a:r>
            <a:r>
              <a:rPr lang="en-US" altLang="en-US" dirty="0">
                <a:sym typeface="Symbol" panose="05050102010706020507" pitchFamily="18" charset="2"/>
              </a:rPr>
              <a:t> </a:t>
            </a:r>
            <a:r>
              <a:rPr lang="el-GR" altLang="en-US" dirty="0">
                <a:cs typeface="Arial" panose="020B0604020202020204" pitchFamily="34" charset="0"/>
                <a:sym typeface="Symbol" panose="05050102010706020507" pitchFamily="18" charset="2"/>
              </a:rPr>
              <a:t>Σ</a:t>
            </a:r>
            <a:r>
              <a:rPr lang="en-US" altLang="en-US" baseline="-25000" dirty="0">
                <a:sym typeface="Symbol" panose="05050102010706020507" pitchFamily="18" charset="2"/>
              </a:rPr>
              <a:t></a:t>
            </a:r>
            <a:r>
              <a:rPr lang="en-US" altLang="en-US" dirty="0">
                <a:sym typeface="Symbol" panose="05050102010706020507" pitchFamily="18" charset="2"/>
              </a:rPr>
              <a:t>,</a:t>
            </a:r>
          </a:p>
        </p:txBody>
      </p:sp>
      <p:graphicFrame>
        <p:nvGraphicFramePr>
          <p:cNvPr id="5" name="Object 4">
            <a:extLst>
              <a:ext uri="{FF2B5EF4-FFF2-40B4-BE49-F238E27FC236}">
                <a16:creationId xmlns:a16="http://schemas.microsoft.com/office/drawing/2014/main" id="{506EEED1-A487-4870-936B-984937C15A94}"/>
              </a:ext>
            </a:extLst>
          </p:cNvPr>
          <p:cNvGraphicFramePr>
            <a:graphicFrameLocks noChangeAspect="1"/>
          </p:cNvGraphicFramePr>
          <p:nvPr>
            <p:extLst>
              <p:ext uri="{D42A27DB-BD31-4B8C-83A1-F6EECF244321}">
                <p14:modId xmlns:p14="http://schemas.microsoft.com/office/powerpoint/2010/main" val="1813153337"/>
              </p:ext>
            </p:extLst>
          </p:nvPr>
        </p:nvGraphicFramePr>
        <p:xfrm>
          <a:off x="445162" y="4446588"/>
          <a:ext cx="4267200" cy="1497012"/>
        </p:xfrm>
        <a:graphic>
          <a:graphicData uri="http://schemas.openxmlformats.org/presentationml/2006/ole">
            <mc:AlternateContent xmlns:mc="http://schemas.openxmlformats.org/markup-compatibility/2006">
              <mc:Choice xmlns:v="urn:schemas-microsoft-com:vml" Requires="v">
                <p:oleObj name="Equation" r:id="rId2" imgW="4114800" imgH="1358640" progId="Equation.3">
                  <p:embed/>
                </p:oleObj>
              </mc:Choice>
              <mc:Fallback>
                <p:oleObj name="Equation" r:id="rId2" imgW="4114800" imgH="1358640" progId="Equation.3">
                  <p:embed/>
                  <p:pic>
                    <p:nvPicPr>
                      <p:cNvPr id="205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5162" y="4446588"/>
                        <a:ext cx="4267200" cy="1497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6" name="Group 5">
            <a:extLst>
              <a:ext uri="{FF2B5EF4-FFF2-40B4-BE49-F238E27FC236}">
                <a16:creationId xmlns:a16="http://schemas.microsoft.com/office/drawing/2014/main" id="{33EFBA59-99A3-4D55-9F1B-3EE5495BB41E}"/>
              </a:ext>
            </a:extLst>
          </p:cNvPr>
          <p:cNvGrpSpPr>
            <a:grpSpLocks/>
          </p:cNvGrpSpPr>
          <p:nvPr/>
        </p:nvGrpSpPr>
        <p:grpSpPr bwMode="auto">
          <a:xfrm rot="5400000">
            <a:off x="5334000" y="2794000"/>
            <a:ext cx="1600200" cy="1193800"/>
            <a:chOff x="2488" y="1640"/>
            <a:chExt cx="1008" cy="752"/>
          </a:xfrm>
        </p:grpSpPr>
        <p:sp>
          <p:nvSpPr>
            <p:cNvPr id="7" name="Oval 6">
              <a:extLst>
                <a:ext uri="{FF2B5EF4-FFF2-40B4-BE49-F238E27FC236}">
                  <a16:creationId xmlns:a16="http://schemas.microsoft.com/office/drawing/2014/main" id="{999059E8-C66E-41F9-AED4-4FD04C70D5FB}"/>
                </a:ext>
              </a:extLst>
            </p:cNvPr>
            <p:cNvSpPr>
              <a:spLocks noChangeArrowheads="1"/>
            </p:cNvSpPr>
            <p:nvPr/>
          </p:nvSpPr>
          <p:spPr bwMode="auto">
            <a:xfrm>
              <a:off x="3120" y="1680"/>
              <a:ext cx="240" cy="240"/>
            </a:xfrm>
            <a:prstGeom prst="ellipse">
              <a:avLst/>
            </a:prstGeom>
            <a:noFill/>
            <a:ln w="38100" cmpd="dbl"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8" name="Oval 7">
              <a:extLst>
                <a:ext uri="{FF2B5EF4-FFF2-40B4-BE49-F238E27FC236}">
                  <a16:creationId xmlns:a16="http://schemas.microsoft.com/office/drawing/2014/main" id="{1E4A1B76-74D0-4B7A-8F9B-2BA4C2247E49}"/>
                </a:ext>
              </a:extLst>
            </p:cNvPr>
            <p:cNvSpPr>
              <a:spLocks noChangeArrowheads="1"/>
            </p:cNvSpPr>
            <p:nvPr/>
          </p:nvSpPr>
          <p:spPr bwMode="auto">
            <a:xfrm>
              <a:off x="2736" y="1680"/>
              <a:ext cx="240" cy="240"/>
            </a:xfrm>
            <a:prstGeom prst="ellipse">
              <a:avLst/>
            </a:prstGeom>
            <a:noFill/>
            <a:ln w="38100" cmpd="dbl"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9" name="Oval 8">
              <a:extLst>
                <a:ext uri="{FF2B5EF4-FFF2-40B4-BE49-F238E27FC236}">
                  <a16:creationId xmlns:a16="http://schemas.microsoft.com/office/drawing/2014/main" id="{C49B1937-5949-4601-880A-B03818EC490E}"/>
                </a:ext>
              </a:extLst>
            </p:cNvPr>
            <p:cNvSpPr>
              <a:spLocks noChangeArrowheads="1"/>
            </p:cNvSpPr>
            <p:nvPr/>
          </p:nvSpPr>
          <p:spPr bwMode="auto">
            <a:xfrm>
              <a:off x="2592" y="2016"/>
              <a:ext cx="240" cy="240"/>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rot="10800000" vert="eaVert" wrap="none" anchor="ct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n-US" altLang="en-US" sz="2000" i="1"/>
                <a:t>a</a:t>
              </a:r>
              <a:r>
                <a:rPr lang="en-US" altLang="en-US" sz="2000" baseline="-25000"/>
                <a:t>1</a:t>
              </a:r>
            </a:p>
          </p:txBody>
        </p:sp>
        <p:sp>
          <p:nvSpPr>
            <p:cNvPr id="10" name="Oval 9">
              <a:extLst>
                <a:ext uri="{FF2B5EF4-FFF2-40B4-BE49-F238E27FC236}">
                  <a16:creationId xmlns:a16="http://schemas.microsoft.com/office/drawing/2014/main" id="{FE4873D2-0012-4BC6-9F7B-A79BBE5BA6E6}"/>
                </a:ext>
              </a:extLst>
            </p:cNvPr>
            <p:cNvSpPr>
              <a:spLocks noChangeArrowheads="1"/>
            </p:cNvSpPr>
            <p:nvPr/>
          </p:nvSpPr>
          <p:spPr bwMode="auto">
            <a:xfrm>
              <a:off x="2976" y="1920"/>
              <a:ext cx="144" cy="144"/>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11" name="Oval 10">
              <a:extLst>
                <a:ext uri="{FF2B5EF4-FFF2-40B4-BE49-F238E27FC236}">
                  <a16:creationId xmlns:a16="http://schemas.microsoft.com/office/drawing/2014/main" id="{B0315E40-7C35-4717-98CF-6C0B0F6735F0}"/>
                </a:ext>
              </a:extLst>
            </p:cNvPr>
            <p:cNvSpPr>
              <a:spLocks noChangeArrowheads="1"/>
            </p:cNvSpPr>
            <p:nvPr/>
          </p:nvSpPr>
          <p:spPr bwMode="auto">
            <a:xfrm>
              <a:off x="3168" y="2016"/>
              <a:ext cx="144" cy="144"/>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12" name="Oval 11">
              <a:extLst>
                <a:ext uri="{FF2B5EF4-FFF2-40B4-BE49-F238E27FC236}">
                  <a16:creationId xmlns:a16="http://schemas.microsoft.com/office/drawing/2014/main" id="{1AF1AA6D-5267-4E73-92AB-3D90DE52D291}"/>
                </a:ext>
              </a:extLst>
            </p:cNvPr>
            <p:cNvSpPr>
              <a:spLocks noChangeArrowheads="1"/>
            </p:cNvSpPr>
            <p:nvPr/>
          </p:nvSpPr>
          <p:spPr bwMode="auto">
            <a:xfrm>
              <a:off x="2976" y="2112"/>
              <a:ext cx="144" cy="144"/>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13" name="AutoShape 12">
              <a:extLst>
                <a:ext uri="{FF2B5EF4-FFF2-40B4-BE49-F238E27FC236}">
                  <a16:creationId xmlns:a16="http://schemas.microsoft.com/office/drawing/2014/main" id="{ED0D12E8-3ED7-4661-ADE7-7868BD887369}"/>
                </a:ext>
              </a:extLst>
            </p:cNvPr>
            <p:cNvSpPr>
              <a:spLocks noChangeArrowheads="1"/>
            </p:cNvSpPr>
            <p:nvPr/>
          </p:nvSpPr>
          <p:spPr bwMode="auto">
            <a:xfrm>
              <a:off x="2488" y="1640"/>
              <a:ext cx="1008" cy="752"/>
            </a:xfrm>
            <a:prstGeom prst="roundRect">
              <a:avLst>
                <a:gd name="adj" fmla="val 16667"/>
              </a:avLst>
            </a:prstGeom>
            <a:noFill/>
            <a:ln w="28575"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14" name="Line 13">
              <a:extLst>
                <a:ext uri="{FF2B5EF4-FFF2-40B4-BE49-F238E27FC236}">
                  <a16:creationId xmlns:a16="http://schemas.microsoft.com/office/drawing/2014/main" id="{FC46BA03-31CC-4F15-ADCB-BEC84D950BB9}"/>
                </a:ext>
              </a:extLst>
            </p:cNvPr>
            <p:cNvSpPr>
              <a:spLocks noChangeShapeType="1"/>
            </p:cNvSpPr>
            <p:nvPr/>
          </p:nvSpPr>
          <p:spPr bwMode="auto">
            <a:xfrm flipV="1">
              <a:off x="2688" y="2256"/>
              <a:ext cx="0" cy="96"/>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grpSp>
      <p:grpSp>
        <p:nvGrpSpPr>
          <p:cNvPr id="15" name="Group 14">
            <a:extLst>
              <a:ext uri="{FF2B5EF4-FFF2-40B4-BE49-F238E27FC236}">
                <a16:creationId xmlns:a16="http://schemas.microsoft.com/office/drawing/2014/main" id="{0D1D8718-7E01-472E-A592-A777E37A9ABD}"/>
              </a:ext>
            </a:extLst>
          </p:cNvPr>
          <p:cNvGrpSpPr>
            <a:grpSpLocks/>
          </p:cNvGrpSpPr>
          <p:nvPr/>
        </p:nvGrpSpPr>
        <p:grpSpPr bwMode="auto">
          <a:xfrm rot="5400000">
            <a:off x="7264400" y="2794000"/>
            <a:ext cx="1752600" cy="1193800"/>
            <a:chOff x="4224" y="1680"/>
            <a:chExt cx="1104" cy="752"/>
          </a:xfrm>
        </p:grpSpPr>
        <p:sp>
          <p:nvSpPr>
            <p:cNvPr id="16" name="Oval 15">
              <a:extLst>
                <a:ext uri="{FF2B5EF4-FFF2-40B4-BE49-F238E27FC236}">
                  <a16:creationId xmlns:a16="http://schemas.microsoft.com/office/drawing/2014/main" id="{5FFE01F5-926A-4B0E-AE50-DE5249B0139E}"/>
                </a:ext>
              </a:extLst>
            </p:cNvPr>
            <p:cNvSpPr>
              <a:spLocks noChangeArrowheads="1"/>
            </p:cNvSpPr>
            <p:nvPr/>
          </p:nvSpPr>
          <p:spPr bwMode="auto">
            <a:xfrm>
              <a:off x="4704" y="1720"/>
              <a:ext cx="240" cy="240"/>
            </a:xfrm>
            <a:prstGeom prst="ellipse">
              <a:avLst/>
            </a:prstGeom>
            <a:noFill/>
            <a:ln w="38100" cmpd="dbl"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17" name="Oval 16">
              <a:extLst>
                <a:ext uri="{FF2B5EF4-FFF2-40B4-BE49-F238E27FC236}">
                  <a16:creationId xmlns:a16="http://schemas.microsoft.com/office/drawing/2014/main" id="{E6E57E16-205A-4AFA-8E16-947C0DE5B5D6}"/>
                </a:ext>
              </a:extLst>
            </p:cNvPr>
            <p:cNvSpPr>
              <a:spLocks noChangeArrowheads="1"/>
            </p:cNvSpPr>
            <p:nvPr/>
          </p:nvSpPr>
          <p:spPr bwMode="auto">
            <a:xfrm>
              <a:off x="4416" y="1720"/>
              <a:ext cx="240" cy="240"/>
            </a:xfrm>
            <a:prstGeom prst="ellipse">
              <a:avLst/>
            </a:prstGeom>
            <a:noFill/>
            <a:ln w="38100" cmpd="dbl"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18" name="Oval 17">
              <a:extLst>
                <a:ext uri="{FF2B5EF4-FFF2-40B4-BE49-F238E27FC236}">
                  <a16:creationId xmlns:a16="http://schemas.microsoft.com/office/drawing/2014/main" id="{3375EC35-49B9-4E39-971D-48A1FBA4A1BC}"/>
                </a:ext>
              </a:extLst>
            </p:cNvPr>
            <p:cNvSpPr>
              <a:spLocks noChangeArrowheads="1"/>
            </p:cNvSpPr>
            <p:nvPr/>
          </p:nvSpPr>
          <p:spPr bwMode="auto">
            <a:xfrm>
              <a:off x="4328" y="2056"/>
              <a:ext cx="240" cy="240"/>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rot="10800000" vert="eaVert" wrap="none" anchor="ct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n-US" altLang="en-US" sz="2000" i="1"/>
                <a:t>b</a:t>
              </a:r>
              <a:r>
                <a:rPr lang="en-US" altLang="en-US" sz="2000" baseline="-25000"/>
                <a:t>1</a:t>
              </a:r>
            </a:p>
          </p:txBody>
        </p:sp>
        <p:sp>
          <p:nvSpPr>
            <p:cNvPr id="19" name="Oval 18">
              <a:extLst>
                <a:ext uri="{FF2B5EF4-FFF2-40B4-BE49-F238E27FC236}">
                  <a16:creationId xmlns:a16="http://schemas.microsoft.com/office/drawing/2014/main" id="{4E9396EB-18C0-421E-AB89-D649938E3B56}"/>
                </a:ext>
              </a:extLst>
            </p:cNvPr>
            <p:cNvSpPr>
              <a:spLocks noChangeArrowheads="1"/>
            </p:cNvSpPr>
            <p:nvPr/>
          </p:nvSpPr>
          <p:spPr bwMode="auto">
            <a:xfrm>
              <a:off x="5088" y="2016"/>
              <a:ext cx="144" cy="144"/>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20" name="Oval 19">
              <a:extLst>
                <a:ext uri="{FF2B5EF4-FFF2-40B4-BE49-F238E27FC236}">
                  <a16:creationId xmlns:a16="http://schemas.microsoft.com/office/drawing/2014/main" id="{22B22137-336A-42D6-89DA-7B6714BD7269}"/>
                </a:ext>
              </a:extLst>
            </p:cNvPr>
            <p:cNvSpPr>
              <a:spLocks noChangeArrowheads="1"/>
            </p:cNvSpPr>
            <p:nvPr/>
          </p:nvSpPr>
          <p:spPr bwMode="auto">
            <a:xfrm>
              <a:off x="4912" y="2120"/>
              <a:ext cx="144" cy="144"/>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21" name="Oval 20">
              <a:extLst>
                <a:ext uri="{FF2B5EF4-FFF2-40B4-BE49-F238E27FC236}">
                  <a16:creationId xmlns:a16="http://schemas.microsoft.com/office/drawing/2014/main" id="{5DB49A3E-4825-426B-8F59-99A5513FB199}"/>
                </a:ext>
              </a:extLst>
            </p:cNvPr>
            <p:cNvSpPr>
              <a:spLocks noChangeArrowheads="1"/>
            </p:cNvSpPr>
            <p:nvPr/>
          </p:nvSpPr>
          <p:spPr bwMode="auto">
            <a:xfrm>
              <a:off x="4752" y="2208"/>
              <a:ext cx="144" cy="144"/>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22" name="AutoShape 21">
              <a:extLst>
                <a:ext uri="{FF2B5EF4-FFF2-40B4-BE49-F238E27FC236}">
                  <a16:creationId xmlns:a16="http://schemas.microsoft.com/office/drawing/2014/main" id="{2CC72767-0529-4814-9C0B-DB6148379C09}"/>
                </a:ext>
              </a:extLst>
            </p:cNvPr>
            <p:cNvSpPr>
              <a:spLocks noChangeArrowheads="1"/>
            </p:cNvSpPr>
            <p:nvPr/>
          </p:nvSpPr>
          <p:spPr bwMode="auto">
            <a:xfrm>
              <a:off x="4224" y="1680"/>
              <a:ext cx="1104" cy="752"/>
            </a:xfrm>
            <a:prstGeom prst="roundRect">
              <a:avLst>
                <a:gd name="adj" fmla="val 16667"/>
              </a:avLst>
            </a:prstGeom>
            <a:noFill/>
            <a:ln w="28575"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23" name="Line 22">
              <a:extLst>
                <a:ext uri="{FF2B5EF4-FFF2-40B4-BE49-F238E27FC236}">
                  <a16:creationId xmlns:a16="http://schemas.microsoft.com/office/drawing/2014/main" id="{2A10DF9B-BC05-43D1-9BCE-2EFF485A24F6}"/>
                </a:ext>
              </a:extLst>
            </p:cNvPr>
            <p:cNvSpPr>
              <a:spLocks noChangeShapeType="1"/>
            </p:cNvSpPr>
            <p:nvPr/>
          </p:nvSpPr>
          <p:spPr bwMode="auto">
            <a:xfrm flipV="1">
              <a:off x="4424" y="2296"/>
              <a:ext cx="0" cy="96"/>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sp>
          <p:nvSpPr>
            <p:cNvPr id="24" name="Oval 23">
              <a:extLst>
                <a:ext uri="{FF2B5EF4-FFF2-40B4-BE49-F238E27FC236}">
                  <a16:creationId xmlns:a16="http://schemas.microsoft.com/office/drawing/2014/main" id="{661863A0-9E21-4737-8E3E-D932C79B27F6}"/>
                </a:ext>
              </a:extLst>
            </p:cNvPr>
            <p:cNvSpPr>
              <a:spLocks noChangeArrowheads="1"/>
            </p:cNvSpPr>
            <p:nvPr/>
          </p:nvSpPr>
          <p:spPr bwMode="auto">
            <a:xfrm>
              <a:off x="4992" y="1728"/>
              <a:ext cx="240" cy="240"/>
            </a:xfrm>
            <a:prstGeom prst="ellipse">
              <a:avLst/>
            </a:prstGeom>
            <a:noFill/>
            <a:ln w="38100" cmpd="dbl"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grpSp>
      <p:sp>
        <p:nvSpPr>
          <p:cNvPr id="25" name="AutoShape 37">
            <a:extLst>
              <a:ext uri="{FF2B5EF4-FFF2-40B4-BE49-F238E27FC236}">
                <a16:creationId xmlns:a16="http://schemas.microsoft.com/office/drawing/2014/main" id="{4A134C6A-FBBE-4272-9036-99D6B8DD5DF4}"/>
              </a:ext>
            </a:extLst>
          </p:cNvPr>
          <p:cNvSpPr>
            <a:spLocks noChangeArrowheads="1"/>
          </p:cNvSpPr>
          <p:nvPr/>
        </p:nvSpPr>
        <p:spPr bwMode="auto">
          <a:xfrm>
            <a:off x="5105400" y="4419600"/>
            <a:ext cx="3886200" cy="2032000"/>
          </a:xfrm>
          <a:prstGeom prst="roundRect">
            <a:avLst>
              <a:gd name="adj" fmla="val 16667"/>
            </a:avLst>
          </a:prstGeom>
          <a:noFill/>
          <a:ln w="2857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26" name="Oval 26">
            <a:extLst>
              <a:ext uri="{FF2B5EF4-FFF2-40B4-BE49-F238E27FC236}">
                <a16:creationId xmlns:a16="http://schemas.microsoft.com/office/drawing/2014/main" id="{D4E710E7-FF8E-4444-A0FB-35A25C28C3FC}"/>
              </a:ext>
            </a:extLst>
          </p:cNvPr>
          <p:cNvSpPr>
            <a:spLocks noChangeArrowheads="1"/>
          </p:cNvSpPr>
          <p:nvPr/>
        </p:nvSpPr>
        <p:spPr bwMode="auto">
          <a:xfrm rot="5400000">
            <a:off x="5791200" y="5499100"/>
            <a:ext cx="228600" cy="228600"/>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27" name="Oval 27">
            <a:extLst>
              <a:ext uri="{FF2B5EF4-FFF2-40B4-BE49-F238E27FC236}">
                <a16:creationId xmlns:a16="http://schemas.microsoft.com/office/drawing/2014/main" id="{9DF64EBC-EB0B-4427-8BEC-DDA3C025CF52}"/>
              </a:ext>
            </a:extLst>
          </p:cNvPr>
          <p:cNvSpPr>
            <a:spLocks noChangeArrowheads="1"/>
          </p:cNvSpPr>
          <p:nvPr/>
        </p:nvSpPr>
        <p:spPr bwMode="auto">
          <a:xfrm rot="5400000">
            <a:off x="5638800" y="5803900"/>
            <a:ext cx="228600" cy="228600"/>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28" name="Oval 28">
            <a:extLst>
              <a:ext uri="{FF2B5EF4-FFF2-40B4-BE49-F238E27FC236}">
                <a16:creationId xmlns:a16="http://schemas.microsoft.com/office/drawing/2014/main" id="{1594B4B0-F016-4330-8599-BAB71ABE166F}"/>
              </a:ext>
            </a:extLst>
          </p:cNvPr>
          <p:cNvSpPr>
            <a:spLocks noChangeArrowheads="1"/>
          </p:cNvSpPr>
          <p:nvPr/>
        </p:nvSpPr>
        <p:spPr bwMode="auto">
          <a:xfrm rot="5400000">
            <a:off x="5486400" y="5499100"/>
            <a:ext cx="228600" cy="228600"/>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29" name="AutoShape 29">
            <a:extLst>
              <a:ext uri="{FF2B5EF4-FFF2-40B4-BE49-F238E27FC236}">
                <a16:creationId xmlns:a16="http://schemas.microsoft.com/office/drawing/2014/main" id="{AD51C3EC-ACC8-4E35-97B3-71C96E5C8ACE}"/>
              </a:ext>
            </a:extLst>
          </p:cNvPr>
          <p:cNvSpPr>
            <a:spLocks noChangeArrowheads="1"/>
          </p:cNvSpPr>
          <p:nvPr/>
        </p:nvSpPr>
        <p:spPr bwMode="auto">
          <a:xfrm rot="5400000">
            <a:off x="5067300" y="4927600"/>
            <a:ext cx="1600200" cy="1193800"/>
          </a:xfrm>
          <a:prstGeom prst="roundRect">
            <a:avLst>
              <a:gd name="adj" fmla="val 16667"/>
            </a:avLst>
          </a:prstGeom>
          <a:noFill/>
          <a:ln w="28575"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30" name="Oval 39">
            <a:extLst>
              <a:ext uri="{FF2B5EF4-FFF2-40B4-BE49-F238E27FC236}">
                <a16:creationId xmlns:a16="http://schemas.microsoft.com/office/drawing/2014/main" id="{9453F532-E5E4-43BA-A438-2B2E92780E79}"/>
              </a:ext>
            </a:extLst>
          </p:cNvPr>
          <p:cNvSpPr>
            <a:spLocks noChangeArrowheads="1"/>
          </p:cNvSpPr>
          <p:nvPr/>
        </p:nvSpPr>
        <p:spPr bwMode="auto">
          <a:xfrm rot="5400000">
            <a:off x="5484813" y="4889500"/>
            <a:ext cx="381000" cy="381000"/>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rot="10800000" vert="eaVert" wrap="none" anchor="ct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n-US" altLang="en-US" sz="2000" i="1"/>
              <a:t>a</a:t>
            </a:r>
            <a:r>
              <a:rPr lang="en-US" altLang="en-US" sz="2000" baseline="-25000"/>
              <a:t>1</a:t>
            </a:r>
          </a:p>
        </p:txBody>
      </p:sp>
      <p:sp>
        <p:nvSpPr>
          <p:cNvPr id="31" name="Oval 30">
            <a:extLst>
              <a:ext uri="{FF2B5EF4-FFF2-40B4-BE49-F238E27FC236}">
                <a16:creationId xmlns:a16="http://schemas.microsoft.com/office/drawing/2014/main" id="{6DFF2B85-271D-416C-A32A-0BDA2E12024F}"/>
              </a:ext>
            </a:extLst>
          </p:cNvPr>
          <p:cNvSpPr>
            <a:spLocks noChangeArrowheads="1"/>
          </p:cNvSpPr>
          <p:nvPr/>
        </p:nvSpPr>
        <p:spPr bwMode="auto">
          <a:xfrm rot="5400000">
            <a:off x="8394700" y="5332413"/>
            <a:ext cx="381000" cy="381000"/>
          </a:xfrm>
          <a:prstGeom prst="ellipse">
            <a:avLst/>
          </a:prstGeom>
          <a:noFill/>
          <a:ln w="38100" cmpd="dbl"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32" name="Oval 31">
            <a:extLst>
              <a:ext uri="{FF2B5EF4-FFF2-40B4-BE49-F238E27FC236}">
                <a16:creationId xmlns:a16="http://schemas.microsoft.com/office/drawing/2014/main" id="{497F37AB-0BF8-4EE4-9CFF-EF6E7B148D19}"/>
              </a:ext>
            </a:extLst>
          </p:cNvPr>
          <p:cNvSpPr>
            <a:spLocks noChangeArrowheads="1"/>
          </p:cNvSpPr>
          <p:nvPr/>
        </p:nvSpPr>
        <p:spPr bwMode="auto">
          <a:xfrm rot="5400000">
            <a:off x="8394700" y="4875213"/>
            <a:ext cx="381000" cy="381000"/>
          </a:xfrm>
          <a:prstGeom prst="ellipse">
            <a:avLst/>
          </a:prstGeom>
          <a:noFill/>
          <a:ln w="38100" cmpd="dbl"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33" name="Oval 32">
            <a:extLst>
              <a:ext uri="{FF2B5EF4-FFF2-40B4-BE49-F238E27FC236}">
                <a16:creationId xmlns:a16="http://schemas.microsoft.com/office/drawing/2014/main" id="{310182F7-C306-4E80-9A20-E3B8E2EA19DF}"/>
              </a:ext>
            </a:extLst>
          </p:cNvPr>
          <p:cNvSpPr>
            <a:spLocks noChangeArrowheads="1"/>
          </p:cNvSpPr>
          <p:nvPr/>
        </p:nvSpPr>
        <p:spPr bwMode="auto">
          <a:xfrm rot="5400000">
            <a:off x="8077200" y="5942013"/>
            <a:ext cx="228600" cy="228600"/>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34" name="Oval 33">
            <a:extLst>
              <a:ext uri="{FF2B5EF4-FFF2-40B4-BE49-F238E27FC236}">
                <a16:creationId xmlns:a16="http://schemas.microsoft.com/office/drawing/2014/main" id="{1EA979EF-ADD3-4AC3-92F8-E596F042F99F}"/>
              </a:ext>
            </a:extLst>
          </p:cNvPr>
          <p:cNvSpPr>
            <a:spLocks noChangeArrowheads="1"/>
          </p:cNvSpPr>
          <p:nvPr/>
        </p:nvSpPr>
        <p:spPr bwMode="auto">
          <a:xfrm rot="5400000">
            <a:off x="7912100" y="5662613"/>
            <a:ext cx="228600" cy="228600"/>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35" name="Oval 34">
            <a:extLst>
              <a:ext uri="{FF2B5EF4-FFF2-40B4-BE49-F238E27FC236}">
                <a16:creationId xmlns:a16="http://schemas.microsoft.com/office/drawing/2014/main" id="{AAADEE73-EF31-4D37-BA7D-F05CCE564C13}"/>
              </a:ext>
            </a:extLst>
          </p:cNvPr>
          <p:cNvSpPr>
            <a:spLocks noChangeArrowheads="1"/>
          </p:cNvSpPr>
          <p:nvPr/>
        </p:nvSpPr>
        <p:spPr bwMode="auto">
          <a:xfrm rot="5400000">
            <a:off x="7772400" y="5410200"/>
            <a:ext cx="228600" cy="228600"/>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36" name="AutoShape 35">
            <a:extLst>
              <a:ext uri="{FF2B5EF4-FFF2-40B4-BE49-F238E27FC236}">
                <a16:creationId xmlns:a16="http://schemas.microsoft.com/office/drawing/2014/main" id="{670F4528-17B1-413F-A634-66D1CBB0A7E5}"/>
              </a:ext>
            </a:extLst>
          </p:cNvPr>
          <p:cNvSpPr>
            <a:spLocks noChangeArrowheads="1"/>
          </p:cNvSpPr>
          <p:nvPr/>
        </p:nvSpPr>
        <p:spPr bwMode="auto">
          <a:xfrm rot="5400000">
            <a:off x="7366000" y="4851400"/>
            <a:ext cx="1752600" cy="1193800"/>
          </a:xfrm>
          <a:prstGeom prst="roundRect">
            <a:avLst>
              <a:gd name="adj" fmla="val 16667"/>
            </a:avLst>
          </a:prstGeom>
          <a:noFill/>
          <a:ln w="28575"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37" name="Oval 36">
            <a:extLst>
              <a:ext uri="{FF2B5EF4-FFF2-40B4-BE49-F238E27FC236}">
                <a16:creationId xmlns:a16="http://schemas.microsoft.com/office/drawing/2014/main" id="{EDFF0157-B3F6-4FF2-8493-931A038D1EA4}"/>
              </a:ext>
            </a:extLst>
          </p:cNvPr>
          <p:cNvSpPr>
            <a:spLocks noChangeArrowheads="1"/>
          </p:cNvSpPr>
          <p:nvPr/>
        </p:nvSpPr>
        <p:spPr bwMode="auto">
          <a:xfrm rot="5400000">
            <a:off x="8382000" y="5789613"/>
            <a:ext cx="381000" cy="381000"/>
          </a:xfrm>
          <a:prstGeom prst="ellipse">
            <a:avLst/>
          </a:prstGeom>
          <a:noFill/>
          <a:ln w="38100" cmpd="dbl"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38" name="Text Box 43">
            <a:extLst>
              <a:ext uri="{FF2B5EF4-FFF2-40B4-BE49-F238E27FC236}">
                <a16:creationId xmlns:a16="http://schemas.microsoft.com/office/drawing/2014/main" id="{7CA66751-6348-4588-850F-2F3266CC366F}"/>
              </a:ext>
            </a:extLst>
          </p:cNvPr>
          <p:cNvSpPr txBox="1">
            <a:spLocks noChangeArrowheads="1"/>
          </p:cNvSpPr>
          <p:nvPr/>
        </p:nvSpPr>
        <p:spPr bwMode="auto">
          <a:xfrm>
            <a:off x="6858000" y="5410200"/>
            <a:ext cx="4572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l-GR" altLang="en-US" sz="2200" i="1"/>
              <a:t></a:t>
            </a:r>
            <a:endParaRPr lang="en-US" altLang="en-US" sz="2200" i="1"/>
          </a:p>
        </p:txBody>
      </p:sp>
      <p:sp>
        <p:nvSpPr>
          <p:cNvPr id="39" name="Text Box 44">
            <a:extLst>
              <a:ext uri="{FF2B5EF4-FFF2-40B4-BE49-F238E27FC236}">
                <a16:creationId xmlns:a16="http://schemas.microsoft.com/office/drawing/2014/main" id="{282CD113-E6AA-47EB-912F-67F79F6108FD}"/>
              </a:ext>
            </a:extLst>
          </p:cNvPr>
          <p:cNvSpPr txBox="1">
            <a:spLocks noChangeArrowheads="1"/>
          </p:cNvSpPr>
          <p:nvPr/>
        </p:nvSpPr>
        <p:spPr bwMode="auto">
          <a:xfrm>
            <a:off x="6781800" y="4800600"/>
            <a:ext cx="4572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l-GR" altLang="en-US" sz="2200" i="1"/>
              <a:t></a:t>
            </a:r>
            <a:endParaRPr lang="en-US" altLang="en-US" sz="2200" i="1"/>
          </a:p>
        </p:txBody>
      </p:sp>
      <p:sp>
        <p:nvSpPr>
          <p:cNvPr id="40" name="Line 45">
            <a:extLst>
              <a:ext uri="{FF2B5EF4-FFF2-40B4-BE49-F238E27FC236}">
                <a16:creationId xmlns:a16="http://schemas.microsoft.com/office/drawing/2014/main" id="{88746D29-44F3-44F4-B832-4534BE03E33E}"/>
              </a:ext>
            </a:extLst>
          </p:cNvPr>
          <p:cNvSpPr>
            <a:spLocks noChangeShapeType="1"/>
          </p:cNvSpPr>
          <p:nvPr/>
        </p:nvSpPr>
        <p:spPr bwMode="auto">
          <a:xfrm>
            <a:off x="5181600" y="5105400"/>
            <a:ext cx="304800" cy="0"/>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wrap="none" anchor="ctr"/>
          <a:lstStyle/>
          <a:p>
            <a:endParaRPr lang="en-US"/>
          </a:p>
        </p:txBody>
      </p:sp>
      <p:sp>
        <p:nvSpPr>
          <p:cNvPr id="41" name="Text Box 46">
            <a:extLst>
              <a:ext uri="{FF2B5EF4-FFF2-40B4-BE49-F238E27FC236}">
                <a16:creationId xmlns:a16="http://schemas.microsoft.com/office/drawing/2014/main" id="{677EBA59-725A-4F80-B273-C4E79A5B4842}"/>
              </a:ext>
            </a:extLst>
          </p:cNvPr>
          <p:cNvSpPr txBox="1">
            <a:spLocks noChangeArrowheads="1"/>
          </p:cNvSpPr>
          <p:nvPr/>
        </p:nvSpPr>
        <p:spPr bwMode="auto">
          <a:xfrm>
            <a:off x="5105400" y="2566988"/>
            <a:ext cx="4572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n-US" altLang="en-US" sz="1800" b="1" i="1"/>
              <a:t>N</a:t>
            </a:r>
            <a:r>
              <a:rPr lang="en-US" altLang="en-US" sz="1800" b="1" baseline="-25000"/>
              <a:t>1</a:t>
            </a:r>
          </a:p>
        </p:txBody>
      </p:sp>
      <p:sp>
        <p:nvSpPr>
          <p:cNvPr id="42" name="Text Box 47">
            <a:extLst>
              <a:ext uri="{FF2B5EF4-FFF2-40B4-BE49-F238E27FC236}">
                <a16:creationId xmlns:a16="http://schemas.microsoft.com/office/drawing/2014/main" id="{BFF980E2-356D-4068-8388-31B2B34A38E9}"/>
              </a:ext>
            </a:extLst>
          </p:cNvPr>
          <p:cNvSpPr txBox="1">
            <a:spLocks noChangeArrowheads="1"/>
          </p:cNvSpPr>
          <p:nvPr/>
        </p:nvSpPr>
        <p:spPr bwMode="auto">
          <a:xfrm>
            <a:off x="7162800" y="2541588"/>
            <a:ext cx="4572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n-US" altLang="en-US" sz="1800" b="1" i="1"/>
              <a:t>N</a:t>
            </a:r>
            <a:r>
              <a:rPr lang="en-US" altLang="en-US" sz="1800" b="1" baseline="-25000"/>
              <a:t>2</a:t>
            </a:r>
          </a:p>
        </p:txBody>
      </p:sp>
      <p:sp>
        <p:nvSpPr>
          <p:cNvPr id="43" name="Text Box 48">
            <a:extLst>
              <a:ext uri="{FF2B5EF4-FFF2-40B4-BE49-F238E27FC236}">
                <a16:creationId xmlns:a16="http://schemas.microsoft.com/office/drawing/2014/main" id="{655F904A-9B23-4735-B6CC-3E0ABED2D5AB}"/>
              </a:ext>
            </a:extLst>
          </p:cNvPr>
          <p:cNvSpPr txBox="1">
            <a:spLocks noChangeArrowheads="1"/>
          </p:cNvSpPr>
          <p:nvPr/>
        </p:nvSpPr>
        <p:spPr bwMode="auto">
          <a:xfrm>
            <a:off x="4864100" y="4038600"/>
            <a:ext cx="457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n-US" altLang="en-US" sz="1800" b="1" i="1"/>
              <a:t>N</a:t>
            </a:r>
            <a:endParaRPr lang="en-US" altLang="en-US" sz="1800" b="1" baseline="-25000"/>
          </a:p>
        </p:txBody>
      </p:sp>
      <p:sp>
        <p:nvSpPr>
          <p:cNvPr id="44" name="Oval 24">
            <a:extLst>
              <a:ext uri="{FF2B5EF4-FFF2-40B4-BE49-F238E27FC236}">
                <a16:creationId xmlns:a16="http://schemas.microsoft.com/office/drawing/2014/main" id="{617BA502-452A-4BDE-ABDC-BA2A6B82C5DB}"/>
              </a:ext>
            </a:extLst>
          </p:cNvPr>
          <p:cNvSpPr>
            <a:spLocks noChangeArrowheads="1"/>
          </p:cNvSpPr>
          <p:nvPr/>
        </p:nvSpPr>
        <p:spPr bwMode="auto">
          <a:xfrm rot="5400000">
            <a:off x="6019800" y="5727700"/>
            <a:ext cx="381000" cy="381000"/>
          </a:xfrm>
          <a:prstGeom prst="ellipse">
            <a:avLst/>
          </a:prstGeom>
          <a:noFill/>
          <a:ln w="38100" cmpd="dbl"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45" name="Oval 25">
            <a:extLst>
              <a:ext uri="{FF2B5EF4-FFF2-40B4-BE49-F238E27FC236}">
                <a16:creationId xmlns:a16="http://schemas.microsoft.com/office/drawing/2014/main" id="{5C83F720-71CB-41E3-BF99-0ED8967E03FC}"/>
              </a:ext>
            </a:extLst>
          </p:cNvPr>
          <p:cNvSpPr>
            <a:spLocks noChangeArrowheads="1"/>
          </p:cNvSpPr>
          <p:nvPr/>
        </p:nvSpPr>
        <p:spPr bwMode="auto">
          <a:xfrm rot="5400000">
            <a:off x="6018213" y="5118100"/>
            <a:ext cx="381000" cy="381000"/>
          </a:xfrm>
          <a:prstGeom prst="ellipse">
            <a:avLst/>
          </a:prstGeom>
          <a:noFill/>
          <a:ln w="38100" cmpd="dbl"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46" name="Oval 41">
            <a:extLst>
              <a:ext uri="{FF2B5EF4-FFF2-40B4-BE49-F238E27FC236}">
                <a16:creationId xmlns:a16="http://schemas.microsoft.com/office/drawing/2014/main" id="{4FE4A1D1-C86B-4D94-993B-D06A9F6DD84B}"/>
              </a:ext>
            </a:extLst>
          </p:cNvPr>
          <p:cNvSpPr>
            <a:spLocks noChangeArrowheads="1"/>
          </p:cNvSpPr>
          <p:nvPr/>
        </p:nvSpPr>
        <p:spPr bwMode="auto">
          <a:xfrm rot="5400000">
            <a:off x="7861300" y="4735513"/>
            <a:ext cx="381000" cy="381000"/>
          </a:xfrm>
          <a:prstGeom prst="ellipse">
            <a:avLst/>
          </a:prstGeom>
          <a:noFill/>
          <a:ln w="19050"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rot="10800000" vert="eaVert" wrap="none" anchor="ctr"/>
          <a:lstStyle>
            <a:lvl1pPr marL="349250"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n-US" altLang="en-US" sz="2000" i="1"/>
              <a:t>b</a:t>
            </a:r>
            <a:r>
              <a:rPr lang="en-US" altLang="en-US" sz="2000" baseline="-25000"/>
              <a:t>1</a:t>
            </a:r>
          </a:p>
        </p:txBody>
      </p:sp>
      <p:cxnSp>
        <p:nvCxnSpPr>
          <p:cNvPr id="47" name="AutoShape 51">
            <a:extLst>
              <a:ext uri="{FF2B5EF4-FFF2-40B4-BE49-F238E27FC236}">
                <a16:creationId xmlns:a16="http://schemas.microsoft.com/office/drawing/2014/main" id="{EDB31AEE-AED1-4690-B18C-256EE67309F9}"/>
              </a:ext>
            </a:extLst>
          </p:cNvPr>
          <p:cNvCxnSpPr>
            <a:cxnSpLocks noChangeShapeType="1"/>
            <a:stCxn id="45" idx="0"/>
            <a:endCxn id="46" idx="4"/>
          </p:cNvCxnSpPr>
          <p:nvPr/>
        </p:nvCxnSpPr>
        <p:spPr bwMode="auto">
          <a:xfrm flipV="1">
            <a:off x="6418263" y="4926013"/>
            <a:ext cx="1433512" cy="382587"/>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48" name="AutoShape 52">
            <a:extLst>
              <a:ext uri="{FF2B5EF4-FFF2-40B4-BE49-F238E27FC236}">
                <a16:creationId xmlns:a16="http://schemas.microsoft.com/office/drawing/2014/main" id="{74C16254-923F-424E-ACDA-D56035992354}"/>
              </a:ext>
            </a:extLst>
          </p:cNvPr>
          <p:cNvCxnSpPr>
            <a:cxnSpLocks noChangeShapeType="1"/>
            <a:stCxn id="44" idx="0"/>
            <a:endCxn id="46" idx="5"/>
          </p:cNvCxnSpPr>
          <p:nvPr/>
        </p:nvCxnSpPr>
        <p:spPr bwMode="auto">
          <a:xfrm flipV="1">
            <a:off x="6419850" y="5059363"/>
            <a:ext cx="1487488" cy="858837"/>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sp>
        <p:nvSpPr>
          <p:cNvPr id="49" name="Oval 54">
            <a:extLst>
              <a:ext uri="{FF2B5EF4-FFF2-40B4-BE49-F238E27FC236}">
                <a16:creationId xmlns:a16="http://schemas.microsoft.com/office/drawing/2014/main" id="{C2F49986-8B97-40BB-A3B7-6BB8615EBD33}"/>
              </a:ext>
            </a:extLst>
          </p:cNvPr>
          <p:cNvSpPr>
            <a:spLocks noChangeArrowheads="1"/>
          </p:cNvSpPr>
          <p:nvPr/>
        </p:nvSpPr>
        <p:spPr bwMode="auto">
          <a:xfrm rot="5400000">
            <a:off x="6021388" y="5715000"/>
            <a:ext cx="381000" cy="381000"/>
          </a:xfrm>
          <a:prstGeom prst="ellipse">
            <a:avLst/>
          </a:prstGeom>
          <a:noFill/>
          <a:ln w="9525"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
        <p:nvSpPr>
          <p:cNvPr id="50" name="Oval 55">
            <a:extLst>
              <a:ext uri="{FF2B5EF4-FFF2-40B4-BE49-F238E27FC236}">
                <a16:creationId xmlns:a16="http://schemas.microsoft.com/office/drawing/2014/main" id="{30704589-FDCD-4785-B18B-ADC1A4192107}"/>
              </a:ext>
            </a:extLst>
          </p:cNvPr>
          <p:cNvSpPr>
            <a:spLocks noChangeArrowheads="1"/>
          </p:cNvSpPr>
          <p:nvPr/>
        </p:nvSpPr>
        <p:spPr bwMode="auto">
          <a:xfrm rot="5400000">
            <a:off x="6019800" y="5105400"/>
            <a:ext cx="381000" cy="381000"/>
          </a:xfrm>
          <a:prstGeom prst="ellipse">
            <a:avLst/>
          </a:prstGeom>
          <a:noFill/>
          <a:ln w="9525" algn="ctr">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endParaRPr lang="en-US" altLang="en-US"/>
          </a:p>
        </p:txBody>
      </p:sp>
    </p:spTree>
    <p:extLst>
      <p:ext uri="{BB962C8B-B14F-4D97-AF65-F5344CB8AC3E}">
        <p14:creationId xmlns:p14="http://schemas.microsoft.com/office/powerpoint/2010/main" val="2696514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49"/>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0"/>
                                        </p:tgtEl>
                                        <p:attrNameLst>
                                          <p:attrName>style.visibility</p:attrName>
                                        </p:attrNameLst>
                                      </p:cBhvr>
                                      <p:to>
                                        <p:strVal val="visible"/>
                                      </p:to>
                                    </p:set>
                                  </p:childTnLst>
                                </p:cTn>
                              </p:par>
                              <p:par>
                                <p:cTn id="47" presetID="1" presetClass="exit" presetSubtype="0" fill="hold" grpId="1" nodeType="withEffect">
                                  <p:stCondLst>
                                    <p:cond delay="0"/>
                                  </p:stCondLst>
                                  <p:childTnLst>
                                    <p:set>
                                      <p:cBhvr>
                                        <p:cTn id="48" dur="1" fill="hold">
                                          <p:stCondLst>
                                            <p:cond delay="0"/>
                                          </p:stCondLst>
                                        </p:cTn>
                                        <p:tgtEl>
                                          <p:spTgt spid="44"/>
                                        </p:tgtEl>
                                        <p:attrNameLst>
                                          <p:attrName>style.visibility</p:attrName>
                                        </p:attrNameLst>
                                      </p:cBhvr>
                                      <p:to>
                                        <p:strVal val="hidden"/>
                                      </p:to>
                                    </p:set>
                                  </p:childTnLst>
                                </p:cTn>
                              </p:par>
                              <p:par>
                                <p:cTn id="49" presetID="1" presetClass="exit" presetSubtype="0" fill="hold" grpId="1" nodeType="withEffect">
                                  <p:stCondLst>
                                    <p:cond delay="0"/>
                                  </p:stCondLst>
                                  <p:childTnLst>
                                    <p:set>
                                      <p:cBhvr>
                                        <p:cTn id="50" dur="1" fill="hold">
                                          <p:stCondLst>
                                            <p:cond delay="0"/>
                                          </p:stCondLst>
                                        </p:cTn>
                                        <p:tgtEl>
                                          <p:spTgt spid="45"/>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7"/>
                                        </p:tgtEl>
                                        <p:attrNameLst>
                                          <p:attrName>style.visibility</p:attrName>
                                        </p:attrNameLst>
                                      </p:cBhvr>
                                      <p:to>
                                        <p:strVal val="visible"/>
                                      </p:to>
                                    </p:set>
                                  </p:childTnLst>
                                </p:cTn>
                              </p:par>
                            </p:childTnLst>
                          </p:cTn>
                        </p:par>
                        <p:par>
                          <p:cTn id="55" fill="hold">
                            <p:stCondLst>
                              <p:cond delay="0"/>
                            </p:stCondLst>
                            <p:childTnLst>
                              <p:par>
                                <p:cTn id="56" presetID="1" presetClass="entr" presetSubtype="0" fill="hold" grpId="0" nodeType="afterEffect">
                                  <p:stCondLst>
                                    <p:cond delay="0"/>
                                  </p:stCondLst>
                                  <p:childTnLst>
                                    <p:set>
                                      <p:cBhvr>
                                        <p:cTn id="57" dur="1" fill="hold">
                                          <p:stCondLst>
                                            <p:cond delay="0"/>
                                          </p:stCondLst>
                                        </p:cTn>
                                        <p:tgtEl>
                                          <p:spTgt spid="39"/>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nodeType="clickEffect">
                                  <p:stCondLst>
                                    <p:cond delay="0"/>
                                  </p:stCondLst>
                                  <p:childTnLst>
                                    <p:set>
                                      <p:cBhvr>
                                        <p:cTn id="61" dur="1" fill="hold">
                                          <p:stCondLst>
                                            <p:cond delay="0"/>
                                          </p:stCondLst>
                                        </p:cTn>
                                        <p:tgtEl>
                                          <p:spTgt spid="48"/>
                                        </p:tgtEl>
                                        <p:attrNameLst>
                                          <p:attrName>style.visibility</p:attrName>
                                        </p:attrNameLst>
                                      </p:cBhvr>
                                      <p:to>
                                        <p:strVal val="visible"/>
                                      </p:to>
                                    </p:set>
                                  </p:childTnLst>
                                </p:cTn>
                              </p:par>
                            </p:childTnLst>
                          </p:cTn>
                        </p:par>
                        <p:par>
                          <p:cTn id="62" fill="hold">
                            <p:stCondLst>
                              <p:cond delay="0"/>
                            </p:stCondLst>
                            <p:childTnLst>
                              <p:par>
                                <p:cTn id="63" presetID="1" presetClass="entr" presetSubtype="0" fill="hold" grpId="0" nodeType="afterEffect">
                                  <p:stCondLst>
                                    <p:cond delay="0"/>
                                  </p:stCondLst>
                                  <p:childTnLst>
                                    <p:set>
                                      <p:cBhvr>
                                        <p:cTn id="64"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p:bldP spid="39" grpId="0"/>
      <p:bldP spid="40" grpId="0" animBg="1"/>
      <p:bldP spid="43" grpId="0"/>
      <p:bldP spid="44" grpId="0" animBg="1"/>
      <p:bldP spid="44" grpId="1" animBg="1"/>
      <p:bldP spid="45" grpId="0" animBg="1"/>
      <p:bldP spid="45" grpId="1" animBg="1"/>
      <p:bldP spid="46" grpId="0" animBg="1"/>
      <p:bldP spid="49" grpId="0" animBg="1"/>
      <p:bldP spid="50" grpId="0" animBg="1"/>
    </p:bldLst>
  </p:timing>
</p:sld>
</file>

<file path=ppt/theme/theme1.xml><?xml version="1.0" encoding="utf-8"?>
<a:theme xmlns:a="http://schemas.openxmlformats.org/drawingml/2006/main" name="AIUB 2020">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a:tailEnd type="triangle" w="lg" len="lg"/>
        </a:ln>
      </a:spPr>
      <a:bodyPr/>
      <a:lstStyle/>
      <a:style>
        <a:lnRef idx="2">
          <a:schemeClr val="dk1"/>
        </a:lnRef>
        <a:fillRef idx="0">
          <a:schemeClr val="dk1"/>
        </a:fillRef>
        <a:effectRef idx="1">
          <a:schemeClr val="dk1"/>
        </a:effectRef>
        <a:fontRef idx="minor">
          <a:schemeClr val="tx1"/>
        </a:fontRef>
      </a:style>
    </a:lnDef>
  </a:objectDefaults>
  <a:extraClrSchemeLst/>
  <a:extLst>
    <a:ext uri="{05A4C25C-085E-4340-85A3-A5531E510DB2}">
      <thm15:themeFamily xmlns:thm15="http://schemas.microsoft.com/office/thememl/2012/main" name="AIUB 2020" id="{6B78C454-D1CF-492E-B5BA-3A1A569F1B4B}" vid="{2226A40E-D5BE-4EBF-B1D5-CA96A690A30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BE34F36449696C4D9A39A602A84CD659" ma:contentTypeVersion="2" ma:contentTypeDescription="Create a new document." ma:contentTypeScope="" ma:versionID="e13de4224e8596c5bbe69247c07125c1">
  <xsd:schema xmlns:xsd="http://www.w3.org/2001/XMLSchema" xmlns:xs="http://www.w3.org/2001/XMLSchema" xmlns:p="http://schemas.microsoft.com/office/2006/metadata/properties" xmlns:ns2="d2759a66-45ac-4dcc-97a7-1d1447a6f8ca" targetNamespace="http://schemas.microsoft.com/office/2006/metadata/properties" ma:root="true" ma:fieldsID="33182f9908a056a3534a0f208b979359" ns2:_="">
    <xsd:import namespace="d2759a66-45ac-4dcc-97a7-1d1447a6f8ca"/>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2759a66-45ac-4dcc-97a7-1d1447a6f8c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86F4F1E-33AA-44F2-AC89-314714DA227B}">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F74A4D08-509B-4398-AAFC-0B7DB735139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2759a66-45ac-4dcc-97a7-1d1447a6f8c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12F8E6B-2A95-47A9-8ABE-BAABBF38B0C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AIUB 2020</Template>
  <TotalTime>1099</TotalTime>
  <Words>1648</Words>
  <Application>Microsoft Office PowerPoint</Application>
  <PresentationFormat>On-screen Show (4:3)</PresentationFormat>
  <Paragraphs>261</Paragraphs>
  <Slides>14</Slides>
  <Notes>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14</vt:i4>
      </vt:variant>
    </vt:vector>
  </HeadingPairs>
  <TitlesOfParts>
    <vt:vector size="22" baseType="lpstr">
      <vt:lpstr>Arial</vt:lpstr>
      <vt:lpstr>Arial Black</vt:lpstr>
      <vt:lpstr>Calibri</vt:lpstr>
      <vt:lpstr>Corbel</vt:lpstr>
      <vt:lpstr>Rage Italic</vt:lpstr>
      <vt:lpstr>Wingdings</vt:lpstr>
      <vt:lpstr>AIUB 2020</vt:lpstr>
      <vt:lpstr>Equation</vt:lpstr>
      <vt:lpstr>Non-deterministic Finite Automaton (NFA)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Mashiour Rahman</dc:creator>
  <cp:lastModifiedBy>Shakila Rahman</cp:lastModifiedBy>
  <cp:revision>212</cp:revision>
  <dcterms:created xsi:type="dcterms:W3CDTF">2020-07-03T15:11:23Z</dcterms:created>
  <dcterms:modified xsi:type="dcterms:W3CDTF">2023-02-15T08:30:28Z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0x010100BE34F36449696C4D9A39A602A84CD659</vt:lpwstr>
  </property>
</Properties>
</file>