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8"/>
  </p:notesMasterIdLst>
  <p:sldIdLst>
    <p:sldId id="256" r:id="rId5"/>
    <p:sldId id="257" r:id="rId6"/>
    <p:sldId id="258" r:id="rId7"/>
    <p:sldId id="259" r:id="rId8"/>
    <p:sldId id="278" r:id="rId9"/>
    <p:sldId id="279" r:id="rId10"/>
    <p:sldId id="280" r:id="rId11"/>
    <p:sldId id="281" r:id="rId12"/>
    <p:sldId id="294" r:id="rId13"/>
    <p:sldId id="295" r:id="rId14"/>
    <p:sldId id="296" r:id="rId15"/>
    <p:sldId id="298"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C25792-D01E-4B33-BEF2-6DC9939C8900}" v="1" dt="2024-04-25T05:38:11.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92393" autoAdjust="0"/>
  </p:normalViewPr>
  <p:slideViewPr>
    <p:cSldViewPr snapToGrid="0">
      <p:cViewPr varScale="1">
        <p:scale>
          <a:sx n="45" d="100"/>
          <a:sy n="45" d="100"/>
        </p:scale>
        <p:origin x="1275"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A6EA1115-7385-41B2-A074-C824CC20299E}"/>
    <pc:docChg chg="custSel modSld">
      <pc:chgData name="Dr. Afroza Nahar" userId="9d1ccd36-b394-4689-9b8e-4086784d03ec" providerId="ADAL" clId="{A6EA1115-7385-41B2-A074-C824CC20299E}" dt="2023-11-29T09:05:39.652" v="21" actId="123"/>
      <pc:docMkLst>
        <pc:docMk/>
      </pc:docMkLst>
      <pc:sldChg chg="modSp mod">
        <pc:chgData name="Dr. Afroza Nahar" userId="9d1ccd36-b394-4689-9b8e-4086784d03ec" providerId="ADAL" clId="{A6EA1115-7385-41B2-A074-C824CC20299E}" dt="2023-11-29T03:46:25.790" v="20" actId="20577"/>
        <pc:sldMkLst>
          <pc:docMk/>
          <pc:sldMk cId="2004203309" sldId="256"/>
        </pc:sldMkLst>
        <pc:spChg chg="mod">
          <ac:chgData name="Dr. Afroza Nahar" userId="9d1ccd36-b394-4689-9b8e-4086784d03ec" providerId="ADAL" clId="{A6EA1115-7385-41B2-A074-C824CC20299E}" dt="2023-11-21T18:12:28.828" v="8" actId="20577"/>
          <ac:spMkLst>
            <pc:docMk/>
            <pc:sldMk cId="2004203309" sldId="256"/>
            <ac:spMk id="6" creationId="{FA8C51C5-868C-4051-A04F-FC945CA34685}"/>
          </ac:spMkLst>
        </pc:spChg>
        <pc:spChg chg="mod">
          <ac:chgData name="Dr. Afroza Nahar" userId="9d1ccd36-b394-4689-9b8e-4086784d03ec" providerId="ADAL" clId="{A6EA1115-7385-41B2-A074-C824CC20299E}" dt="2023-11-29T03:46:25.790" v="20" actId="20577"/>
          <ac:spMkLst>
            <pc:docMk/>
            <pc:sldMk cId="2004203309" sldId="256"/>
            <ac:spMk id="7" creationId="{341AB14A-DC6C-4689-AD70-C6C8EFF28C33}"/>
          </ac:spMkLst>
        </pc:spChg>
      </pc:sldChg>
      <pc:sldChg chg="modSp mod">
        <pc:chgData name="Dr. Afroza Nahar" userId="9d1ccd36-b394-4689-9b8e-4086784d03ec" providerId="ADAL" clId="{A6EA1115-7385-41B2-A074-C824CC20299E}" dt="2023-11-29T09:05:39.652" v="21" actId="123"/>
        <pc:sldMkLst>
          <pc:docMk/>
          <pc:sldMk cId="1748992808" sldId="298"/>
        </pc:sldMkLst>
        <pc:spChg chg="mod">
          <ac:chgData name="Dr. Afroza Nahar" userId="9d1ccd36-b394-4689-9b8e-4086784d03ec" providerId="ADAL" clId="{A6EA1115-7385-41B2-A074-C824CC20299E}" dt="2023-11-29T09:05:39.652" v="21" actId="123"/>
          <ac:spMkLst>
            <pc:docMk/>
            <pc:sldMk cId="1748992808" sldId="298"/>
            <ac:spMk id="4" creationId="{F8685B69-6D03-E744-8F77-BF26F092AB49}"/>
          </ac:spMkLst>
        </pc:spChg>
      </pc:sldChg>
    </pc:docChg>
  </pc:docChgLst>
  <pc:docChgLst>
    <pc:chgData name="Dr. Afroza Nahar" userId="9d1ccd36-b394-4689-9b8e-4086784d03ec" providerId="ADAL" clId="{6BC25792-D01E-4B33-BEF2-6DC9939C8900}"/>
    <pc:docChg chg="custSel modSld">
      <pc:chgData name="Dr. Afroza Nahar" userId="9d1ccd36-b394-4689-9b8e-4086784d03ec" providerId="ADAL" clId="{6BC25792-D01E-4B33-BEF2-6DC9939C8900}" dt="2024-04-25T06:16:29.061" v="19" actId="478"/>
      <pc:docMkLst>
        <pc:docMk/>
      </pc:docMkLst>
      <pc:sldChg chg="modSp mod">
        <pc:chgData name="Dr. Afroza Nahar" userId="9d1ccd36-b394-4689-9b8e-4086784d03ec" providerId="ADAL" clId="{6BC25792-D01E-4B33-BEF2-6DC9939C8900}" dt="2024-04-17T13:31:14.881" v="11" actId="20577"/>
        <pc:sldMkLst>
          <pc:docMk/>
          <pc:sldMk cId="2004203309" sldId="256"/>
        </pc:sldMkLst>
        <pc:spChg chg="mod">
          <ac:chgData name="Dr. Afroza Nahar" userId="9d1ccd36-b394-4689-9b8e-4086784d03ec" providerId="ADAL" clId="{6BC25792-D01E-4B33-BEF2-6DC9939C8900}" dt="2024-04-17T13:31:14.881" v="11" actId="20577"/>
          <ac:spMkLst>
            <pc:docMk/>
            <pc:sldMk cId="2004203309" sldId="256"/>
            <ac:spMk id="6" creationId="{FA8C51C5-868C-4051-A04F-FC945CA34685}"/>
          </ac:spMkLst>
        </pc:spChg>
      </pc:sldChg>
      <pc:sldChg chg="addSp delSp modSp mod">
        <pc:chgData name="Dr. Afroza Nahar" userId="9d1ccd36-b394-4689-9b8e-4086784d03ec" providerId="ADAL" clId="{6BC25792-D01E-4B33-BEF2-6DC9939C8900}" dt="2024-04-25T06:16:29.061" v="19" actId="478"/>
        <pc:sldMkLst>
          <pc:docMk/>
          <pc:sldMk cId="1748992808" sldId="298"/>
        </pc:sldMkLst>
        <pc:spChg chg="mod">
          <ac:chgData name="Dr. Afroza Nahar" userId="9d1ccd36-b394-4689-9b8e-4086784d03ec" providerId="ADAL" clId="{6BC25792-D01E-4B33-BEF2-6DC9939C8900}" dt="2024-04-25T05:36:45.083" v="17" actId="6549"/>
          <ac:spMkLst>
            <pc:docMk/>
            <pc:sldMk cId="1748992808" sldId="298"/>
            <ac:spMk id="4" creationId="{F8685B69-6D03-E744-8F77-BF26F092AB49}"/>
          </ac:spMkLst>
        </pc:spChg>
        <pc:inkChg chg="add del">
          <ac:chgData name="Dr. Afroza Nahar" userId="9d1ccd36-b394-4689-9b8e-4086784d03ec" providerId="ADAL" clId="{6BC25792-D01E-4B33-BEF2-6DC9939C8900}" dt="2024-04-25T06:16:29.061" v="19" actId="478"/>
          <ac:inkMkLst>
            <pc:docMk/>
            <pc:sldMk cId="1748992808" sldId="298"/>
            <ac:inkMk id="6" creationId="{EA024BD3-C9D0-DE0E-06E8-67D0A2F4AC05}"/>
          </ac:inkMkLst>
        </pc:ink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4/25/2024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20787229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1830319726"/>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49506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72914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1923919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317783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02026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91006345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2443088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14252492"/>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86808478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57846139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70097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146806545"/>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954478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21704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69940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4677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987194890"/>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33929765"/>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userDrawn="1"/>
        </p:nvSpPr>
        <p:spPr>
          <a:xfrm>
            <a:off x="5696" y="6828"/>
            <a:ext cx="7955280" cy="100584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endParaRPr lang="en-US" sz="600" b="1" i="0" cap="small" baseline="0" dirty="0">
              <a:solidFill>
                <a:schemeClr val="bg1"/>
              </a:solidFill>
            </a:endParaRPr>
          </a:p>
        </p:txBody>
      </p:sp>
    </p:spTree>
    <p:extLst>
      <p:ext uri="{BB962C8B-B14F-4D97-AF65-F5344CB8AC3E}">
        <p14:creationId xmlns:p14="http://schemas.microsoft.com/office/powerpoint/2010/main" val="2625735828"/>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47817227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922142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788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93931440"/>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864055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5352871"/>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29857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58267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55C402B7-2C27-4A95-BD4B-339E3248A000}"/>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1693DCD1-34E3-4995-8B58-FBB5E5CF8550}"/>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903B740A-F61D-4CA4-B21C-DE3734F4EE77}"/>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7F22D752-3C04-4866-B091-623F04A98C5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5853635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66855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300878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578730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3049521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571182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676260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3804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6940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50177390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5727950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2113275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466820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775" r:id="rId39"/>
    <p:sldLayoutId id="2147483697"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hyperlink" Target="Sipser-%20TM%20Exercises.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Computability Theory</a:t>
            </a:r>
            <a:br>
              <a:rPr lang="en-US" dirty="0">
                <a:solidFill>
                  <a:srgbClr val="FF0000"/>
                </a:solidFill>
              </a:rPr>
            </a:br>
            <a:r>
              <a:rPr lang="en-US" dirty="0">
                <a:solidFill>
                  <a:srgbClr val="FF0000"/>
                </a:solidFill>
              </a:rPr>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a:xfrm>
            <a:off x="6445010" y="2735949"/>
            <a:ext cx="2011680" cy="407988"/>
          </a:xfrm>
        </p:spPr>
        <p:txBody>
          <a:bodyPr>
            <a:normAutofit/>
          </a:bodyPr>
          <a:lstStyle/>
          <a:p>
            <a:pPr algn="ctr"/>
            <a:r>
              <a:rPr lang="en-US" dirty="0"/>
              <a:t>Spring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Dr. Afroza Nahar, Professor</a:t>
            </a:r>
          </a:p>
          <a:p>
            <a:r>
              <a:rPr lang="en-US" dirty="0"/>
              <a:t>Department of Computer Science, Faculty of Science &amp; Technology.</a:t>
            </a:r>
          </a:p>
          <a:p>
            <a:r>
              <a:rPr lang="en-US" dirty="0"/>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42" name="Text Placeholder 41">
            <a:extLst>
              <a:ext uri="{FF2B5EF4-FFF2-40B4-BE49-F238E27FC236}">
                <a16:creationId xmlns:a16="http://schemas.microsoft.com/office/drawing/2014/main" id="{8A1AC5A1-5D98-408A-AE6D-4AD2CB751C6C}"/>
              </a:ext>
            </a:extLst>
          </p:cNvPr>
          <p:cNvSpPr>
            <a:spLocks noGrp="1"/>
          </p:cNvSpPr>
          <p:nvPr>
            <p:ph type="body" sz="quarter" idx="12"/>
          </p:nvPr>
        </p:nvSpPr>
        <p:spPr/>
        <p:txBody>
          <a:bodyPr/>
          <a:lstStyle/>
          <a:p>
            <a:r>
              <a:rPr lang="en-US" dirty="0">
                <a:solidFill>
                  <a:srgbClr val="FF0000"/>
                </a:solidFill>
              </a:rPr>
              <a:t>Configuration for </a:t>
            </a:r>
            <a:r>
              <a:rPr lang="en-US" altLang="en-US" dirty="0">
                <a:solidFill>
                  <a:srgbClr val="FF0000"/>
                </a:solidFill>
                <a:latin typeface="Cambria Math" panose="02040503050406030204" pitchFamily="18" charset="0"/>
                <a:ea typeface="Cambria Math" panose="02040503050406030204" pitchFamily="18" charset="0"/>
              </a:rPr>
              <a:t>A = { 0</a:t>
            </a:r>
            <a:r>
              <a:rPr lang="en-US" altLang="en-US" baseline="30000" dirty="0">
                <a:solidFill>
                  <a:srgbClr val="FF0000"/>
                </a:solidFill>
                <a:latin typeface="Cambria Math" panose="02040503050406030204" pitchFamily="18" charset="0"/>
                <a:ea typeface="Cambria Math" panose="02040503050406030204" pitchFamily="18" charset="0"/>
              </a:rPr>
              <a:t>j</a:t>
            </a:r>
            <a:r>
              <a:rPr lang="en-US" altLang="en-US" dirty="0">
                <a:solidFill>
                  <a:srgbClr val="FF0000"/>
                </a:solidFill>
                <a:latin typeface="Cambria Math" panose="02040503050406030204" pitchFamily="18" charset="0"/>
                <a:ea typeface="Cambria Math" panose="02040503050406030204" pitchFamily="18" charset="0"/>
              </a:rPr>
              <a:t> | j=2</a:t>
            </a:r>
            <a:r>
              <a:rPr lang="en-US" altLang="en-US" baseline="30000" dirty="0">
                <a:solidFill>
                  <a:srgbClr val="FF0000"/>
                </a:solidFill>
                <a:latin typeface="Cambria Math" panose="02040503050406030204" pitchFamily="18" charset="0"/>
                <a:ea typeface="Cambria Math" panose="02040503050406030204" pitchFamily="18" charset="0"/>
              </a:rPr>
              <a:t>n</a:t>
            </a:r>
            <a:r>
              <a:rPr lang="en-US" altLang="en-US" dirty="0">
                <a:solidFill>
                  <a:srgbClr val="FF0000"/>
                </a:solidFill>
                <a:latin typeface="Cambria Math" panose="02040503050406030204" pitchFamily="18" charset="0"/>
                <a:ea typeface="Cambria Math" panose="02040503050406030204" pitchFamily="18" charset="0"/>
              </a:rPr>
              <a:t> }</a:t>
            </a:r>
            <a:r>
              <a:rPr lang="en-US" dirty="0">
                <a:solidFill>
                  <a:srgbClr val="FF0000"/>
                </a:solidFill>
              </a:rPr>
              <a:t> </a:t>
            </a:r>
            <a:endParaRPr lang="en-US" baseline="50000" dirty="0">
              <a:solidFill>
                <a:srgbClr val="FF0000"/>
              </a:solidFill>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58" name="Table 38">
            <a:extLst>
              <a:ext uri="{FF2B5EF4-FFF2-40B4-BE49-F238E27FC236}">
                <a16:creationId xmlns:a16="http://schemas.microsoft.com/office/drawing/2014/main" id="{4883FDB4-98F7-426A-9E78-D716C189D419}"/>
              </a:ext>
            </a:extLst>
          </p:cNvPr>
          <p:cNvGraphicFramePr>
            <a:graphicFrameLocks noGrp="1"/>
          </p:cNvGraphicFramePr>
          <p:nvPr>
            <p:extLst>
              <p:ext uri="{D42A27DB-BD31-4B8C-83A1-F6EECF244321}">
                <p14:modId xmlns:p14="http://schemas.microsoft.com/office/powerpoint/2010/main" val="1329894889"/>
              </p:ext>
            </p:extLst>
          </p:nvPr>
        </p:nvGraphicFramePr>
        <p:xfrm>
          <a:off x="27432" y="86456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60" name="Table 38">
            <a:extLst>
              <a:ext uri="{FF2B5EF4-FFF2-40B4-BE49-F238E27FC236}">
                <a16:creationId xmlns:a16="http://schemas.microsoft.com/office/drawing/2014/main" id="{D3CCF1B5-5BEA-4763-BE19-4D98E6D60A56}"/>
              </a:ext>
            </a:extLst>
          </p:cNvPr>
          <p:cNvGraphicFramePr>
            <a:graphicFrameLocks noGrp="1"/>
          </p:cNvGraphicFramePr>
          <p:nvPr>
            <p:extLst>
              <p:ext uri="{D42A27DB-BD31-4B8C-83A1-F6EECF244321}">
                <p14:modId xmlns:p14="http://schemas.microsoft.com/office/powerpoint/2010/main" val="2388214077"/>
              </p:ext>
            </p:extLst>
          </p:nvPr>
        </p:nvGraphicFramePr>
        <p:xfrm>
          <a:off x="27432" y="134137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9" name="Table 38">
            <a:extLst>
              <a:ext uri="{FF2B5EF4-FFF2-40B4-BE49-F238E27FC236}">
                <a16:creationId xmlns:a16="http://schemas.microsoft.com/office/drawing/2014/main" id="{7ECA20DA-64A8-49E6-9AF2-443A31AF9434}"/>
              </a:ext>
            </a:extLst>
          </p:cNvPr>
          <p:cNvGraphicFramePr>
            <a:graphicFrameLocks noGrp="1"/>
          </p:cNvGraphicFramePr>
          <p:nvPr>
            <p:extLst>
              <p:ext uri="{D42A27DB-BD31-4B8C-83A1-F6EECF244321}">
                <p14:modId xmlns:p14="http://schemas.microsoft.com/office/powerpoint/2010/main" val="723637990"/>
              </p:ext>
            </p:extLst>
          </p:nvPr>
        </p:nvGraphicFramePr>
        <p:xfrm>
          <a:off x="27432" y="1813079"/>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0" name="Table 39">
            <a:extLst>
              <a:ext uri="{FF2B5EF4-FFF2-40B4-BE49-F238E27FC236}">
                <a16:creationId xmlns:a16="http://schemas.microsoft.com/office/drawing/2014/main" id="{E72D589E-026F-483A-966C-AE1E594967DC}"/>
              </a:ext>
            </a:extLst>
          </p:cNvPr>
          <p:cNvGraphicFramePr>
            <a:graphicFrameLocks noGrp="1"/>
          </p:cNvGraphicFramePr>
          <p:nvPr>
            <p:extLst>
              <p:ext uri="{D42A27DB-BD31-4B8C-83A1-F6EECF244321}">
                <p14:modId xmlns:p14="http://schemas.microsoft.com/office/powerpoint/2010/main" val="2504664046"/>
              </p:ext>
            </p:extLst>
          </p:nvPr>
        </p:nvGraphicFramePr>
        <p:xfrm>
          <a:off x="27432" y="228526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1" name="Table 40">
            <a:extLst>
              <a:ext uri="{FF2B5EF4-FFF2-40B4-BE49-F238E27FC236}">
                <a16:creationId xmlns:a16="http://schemas.microsoft.com/office/drawing/2014/main" id="{380A38A1-181D-4198-9D3D-257E139BD8D6}"/>
              </a:ext>
            </a:extLst>
          </p:cNvPr>
          <p:cNvGraphicFramePr>
            <a:graphicFrameLocks noGrp="1"/>
          </p:cNvGraphicFramePr>
          <p:nvPr>
            <p:extLst>
              <p:ext uri="{D42A27DB-BD31-4B8C-83A1-F6EECF244321}">
                <p14:modId xmlns:p14="http://schemas.microsoft.com/office/powerpoint/2010/main" val="3551873947"/>
              </p:ext>
            </p:extLst>
          </p:nvPr>
        </p:nvGraphicFramePr>
        <p:xfrm>
          <a:off x="27432" y="275744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3" name="Table 42">
            <a:extLst>
              <a:ext uri="{FF2B5EF4-FFF2-40B4-BE49-F238E27FC236}">
                <a16:creationId xmlns:a16="http://schemas.microsoft.com/office/drawing/2014/main" id="{F3D06DE8-DDE4-4B71-83D1-1888D0A61483}"/>
              </a:ext>
            </a:extLst>
          </p:cNvPr>
          <p:cNvGraphicFramePr>
            <a:graphicFrameLocks noGrp="1"/>
          </p:cNvGraphicFramePr>
          <p:nvPr>
            <p:extLst>
              <p:ext uri="{D42A27DB-BD31-4B8C-83A1-F6EECF244321}">
                <p14:modId xmlns:p14="http://schemas.microsoft.com/office/powerpoint/2010/main" val="4161754132"/>
              </p:ext>
            </p:extLst>
          </p:nvPr>
        </p:nvGraphicFramePr>
        <p:xfrm>
          <a:off x="27432" y="322829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5" name="Table 44">
            <a:extLst>
              <a:ext uri="{FF2B5EF4-FFF2-40B4-BE49-F238E27FC236}">
                <a16:creationId xmlns:a16="http://schemas.microsoft.com/office/drawing/2014/main" id="{32B65D26-CFCF-42C6-8C57-9A0B3423ACCA}"/>
              </a:ext>
            </a:extLst>
          </p:cNvPr>
          <p:cNvGraphicFramePr>
            <a:graphicFrameLocks noGrp="1"/>
          </p:cNvGraphicFramePr>
          <p:nvPr>
            <p:extLst>
              <p:ext uri="{D42A27DB-BD31-4B8C-83A1-F6EECF244321}">
                <p14:modId xmlns:p14="http://schemas.microsoft.com/office/powerpoint/2010/main" val="2269345303"/>
              </p:ext>
            </p:extLst>
          </p:nvPr>
        </p:nvGraphicFramePr>
        <p:xfrm>
          <a:off x="27432" y="369949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7" name="Table 46">
            <a:extLst>
              <a:ext uri="{FF2B5EF4-FFF2-40B4-BE49-F238E27FC236}">
                <a16:creationId xmlns:a16="http://schemas.microsoft.com/office/drawing/2014/main" id="{3E0592E2-0172-4FCB-B02C-11E93B64CBAB}"/>
              </a:ext>
            </a:extLst>
          </p:cNvPr>
          <p:cNvGraphicFramePr>
            <a:graphicFrameLocks noGrp="1"/>
          </p:cNvGraphicFramePr>
          <p:nvPr>
            <p:extLst>
              <p:ext uri="{D42A27DB-BD31-4B8C-83A1-F6EECF244321}">
                <p14:modId xmlns:p14="http://schemas.microsoft.com/office/powerpoint/2010/main" val="3675347362"/>
              </p:ext>
            </p:extLst>
          </p:nvPr>
        </p:nvGraphicFramePr>
        <p:xfrm>
          <a:off x="27432" y="417068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2" name="Table 61">
            <a:extLst>
              <a:ext uri="{FF2B5EF4-FFF2-40B4-BE49-F238E27FC236}">
                <a16:creationId xmlns:a16="http://schemas.microsoft.com/office/drawing/2014/main" id="{417108B8-5A6B-439D-9DB0-10EE922CA903}"/>
              </a:ext>
            </a:extLst>
          </p:cNvPr>
          <p:cNvGraphicFramePr>
            <a:graphicFrameLocks noGrp="1"/>
          </p:cNvGraphicFramePr>
          <p:nvPr>
            <p:extLst>
              <p:ext uri="{D42A27DB-BD31-4B8C-83A1-F6EECF244321}">
                <p14:modId xmlns:p14="http://schemas.microsoft.com/office/powerpoint/2010/main" val="894638090"/>
              </p:ext>
            </p:extLst>
          </p:nvPr>
        </p:nvGraphicFramePr>
        <p:xfrm>
          <a:off x="27432" y="464187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3" name="Table 62">
            <a:extLst>
              <a:ext uri="{FF2B5EF4-FFF2-40B4-BE49-F238E27FC236}">
                <a16:creationId xmlns:a16="http://schemas.microsoft.com/office/drawing/2014/main" id="{D5E62582-4D73-460D-8512-A4ECBF086E08}"/>
              </a:ext>
            </a:extLst>
          </p:cNvPr>
          <p:cNvGraphicFramePr>
            <a:graphicFrameLocks noGrp="1"/>
          </p:cNvGraphicFramePr>
          <p:nvPr>
            <p:extLst>
              <p:ext uri="{D42A27DB-BD31-4B8C-83A1-F6EECF244321}">
                <p14:modId xmlns:p14="http://schemas.microsoft.com/office/powerpoint/2010/main" val="2285013091"/>
              </p:ext>
            </p:extLst>
          </p:nvPr>
        </p:nvGraphicFramePr>
        <p:xfrm>
          <a:off x="27432" y="511428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sp>
        <p:nvSpPr>
          <p:cNvPr id="51" name="TextBox 50">
            <a:extLst>
              <a:ext uri="{FF2B5EF4-FFF2-40B4-BE49-F238E27FC236}">
                <a16:creationId xmlns:a16="http://schemas.microsoft.com/office/drawing/2014/main" id="{A9CFF7B0-D0DD-4D23-B722-82209687F6D7}"/>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381737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childTnLst>
                                    <p:set>
                                      <p:cBhvr>
                                        <p:cTn id="6" dur="indefinite"/>
                                        <p:tgtEl>
                                          <p:spTgt spid="5"/>
                                        </p:tgtEl>
                                        <p:attrNameLst>
                                          <p:attrName>fillcolor</p:attrName>
                                        </p:attrNameLst>
                                      </p:cBhvr>
                                      <p:to>
                                        <p:clrVal>
                                          <a:srgbClr val="00B0F0"/>
                                        </p:clrVal>
                                      </p:to>
                                    </p:set>
                                    <p:set>
                                      <p:cBhvr>
                                        <p:cTn id="7" dur="indefinite"/>
                                        <p:tgtEl>
                                          <p:spTgt spid="5"/>
                                        </p:tgtEl>
                                        <p:attrNameLst>
                                          <p:attrName>fill.type</p:attrName>
                                        </p:attrNameLst>
                                      </p:cBhvr>
                                      <p:to>
                                        <p:strVal val="solid"/>
                                      </p:to>
                                    </p:set>
                                    <p:set>
                                      <p:cBhvr>
                                        <p:cTn id="8" dur="indefinite"/>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6"/>
                                        </p:tgtEl>
                                        <p:attrNameLst>
                                          <p:attrName>fillcolor</p:attrName>
                                        </p:attrNameLst>
                                      </p:cBhvr>
                                      <p:to>
                                        <p:clrVal>
                                          <a:srgbClr val="FFFF00"/>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1" nodeType="clickEffect">
                                  <p:stCondLst>
                                    <p:cond delay="0"/>
                                  </p:stCondLst>
                                  <p:childTnLst>
                                    <p:set>
                                      <p:cBhvr>
                                        <p:cTn id="50" dur="indefinite"/>
                                        <p:tgtEl>
                                          <p:spTgt spid="5"/>
                                        </p:tgtEl>
                                        <p:attrNameLst>
                                          <p:attrName>fillcolor</p:attrName>
                                        </p:attrNameLst>
                                      </p:cBhvr>
                                      <p:to>
                                        <p:clrVal>
                                          <a:srgbClr val="FFFFFF"/>
                                        </p:clrVal>
                                      </p:to>
                                    </p:set>
                                    <p:set>
                                      <p:cBhvr>
                                        <p:cTn id="51" dur="indefinite"/>
                                        <p:tgtEl>
                                          <p:spTgt spid="5"/>
                                        </p:tgtEl>
                                        <p:attrNameLst>
                                          <p:attrName>fill.type</p:attrName>
                                        </p:attrNameLst>
                                      </p:cBhvr>
                                      <p:to>
                                        <p:strVal val="solid"/>
                                      </p:to>
                                    </p:set>
                                    <p:set>
                                      <p:cBhvr>
                                        <p:cTn id="52" dur="indefinite"/>
                                        <p:tgtEl>
                                          <p:spTgt spid="5"/>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6"/>
                                        </p:tgtEl>
                                        <p:attrNameLst>
                                          <p:attrName>fillcolor</p:attrName>
                                        </p:attrNameLst>
                                      </p:cBhvr>
                                      <p:to>
                                        <p:clrVal>
                                          <a:srgbClr val="00B0F0"/>
                                        </p:clrVal>
                                      </p:to>
                                    </p:set>
                                    <p:set>
                                      <p:cBhvr>
                                        <p:cTn id="55" dur="indefinite"/>
                                        <p:tgtEl>
                                          <p:spTgt spid="6"/>
                                        </p:tgtEl>
                                        <p:attrNameLst>
                                          <p:attrName>fill.type</p:attrName>
                                        </p:attrNameLst>
                                      </p:cBhvr>
                                      <p:to>
                                        <p:strVal val="solid"/>
                                      </p:to>
                                    </p:set>
                                    <p:set>
                                      <p:cBhvr>
                                        <p:cTn id="56" dur="indefinite"/>
                                        <p:tgtEl>
                                          <p:spTgt spid="6"/>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30"/>
                                  </p:stCondLst>
                                  <p:childTnLst>
                                    <p:set>
                                      <p:cBhvr>
                                        <p:cTn id="64" dur="1" fill="hold">
                                          <p:stCondLst>
                                            <p:cond delay="0"/>
                                          </p:stCondLst>
                                        </p:cTn>
                                        <p:tgtEl>
                                          <p:spTgt spid="62"/>
                                        </p:tgtEl>
                                        <p:attrNameLst>
                                          <p:attrName>style.visibility</p:attrName>
                                        </p:attrNameLst>
                                      </p:cBhvr>
                                      <p:to>
                                        <p:strVal val="hidden"/>
                                      </p:to>
                                    </p:set>
                                  </p:childTnLst>
                                </p:cTn>
                              </p:par>
                            </p:childTnLst>
                          </p:cTn>
                        </p:par>
                        <p:par>
                          <p:cTn id="65" fill="hold">
                            <p:stCondLst>
                              <p:cond delay="30"/>
                            </p:stCondLst>
                            <p:childTnLst>
                              <p:par>
                                <p:cTn id="66" presetID="1" presetClass="exit" presetSubtype="0" fill="hold" nodeType="afterEffect">
                                  <p:stCondLst>
                                    <p:cond delay="50"/>
                                  </p:stCondLst>
                                  <p:childTnLst>
                                    <p:set>
                                      <p:cBhvr>
                                        <p:cTn id="67" dur="1" fill="hold">
                                          <p:stCondLst>
                                            <p:cond delay="0"/>
                                          </p:stCondLst>
                                        </p:cTn>
                                        <p:tgtEl>
                                          <p:spTgt spid="47"/>
                                        </p:tgtEl>
                                        <p:attrNameLst>
                                          <p:attrName>style.visibility</p:attrName>
                                        </p:attrNameLst>
                                      </p:cBhvr>
                                      <p:to>
                                        <p:strVal val="hidden"/>
                                      </p:to>
                                    </p:set>
                                  </p:childTnLst>
                                </p:cTn>
                              </p:par>
                            </p:childTnLst>
                          </p:cTn>
                        </p:par>
                        <p:par>
                          <p:cTn id="68" fill="hold">
                            <p:stCondLst>
                              <p:cond delay="80"/>
                            </p:stCondLst>
                            <p:childTnLst>
                              <p:par>
                                <p:cTn id="69" presetID="1" presetClass="exit" presetSubtype="0" fill="hold" nodeType="afterEffect">
                                  <p:stCondLst>
                                    <p:cond delay="70"/>
                                  </p:stCondLst>
                                  <p:childTnLst>
                                    <p:set>
                                      <p:cBhvr>
                                        <p:cTn id="70" dur="1" fill="hold">
                                          <p:stCondLst>
                                            <p:cond delay="0"/>
                                          </p:stCondLst>
                                        </p:cTn>
                                        <p:tgtEl>
                                          <p:spTgt spid="45"/>
                                        </p:tgtEl>
                                        <p:attrNameLst>
                                          <p:attrName>style.visibility</p:attrName>
                                        </p:attrNameLst>
                                      </p:cBhvr>
                                      <p:to>
                                        <p:strVal val="hidden"/>
                                      </p:to>
                                    </p:set>
                                  </p:childTnLst>
                                </p:cTn>
                              </p:par>
                            </p:childTnLst>
                          </p:cTn>
                        </p:par>
                        <p:par>
                          <p:cTn id="71" fill="hold">
                            <p:stCondLst>
                              <p:cond delay="150"/>
                            </p:stCondLst>
                            <p:childTnLst>
                              <p:par>
                                <p:cTn id="72" presetID="1" presetClass="exit" presetSubtype="0" fill="hold" nodeType="afterEffect">
                                  <p:stCondLst>
                                    <p:cond delay="90"/>
                                  </p:stCondLst>
                                  <p:childTnLst>
                                    <p:set>
                                      <p:cBhvr>
                                        <p:cTn id="73" dur="1" fill="hold">
                                          <p:stCondLst>
                                            <p:cond delay="0"/>
                                          </p:stCondLst>
                                        </p:cTn>
                                        <p:tgtEl>
                                          <p:spTgt spid="43"/>
                                        </p:tgtEl>
                                        <p:attrNameLst>
                                          <p:attrName>style.visibility</p:attrName>
                                        </p:attrNameLst>
                                      </p:cBhvr>
                                      <p:to>
                                        <p:strVal val="hidden"/>
                                      </p:to>
                                    </p:set>
                                  </p:childTnLst>
                                </p:cTn>
                              </p:par>
                            </p:childTnLst>
                          </p:cTn>
                        </p:par>
                        <p:par>
                          <p:cTn id="74" fill="hold">
                            <p:stCondLst>
                              <p:cond delay="240"/>
                            </p:stCondLst>
                            <p:childTnLst>
                              <p:par>
                                <p:cTn id="75" presetID="1" presetClass="exit" presetSubtype="0" fill="hold" nodeType="afterEffect">
                                  <p:stCondLst>
                                    <p:cond delay="110"/>
                                  </p:stCondLst>
                                  <p:childTnLst>
                                    <p:set>
                                      <p:cBhvr>
                                        <p:cTn id="76" dur="1" fill="hold">
                                          <p:stCondLst>
                                            <p:cond delay="0"/>
                                          </p:stCondLst>
                                        </p:cTn>
                                        <p:tgtEl>
                                          <p:spTgt spid="41"/>
                                        </p:tgtEl>
                                        <p:attrNameLst>
                                          <p:attrName>style.visibility</p:attrName>
                                        </p:attrNameLst>
                                      </p:cBhvr>
                                      <p:to>
                                        <p:strVal val="hidden"/>
                                      </p:to>
                                    </p:set>
                                  </p:childTnLst>
                                </p:cTn>
                              </p:par>
                            </p:childTnLst>
                          </p:cTn>
                        </p:par>
                        <p:par>
                          <p:cTn id="77" fill="hold">
                            <p:stCondLst>
                              <p:cond delay="350"/>
                            </p:stCondLst>
                            <p:childTnLst>
                              <p:par>
                                <p:cTn id="78" presetID="1" presetClass="exit" presetSubtype="0" fill="hold" nodeType="afterEffect">
                                  <p:stCondLst>
                                    <p:cond delay="130"/>
                                  </p:stCondLst>
                                  <p:childTnLst>
                                    <p:set>
                                      <p:cBhvr>
                                        <p:cTn id="79" dur="1" fill="hold">
                                          <p:stCondLst>
                                            <p:cond delay="0"/>
                                          </p:stCondLst>
                                        </p:cTn>
                                        <p:tgtEl>
                                          <p:spTgt spid="40"/>
                                        </p:tgtEl>
                                        <p:attrNameLst>
                                          <p:attrName>style.visibility</p:attrName>
                                        </p:attrNameLst>
                                      </p:cBhvr>
                                      <p:to>
                                        <p:strVal val="hidden"/>
                                      </p:to>
                                    </p:set>
                                  </p:childTnLst>
                                </p:cTn>
                              </p:par>
                            </p:childTnLst>
                          </p:cTn>
                        </p:par>
                        <p:par>
                          <p:cTn id="80" fill="hold">
                            <p:stCondLst>
                              <p:cond delay="480"/>
                            </p:stCondLst>
                            <p:childTnLst>
                              <p:par>
                                <p:cTn id="81" presetID="1" presetClass="exit" presetSubtype="0" fill="hold" nodeType="afterEffect">
                                  <p:stCondLst>
                                    <p:cond delay="150"/>
                                  </p:stCondLst>
                                  <p:childTnLst>
                                    <p:set>
                                      <p:cBhvr>
                                        <p:cTn id="82" dur="1" fill="hold">
                                          <p:stCondLst>
                                            <p:cond delay="0"/>
                                          </p:stCondLst>
                                        </p:cTn>
                                        <p:tgtEl>
                                          <p:spTgt spid="39"/>
                                        </p:tgtEl>
                                        <p:attrNameLst>
                                          <p:attrName>style.visibility</p:attrName>
                                        </p:attrNameLst>
                                      </p:cBhvr>
                                      <p:to>
                                        <p:strVal val="hidden"/>
                                      </p:to>
                                    </p:set>
                                  </p:childTnLst>
                                </p:cTn>
                              </p:par>
                            </p:childTnLst>
                          </p:cTn>
                        </p:par>
                        <p:par>
                          <p:cTn id="83" fill="hold">
                            <p:stCondLst>
                              <p:cond delay="630"/>
                            </p:stCondLst>
                            <p:childTnLst>
                              <p:par>
                                <p:cTn id="84" presetID="1" presetClass="exit" presetSubtype="0" fill="hold" nodeType="afterEffect">
                                  <p:stCondLst>
                                    <p:cond delay="170"/>
                                  </p:stCondLst>
                                  <p:childTnLst>
                                    <p:set>
                                      <p:cBhvr>
                                        <p:cTn id="85" dur="1" fill="hold">
                                          <p:stCondLst>
                                            <p:cond delay="0"/>
                                          </p:stCondLst>
                                        </p:cTn>
                                        <p:tgtEl>
                                          <p:spTgt spid="60"/>
                                        </p:tgtEl>
                                        <p:attrNameLst>
                                          <p:attrName>style.visibility</p:attrName>
                                        </p:attrNameLst>
                                      </p:cBhvr>
                                      <p:to>
                                        <p:strVal val="hidden"/>
                                      </p:to>
                                    </p:set>
                                  </p:childTnLst>
                                </p:cTn>
                              </p:par>
                            </p:childTnLst>
                          </p:cTn>
                        </p:par>
                        <p:par>
                          <p:cTn id="86" fill="hold">
                            <p:stCondLst>
                              <p:cond delay="800"/>
                            </p:stCondLst>
                            <p:childTnLst>
                              <p:par>
                                <p:cTn id="87" presetID="1" presetClass="exit" presetSubtype="0" fill="hold" nodeType="afterEffect">
                                  <p:stCondLst>
                                    <p:cond delay="210"/>
                                  </p:stCondLst>
                                  <p:childTnLst>
                                    <p:set>
                                      <p:cBhvr>
                                        <p:cTn id="88" dur="1" fill="hold">
                                          <p:stCondLst>
                                            <p:cond delay="0"/>
                                          </p:stCondLst>
                                        </p:cTn>
                                        <p:tgtEl>
                                          <p:spTgt spid="58"/>
                                        </p:tgtEl>
                                        <p:attrNameLst>
                                          <p:attrName>style.visibility</p:attrName>
                                        </p:attrNameLst>
                                      </p:cBhvr>
                                      <p:to>
                                        <p:strVal val="hidden"/>
                                      </p:to>
                                    </p:set>
                                  </p:childTnLst>
                                </p:cTn>
                              </p:par>
                              <p:par>
                                <p:cTn id="89" presetID="64" presetClass="path" presetSubtype="0" accel="50000" decel="50000" fill="hold" nodeType="withEffect">
                                  <p:stCondLst>
                                    <p:cond delay="0"/>
                                  </p:stCondLst>
                                  <p:childTnLst>
                                    <p:animMotion origin="layout" path="M -3.88889E-6 2.96296E-6 L 0.00261 -0.61713 " pathEditMode="relative" rAng="0" ptsTypes="AA">
                                      <p:cBhvr>
                                        <p:cTn id="90" dur="1400" fill="hold"/>
                                        <p:tgtEl>
                                          <p:spTgt spid="63"/>
                                        </p:tgtEl>
                                        <p:attrNameLst>
                                          <p:attrName>ppt_x</p:attrName>
                                          <p:attrName>ppt_y</p:attrName>
                                        </p:attrNameLst>
                                      </p:cBhvr>
                                      <p:rCtr x="122" y="-308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50" name="Text Placeholder 49">
            <a:extLst>
              <a:ext uri="{FF2B5EF4-FFF2-40B4-BE49-F238E27FC236}">
                <a16:creationId xmlns:a16="http://schemas.microsoft.com/office/drawing/2014/main" id="{51A955DE-6C23-4E9A-9765-777D54D8D160}"/>
              </a:ext>
            </a:extLst>
          </p:cNvPr>
          <p:cNvSpPr>
            <a:spLocks noGrp="1"/>
          </p:cNvSpPr>
          <p:nvPr>
            <p:ph type="body" sz="quarter" idx="12"/>
          </p:nvPr>
        </p:nvSpPr>
        <p:spPr/>
        <p:txBody>
          <a:bodyPr/>
          <a:lstStyle/>
          <a:p>
            <a:r>
              <a:rPr lang="en-US" dirty="0">
                <a:solidFill>
                  <a:srgbClr val="FF0000"/>
                </a:solidFill>
              </a:rPr>
              <a:t>Configuration for </a:t>
            </a:r>
            <a:r>
              <a:rPr lang="en-US" altLang="en-US" dirty="0">
                <a:solidFill>
                  <a:srgbClr val="FF0000"/>
                </a:solidFill>
                <a:latin typeface="Cambria Math" panose="02040503050406030204" pitchFamily="18" charset="0"/>
                <a:ea typeface="Cambria Math" panose="02040503050406030204" pitchFamily="18" charset="0"/>
              </a:rPr>
              <a:t>A = { 0</a:t>
            </a:r>
            <a:r>
              <a:rPr lang="en-US" altLang="en-US" baseline="30000" dirty="0">
                <a:solidFill>
                  <a:srgbClr val="FF0000"/>
                </a:solidFill>
                <a:latin typeface="Cambria Math" panose="02040503050406030204" pitchFamily="18" charset="0"/>
                <a:ea typeface="Cambria Math" panose="02040503050406030204" pitchFamily="18" charset="0"/>
              </a:rPr>
              <a:t>j</a:t>
            </a:r>
            <a:r>
              <a:rPr lang="en-US" altLang="en-US" dirty="0">
                <a:solidFill>
                  <a:srgbClr val="FF0000"/>
                </a:solidFill>
                <a:latin typeface="Cambria Math" panose="02040503050406030204" pitchFamily="18" charset="0"/>
                <a:ea typeface="Cambria Math" panose="02040503050406030204" pitchFamily="18" charset="0"/>
              </a:rPr>
              <a:t> | j=2</a:t>
            </a:r>
            <a:r>
              <a:rPr lang="en-US" altLang="en-US" baseline="30000" dirty="0">
                <a:solidFill>
                  <a:srgbClr val="FF0000"/>
                </a:solidFill>
                <a:latin typeface="Cambria Math" panose="02040503050406030204" pitchFamily="18" charset="0"/>
                <a:ea typeface="Cambria Math" panose="02040503050406030204" pitchFamily="18" charset="0"/>
              </a:rPr>
              <a:t>n</a:t>
            </a:r>
            <a:r>
              <a:rPr lang="en-US" altLang="en-US" dirty="0">
                <a:solidFill>
                  <a:srgbClr val="FF0000"/>
                </a:solidFill>
                <a:latin typeface="Cambria Math" panose="02040503050406030204" pitchFamily="18" charset="0"/>
                <a:ea typeface="Cambria Math" panose="02040503050406030204" pitchFamily="18" charset="0"/>
              </a:rPr>
              <a:t> }</a:t>
            </a:r>
            <a:r>
              <a:rPr lang="en-US" dirty="0">
                <a:solidFill>
                  <a:srgbClr val="FF0000"/>
                </a:solidFill>
              </a:rPr>
              <a:t> </a:t>
            </a:r>
            <a:endParaRPr lang="en-US" baseline="50000" dirty="0">
              <a:solidFill>
                <a:srgbClr val="FF0000"/>
              </a:solidFill>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58" name="Table 38">
            <a:extLst>
              <a:ext uri="{FF2B5EF4-FFF2-40B4-BE49-F238E27FC236}">
                <a16:creationId xmlns:a16="http://schemas.microsoft.com/office/drawing/2014/main" id="{4883FDB4-98F7-426A-9E78-D716C189D419}"/>
              </a:ext>
            </a:extLst>
          </p:cNvPr>
          <p:cNvGraphicFramePr>
            <a:graphicFrameLocks noGrp="1"/>
          </p:cNvGraphicFramePr>
          <p:nvPr>
            <p:extLst>
              <p:ext uri="{D42A27DB-BD31-4B8C-83A1-F6EECF244321}">
                <p14:modId xmlns:p14="http://schemas.microsoft.com/office/powerpoint/2010/main" val="3192934682"/>
              </p:ext>
            </p:extLst>
          </p:nvPr>
        </p:nvGraphicFramePr>
        <p:xfrm>
          <a:off x="27432" y="86456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0" name="Table 38">
            <a:extLst>
              <a:ext uri="{FF2B5EF4-FFF2-40B4-BE49-F238E27FC236}">
                <a16:creationId xmlns:a16="http://schemas.microsoft.com/office/drawing/2014/main" id="{D3CCF1B5-5BEA-4763-BE19-4D98E6D60A56}"/>
              </a:ext>
            </a:extLst>
          </p:cNvPr>
          <p:cNvGraphicFramePr>
            <a:graphicFrameLocks noGrp="1"/>
          </p:cNvGraphicFramePr>
          <p:nvPr>
            <p:extLst>
              <p:ext uri="{D42A27DB-BD31-4B8C-83A1-F6EECF244321}">
                <p14:modId xmlns:p14="http://schemas.microsoft.com/office/powerpoint/2010/main" val="1294490258"/>
              </p:ext>
            </p:extLst>
          </p:nvPr>
        </p:nvGraphicFramePr>
        <p:xfrm>
          <a:off x="27432" y="134137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9" name="Table 38">
            <a:extLst>
              <a:ext uri="{FF2B5EF4-FFF2-40B4-BE49-F238E27FC236}">
                <a16:creationId xmlns:a16="http://schemas.microsoft.com/office/drawing/2014/main" id="{7ECA20DA-64A8-49E6-9AF2-443A31AF9434}"/>
              </a:ext>
            </a:extLst>
          </p:cNvPr>
          <p:cNvGraphicFramePr>
            <a:graphicFrameLocks noGrp="1"/>
          </p:cNvGraphicFramePr>
          <p:nvPr>
            <p:extLst>
              <p:ext uri="{D42A27DB-BD31-4B8C-83A1-F6EECF244321}">
                <p14:modId xmlns:p14="http://schemas.microsoft.com/office/powerpoint/2010/main" val="176069613"/>
              </p:ext>
            </p:extLst>
          </p:nvPr>
        </p:nvGraphicFramePr>
        <p:xfrm>
          <a:off x="27432" y="134416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0" name="Table 39">
            <a:extLst>
              <a:ext uri="{FF2B5EF4-FFF2-40B4-BE49-F238E27FC236}">
                <a16:creationId xmlns:a16="http://schemas.microsoft.com/office/drawing/2014/main" id="{E72D589E-026F-483A-966C-AE1E594967DC}"/>
              </a:ext>
            </a:extLst>
          </p:cNvPr>
          <p:cNvGraphicFramePr>
            <a:graphicFrameLocks noGrp="1"/>
          </p:cNvGraphicFramePr>
          <p:nvPr>
            <p:extLst>
              <p:ext uri="{D42A27DB-BD31-4B8C-83A1-F6EECF244321}">
                <p14:modId xmlns:p14="http://schemas.microsoft.com/office/powerpoint/2010/main" val="876461569"/>
              </p:ext>
            </p:extLst>
          </p:nvPr>
        </p:nvGraphicFramePr>
        <p:xfrm>
          <a:off x="27432" y="1821739"/>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1" name="Table 40">
            <a:extLst>
              <a:ext uri="{FF2B5EF4-FFF2-40B4-BE49-F238E27FC236}">
                <a16:creationId xmlns:a16="http://schemas.microsoft.com/office/drawing/2014/main" id="{380A38A1-181D-4198-9D3D-257E139BD8D6}"/>
              </a:ext>
            </a:extLst>
          </p:cNvPr>
          <p:cNvGraphicFramePr>
            <a:graphicFrameLocks noGrp="1"/>
          </p:cNvGraphicFramePr>
          <p:nvPr>
            <p:extLst>
              <p:ext uri="{D42A27DB-BD31-4B8C-83A1-F6EECF244321}">
                <p14:modId xmlns:p14="http://schemas.microsoft.com/office/powerpoint/2010/main" val="1623694167"/>
              </p:ext>
            </p:extLst>
          </p:nvPr>
        </p:nvGraphicFramePr>
        <p:xfrm>
          <a:off x="27432" y="181965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3" name="Table 42">
            <a:extLst>
              <a:ext uri="{FF2B5EF4-FFF2-40B4-BE49-F238E27FC236}">
                <a16:creationId xmlns:a16="http://schemas.microsoft.com/office/drawing/2014/main" id="{F3D06DE8-DDE4-4B71-83D1-1888D0A61483}"/>
              </a:ext>
            </a:extLst>
          </p:cNvPr>
          <p:cNvGraphicFramePr>
            <a:graphicFrameLocks noGrp="1"/>
          </p:cNvGraphicFramePr>
          <p:nvPr>
            <p:extLst>
              <p:ext uri="{D42A27DB-BD31-4B8C-83A1-F6EECF244321}">
                <p14:modId xmlns:p14="http://schemas.microsoft.com/office/powerpoint/2010/main" val="754065526"/>
              </p:ext>
            </p:extLst>
          </p:nvPr>
        </p:nvGraphicFramePr>
        <p:xfrm>
          <a:off x="27432" y="230413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5" name="Table 44">
            <a:extLst>
              <a:ext uri="{FF2B5EF4-FFF2-40B4-BE49-F238E27FC236}">
                <a16:creationId xmlns:a16="http://schemas.microsoft.com/office/drawing/2014/main" id="{32B65D26-CFCF-42C6-8C57-9A0B3423ACCA}"/>
              </a:ext>
            </a:extLst>
          </p:cNvPr>
          <p:cNvGraphicFramePr>
            <a:graphicFrameLocks noGrp="1"/>
          </p:cNvGraphicFramePr>
          <p:nvPr>
            <p:extLst>
              <p:ext uri="{D42A27DB-BD31-4B8C-83A1-F6EECF244321}">
                <p14:modId xmlns:p14="http://schemas.microsoft.com/office/powerpoint/2010/main" val="3261210406"/>
              </p:ext>
            </p:extLst>
          </p:nvPr>
        </p:nvGraphicFramePr>
        <p:xfrm>
          <a:off x="27432" y="230428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47" name="Table 46">
            <a:extLst>
              <a:ext uri="{FF2B5EF4-FFF2-40B4-BE49-F238E27FC236}">
                <a16:creationId xmlns:a16="http://schemas.microsoft.com/office/drawing/2014/main" id="{3E0592E2-0172-4FCB-B02C-11E93B64CBAB}"/>
              </a:ext>
            </a:extLst>
          </p:cNvPr>
          <p:cNvGraphicFramePr>
            <a:graphicFrameLocks noGrp="1"/>
          </p:cNvGraphicFramePr>
          <p:nvPr>
            <p:extLst>
              <p:ext uri="{D42A27DB-BD31-4B8C-83A1-F6EECF244321}">
                <p14:modId xmlns:p14="http://schemas.microsoft.com/office/powerpoint/2010/main" val="3073949405"/>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62" name="Table 61">
            <a:extLst>
              <a:ext uri="{FF2B5EF4-FFF2-40B4-BE49-F238E27FC236}">
                <a16:creationId xmlns:a16="http://schemas.microsoft.com/office/drawing/2014/main" id="{417108B8-5A6B-439D-9DB0-10EE922CA903}"/>
              </a:ext>
            </a:extLst>
          </p:cNvPr>
          <p:cNvGraphicFramePr>
            <a:graphicFrameLocks noGrp="1"/>
          </p:cNvGraphicFramePr>
          <p:nvPr>
            <p:extLst>
              <p:ext uri="{D42A27DB-BD31-4B8C-83A1-F6EECF244321}">
                <p14:modId xmlns:p14="http://schemas.microsoft.com/office/powerpoint/2010/main" val="116316829"/>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3" name="Table 62">
            <a:extLst>
              <a:ext uri="{FF2B5EF4-FFF2-40B4-BE49-F238E27FC236}">
                <a16:creationId xmlns:a16="http://schemas.microsoft.com/office/drawing/2014/main" id="{D5E62582-4D73-460D-8512-A4ECBF086E08}"/>
              </a:ext>
            </a:extLst>
          </p:cNvPr>
          <p:cNvGraphicFramePr>
            <a:graphicFrameLocks noGrp="1"/>
          </p:cNvGraphicFramePr>
          <p:nvPr>
            <p:extLst>
              <p:ext uri="{D42A27DB-BD31-4B8C-83A1-F6EECF244321}">
                <p14:modId xmlns:p14="http://schemas.microsoft.com/office/powerpoint/2010/main" val="2535951476"/>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8" name="Table 37">
            <a:extLst>
              <a:ext uri="{FF2B5EF4-FFF2-40B4-BE49-F238E27FC236}">
                <a16:creationId xmlns:a16="http://schemas.microsoft.com/office/drawing/2014/main" id="{CAC64462-03F3-4D2F-9316-C63384F0E296}"/>
              </a:ext>
            </a:extLst>
          </p:cNvPr>
          <p:cNvGraphicFramePr>
            <a:graphicFrameLocks noGrp="1"/>
          </p:cNvGraphicFramePr>
          <p:nvPr>
            <p:extLst>
              <p:ext uri="{D42A27DB-BD31-4B8C-83A1-F6EECF244321}">
                <p14:modId xmlns:p14="http://schemas.microsoft.com/office/powerpoint/2010/main" val="3396374828"/>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2" name="Table 41">
            <a:extLst>
              <a:ext uri="{FF2B5EF4-FFF2-40B4-BE49-F238E27FC236}">
                <a16:creationId xmlns:a16="http://schemas.microsoft.com/office/drawing/2014/main" id="{4C19E996-EC0E-4FF5-BDBE-FABD83ACABD4}"/>
              </a:ext>
            </a:extLst>
          </p:cNvPr>
          <p:cNvGraphicFramePr>
            <a:graphicFrameLocks noGrp="1"/>
          </p:cNvGraphicFramePr>
          <p:nvPr>
            <p:extLst>
              <p:ext uri="{D42A27DB-BD31-4B8C-83A1-F6EECF244321}">
                <p14:modId xmlns:p14="http://schemas.microsoft.com/office/powerpoint/2010/main" val="4257682160"/>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4" name="Table 43">
            <a:extLst>
              <a:ext uri="{FF2B5EF4-FFF2-40B4-BE49-F238E27FC236}">
                <a16:creationId xmlns:a16="http://schemas.microsoft.com/office/drawing/2014/main" id="{21F9C3E4-0FB6-41EE-8F33-5D2D5EBB9238}"/>
              </a:ext>
            </a:extLst>
          </p:cNvPr>
          <p:cNvGraphicFramePr>
            <a:graphicFrameLocks noGrp="1"/>
          </p:cNvGraphicFramePr>
          <p:nvPr>
            <p:extLst>
              <p:ext uri="{D42A27DB-BD31-4B8C-83A1-F6EECF244321}">
                <p14:modId xmlns:p14="http://schemas.microsoft.com/office/powerpoint/2010/main" val="4216751288"/>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6" name="Table 45">
            <a:extLst>
              <a:ext uri="{FF2B5EF4-FFF2-40B4-BE49-F238E27FC236}">
                <a16:creationId xmlns:a16="http://schemas.microsoft.com/office/drawing/2014/main" id="{B0F51768-C8F6-446E-8F92-F2FA67B9A1B1}"/>
              </a:ext>
            </a:extLst>
          </p:cNvPr>
          <p:cNvGraphicFramePr>
            <a:graphicFrameLocks noGrp="1"/>
          </p:cNvGraphicFramePr>
          <p:nvPr>
            <p:extLst>
              <p:ext uri="{D42A27DB-BD31-4B8C-83A1-F6EECF244321}">
                <p14:modId xmlns:p14="http://schemas.microsoft.com/office/powerpoint/2010/main" val="3792286074"/>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9" name="Table 48">
            <a:extLst>
              <a:ext uri="{FF2B5EF4-FFF2-40B4-BE49-F238E27FC236}">
                <a16:creationId xmlns:a16="http://schemas.microsoft.com/office/drawing/2014/main" id="{7A52ECD6-A656-41C8-914D-4893584D1E81}"/>
              </a:ext>
            </a:extLst>
          </p:cNvPr>
          <p:cNvGraphicFramePr>
            <a:graphicFrameLocks noGrp="1"/>
          </p:cNvGraphicFramePr>
          <p:nvPr>
            <p:extLst>
              <p:ext uri="{D42A27DB-BD31-4B8C-83A1-F6EECF244321}">
                <p14:modId xmlns:p14="http://schemas.microsoft.com/office/powerpoint/2010/main" val="3194231517"/>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1" name="Table 50">
            <a:extLst>
              <a:ext uri="{FF2B5EF4-FFF2-40B4-BE49-F238E27FC236}">
                <a16:creationId xmlns:a16="http://schemas.microsoft.com/office/drawing/2014/main" id="{3A7048CE-2C7B-40A7-A2E1-CA7B8D83E308}"/>
              </a:ext>
            </a:extLst>
          </p:cNvPr>
          <p:cNvGraphicFramePr>
            <a:graphicFrameLocks noGrp="1"/>
          </p:cNvGraphicFramePr>
          <p:nvPr>
            <p:extLst>
              <p:ext uri="{D42A27DB-BD31-4B8C-83A1-F6EECF244321}">
                <p14:modId xmlns:p14="http://schemas.microsoft.com/office/powerpoint/2010/main" val="901222929"/>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3" name="Table 52">
            <a:extLst>
              <a:ext uri="{FF2B5EF4-FFF2-40B4-BE49-F238E27FC236}">
                <a16:creationId xmlns:a16="http://schemas.microsoft.com/office/drawing/2014/main" id="{318A7911-7B9C-4B22-B50C-9055C307606D}"/>
              </a:ext>
            </a:extLst>
          </p:cNvPr>
          <p:cNvGraphicFramePr>
            <a:graphicFrameLocks noGrp="1"/>
          </p:cNvGraphicFramePr>
          <p:nvPr>
            <p:extLst>
              <p:ext uri="{D42A27DB-BD31-4B8C-83A1-F6EECF244321}">
                <p14:modId xmlns:p14="http://schemas.microsoft.com/office/powerpoint/2010/main" val="673470205"/>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5" name="Table 54">
            <a:extLst>
              <a:ext uri="{FF2B5EF4-FFF2-40B4-BE49-F238E27FC236}">
                <a16:creationId xmlns:a16="http://schemas.microsoft.com/office/drawing/2014/main" id="{F64845E7-5934-47D7-AC8A-A2F480DFD838}"/>
              </a:ext>
            </a:extLst>
          </p:cNvPr>
          <p:cNvGraphicFramePr>
            <a:graphicFrameLocks noGrp="1"/>
          </p:cNvGraphicFramePr>
          <p:nvPr>
            <p:extLst>
              <p:ext uri="{D42A27DB-BD31-4B8C-83A1-F6EECF244321}">
                <p14:modId xmlns:p14="http://schemas.microsoft.com/office/powerpoint/2010/main" val="1573295539"/>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7" name="Table 56">
            <a:extLst>
              <a:ext uri="{FF2B5EF4-FFF2-40B4-BE49-F238E27FC236}">
                <a16:creationId xmlns:a16="http://schemas.microsoft.com/office/drawing/2014/main" id="{DFFAFE77-2494-450B-9261-4FDCF152FCEF}"/>
              </a:ext>
            </a:extLst>
          </p:cNvPr>
          <p:cNvGraphicFramePr>
            <a:graphicFrameLocks noGrp="1"/>
          </p:cNvGraphicFramePr>
          <p:nvPr>
            <p:extLst>
              <p:ext uri="{D42A27DB-BD31-4B8C-83A1-F6EECF244321}">
                <p14:modId xmlns:p14="http://schemas.microsoft.com/office/powerpoint/2010/main" val="772262651"/>
              </p:ext>
            </p:extLst>
          </p:nvPr>
        </p:nvGraphicFramePr>
        <p:xfrm>
          <a:off x="27432" y="372340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6" name="Table 65">
            <a:extLst>
              <a:ext uri="{FF2B5EF4-FFF2-40B4-BE49-F238E27FC236}">
                <a16:creationId xmlns:a16="http://schemas.microsoft.com/office/drawing/2014/main" id="{CE7F186E-1025-4464-9F87-E38817545C90}"/>
              </a:ext>
            </a:extLst>
          </p:cNvPr>
          <p:cNvGraphicFramePr>
            <a:graphicFrameLocks noGrp="1"/>
          </p:cNvGraphicFramePr>
          <p:nvPr>
            <p:extLst>
              <p:ext uri="{D42A27DB-BD31-4B8C-83A1-F6EECF244321}">
                <p14:modId xmlns:p14="http://schemas.microsoft.com/office/powerpoint/2010/main" val="1452772565"/>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7" name="Table 66">
            <a:extLst>
              <a:ext uri="{FF2B5EF4-FFF2-40B4-BE49-F238E27FC236}">
                <a16:creationId xmlns:a16="http://schemas.microsoft.com/office/drawing/2014/main" id="{D23BB91A-18E9-40F5-85AD-9CEDDB924012}"/>
              </a:ext>
            </a:extLst>
          </p:cNvPr>
          <p:cNvGraphicFramePr>
            <a:graphicFrameLocks noGrp="1"/>
          </p:cNvGraphicFramePr>
          <p:nvPr>
            <p:extLst>
              <p:ext uri="{D42A27DB-BD31-4B8C-83A1-F6EECF244321}">
                <p14:modId xmlns:p14="http://schemas.microsoft.com/office/powerpoint/2010/main" val="2781460509"/>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8" name="Table 67">
            <a:extLst>
              <a:ext uri="{FF2B5EF4-FFF2-40B4-BE49-F238E27FC236}">
                <a16:creationId xmlns:a16="http://schemas.microsoft.com/office/drawing/2014/main" id="{B474ED57-41C8-4EBE-8C46-1AF41EDB6BAE}"/>
              </a:ext>
            </a:extLst>
          </p:cNvPr>
          <p:cNvGraphicFramePr>
            <a:graphicFrameLocks noGrp="1"/>
          </p:cNvGraphicFramePr>
          <p:nvPr>
            <p:extLst>
              <p:ext uri="{D42A27DB-BD31-4B8C-83A1-F6EECF244321}">
                <p14:modId xmlns:p14="http://schemas.microsoft.com/office/powerpoint/2010/main" val="3403308657"/>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9" name="Table 68">
            <a:extLst>
              <a:ext uri="{FF2B5EF4-FFF2-40B4-BE49-F238E27FC236}">
                <a16:creationId xmlns:a16="http://schemas.microsoft.com/office/drawing/2014/main" id="{AAE2C5BA-FBFB-499E-B503-ECF395292A86}"/>
              </a:ext>
            </a:extLst>
          </p:cNvPr>
          <p:cNvGraphicFramePr>
            <a:graphicFrameLocks noGrp="1"/>
          </p:cNvGraphicFramePr>
          <p:nvPr>
            <p:extLst>
              <p:ext uri="{D42A27DB-BD31-4B8C-83A1-F6EECF244321}">
                <p14:modId xmlns:p14="http://schemas.microsoft.com/office/powerpoint/2010/main" val="2495640096"/>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70" name="Table 69">
            <a:extLst>
              <a:ext uri="{FF2B5EF4-FFF2-40B4-BE49-F238E27FC236}">
                <a16:creationId xmlns:a16="http://schemas.microsoft.com/office/drawing/2014/main" id="{870B6057-49A8-42AD-AA22-E17492F06F3D}"/>
              </a:ext>
            </a:extLst>
          </p:cNvPr>
          <p:cNvGraphicFramePr>
            <a:graphicFrameLocks noGrp="1"/>
          </p:cNvGraphicFramePr>
          <p:nvPr>
            <p:extLst>
              <p:ext uri="{D42A27DB-BD31-4B8C-83A1-F6EECF244321}">
                <p14:modId xmlns:p14="http://schemas.microsoft.com/office/powerpoint/2010/main" val="4238971152"/>
              </p:ext>
            </p:extLst>
          </p:nvPr>
        </p:nvGraphicFramePr>
        <p:xfrm>
          <a:off x="27432" y="420355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71" name="Table 70">
            <a:extLst>
              <a:ext uri="{FF2B5EF4-FFF2-40B4-BE49-F238E27FC236}">
                <a16:creationId xmlns:a16="http://schemas.microsoft.com/office/drawing/2014/main" id="{9D19EBAF-9388-4D93-ABA1-E71F734F934F}"/>
              </a:ext>
            </a:extLst>
          </p:cNvPr>
          <p:cNvGraphicFramePr>
            <a:graphicFrameLocks noGrp="1"/>
          </p:cNvGraphicFramePr>
          <p:nvPr>
            <p:extLst>
              <p:ext uri="{D42A27DB-BD31-4B8C-83A1-F6EECF244321}">
                <p14:modId xmlns:p14="http://schemas.microsoft.com/office/powerpoint/2010/main" val="3360627068"/>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2" name="Table 71">
            <a:extLst>
              <a:ext uri="{FF2B5EF4-FFF2-40B4-BE49-F238E27FC236}">
                <a16:creationId xmlns:a16="http://schemas.microsoft.com/office/drawing/2014/main" id="{6C8F3DAB-CA78-4FC7-8283-DC36A9423999}"/>
              </a:ext>
            </a:extLst>
          </p:cNvPr>
          <p:cNvGraphicFramePr>
            <a:graphicFrameLocks noGrp="1"/>
          </p:cNvGraphicFramePr>
          <p:nvPr>
            <p:extLst>
              <p:ext uri="{D42A27DB-BD31-4B8C-83A1-F6EECF244321}">
                <p14:modId xmlns:p14="http://schemas.microsoft.com/office/powerpoint/2010/main" val="3973016617"/>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3" name="Table 72">
            <a:extLst>
              <a:ext uri="{FF2B5EF4-FFF2-40B4-BE49-F238E27FC236}">
                <a16:creationId xmlns:a16="http://schemas.microsoft.com/office/drawing/2014/main" id="{6CC4B1F2-0734-47CF-81C0-619C84AB723C}"/>
              </a:ext>
            </a:extLst>
          </p:cNvPr>
          <p:cNvGraphicFramePr>
            <a:graphicFrameLocks noGrp="1"/>
          </p:cNvGraphicFramePr>
          <p:nvPr>
            <p:extLst>
              <p:ext uri="{D42A27DB-BD31-4B8C-83A1-F6EECF244321}">
                <p14:modId xmlns:p14="http://schemas.microsoft.com/office/powerpoint/2010/main" val="3192362775"/>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4" name="Table 73">
            <a:extLst>
              <a:ext uri="{FF2B5EF4-FFF2-40B4-BE49-F238E27FC236}">
                <a16:creationId xmlns:a16="http://schemas.microsoft.com/office/drawing/2014/main" id="{B8FED8EA-5BC3-458F-BA5A-09187F2455DA}"/>
              </a:ext>
            </a:extLst>
          </p:cNvPr>
          <p:cNvGraphicFramePr>
            <a:graphicFrameLocks noGrp="1"/>
          </p:cNvGraphicFramePr>
          <p:nvPr>
            <p:extLst>
              <p:ext uri="{D42A27DB-BD31-4B8C-83A1-F6EECF244321}">
                <p14:modId xmlns:p14="http://schemas.microsoft.com/office/powerpoint/2010/main" val="131425731"/>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5" name="Table 74">
            <a:extLst>
              <a:ext uri="{FF2B5EF4-FFF2-40B4-BE49-F238E27FC236}">
                <a16:creationId xmlns:a16="http://schemas.microsoft.com/office/drawing/2014/main" id="{328F9015-D44A-4B42-A107-C50BA5CC3163}"/>
              </a:ext>
            </a:extLst>
          </p:cNvPr>
          <p:cNvGraphicFramePr>
            <a:graphicFrameLocks noGrp="1"/>
          </p:cNvGraphicFramePr>
          <p:nvPr>
            <p:extLst>
              <p:ext uri="{D42A27DB-BD31-4B8C-83A1-F6EECF244321}">
                <p14:modId xmlns:p14="http://schemas.microsoft.com/office/powerpoint/2010/main" val="769709556"/>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6" name="Table 75">
            <a:extLst>
              <a:ext uri="{FF2B5EF4-FFF2-40B4-BE49-F238E27FC236}">
                <a16:creationId xmlns:a16="http://schemas.microsoft.com/office/drawing/2014/main" id="{014BC474-DE08-45BA-9880-36C2DD19B9FF}"/>
              </a:ext>
            </a:extLst>
          </p:cNvPr>
          <p:cNvGraphicFramePr>
            <a:graphicFrameLocks noGrp="1"/>
          </p:cNvGraphicFramePr>
          <p:nvPr>
            <p:extLst>
              <p:ext uri="{D42A27DB-BD31-4B8C-83A1-F6EECF244321}">
                <p14:modId xmlns:p14="http://schemas.microsoft.com/office/powerpoint/2010/main" val="1954524408"/>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7" name="Table 76">
            <a:extLst>
              <a:ext uri="{FF2B5EF4-FFF2-40B4-BE49-F238E27FC236}">
                <a16:creationId xmlns:a16="http://schemas.microsoft.com/office/drawing/2014/main" id="{1E1E6FD9-296C-4CC3-A843-2D7BA29913FE}"/>
              </a:ext>
            </a:extLst>
          </p:cNvPr>
          <p:cNvGraphicFramePr>
            <a:graphicFrameLocks noGrp="1"/>
          </p:cNvGraphicFramePr>
          <p:nvPr>
            <p:extLst>
              <p:ext uri="{D42A27DB-BD31-4B8C-83A1-F6EECF244321}">
                <p14:modId xmlns:p14="http://schemas.microsoft.com/office/powerpoint/2010/main" val="3630126902"/>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8" name="Table 77">
            <a:extLst>
              <a:ext uri="{FF2B5EF4-FFF2-40B4-BE49-F238E27FC236}">
                <a16:creationId xmlns:a16="http://schemas.microsoft.com/office/drawing/2014/main" id="{34D4497B-A8E4-4BA8-9191-A59D5D0C0A9E}"/>
              </a:ext>
            </a:extLst>
          </p:cNvPr>
          <p:cNvGraphicFramePr>
            <a:graphicFrameLocks noGrp="1"/>
          </p:cNvGraphicFramePr>
          <p:nvPr>
            <p:extLst>
              <p:ext uri="{D42A27DB-BD31-4B8C-83A1-F6EECF244321}">
                <p14:modId xmlns:p14="http://schemas.microsoft.com/office/powerpoint/2010/main" val="2027867942"/>
              </p:ext>
            </p:extLst>
          </p:nvPr>
        </p:nvGraphicFramePr>
        <p:xfrm>
          <a:off x="27432" y="4683701"/>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9" name="Table 78">
            <a:extLst>
              <a:ext uri="{FF2B5EF4-FFF2-40B4-BE49-F238E27FC236}">
                <a16:creationId xmlns:a16="http://schemas.microsoft.com/office/drawing/2014/main" id="{FD24657F-EF42-4B1E-9BC5-0B449B1E2ED4}"/>
              </a:ext>
            </a:extLst>
          </p:cNvPr>
          <p:cNvGraphicFramePr>
            <a:graphicFrameLocks noGrp="1"/>
          </p:cNvGraphicFramePr>
          <p:nvPr>
            <p:extLst>
              <p:ext uri="{D42A27DB-BD31-4B8C-83A1-F6EECF244321}">
                <p14:modId xmlns:p14="http://schemas.microsoft.com/office/powerpoint/2010/main" val="2800196278"/>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0" name="Table 79">
            <a:extLst>
              <a:ext uri="{FF2B5EF4-FFF2-40B4-BE49-F238E27FC236}">
                <a16:creationId xmlns:a16="http://schemas.microsoft.com/office/drawing/2014/main" id="{EB524139-C645-4551-AF8F-1B8AE3DBA2A0}"/>
              </a:ext>
            </a:extLst>
          </p:cNvPr>
          <p:cNvGraphicFramePr>
            <a:graphicFrameLocks noGrp="1"/>
          </p:cNvGraphicFramePr>
          <p:nvPr>
            <p:extLst>
              <p:ext uri="{D42A27DB-BD31-4B8C-83A1-F6EECF244321}">
                <p14:modId xmlns:p14="http://schemas.microsoft.com/office/powerpoint/2010/main" val="4214889893"/>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1" name="Table 80">
            <a:extLst>
              <a:ext uri="{FF2B5EF4-FFF2-40B4-BE49-F238E27FC236}">
                <a16:creationId xmlns:a16="http://schemas.microsoft.com/office/drawing/2014/main" id="{A0AE5A68-BC46-4446-9CCA-58EF0DFABE58}"/>
              </a:ext>
            </a:extLst>
          </p:cNvPr>
          <p:cNvGraphicFramePr>
            <a:graphicFrameLocks noGrp="1"/>
          </p:cNvGraphicFramePr>
          <p:nvPr>
            <p:extLst>
              <p:ext uri="{D42A27DB-BD31-4B8C-83A1-F6EECF244321}">
                <p14:modId xmlns:p14="http://schemas.microsoft.com/office/powerpoint/2010/main" val="147140290"/>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2" name="Table 81">
            <a:extLst>
              <a:ext uri="{FF2B5EF4-FFF2-40B4-BE49-F238E27FC236}">
                <a16:creationId xmlns:a16="http://schemas.microsoft.com/office/drawing/2014/main" id="{FEA65048-F5AE-4E69-BAD1-46F6145573DD}"/>
              </a:ext>
            </a:extLst>
          </p:cNvPr>
          <p:cNvGraphicFramePr>
            <a:graphicFrameLocks noGrp="1"/>
          </p:cNvGraphicFramePr>
          <p:nvPr>
            <p:extLst>
              <p:ext uri="{D42A27DB-BD31-4B8C-83A1-F6EECF244321}">
                <p14:modId xmlns:p14="http://schemas.microsoft.com/office/powerpoint/2010/main" val="43604068"/>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3" name="Table 82">
            <a:extLst>
              <a:ext uri="{FF2B5EF4-FFF2-40B4-BE49-F238E27FC236}">
                <a16:creationId xmlns:a16="http://schemas.microsoft.com/office/drawing/2014/main" id="{9430BDD0-8A4F-40EB-857A-E7494DFC63AB}"/>
              </a:ext>
            </a:extLst>
          </p:cNvPr>
          <p:cNvGraphicFramePr>
            <a:graphicFrameLocks noGrp="1"/>
          </p:cNvGraphicFramePr>
          <p:nvPr>
            <p:extLst>
              <p:ext uri="{D42A27DB-BD31-4B8C-83A1-F6EECF244321}">
                <p14:modId xmlns:p14="http://schemas.microsoft.com/office/powerpoint/2010/main" val="2650395344"/>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4" name="Table 83">
            <a:extLst>
              <a:ext uri="{FF2B5EF4-FFF2-40B4-BE49-F238E27FC236}">
                <a16:creationId xmlns:a16="http://schemas.microsoft.com/office/drawing/2014/main" id="{F10ADE11-7730-46B3-9539-B32428241358}"/>
              </a:ext>
            </a:extLst>
          </p:cNvPr>
          <p:cNvGraphicFramePr>
            <a:graphicFrameLocks noGrp="1"/>
          </p:cNvGraphicFramePr>
          <p:nvPr>
            <p:extLst>
              <p:ext uri="{D42A27DB-BD31-4B8C-83A1-F6EECF244321}">
                <p14:modId xmlns:p14="http://schemas.microsoft.com/office/powerpoint/2010/main" val="1928525630"/>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5" name="Table 84">
            <a:extLst>
              <a:ext uri="{FF2B5EF4-FFF2-40B4-BE49-F238E27FC236}">
                <a16:creationId xmlns:a16="http://schemas.microsoft.com/office/drawing/2014/main" id="{B7A48106-1137-4BD0-8041-8557AC643675}"/>
              </a:ext>
            </a:extLst>
          </p:cNvPr>
          <p:cNvGraphicFramePr>
            <a:graphicFrameLocks noGrp="1"/>
          </p:cNvGraphicFramePr>
          <p:nvPr>
            <p:extLst>
              <p:ext uri="{D42A27DB-BD31-4B8C-83A1-F6EECF244321}">
                <p14:modId xmlns:p14="http://schemas.microsoft.com/office/powerpoint/2010/main" val="2599160047"/>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86" name="Table 85">
            <a:extLst>
              <a:ext uri="{FF2B5EF4-FFF2-40B4-BE49-F238E27FC236}">
                <a16:creationId xmlns:a16="http://schemas.microsoft.com/office/drawing/2014/main" id="{5BFB3B29-097C-446C-A148-0315F16D1503}"/>
              </a:ext>
            </a:extLst>
          </p:cNvPr>
          <p:cNvGraphicFramePr>
            <a:graphicFrameLocks noGrp="1"/>
          </p:cNvGraphicFramePr>
          <p:nvPr>
            <p:extLst>
              <p:ext uri="{D42A27DB-BD31-4B8C-83A1-F6EECF244321}">
                <p14:modId xmlns:p14="http://schemas.microsoft.com/office/powerpoint/2010/main" val="3698453596"/>
              </p:ext>
            </p:extLst>
          </p:nvPr>
        </p:nvGraphicFramePr>
        <p:xfrm>
          <a:off x="27432" y="516869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err="1">
                          <a:solidFill>
                            <a:schemeClr val="tx1"/>
                          </a:solidFill>
                          <a:latin typeface="Arial Narrow" panose="020B0606020202030204" pitchFamily="34" charset="0"/>
                        </a:rPr>
                        <a:t>q</a:t>
                      </a:r>
                      <a:r>
                        <a:rPr lang="en-US" sz="2000" baseline="-25000" dirty="0" err="1">
                          <a:solidFill>
                            <a:schemeClr val="tx1"/>
                          </a:solidFill>
                          <a:latin typeface="Arial Narrow" panose="020B0606020202030204" pitchFamily="34" charset="0"/>
                        </a:rPr>
                        <a:t>A</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603556173"/>
                  </a:ext>
                </a:extLst>
              </a:tr>
            </a:tbl>
          </a:graphicData>
        </a:graphic>
      </p:graphicFrame>
      <p:sp>
        <p:nvSpPr>
          <p:cNvPr id="88" name="TextBox 87">
            <a:extLst>
              <a:ext uri="{FF2B5EF4-FFF2-40B4-BE49-F238E27FC236}">
                <a16:creationId xmlns:a16="http://schemas.microsoft.com/office/drawing/2014/main" id="{BD9C4B92-D130-47DF-8D5A-D6C8A0256CE8}"/>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180206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childTnLst>
                                    <p:set>
                                      <p:cBhvr>
                                        <p:cTn id="6" dur="indefinite"/>
                                        <p:tgtEl>
                                          <p:spTgt spid="6"/>
                                        </p:tgtEl>
                                        <p:attrNameLst>
                                          <p:attrName>fillcolor</p:attrName>
                                        </p:attrNameLst>
                                      </p:cBhvr>
                                      <p:to>
                                        <p:clrVal>
                                          <a:srgbClr val="00B0F0"/>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8"/>
                                        </p:tgtEl>
                                        <p:attrNameLst>
                                          <p:attrName>fillcolor</p:attrName>
                                        </p:attrNameLst>
                                      </p:cBhvr>
                                      <p:to>
                                        <p:clrVal>
                                          <a:srgbClr val="FFFF00"/>
                                        </p:clrVal>
                                      </p:to>
                                    </p:set>
                                    <p:set>
                                      <p:cBhvr>
                                        <p:cTn id="13" dur="indefinite"/>
                                        <p:tgtEl>
                                          <p:spTgt spid="8"/>
                                        </p:tgtEl>
                                        <p:attrNameLst>
                                          <p:attrName>fill.type</p:attrName>
                                        </p:attrNameLst>
                                      </p:cBhvr>
                                      <p:to>
                                        <p:strVal val="solid"/>
                                      </p:to>
                                    </p:set>
                                    <p:set>
                                      <p:cBhvr>
                                        <p:cTn id="14" dur="indefinite"/>
                                        <p:tgtEl>
                                          <p:spTgt spid="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8"/>
                                        </p:tgtEl>
                                        <p:attrNameLst>
                                          <p:attrName>fillcolor</p:attrName>
                                        </p:attrNameLst>
                                      </p:cBhvr>
                                      <p:to>
                                        <p:clrVal>
                                          <a:srgbClr val="00B0F0"/>
                                        </p:clrVal>
                                      </p:to>
                                    </p:set>
                                    <p:set>
                                      <p:cBhvr>
                                        <p:cTn id="23" dur="indefinite"/>
                                        <p:tgtEl>
                                          <p:spTgt spid="8"/>
                                        </p:tgtEl>
                                        <p:attrNameLst>
                                          <p:attrName>fill.type</p:attrName>
                                        </p:attrNameLst>
                                      </p:cBhvr>
                                      <p:to>
                                        <p:strVal val="solid"/>
                                      </p:to>
                                    </p:set>
                                    <p:set>
                                      <p:cBhvr>
                                        <p:cTn id="24" dur="indefinite"/>
                                        <p:tgtEl>
                                          <p:spTgt spid="8"/>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FFFFFF"/>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6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7"/>
                                        </p:tgtEl>
                                        <p:attrNameLst>
                                          <p:attrName>fillcolor</p:attrName>
                                        </p:attrNameLst>
                                      </p:cBhvr>
                                      <p:to>
                                        <p:clrVal>
                                          <a:srgbClr val="FFFF00"/>
                                        </p:clrVal>
                                      </p:to>
                                    </p:set>
                                    <p:set>
                                      <p:cBhvr>
                                        <p:cTn id="39" dur="indefinite"/>
                                        <p:tgtEl>
                                          <p:spTgt spid="7"/>
                                        </p:tgtEl>
                                        <p:attrNameLst>
                                          <p:attrName>fill.type</p:attrName>
                                        </p:attrNameLst>
                                      </p:cBhvr>
                                      <p:to>
                                        <p:strVal val="solid"/>
                                      </p:to>
                                    </p:set>
                                    <p:set>
                                      <p:cBhvr>
                                        <p:cTn id="40" dur="indefinite"/>
                                        <p:tgtEl>
                                          <p:spTgt spid="7"/>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8"/>
                                        </p:tgtEl>
                                        <p:attrNameLst>
                                          <p:attrName>fillcolor</p:attrName>
                                        </p:attrNameLst>
                                      </p:cBhvr>
                                      <p:to>
                                        <p:clrVal>
                                          <a:srgbClr val="FFFFFF"/>
                                        </p:clrVal>
                                      </p:to>
                                    </p:set>
                                    <p:set>
                                      <p:cBhvr>
                                        <p:cTn id="49" dur="indefinite"/>
                                        <p:tgtEl>
                                          <p:spTgt spid="8"/>
                                        </p:tgtEl>
                                        <p:attrNameLst>
                                          <p:attrName>fill.type</p:attrName>
                                        </p:attrNameLst>
                                      </p:cBhvr>
                                      <p:to>
                                        <p:strVal val="solid"/>
                                      </p:to>
                                    </p:set>
                                    <p:set>
                                      <p:cBhvr>
                                        <p:cTn id="50" dur="indefinite"/>
                                        <p:tgtEl>
                                          <p:spTgt spid="8"/>
                                        </p:tgtEl>
                                        <p:attrNameLst>
                                          <p:attrName>fill.on</p:attrName>
                                        </p:attrNameLst>
                                      </p:cBhvr>
                                      <p:to>
                                        <p:strVal val="true"/>
                                      </p:to>
                                    </p:set>
                                  </p:childTnLst>
                                </p:cTn>
                              </p:par>
                              <p:par>
                                <p:cTn id="51" presetID="1" presetClass="emph" presetSubtype="1" nodeType="withEffect">
                                  <p:stCondLst>
                                    <p:cond delay="0"/>
                                  </p:stCondLst>
                                  <p:childTnLst>
                                    <p:set>
                                      <p:cBhvr>
                                        <p:cTn id="52" dur="indefinite"/>
                                        <p:tgtEl>
                                          <p:spTgt spid="7"/>
                                        </p:tgtEl>
                                        <p:attrNameLst>
                                          <p:attrName>fillcolor</p:attrName>
                                        </p:attrNameLst>
                                      </p:cBhvr>
                                      <p:to>
                                        <p:clrVal>
                                          <a:srgbClr val="00B0F0"/>
                                        </p:clrVal>
                                      </p:to>
                                    </p:set>
                                    <p:set>
                                      <p:cBhvr>
                                        <p:cTn id="53" dur="indefinite"/>
                                        <p:tgtEl>
                                          <p:spTgt spid="7"/>
                                        </p:tgtEl>
                                        <p:attrNameLst>
                                          <p:attrName>fill.type</p:attrName>
                                        </p:attrNameLst>
                                      </p:cBhvr>
                                      <p:to>
                                        <p:strVal val="solid"/>
                                      </p:to>
                                    </p:set>
                                    <p:set>
                                      <p:cBhvr>
                                        <p:cTn id="54" dur="indefinite"/>
                                        <p:tgtEl>
                                          <p:spTgt spid="7"/>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4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rgbClr val="FFFF00"/>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8"/>
                                        </p:tgtEl>
                                        <p:attrNameLst>
                                          <p:attrName>fillcolor</p:attrName>
                                        </p:attrNameLst>
                                      </p:cBhvr>
                                      <p:to>
                                        <p:clrVal>
                                          <a:srgbClr val="00B0F0"/>
                                        </p:clrVal>
                                      </p:to>
                                    </p:set>
                                    <p:set>
                                      <p:cBhvr>
                                        <p:cTn id="75" dur="indefinite"/>
                                        <p:tgtEl>
                                          <p:spTgt spid="8"/>
                                        </p:tgtEl>
                                        <p:attrNameLst>
                                          <p:attrName>fill.type</p:attrName>
                                        </p:attrNameLst>
                                      </p:cBhvr>
                                      <p:to>
                                        <p:strVal val="solid"/>
                                      </p:to>
                                    </p:set>
                                    <p:set>
                                      <p:cBhvr>
                                        <p:cTn id="76" dur="indefinite"/>
                                        <p:tgtEl>
                                          <p:spTgt spid="8"/>
                                        </p:tgtEl>
                                        <p:attrNameLst>
                                          <p:attrName>fill.on</p:attrName>
                                        </p:attrNameLst>
                                      </p:cBhvr>
                                      <p:to>
                                        <p:strVal val="true"/>
                                      </p:to>
                                    </p:set>
                                  </p:childTnLst>
                                </p:cTn>
                              </p:par>
                              <p:par>
                                <p:cTn id="77" presetID="1" presetClass="emph" presetSubtype="1" nodeType="withEffect">
                                  <p:stCondLst>
                                    <p:cond delay="0"/>
                                  </p:stCondLst>
                                  <p:childTnLst>
                                    <p:set>
                                      <p:cBhvr>
                                        <p:cTn id="78" dur="indefinite"/>
                                        <p:tgtEl>
                                          <p:spTgt spid="7"/>
                                        </p:tgtEl>
                                        <p:attrNameLst>
                                          <p:attrName>fillcolor</p:attrName>
                                        </p:attrNameLst>
                                      </p:cBhvr>
                                      <p:to>
                                        <p:clrVal>
                                          <a:srgbClr val="FFFFFF"/>
                                        </p:clrVal>
                                      </p:to>
                                    </p:set>
                                    <p:set>
                                      <p:cBhvr>
                                        <p:cTn id="79" dur="indefinite"/>
                                        <p:tgtEl>
                                          <p:spTgt spid="7"/>
                                        </p:tgtEl>
                                        <p:attrNameLst>
                                          <p:attrName>fill.type</p:attrName>
                                        </p:attrNameLst>
                                      </p:cBhvr>
                                      <p:to>
                                        <p:strVal val="solid"/>
                                      </p:to>
                                    </p:set>
                                    <p:set>
                                      <p:cBhvr>
                                        <p:cTn id="80" dur="indefinite"/>
                                        <p:tgtEl>
                                          <p:spTgt spid="7"/>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1" nodeType="clickEffect">
                                  <p:stCondLst>
                                    <p:cond delay="0"/>
                                  </p:stCondLst>
                                  <p:childTnLst>
                                    <p:set>
                                      <p:cBhvr>
                                        <p:cTn id="90" dur="indefinite"/>
                                        <p:tgtEl>
                                          <p:spTgt spid="5"/>
                                        </p:tgtEl>
                                        <p:attrNameLst>
                                          <p:attrName>fillcolor</p:attrName>
                                        </p:attrNameLst>
                                      </p:cBhvr>
                                      <p:to>
                                        <p:clrVal>
                                          <a:srgbClr val="FFFF00"/>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8"/>
                                        </p:tgtEl>
                                        <p:attrNameLst>
                                          <p:attrName>fillcolor</p:attrName>
                                        </p:attrNameLst>
                                      </p:cBhvr>
                                      <p:to>
                                        <p:clrVal>
                                          <a:srgbClr val="FFFFFF"/>
                                        </p:clrVal>
                                      </p:to>
                                    </p:set>
                                    <p:set>
                                      <p:cBhvr>
                                        <p:cTn id="101" dur="indefinite"/>
                                        <p:tgtEl>
                                          <p:spTgt spid="8"/>
                                        </p:tgtEl>
                                        <p:attrNameLst>
                                          <p:attrName>fill.type</p:attrName>
                                        </p:attrNameLst>
                                      </p:cBhvr>
                                      <p:to>
                                        <p:strVal val="solid"/>
                                      </p:to>
                                    </p:set>
                                    <p:set>
                                      <p:cBhvr>
                                        <p:cTn id="102" dur="indefinite"/>
                                        <p:tgtEl>
                                          <p:spTgt spid="8"/>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5"/>
                                        </p:tgtEl>
                                        <p:attrNameLst>
                                          <p:attrName>fillcolor</p:attrName>
                                        </p:attrNameLst>
                                      </p:cBhvr>
                                      <p:to>
                                        <p:clrVal>
                                          <a:srgbClr val="00B0F0"/>
                                        </p:clrVal>
                                      </p:to>
                                    </p:set>
                                    <p:set>
                                      <p:cBhvr>
                                        <p:cTn id="105" dur="indefinite"/>
                                        <p:tgtEl>
                                          <p:spTgt spid="5"/>
                                        </p:tgtEl>
                                        <p:attrNameLst>
                                          <p:attrName>fill.type</p:attrName>
                                        </p:attrNameLst>
                                      </p:cBhvr>
                                      <p:to>
                                        <p:strVal val="solid"/>
                                      </p:to>
                                    </p:set>
                                    <p:set>
                                      <p:cBhvr>
                                        <p:cTn id="106" dur="indefinite"/>
                                        <p:tgtEl>
                                          <p:spTgt spid="5"/>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63"/>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6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8"/>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6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2"/>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3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44"/>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42"/>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46"/>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44"/>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49"/>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6"/>
                                        </p:tgtEl>
                                        <p:attrNameLst>
                                          <p:attrName>fillcolor</p:attrName>
                                        </p:attrNameLst>
                                      </p:cBhvr>
                                      <p:to>
                                        <p:clrVal>
                                          <a:srgbClr val="FFFF00"/>
                                        </p:clrVal>
                                      </p:to>
                                    </p:set>
                                    <p:set>
                                      <p:cBhvr>
                                        <p:cTn id="153" dur="indefinite"/>
                                        <p:tgtEl>
                                          <p:spTgt spid="6"/>
                                        </p:tgtEl>
                                        <p:attrNameLst>
                                          <p:attrName>fill.type</p:attrName>
                                        </p:attrNameLst>
                                      </p:cBhvr>
                                      <p:to>
                                        <p:strVal val="solid"/>
                                      </p:to>
                                    </p:set>
                                    <p:set>
                                      <p:cBhvr>
                                        <p:cTn id="154" dur="indefinite"/>
                                        <p:tgtEl>
                                          <p:spTgt spid="6"/>
                                        </p:tgtEl>
                                        <p:attrNameLst>
                                          <p:attrName>fill.on</p:attrName>
                                        </p:attrNameLst>
                                      </p:cBhvr>
                                      <p:to>
                                        <p:strVal val="tru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51"/>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6"/>
                                        </p:tgtEl>
                                        <p:attrNameLst>
                                          <p:attrName>fillcolor</p:attrName>
                                        </p:attrNameLst>
                                      </p:cBhvr>
                                      <p:to>
                                        <p:clrVal>
                                          <a:srgbClr val="00B0F0"/>
                                        </p:clrVal>
                                      </p:to>
                                    </p:set>
                                    <p:set>
                                      <p:cBhvr>
                                        <p:cTn id="163" dur="indefinite"/>
                                        <p:tgtEl>
                                          <p:spTgt spid="6"/>
                                        </p:tgtEl>
                                        <p:attrNameLst>
                                          <p:attrName>fill.type</p:attrName>
                                        </p:attrNameLst>
                                      </p:cBhvr>
                                      <p:to>
                                        <p:strVal val="solid"/>
                                      </p:to>
                                    </p:set>
                                    <p:set>
                                      <p:cBhvr>
                                        <p:cTn id="164" dur="indefinite"/>
                                        <p:tgtEl>
                                          <p:spTgt spid="6"/>
                                        </p:tgtEl>
                                        <p:attrNameLst>
                                          <p:attrName>fill.on</p:attrName>
                                        </p:attrNameLst>
                                      </p:cBhvr>
                                      <p:to>
                                        <p:strVal val="true"/>
                                      </p:to>
                                    </p:set>
                                  </p:childTnLst>
                                </p:cTn>
                              </p:par>
                              <p:par>
                                <p:cTn id="165" presetID="1" presetClass="emph" presetSubtype="1" nodeType="withEffect">
                                  <p:stCondLst>
                                    <p:cond delay="0"/>
                                  </p:stCondLst>
                                  <p:childTnLst>
                                    <p:set>
                                      <p:cBhvr>
                                        <p:cTn id="166" dur="indefinite"/>
                                        <p:tgtEl>
                                          <p:spTgt spid="5"/>
                                        </p:tgtEl>
                                        <p:attrNameLst>
                                          <p:attrName>fillcolor</p:attrName>
                                        </p:attrNameLst>
                                      </p:cBhvr>
                                      <p:to>
                                        <p:clrVal>
                                          <a:srgbClr val="FFFFFF"/>
                                        </p:clrVal>
                                      </p:to>
                                    </p:set>
                                    <p:set>
                                      <p:cBhvr>
                                        <p:cTn id="167" dur="indefinite"/>
                                        <p:tgtEl>
                                          <p:spTgt spid="5"/>
                                        </p:tgtEl>
                                        <p:attrNameLst>
                                          <p:attrName>fill.type</p:attrName>
                                        </p:attrNameLst>
                                      </p:cBhvr>
                                      <p:to>
                                        <p:strVal val="solid"/>
                                      </p:to>
                                    </p:set>
                                    <p:set>
                                      <p:cBhvr>
                                        <p:cTn id="168" dur="indefinite"/>
                                        <p:tgtEl>
                                          <p:spTgt spid="5"/>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53"/>
                                        </p:tgtEl>
                                        <p:attrNameLst>
                                          <p:attrName>style.visibility</p:attrName>
                                        </p:attrNameLst>
                                      </p:cBhvr>
                                      <p:to>
                                        <p:strVal val="visible"/>
                                      </p:to>
                                    </p:set>
                                  </p:childTnLst>
                                </p:cTn>
                              </p:par>
                              <p:par>
                                <p:cTn id="173" presetID="1" presetClass="exit" presetSubtype="0" fill="hold" nodeType="withEffect">
                                  <p:stCondLst>
                                    <p:cond delay="0"/>
                                  </p:stCondLst>
                                  <p:childTnLst>
                                    <p:set>
                                      <p:cBhvr>
                                        <p:cTn id="174" dur="1" fill="hold">
                                          <p:stCondLst>
                                            <p:cond delay="0"/>
                                          </p:stCondLst>
                                        </p:cTn>
                                        <p:tgtEl>
                                          <p:spTgt spid="5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55"/>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53"/>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mph" presetSubtype="1" nodeType="clickEffect">
                                  <p:stCondLst>
                                    <p:cond delay="0"/>
                                  </p:stCondLst>
                                  <p:childTnLst>
                                    <p:set>
                                      <p:cBhvr>
                                        <p:cTn id="184" dur="indefinite"/>
                                        <p:tgtEl>
                                          <p:spTgt spid="8"/>
                                        </p:tgtEl>
                                        <p:attrNameLst>
                                          <p:attrName>fillcolor</p:attrName>
                                        </p:attrNameLst>
                                      </p:cBhvr>
                                      <p:to>
                                        <p:clrVal>
                                          <a:srgbClr val="FFFF00"/>
                                        </p:clrVal>
                                      </p:to>
                                    </p:set>
                                    <p:set>
                                      <p:cBhvr>
                                        <p:cTn id="185" dur="indefinite"/>
                                        <p:tgtEl>
                                          <p:spTgt spid="8"/>
                                        </p:tgtEl>
                                        <p:attrNameLst>
                                          <p:attrName>fill.type</p:attrName>
                                        </p:attrNameLst>
                                      </p:cBhvr>
                                      <p:to>
                                        <p:strVal val="solid"/>
                                      </p:to>
                                    </p:set>
                                    <p:set>
                                      <p:cBhvr>
                                        <p:cTn id="186" dur="indefinite"/>
                                        <p:tgtEl>
                                          <p:spTgt spid="8"/>
                                        </p:tgtEl>
                                        <p:attrNameLst>
                                          <p:attrName>fill.on</p:attrName>
                                        </p:attrNameLst>
                                      </p:cBhvr>
                                      <p:to>
                                        <p:strVal val="tru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7"/>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mph" presetSubtype="1" nodeType="clickEffect">
                                  <p:stCondLst>
                                    <p:cond delay="0"/>
                                  </p:stCondLst>
                                  <p:childTnLst>
                                    <p:set>
                                      <p:cBhvr>
                                        <p:cTn id="194" dur="indefinite"/>
                                        <p:tgtEl>
                                          <p:spTgt spid="6"/>
                                        </p:tgtEl>
                                        <p:attrNameLst>
                                          <p:attrName>fillcolor</p:attrName>
                                        </p:attrNameLst>
                                      </p:cBhvr>
                                      <p:to>
                                        <p:clrVal>
                                          <a:srgbClr val="FFFFFF"/>
                                        </p:clrVal>
                                      </p:to>
                                    </p:set>
                                    <p:set>
                                      <p:cBhvr>
                                        <p:cTn id="195" dur="indefinite"/>
                                        <p:tgtEl>
                                          <p:spTgt spid="6"/>
                                        </p:tgtEl>
                                        <p:attrNameLst>
                                          <p:attrName>fill.type</p:attrName>
                                        </p:attrNameLst>
                                      </p:cBhvr>
                                      <p:to>
                                        <p:strVal val="solid"/>
                                      </p:to>
                                    </p:set>
                                    <p:set>
                                      <p:cBhvr>
                                        <p:cTn id="196" dur="indefinite"/>
                                        <p:tgtEl>
                                          <p:spTgt spid="6"/>
                                        </p:tgtEl>
                                        <p:attrNameLst>
                                          <p:attrName>fill.on</p:attrName>
                                        </p:attrNameLst>
                                      </p:cBhvr>
                                      <p:to>
                                        <p:strVal val="true"/>
                                      </p:to>
                                    </p:set>
                                  </p:childTnLst>
                                </p:cTn>
                              </p:par>
                              <p:par>
                                <p:cTn id="197" presetID="1" presetClass="emph" presetSubtype="1" nodeType="withEffect">
                                  <p:stCondLst>
                                    <p:cond delay="0"/>
                                  </p:stCondLst>
                                  <p:childTnLst>
                                    <p:set>
                                      <p:cBhvr>
                                        <p:cTn id="198" dur="indefinite"/>
                                        <p:tgtEl>
                                          <p:spTgt spid="8"/>
                                        </p:tgtEl>
                                        <p:attrNameLst>
                                          <p:attrName>fillcolor</p:attrName>
                                        </p:attrNameLst>
                                      </p:cBhvr>
                                      <p:to>
                                        <p:clrVal>
                                          <a:srgbClr val="00B0F0"/>
                                        </p:clrVal>
                                      </p:to>
                                    </p:set>
                                    <p:set>
                                      <p:cBhvr>
                                        <p:cTn id="199" dur="indefinite"/>
                                        <p:tgtEl>
                                          <p:spTgt spid="8"/>
                                        </p:tgtEl>
                                        <p:attrNameLst>
                                          <p:attrName>fill.type</p:attrName>
                                        </p:attrNameLst>
                                      </p:cBhvr>
                                      <p:to>
                                        <p:strVal val="solid"/>
                                      </p:to>
                                    </p:set>
                                    <p:set>
                                      <p:cBhvr>
                                        <p:cTn id="200" dur="indefinite"/>
                                        <p:tgtEl>
                                          <p:spTgt spid="8"/>
                                        </p:tgtEl>
                                        <p:attrNameLst>
                                          <p:attrName>fill.on</p:attrName>
                                        </p:attrNameLst>
                                      </p:cBhvr>
                                      <p:to>
                                        <p:strVal val="tru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66"/>
                                        </p:tgtEl>
                                        <p:attrNameLst>
                                          <p:attrName>style.visibility</p:attrName>
                                        </p:attrNameLst>
                                      </p:cBhvr>
                                      <p:to>
                                        <p:strVal val="visible"/>
                                      </p:to>
                                    </p:set>
                                  </p:childTnLst>
                                </p:cTn>
                              </p:par>
                              <p:par>
                                <p:cTn id="205" presetID="1" presetClass="exit" presetSubtype="0" fill="hold" nodeType="withEffect">
                                  <p:stCondLst>
                                    <p:cond delay="0"/>
                                  </p:stCondLst>
                                  <p:childTnLst>
                                    <p:set>
                                      <p:cBhvr>
                                        <p:cTn id="206" dur="1" fill="hold">
                                          <p:stCondLst>
                                            <p:cond delay="0"/>
                                          </p:stCondLst>
                                        </p:cTn>
                                        <p:tgtEl>
                                          <p:spTgt spid="57"/>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67"/>
                                        </p:tgtEl>
                                        <p:attrNameLst>
                                          <p:attrName>style.visibility</p:attrName>
                                        </p:attrNameLst>
                                      </p:cBhvr>
                                      <p:to>
                                        <p:strVal val="visible"/>
                                      </p:to>
                                    </p:set>
                                  </p:childTnLst>
                                </p:cTn>
                              </p:par>
                              <p:par>
                                <p:cTn id="211" presetID="1" presetClass="exit" presetSubtype="0" fill="hold" nodeType="withEffect">
                                  <p:stCondLst>
                                    <p:cond delay="0"/>
                                  </p:stCondLst>
                                  <p:childTnLst>
                                    <p:set>
                                      <p:cBhvr>
                                        <p:cTn id="212" dur="1" fill="hold">
                                          <p:stCondLst>
                                            <p:cond delay="0"/>
                                          </p:stCondLst>
                                        </p:cTn>
                                        <p:tgtEl>
                                          <p:spTgt spid="66"/>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nodeType="clickEffect">
                                  <p:stCondLst>
                                    <p:cond delay="0"/>
                                  </p:stCondLst>
                                  <p:childTnLst>
                                    <p:set>
                                      <p:cBhvr>
                                        <p:cTn id="216" dur="1" fill="hold">
                                          <p:stCondLst>
                                            <p:cond delay="0"/>
                                          </p:stCondLst>
                                        </p:cTn>
                                        <p:tgtEl>
                                          <p:spTgt spid="68"/>
                                        </p:tgtEl>
                                        <p:attrNameLst>
                                          <p:attrName>style.visibility</p:attrName>
                                        </p:attrNameLst>
                                      </p:cBhvr>
                                      <p:to>
                                        <p:strVal val="visible"/>
                                      </p:to>
                                    </p:set>
                                  </p:childTnLst>
                                </p:cTn>
                              </p:par>
                              <p:par>
                                <p:cTn id="217" presetID="1" presetClass="exit" presetSubtype="0" fill="hold" nodeType="withEffect">
                                  <p:stCondLst>
                                    <p:cond delay="0"/>
                                  </p:stCondLst>
                                  <p:childTnLst>
                                    <p:set>
                                      <p:cBhvr>
                                        <p:cTn id="218" dur="1" fill="hold">
                                          <p:stCondLst>
                                            <p:cond delay="0"/>
                                          </p:stCondLst>
                                        </p:cTn>
                                        <p:tgtEl>
                                          <p:spTgt spid="6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69"/>
                                        </p:tgtEl>
                                        <p:attrNameLst>
                                          <p:attrName>style.visibility</p:attrName>
                                        </p:attrNameLst>
                                      </p:cBhvr>
                                      <p:to>
                                        <p:strVal val="visible"/>
                                      </p:to>
                                    </p:set>
                                  </p:childTnLst>
                                </p:cTn>
                              </p:par>
                              <p:par>
                                <p:cTn id="223" presetID="1" presetClass="exit" presetSubtype="0" fill="hold" nodeType="withEffect">
                                  <p:stCondLst>
                                    <p:cond delay="0"/>
                                  </p:stCondLst>
                                  <p:childTnLst>
                                    <p:set>
                                      <p:cBhvr>
                                        <p:cTn id="224" dur="1" fill="hold">
                                          <p:stCondLst>
                                            <p:cond delay="0"/>
                                          </p:stCondLst>
                                        </p:cTn>
                                        <p:tgtEl>
                                          <p:spTgt spid="68"/>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 presetClass="emph" presetSubtype="1" nodeType="clickEffect">
                                  <p:stCondLst>
                                    <p:cond delay="0"/>
                                  </p:stCondLst>
                                  <p:childTnLst>
                                    <p:set>
                                      <p:cBhvr>
                                        <p:cTn id="228" dur="indefinite"/>
                                        <p:tgtEl>
                                          <p:spTgt spid="5"/>
                                        </p:tgtEl>
                                        <p:attrNameLst>
                                          <p:attrName>fillcolor</p:attrName>
                                        </p:attrNameLst>
                                      </p:cBhvr>
                                      <p:to>
                                        <p:clrVal>
                                          <a:srgbClr val="FFFF00"/>
                                        </p:clrVal>
                                      </p:to>
                                    </p:set>
                                    <p:set>
                                      <p:cBhvr>
                                        <p:cTn id="229" dur="indefinite"/>
                                        <p:tgtEl>
                                          <p:spTgt spid="5"/>
                                        </p:tgtEl>
                                        <p:attrNameLst>
                                          <p:attrName>fill.type</p:attrName>
                                        </p:attrNameLst>
                                      </p:cBhvr>
                                      <p:to>
                                        <p:strVal val="solid"/>
                                      </p:to>
                                    </p:set>
                                    <p:set>
                                      <p:cBhvr>
                                        <p:cTn id="230" dur="indefinite"/>
                                        <p:tgtEl>
                                          <p:spTgt spid="5"/>
                                        </p:tgtEl>
                                        <p:attrNameLst>
                                          <p:attrName>fill.on</p:attrName>
                                        </p:attrNameLst>
                                      </p:cBhvr>
                                      <p:to>
                                        <p:strVal val="tru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70"/>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8"/>
                                        </p:tgtEl>
                                        <p:attrNameLst>
                                          <p:attrName>fillcolor</p:attrName>
                                        </p:attrNameLst>
                                      </p:cBhvr>
                                      <p:to>
                                        <p:clrVal>
                                          <a:srgbClr val="FFFFFF"/>
                                        </p:clrVal>
                                      </p:to>
                                    </p:set>
                                    <p:set>
                                      <p:cBhvr>
                                        <p:cTn id="239" dur="indefinite"/>
                                        <p:tgtEl>
                                          <p:spTgt spid="8"/>
                                        </p:tgtEl>
                                        <p:attrNameLst>
                                          <p:attrName>fill.type</p:attrName>
                                        </p:attrNameLst>
                                      </p:cBhvr>
                                      <p:to>
                                        <p:strVal val="solid"/>
                                      </p:to>
                                    </p:set>
                                    <p:set>
                                      <p:cBhvr>
                                        <p:cTn id="240" dur="indefinite"/>
                                        <p:tgtEl>
                                          <p:spTgt spid="8"/>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5"/>
                                        </p:tgtEl>
                                        <p:attrNameLst>
                                          <p:attrName>fillcolor</p:attrName>
                                        </p:attrNameLst>
                                      </p:cBhvr>
                                      <p:to>
                                        <p:clrVal>
                                          <a:srgbClr val="00B0F0"/>
                                        </p:clrVal>
                                      </p:to>
                                    </p:set>
                                    <p:set>
                                      <p:cBhvr>
                                        <p:cTn id="243" dur="indefinite"/>
                                        <p:tgtEl>
                                          <p:spTgt spid="5"/>
                                        </p:tgtEl>
                                        <p:attrNameLst>
                                          <p:attrName>fill.type</p:attrName>
                                        </p:attrNameLst>
                                      </p:cBhvr>
                                      <p:to>
                                        <p:strVal val="solid"/>
                                      </p:to>
                                    </p:set>
                                    <p:set>
                                      <p:cBhvr>
                                        <p:cTn id="244" dur="indefinite"/>
                                        <p:tgtEl>
                                          <p:spTgt spid="5"/>
                                        </p:tgtEl>
                                        <p:attrNameLst>
                                          <p:attrName>fill.on</p:attrName>
                                        </p:attrNameLst>
                                      </p:cBhvr>
                                      <p:to>
                                        <p:strVal val="tru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nodeType="clickEffect">
                                  <p:stCondLst>
                                    <p:cond delay="0"/>
                                  </p:stCondLst>
                                  <p:childTnLst>
                                    <p:set>
                                      <p:cBhvr>
                                        <p:cTn id="248" dur="1" fill="hold">
                                          <p:stCondLst>
                                            <p:cond delay="0"/>
                                          </p:stCondLst>
                                        </p:cTn>
                                        <p:tgtEl>
                                          <p:spTgt spid="71"/>
                                        </p:tgtEl>
                                        <p:attrNameLst>
                                          <p:attrName>style.visibility</p:attrName>
                                        </p:attrNameLst>
                                      </p:cBhvr>
                                      <p:to>
                                        <p:strVal val="visible"/>
                                      </p:to>
                                    </p:set>
                                  </p:childTnLst>
                                </p:cTn>
                              </p:par>
                              <p:par>
                                <p:cTn id="249" presetID="1" presetClass="exit" presetSubtype="0" fill="hold" nodeType="withEffect">
                                  <p:stCondLst>
                                    <p:cond delay="0"/>
                                  </p:stCondLst>
                                  <p:childTnLst>
                                    <p:set>
                                      <p:cBhvr>
                                        <p:cTn id="250" dur="1" fill="hold">
                                          <p:stCondLst>
                                            <p:cond delay="0"/>
                                          </p:stCondLst>
                                        </p:cTn>
                                        <p:tgtEl>
                                          <p:spTgt spid="70"/>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nodeType="clickEffect">
                                  <p:stCondLst>
                                    <p:cond delay="0"/>
                                  </p:stCondLst>
                                  <p:childTnLst>
                                    <p:set>
                                      <p:cBhvr>
                                        <p:cTn id="254" dur="1" fill="hold">
                                          <p:stCondLst>
                                            <p:cond delay="0"/>
                                          </p:stCondLst>
                                        </p:cTn>
                                        <p:tgtEl>
                                          <p:spTgt spid="72"/>
                                        </p:tgtEl>
                                        <p:attrNameLst>
                                          <p:attrName>style.visibility</p:attrName>
                                        </p:attrNameLst>
                                      </p:cBhvr>
                                      <p:to>
                                        <p:strVal val="visible"/>
                                      </p:to>
                                    </p:set>
                                  </p:childTnLst>
                                </p:cTn>
                              </p:par>
                              <p:par>
                                <p:cTn id="255" presetID="1" presetClass="exit" presetSubtype="0" fill="hold" nodeType="withEffect">
                                  <p:stCondLst>
                                    <p:cond delay="0"/>
                                  </p:stCondLst>
                                  <p:childTnLst>
                                    <p:set>
                                      <p:cBhvr>
                                        <p:cTn id="256" dur="1" fill="hold">
                                          <p:stCondLst>
                                            <p:cond delay="0"/>
                                          </p:stCondLst>
                                        </p:cTn>
                                        <p:tgtEl>
                                          <p:spTgt spid="71"/>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nodeType="clickEffect">
                                  <p:stCondLst>
                                    <p:cond delay="0"/>
                                  </p:stCondLst>
                                  <p:childTnLst>
                                    <p:set>
                                      <p:cBhvr>
                                        <p:cTn id="260" dur="1" fill="hold">
                                          <p:stCondLst>
                                            <p:cond delay="0"/>
                                          </p:stCondLst>
                                        </p:cTn>
                                        <p:tgtEl>
                                          <p:spTgt spid="73"/>
                                        </p:tgtEl>
                                        <p:attrNameLst>
                                          <p:attrName>style.visibility</p:attrName>
                                        </p:attrNameLst>
                                      </p:cBhvr>
                                      <p:to>
                                        <p:strVal val="visible"/>
                                      </p:to>
                                    </p:set>
                                  </p:childTnLst>
                                </p:cTn>
                              </p:par>
                              <p:par>
                                <p:cTn id="261" presetID="1" presetClass="exit" presetSubtype="0" fill="hold" nodeType="withEffect">
                                  <p:stCondLst>
                                    <p:cond delay="0"/>
                                  </p:stCondLst>
                                  <p:childTnLst>
                                    <p:set>
                                      <p:cBhvr>
                                        <p:cTn id="262" dur="1" fill="hold">
                                          <p:stCondLst>
                                            <p:cond delay="0"/>
                                          </p:stCondLst>
                                        </p:cTn>
                                        <p:tgtEl>
                                          <p:spTgt spid="72"/>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nodeType="clickEffect">
                                  <p:stCondLst>
                                    <p:cond delay="0"/>
                                  </p:stCondLst>
                                  <p:childTnLst>
                                    <p:set>
                                      <p:cBhvr>
                                        <p:cTn id="266" dur="1" fill="hold">
                                          <p:stCondLst>
                                            <p:cond delay="0"/>
                                          </p:stCondLst>
                                        </p:cTn>
                                        <p:tgtEl>
                                          <p:spTgt spid="74"/>
                                        </p:tgtEl>
                                        <p:attrNameLst>
                                          <p:attrName>style.visibility</p:attrName>
                                        </p:attrNameLst>
                                      </p:cBhvr>
                                      <p:to>
                                        <p:strVal val="visible"/>
                                      </p:to>
                                    </p:set>
                                  </p:childTnLst>
                                </p:cTn>
                              </p:par>
                              <p:par>
                                <p:cTn id="267" presetID="1" presetClass="exit" presetSubtype="0" fill="hold" nodeType="withEffect">
                                  <p:stCondLst>
                                    <p:cond delay="0"/>
                                  </p:stCondLst>
                                  <p:childTnLst>
                                    <p:set>
                                      <p:cBhvr>
                                        <p:cTn id="268" dur="1" fill="hold">
                                          <p:stCondLst>
                                            <p:cond delay="0"/>
                                          </p:stCondLst>
                                        </p:cTn>
                                        <p:tgtEl>
                                          <p:spTgt spid="73"/>
                                        </p:tgtEl>
                                        <p:attrNameLst>
                                          <p:attrName>style.visibility</p:attrName>
                                        </p:attrNameLst>
                                      </p:cBhvr>
                                      <p:to>
                                        <p:strVal val="hidden"/>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nodeType="clickEffect">
                                  <p:stCondLst>
                                    <p:cond delay="0"/>
                                  </p:stCondLst>
                                  <p:childTnLst>
                                    <p:set>
                                      <p:cBhvr>
                                        <p:cTn id="272" dur="1" fill="hold">
                                          <p:stCondLst>
                                            <p:cond delay="0"/>
                                          </p:stCondLst>
                                        </p:cTn>
                                        <p:tgtEl>
                                          <p:spTgt spid="75"/>
                                        </p:tgtEl>
                                        <p:attrNameLst>
                                          <p:attrName>style.visibility</p:attrName>
                                        </p:attrNameLst>
                                      </p:cBhvr>
                                      <p:to>
                                        <p:strVal val="visible"/>
                                      </p:to>
                                    </p:set>
                                  </p:childTnLst>
                                </p:cTn>
                              </p:par>
                              <p:par>
                                <p:cTn id="273" presetID="1" presetClass="exit" presetSubtype="0" fill="hold" nodeType="withEffect">
                                  <p:stCondLst>
                                    <p:cond delay="0"/>
                                  </p:stCondLst>
                                  <p:childTnLst>
                                    <p:set>
                                      <p:cBhvr>
                                        <p:cTn id="274" dur="1" fill="hold">
                                          <p:stCondLst>
                                            <p:cond delay="0"/>
                                          </p:stCondLst>
                                        </p:cTn>
                                        <p:tgtEl>
                                          <p:spTgt spid="74"/>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nodeType="clickEffect">
                                  <p:stCondLst>
                                    <p:cond delay="0"/>
                                  </p:stCondLst>
                                  <p:childTnLst>
                                    <p:set>
                                      <p:cBhvr>
                                        <p:cTn id="278" dur="1" fill="hold">
                                          <p:stCondLst>
                                            <p:cond delay="0"/>
                                          </p:stCondLst>
                                        </p:cTn>
                                        <p:tgtEl>
                                          <p:spTgt spid="76"/>
                                        </p:tgtEl>
                                        <p:attrNameLst>
                                          <p:attrName>style.visibility</p:attrName>
                                        </p:attrNameLst>
                                      </p:cBhvr>
                                      <p:to>
                                        <p:strVal val="visible"/>
                                      </p:to>
                                    </p:set>
                                  </p:childTnLst>
                                </p:cTn>
                              </p:par>
                              <p:par>
                                <p:cTn id="279" presetID="1" presetClass="exit" presetSubtype="0" fill="hold" nodeType="withEffect">
                                  <p:stCondLst>
                                    <p:cond delay="0"/>
                                  </p:stCondLst>
                                  <p:childTnLst>
                                    <p:set>
                                      <p:cBhvr>
                                        <p:cTn id="280" dur="1" fill="hold">
                                          <p:stCondLst>
                                            <p:cond delay="0"/>
                                          </p:stCondLst>
                                        </p:cTn>
                                        <p:tgtEl>
                                          <p:spTgt spid="75"/>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nodeType="clickEffect">
                                  <p:stCondLst>
                                    <p:cond delay="0"/>
                                  </p:stCondLst>
                                  <p:childTnLst>
                                    <p:set>
                                      <p:cBhvr>
                                        <p:cTn id="284" dur="1" fill="hold">
                                          <p:stCondLst>
                                            <p:cond delay="0"/>
                                          </p:stCondLst>
                                        </p:cTn>
                                        <p:tgtEl>
                                          <p:spTgt spid="77"/>
                                        </p:tgtEl>
                                        <p:attrNameLst>
                                          <p:attrName>style.visibility</p:attrName>
                                        </p:attrNameLst>
                                      </p:cBhvr>
                                      <p:to>
                                        <p:strVal val="visible"/>
                                      </p:to>
                                    </p:set>
                                  </p:childTnLst>
                                </p:cTn>
                              </p:par>
                              <p:par>
                                <p:cTn id="285" presetID="1" presetClass="exit" presetSubtype="0" fill="hold" nodeType="withEffect">
                                  <p:stCondLst>
                                    <p:cond delay="0"/>
                                  </p:stCondLst>
                                  <p:childTnLst>
                                    <p:set>
                                      <p:cBhvr>
                                        <p:cTn id="286" dur="1" fill="hold">
                                          <p:stCondLst>
                                            <p:cond delay="0"/>
                                          </p:stCondLst>
                                        </p:cTn>
                                        <p:tgtEl>
                                          <p:spTgt spid="76"/>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1" presetClass="emph" presetSubtype="1" nodeType="clickEffect">
                                  <p:stCondLst>
                                    <p:cond delay="0"/>
                                  </p:stCondLst>
                                  <p:childTnLst>
                                    <p:set>
                                      <p:cBhvr>
                                        <p:cTn id="290" dur="indefinite"/>
                                        <p:tgtEl>
                                          <p:spTgt spid="6"/>
                                        </p:tgtEl>
                                        <p:attrNameLst>
                                          <p:attrName>fillcolor</p:attrName>
                                        </p:attrNameLst>
                                      </p:cBhvr>
                                      <p:to>
                                        <p:clrVal>
                                          <a:srgbClr val="FFFF00"/>
                                        </p:clrVal>
                                      </p:to>
                                    </p:set>
                                    <p:set>
                                      <p:cBhvr>
                                        <p:cTn id="291" dur="indefinite"/>
                                        <p:tgtEl>
                                          <p:spTgt spid="6"/>
                                        </p:tgtEl>
                                        <p:attrNameLst>
                                          <p:attrName>fill.type</p:attrName>
                                        </p:attrNameLst>
                                      </p:cBhvr>
                                      <p:to>
                                        <p:strVal val="solid"/>
                                      </p:to>
                                    </p:set>
                                    <p:set>
                                      <p:cBhvr>
                                        <p:cTn id="292" dur="indefinite"/>
                                        <p:tgtEl>
                                          <p:spTgt spid="6"/>
                                        </p:tgtEl>
                                        <p:attrNameLst>
                                          <p:attrName>fill.on</p:attrName>
                                        </p:attrNameLst>
                                      </p:cBhvr>
                                      <p:to>
                                        <p:strVal val="true"/>
                                      </p:to>
                                    </p:set>
                                  </p:childTnLst>
                                </p:cTn>
                              </p:par>
                            </p:childTnLst>
                          </p:cTn>
                        </p:par>
                      </p:childTnLst>
                    </p:cTn>
                  </p:par>
                  <p:par>
                    <p:cTn id="293" fill="hold">
                      <p:stCondLst>
                        <p:cond delay="indefinite"/>
                      </p:stCondLst>
                      <p:childTnLst>
                        <p:par>
                          <p:cTn id="294" fill="hold">
                            <p:stCondLst>
                              <p:cond delay="0"/>
                            </p:stCondLst>
                            <p:childTnLst>
                              <p:par>
                                <p:cTn id="295" presetID="1" presetClass="entr" presetSubtype="0" fill="hold" nodeType="clickEffect">
                                  <p:stCondLst>
                                    <p:cond delay="0"/>
                                  </p:stCondLst>
                                  <p:childTnLst>
                                    <p:set>
                                      <p:cBhvr>
                                        <p:cTn id="296" dur="1" fill="hold">
                                          <p:stCondLst>
                                            <p:cond delay="0"/>
                                          </p:stCondLst>
                                        </p:cTn>
                                        <p:tgtEl>
                                          <p:spTgt spid="78"/>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6"/>
                                        </p:tgtEl>
                                        <p:attrNameLst>
                                          <p:attrName>fillcolor</p:attrName>
                                        </p:attrNameLst>
                                      </p:cBhvr>
                                      <p:to>
                                        <p:clrVal>
                                          <a:srgbClr val="00B0F0"/>
                                        </p:clrVal>
                                      </p:to>
                                    </p:set>
                                    <p:set>
                                      <p:cBhvr>
                                        <p:cTn id="301" dur="indefinite"/>
                                        <p:tgtEl>
                                          <p:spTgt spid="6"/>
                                        </p:tgtEl>
                                        <p:attrNameLst>
                                          <p:attrName>fill.type</p:attrName>
                                        </p:attrNameLst>
                                      </p:cBhvr>
                                      <p:to>
                                        <p:strVal val="solid"/>
                                      </p:to>
                                    </p:set>
                                    <p:set>
                                      <p:cBhvr>
                                        <p:cTn id="302" dur="indefinite"/>
                                        <p:tgtEl>
                                          <p:spTgt spid="6"/>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5"/>
                                        </p:tgtEl>
                                        <p:attrNameLst>
                                          <p:attrName>fillcolor</p:attrName>
                                        </p:attrNameLst>
                                      </p:cBhvr>
                                      <p:to>
                                        <p:clrVal>
                                          <a:srgbClr val="FFFFFF"/>
                                        </p:clrVal>
                                      </p:to>
                                    </p:set>
                                    <p:set>
                                      <p:cBhvr>
                                        <p:cTn id="305" dur="indefinite"/>
                                        <p:tgtEl>
                                          <p:spTgt spid="5"/>
                                        </p:tgtEl>
                                        <p:attrNameLst>
                                          <p:attrName>fill.type</p:attrName>
                                        </p:attrNameLst>
                                      </p:cBhvr>
                                      <p:to>
                                        <p:strVal val="solid"/>
                                      </p:to>
                                    </p:set>
                                    <p:set>
                                      <p:cBhvr>
                                        <p:cTn id="306" dur="indefinite"/>
                                        <p:tgtEl>
                                          <p:spTgt spid="5"/>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nodeType="clickEffect">
                                  <p:stCondLst>
                                    <p:cond delay="0"/>
                                  </p:stCondLst>
                                  <p:childTnLst>
                                    <p:set>
                                      <p:cBhvr>
                                        <p:cTn id="310" dur="1" fill="hold">
                                          <p:stCondLst>
                                            <p:cond delay="0"/>
                                          </p:stCondLst>
                                        </p:cTn>
                                        <p:tgtEl>
                                          <p:spTgt spid="79"/>
                                        </p:tgtEl>
                                        <p:attrNameLst>
                                          <p:attrName>style.visibility</p:attrName>
                                        </p:attrNameLst>
                                      </p:cBhvr>
                                      <p:to>
                                        <p:strVal val="visible"/>
                                      </p:to>
                                    </p:set>
                                  </p:childTnLst>
                                </p:cTn>
                              </p:par>
                              <p:par>
                                <p:cTn id="311" presetID="1" presetClass="exit" presetSubtype="0" fill="hold" nodeType="withEffect">
                                  <p:stCondLst>
                                    <p:cond delay="0"/>
                                  </p:stCondLst>
                                  <p:childTnLst>
                                    <p:set>
                                      <p:cBhvr>
                                        <p:cTn id="312" dur="1" fill="hold">
                                          <p:stCondLst>
                                            <p:cond delay="0"/>
                                          </p:stCondLst>
                                        </p:cTn>
                                        <p:tgtEl>
                                          <p:spTgt spid="78"/>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ntr" presetSubtype="0" fill="hold" nodeType="clickEffect">
                                  <p:stCondLst>
                                    <p:cond delay="0"/>
                                  </p:stCondLst>
                                  <p:childTnLst>
                                    <p:set>
                                      <p:cBhvr>
                                        <p:cTn id="316" dur="1" fill="hold">
                                          <p:stCondLst>
                                            <p:cond delay="0"/>
                                          </p:stCondLst>
                                        </p:cTn>
                                        <p:tgtEl>
                                          <p:spTgt spid="80"/>
                                        </p:tgtEl>
                                        <p:attrNameLst>
                                          <p:attrName>style.visibility</p:attrName>
                                        </p:attrNameLst>
                                      </p:cBhvr>
                                      <p:to>
                                        <p:strVal val="visible"/>
                                      </p:to>
                                    </p:set>
                                  </p:childTnLst>
                                </p:cTn>
                              </p:par>
                              <p:par>
                                <p:cTn id="317" presetID="1" presetClass="exit" presetSubtype="0" fill="hold" nodeType="withEffect">
                                  <p:stCondLst>
                                    <p:cond delay="0"/>
                                  </p:stCondLst>
                                  <p:childTnLst>
                                    <p:set>
                                      <p:cBhvr>
                                        <p:cTn id="318" dur="1" fill="hold">
                                          <p:stCondLst>
                                            <p:cond delay="0"/>
                                          </p:stCondLst>
                                        </p:cTn>
                                        <p:tgtEl>
                                          <p:spTgt spid="79"/>
                                        </p:tgtEl>
                                        <p:attrNameLst>
                                          <p:attrName>style.visibility</p:attrName>
                                        </p:attrNameLst>
                                      </p:cBhvr>
                                      <p:to>
                                        <p:strVal val="hidden"/>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nodeType="clickEffect">
                                  <p:stCondLst>
                                    <p:cond delay="0"/>
                                  </p:stCondLst>
                                  <p:childTnLst>
                                    <p:set>
                                      <p:cBhvr>
                                        <p:cTn id="322" dur="1" fill="hold">
                                          <p:stCondLst>
                                            <p:cond delay="0"/>
                                          </p:stCondLst>
                                        </p:cTn>
                                        <p:tgtEl>
                                          <p:spTgt spid="81"/>
                                        </p:tgtEl>
                                        <p:attrNameLst>
                                          <p:attrName>style.visibility</p:attrName>
                                        </p:attrNameLst>
                                      </p:cBhvr>
                                      <p:to>
                                        <p:strVal val="visible"/>
                                      </p:to>
                                    </p:set>
                                  </p:childTnLst>
                                </p:cTn>
                              </p:par>
                              <p:par>
                                <p:cTn id="323" presetID="1" presetClass="exit" presetSubtype="0" fill="hold" nodeType="withEffect">
                                  <p:stCondLst>
                                    <p:cond delay="0"/>
                                  </p:stCondLst>
                                  <p:childTnLst>
                                    <p:set>
                                      <p:cBhvr>
                                        <p:cTn id="324" dur="1" fill="hold">
                                          <p:stCondLst>
                                            <p:cond delay="0"/>
                                          </p:stCondLst>
                                        </p:cTn>
                                        <p:tgtEl>
                                          <p:spTgt spid="80"/>
                                        </p:tgtEl>
                                        <p:attrNameLst>
                                          <p:attrName>style.visibility</p:attrName>
                                        </p:attrNameLst>
                                      </p:cBhvr>
                                      <p:to>
                                        <p:strVal val="hidden"/>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nodeType="clickEffect">
                                  <p:stCondLst>
                                    <p:cond delay="0"/>
                                  </p:stCondLst>
                                  <p:childTnLst>
                                    <p:set>
                                      <p:cBhvr>
                                        <p:cTn id="328" dur="1" fill="hold">
                                          <p:stCondLst>
                                            <p:cond delay="0"/>
                                          </p:stCondLst>
                                        </p:cTn>
                                        <p:tgtEl>
                                          <p:spTgt spid="82"/>
                                        </p:tgtEl>
                                        <p:attrNameLst>
                                          <p:attrName>style.visibility</p:attrName>
                                        </p:attrNameLst>
                                      </p:cBhvr>
                                      <p:to>
                                        <p:strVal val="visible"/>
                                      </p:to>
                                    </p:set>
                                  </p:childTnLst>
                                </p:cTn>
                              </p:par>
                              <p:par>
                                <p:cTn id="329" presetID="1" presetClass="exit" presetSubtype="0" fill="hold" nodeType="withEffect">
                                  <p:stCondLst>
                                    <p:cond delay="0"/>
                                  </p:stCondLst>
                                  <p:childTnLst>
                                    <p:set>
                                      <p:cBhvr>
                                        <p:cTn id="330" dur="1" fill="hold">
                                          <p:stCondLst>
                                            <p:cond delay="0"/>
                                          </p:stCondLst>
                                        </p:cTn>
                                        <p:tgtEl>
                                          <p:spTgt spid="8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1" presetClass="entr" presetSubtype="0" fill="hold" nodeType="clickEffect">
                                  <p:stCondLst>
                                    <p:cond delay="0"/>
                                  </p:stCondLst>
                                  <p:childTnLst>
                                    <p:set>
                                      <p:cBhvr>
                                        <p:cTn id="334" dur="1" fill="hold">
                                          <p:stCondLst>
                                            <p:cond delay="0"/>
                                          </p:stCondLst>
                                        </p:cTn>
                                        <p:tgtEl>
                                          <p:spTgt spid="83"/>
                                        </p:tgtEl>
                                        <p:attrNameLst>
                                          <p:attrName>style.visibility</p:attrName>
                                        </p:attrNameLst>
                                      </p:cBhvr>
                                      <p:to>
                                        <p:strVal val="visible"/>
                                      </p:to>
                                    </p:set>
                                  </p:childTnLst>
                                </p:cTn>
                              </p:par>
                              <p:par>
                                <p:cTn id="335" presetID="1" presetClass="exit" presetSubtype="0" fill="hold" nodeType="withEffect">
                                  <p:stCondLst>
                                    <p:cond delay="0"/>
                                  </p:stCondLst>
                                  <p:childTnLst>
                                    <p:set>
                                      <p:cBhvr>
                                        <p:cTn id="336" dur="1" fill="hold">
                                          <p:stCondLst>
                                            <p:cond delay="0"/>
                                          </p:stCondLst>
                                        </p:cTn>
                                        <p:tgtEl>
                                          <p:spTgt spid="82"/>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1" presetClass="entr" presetSubtype="0" fill="hold" nodeType="clickEffect">
                                  <p:stCondLst>
                                    <p:cond delay="0"/>
                                  </p:stCondLst>
                                  <p:childTnLst>
                                    <p:set>
                                      <p:cBhvr>
                                        <p:cTn id="340" dur="1" fill="hold">
                                          <p:stCondLst>
                                            <p:cond delay="0"/>
                                          </p:stCondLst>
                                        </p:cTn>
                                        <p:tgtEl>
                                          <p:spTgt spid="84"/>
                                        </p:tgtEl>
                                        <p:attrNameLst>
                                          <p:attrName>style.visibility</p:attrName>
                                        </p:attrNameLst>
                                      </p:cBhvr>
                                      <p:to>
                                        <p:strVal val="visible"/>
                                      </p:to>
                                    </p:set>
                                  </p:childTnLst>
                                </p:cTn>
                              </p:par>
                              <p:par>
                                <p:cTn id="341" presetID="1" presetClass="exit" presetSubtype="0" fill="hold" nodeType="withEffect">
                                  <p:stCondLst>
                                    <p:cond delay="0"/>
                                  </p:stCondLst>
                                  <p:childTnLst>
                                    <p:set>
                                      <p:cBhvr>
                                        <p:cTn id="342" dur="1" fill="hold">
                                          <p:stCondLst>
                                            <p:cond delay="0"/>
                                          </p:stCondLst>
                                        </p:cTn>
                                        <p:tgtEl>
                                          <p:spTgt spid="83"/>
                                        </p:tgtEl>
                                        <p:attrNameLst>
                                          <p:attrName>style.visibility</p:attrName>
                                        </p:attrNameLst>
                                      </p:cBhvr>
                                      <p:to>
                                        <p:strVal val="hidden"/>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nodeType="clickEffect">
                                  <p:stCondLst>
                                    <p:cond delay="0"/>
                                  </p:stCondLst>
                                  <p:childTnLst>
                                    <p:set>
                                      <p:cBhvr>
                                        <p:cTn id="346" dur="1" fill="hold">
                                          <p:stCondLst>
                                            <p:cond delay="0"/>
                                          </p:stCondLst>
                                        </p:cTn>
                                        <p:tgtEl>
                                          <p:spTgt spid="85"/>
                                        </p:tgtEl>
                                        <p:attrNameLst>
                                          <p:attrName>style.visibility</p:attrName>
                                        </p:attrNameLst>
                                      </p:cBhvr>
                                      <p:to>
                                        <p:strVal val="visible"/>
                                      </p:to>
                                    </p:set>
                                  </p:childTnLst>
                                </p:cTn>
                              </p:par>
                              <p:par>
                                <p:cTn id="347" presetID="1" presetClass="exit" presetSubtype="0" fill="hold" nodeType="withEffect">
                                  <p:stCondLst>
                                    <p:cond delay="0"/>
                                  </p:stCondLst>
                                  <p:childTnLst>
                                    <p:set>
                                      <p:cBhvr>
                                        <p:cTn id="348" dur="1" fill="hold">
                                          <p:stCondLst>
                                            <p:cond delay="0"/>
                                          </p:stCondLst>
                                        </p:cTn>
                                        <p:tgtEl>
                                          <p:spTgt spid="84"/>
                                        </p:tgtEl>
                                        <p:attrNameLst>
                                          <p:attrName>style.visibility</p:attrName>
                                        </p:attrNameLst>
                                      </p:cBhvr>
                                      <p:to>
                                        <p:strVal val="hidden"/>
                                      </p:to>
                                    </p:set>
                                  </p:childTnLst>
                                </p:cTn>
                              </p:par>
                            </p:childTnLst>
                          </p:cTn>
                        </p:par>
                      </p:childTnLst>
                    </p:cTn>
                  </p:par>
                  <p:par>
                    <p:cTn id="349" fill="hold">
                      <p:stCondLst>
                        <p:cond delay="indefinite"/>
                      </p:stCondLst>
                      <p:childTnLst>
                        <p:par>
                          <p:cTn id="350" fill="hold">
                            <p:stCondLst>
                              <p:cond delay="0"/>
                            </p:stCondLst>
                            <p:childTnLst>
                              <p:par>
                                <p:cTn id="351" presetID="1" presetClass="emph" presetSubtype="1" nodeType="clickEffect">
                                  <p:stCondLst>
                                    <p:cond delay="0"/>
                                  </p:stCondLst>
                                  <p:childTnLst>
                                    <p:set>
                                      <p:cBhvr>
                                        <p:cTn id="352" dur="indefinite"/>
                                        <p:tgtEl>
                                          <p:spTgt spid="4"/>
                                        </p:tgtEl>
                                        <p:attrNameLst>
                                          <p:attrName>fillcolor</p:attrName>
                                        </p:attrNameLst>
                                      </p:cBhvr>
                                      <p:to>
                                        <p:clrVal>
                                          <a:srgbClr val="FFFF00"/>
                                        </p:clrVal>
                                      </p:to>
                                    </p:set>
                                    <p:set>
                                      <p:cBhvr>
                                        <p:cTn id="353" dur="indefinite"/>
                                        <p:tgtEl>
                                          <p:spTgt spid="4"/>
                                        </p:tgtEl>
                                        <p:attrNameLst>
                                          <p:attrName>fill.type</p:attrName>
                                        </p:attrNameLst>
                                      </p:cBhvr>
                                      <p:to>
                                        <p:strVal val="solid"/>
                                      </p:to>
                                    </p:set>
                                    <p:set>
                                      <p:cBhvr>
                                        <p:cTn id="354" dur="indefinite"/>
                                        <p:tgtEl>
                                          <p:spTgt spid="4"/>
                                        </p:tgtEl>
                                        <p:attrNameLst>
                                          <p:attrName>fill.on</p:attrName>
                                        </p:attrNameLst>
                                      </p:cBhvr>
                                      <p:to>
                                        <p:strVal val="true"/>
                                      </p:to>
                                    </p:set>
                                  </p:childTnLst>
                                </p:cTn>
                              </p:par>
                            </p:childTnLst>
                          </p:cTn>
                        </p:par>
                      </p:childTnLst>
                    </p:cTn>
                  </p:par>
                  <p:par>
                    <p:cTn id="355" fill="hold">
                      <p:stCondLst>
                        <p:cond delay="indefinite"/>
                      </p:stCondLst>
                      <p:childTnLst>
                        <p:par>
                          <p:cTn id="356" fill="hold">
                            <p:stCondLst>
                              <p:cond delay="0"/>
                            </p:stCondLst>
                            <p:childTnLst>
                              <p:par>
                                <p:cTn id="357" presetID="1" presetClass="entr" presetSubtype="0" fill="hold" nodeType="clickEffect">
                                  <p:stCondLst>
                                    <p:cond delay="0"/>
                                  </p:stCondLst>
                                  <p:childTnLst>
                                    <p:set>
                                      <p:cBhvr>
                                        <p:cTn id="358" dur="1" fill="hold">
                                          <p:stCondLst>
                                            <p:cond delay="0"/>
                                          </p:stCondLst>
                                        </p:cTn>
                                        <p:tgtEl>
                                          <p:spTgt spid="86"/>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6"/>
                                        </p:tgtEl>
                                        <p:attrNameLst>
                                          <p:attrName>fillcolor</p:attrName>
                                        </p:attrNameLst>
                                      </p:cBhvr>
                                      <p:to>
                                        <p:clrVal>
                                          <a:srgbClr val="FFFFFF"/>
                                        </p:clrVal>
                                      </p:to>
                                    </p:set>
                                    <p:set>
                                      <p:cBhvr>
                                        <p:cTn id="363" dur="indefinite"/>
                                        <p:tgtEl>
                                          <p:spTgt spid="6"/>
                                        </p:tgtEl>
                                        <p:attrNameLst>
                                          <p:attrName>fill.type</p:attrName>
                                        </p:attrNameLst>
                                      </p:cBhvr>
                                      <p:to>
                                        <p:strVal val="solid"/>
                                      </p:to>
                                    </p:set>
                                    <p:set>
                                      <p:cBhvr>
                                        <p:cTn id="364" dur="indefinite"/>
                                        <p:tgtEl>
                                          <p:spTgt spid="6"/>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4"/>
                                        </p:tgtEl>
                                        <p:attrNameLst>
                                          <p:attrName>fillcolor</p:attrName>
                                        </p:attrNameLst>
                                      </p:cBhvr>
                                      <p:to>
                                        <p:clrVal>
                                          <a:srgbClr val="00B0F0"/>
                                        </p:clrVal>
                                      </p:to>
                                    </p:set>
                                    <p:set>
                                      <p:cBhvr>
                                        <p:cTn id="367" dur="indefinite"/>
                                        <p:tgtEl>
                                          <p:spTgt spid="4"/>
                                        </p:tgtEl>
                                        <p:attrNameLst>
                                          <p:attrName>fill.type</p:attrName>
                                        </p:attrNameLst>
                                      </p:cBhvr>
                                      <p:to>
                                        <p:strVal val="solid"/>
                                      </p:to>
                                    </p:set>
                                    <p:set>
                                      <p:cBhvr>
                                        <p:cTn id="368" dur="indefinit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740DCD-6852-050A-68A8-E7E3237FE3A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FF37675-60D9-9D80-B149-30A55A2D5E60}"/>
              </a:ext>
            </a:extLst>
          </p:cNvPr>
          <p:cNvSpPr>
            <a:spLocks noGrp="1"/>
          </p:cNvSpPr>
          <p:nvPr>
            <p:ph type="body" sz="quarter" idx="12"/>
          </p:nvPr>
        </p:nvSpPr>
        <p:spPr/>
        <p:txBody>
          <a:bodyPr/>
          <a:lstStyle/>
          <a:p>
            <a:endParaRPr lang="en-US"/>
          </a:p>
        </p:txBody>
      </p:sp>
      <p:sp>
        <p:nvSpPr>
          <p:cNvPr id="4" name="TextBox 3">
            <a:extLst>
              <a:ext uri="{FF2B5EF4-FFF2-40B4-BE49-F238E27FC236}">
                <a16:creationId xmlns:a16="http://schemas.microsoft.com/office/drawing/2014/main" id="{F8685B69-6D03-E744-8F77-BF26F092AB49}"/>
              </a:ext>
            </a:extLst>
          </p:cNvPr>
          <p:cNvSpPr txBox="1"/>
          <p:nvPr/>
        </p:nvSpPr>
        <p:spPr>
          <a:xfrm>
            <a:off x="4600095" y="1241517"/>
            <a:ext cx="4543907" cy="5181660"/>
          </a:xfrm>
          <a:prstGeom prst="rect">
            <a:avLst/>
          </a:prstGeom>
        </p:spPr>
        <p:txBody>
          <a:bodyPr vert="horz" lIns="91440" tIns="45720" rIns="91440" bIns="45720" rtlCol="0">
            <a:normAutofit/>
          </a:bodyPr>
          <a:lstStyle/>
          <a:p>
            <a:pPr marL="0" marR="0" algn="just" defTabSz="514350">
              <a:spcBef>
                <a:spcPts val="600"/>
              </a:spcBef>
              <a:spcAft>
                <a:spcPts val="800"/>
              </a:spcAft>
              <a:buSzPct val="90000"/>
              <a:buFont typeface="Wingdings" pitchFamily="2" charset="2"/>
              <a:buChar char=""/>
            </a:pPr>
            <a:r>
              <a:rPr lang="en-US" sz="2400" dirty="0">
                <a:solidFill>
                  <a:schemeClr val="tx1">
                    <a:lumMod val="85000"/>
                    <a:lumOff val="15000"/>
                  </a:schemeClr>
                </a:solidFill>
                <a:effectLst/>
              </a:rPr>
              <a:t>In the Transition Function, ‘0’ is the start state, ‘Accept’ is the accept state and ‘Reject’ is the reject state. Trace the execution of this Turing machine with the string </a:t>
            </a:r>
            <a:r>
              <a:rPr lang="en-US" sz="2400" b="1" dirty="0" err="1">
                <a:solidFill>
                  <a:schemeClr val="tx1">
                    <a:lumMod val="85000"/>
                    <a:lumOff val="15000"/>
                  </a:schemeClr>
                </a:solidFill>
                <a:effectLst/>
              </a:rPr>
              <a:t>baaaab</a:t>
            </a:r>
            <a:r>
              <a:rPr lang="en-US" sz="2400" b="1" dirty="0">
                <a:solidFill>
                  <a:schemeClr val="tx1">
                    <a:lumMod val="85000"/>
                    <a:lumOff val="15000"/>
                  </a:schemeClr>
                </a:solidFill>
                <a:effectLst/>
              </a:rPr>
              <a:t>#</a:t>
            </a:r>
            <a:r>
              <a:rPr lang="en-US" sz="2400" dirty="0">
                <a:solidFill>
                  <a:schemeClr val="tx1">
                    <a:lumMod val="85000"/>
                    <a:lumOff val="15000"/>
                  </a:schemeClr>
                </a:solidFill>
                <a:effectLst/>
              </a:rPr>
              <a:t> as input.  Note that ‘</a:t>
            </a:r>
            <a:r>
              <a:rPr lang="en-US" sz="2400" b="1" dirty="0">
                <a:solidFill>
                  <a:schemeClr val="tx1">
                    <a:lumMod val="85000"/>
                    <a:lumOff val="15000"/>
                  </a:schemeClr>
                </a:solidFill>
                <a:effectLst/>
              </a:rPr>
              <a:t>#</a:t>
            </a:r>
            <a:r>
              <a:rPr lang="en-US" sz="2400" dirty="0">
                <a:solidFill>
                  <a:schemeClr val="tx1">
                    <a:lumMod val="85000"/>
                    <a:lumOff val="15000"/>
                  </a:schemeClr>
                </a:solidFill>
                <a:effectLst/>
              </a:rPr>
              <a:t>’ represents the blank symbol.</a:t>
            </a:r>
          </a:p>
        </p:txBody>
      </p:sp>
      <p:graphicFrame>
        <p:nvGraphicFramePr>
          <p:cNvPr id="5" name="Table 4">
            <a:extLst>
              <a:ext uri="{FF2B5EF4-FFF2-40B4-BE49-F238E27FC236}">
                <a16:creationId xmlns:a16="http://schemas.microsoft.com/office/drawing/2014/main" id="{E95FDA93-17ED-9B61-0BF4-B3E654B9C888}"/>
              </a:ext>
            </a:extLst>
          </p:cNvPr>
          <p:cNvGraphicFramePr>
            <a:graphicFrameLocks noGrp="1"/>
          </p:cNvGraphicFramePr>
          <p:nvPr>
            <p:extLst>
              <p:ext uri="{D42A27DB-BD31-4B8C-83A1-F6EECF244321}">
                <p14:modId xmlns:p14="http://schemas.microsoft.com/office/powerpoint/2010/main" val="4103956561"/>
              </p:ext>
            </p:extLst>
          </p:nvPr>
        </p:nvGraphicFramePr>
        <p:xfrm>
          <a:off x="369277" y="1284249"/>
          <a:ext cx="4116940" cy="5096199"/>
        </p:xfrm>
        <a:graphic>
          <a:graphicData uri="http://schemas.openxmlformats.org/drawingml/2006/table">
            <a:tbl>
              <a:tblPr firstRow="1" bandRow="1">
                <a:tableStyleId>{5C22544A-7EE6-4342-B048-85BDC9FD1C3A}</a:tableStyleId>
              </a:tblPr>
              <a:tblGrid>
                <a:gridCol w="657164">
                  <a:extLst>
                    <a:ext uri="{9D8B030D-6E8A-4147-A177-3AD203B41FA5}">
                      <a16:colId xmlns:a16="http://schemas.microsoft.com/office/drawing/2014/main" val="961592161"/>
                    </a:ext>
                  </a:extLst>
                </a:gridCol>
                <a:gridCol w="1254110">
                  <a:extLst>
                    <a:ext uri="{9D8B030D-6E8A-4147-A177-3AD203B41FA5}">
                      <a16:colId xmlns:a16="http://schemas.microsoft.com/office/drawing/2014/main" val="1180942407"/>
                    </a:ext>
                  </a:extLst>
                </a:gridCol>
                <a:gridCol w="2205666">
                  <a:extLst>
                    <a:ext uri="{9D8B030D-6E8A-4147-A177-3AD203B41FA5}">
                      <a16:colId xmlns:a16="http://schemas.microsoft.com/office/drawing/2014/main" val="3903344726"/>
                    </a:ext>
                  </a:extLst>
                </a:gridCol>
              </a:tblGrid>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State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Symbol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sym typeface="Symbol" panose="05050102010706020507" pitchFamily="18" charset="2"/>
                        </a:rPr>
                        <a:t></a:t>
                      </a:r>
                      <a:r>
                        <a:rPr lang="en-US" sz="1500">
                          <a:effectLst/>
                        </a:rPr>
                        <a:t>(State, Symbol)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931287066"/>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(1, #,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2317615882"/>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b</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(4, #,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2690933882"/>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(Accept, #,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784386011"/>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1</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(1, a,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891796597"/>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1</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b</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(1, b,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569759650"/>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1</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(2, #, 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257636712"/>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2</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(3, #, 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449038148"/>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2</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b</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(Reject, #,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424291043"/>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2</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(Accept, #,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3352981256"/>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3</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(3, a, 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3069202822"/>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3</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b</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(3, b, 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2890773070"/>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3</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(0, #,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3820982292"/>
                  </a:ext>
                </a:extLst>
              </a:tr>
              <a:tr h="268221">
                <a:tc>
                  <a:txBody>
                    <a:bodyPr/>
                    <a:lstStyle/>
                    <a:p>
                      <a:pPr marL="0" marR="0" algn="l">
                        <a:lnSpc>
                          <a:spcPct val="107000"/>
                        </a:lnSpc>
                        <a:spcBef>
                          <a:spcPts val="300"/>
                        </a:spcBef>
                        <a:spcAft>
                          <a:spcPts val="300"/>
                        </a:spcAft>
                        <a:tabLst>
                          <a:tab pos="228600" algn="l"/>
                          <a:tab pos="914400" algn="l"/>
                          <a:tab pos="4800600" algn="l"/>
                        </a:tabLst>
                      </a:pPr>
                      <a:r>
                        <a:rPr lang="en-GB" sz="1500">
                          <a:effectLst/>
                        </a:rPr>
                        <a:t>4</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(4, a,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3192613321"/>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4</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b</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(4, b,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35107334"/>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4</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(5, #, 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218734748"/>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(Reject, #,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2491355929"/>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b</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(3, #, 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249794213"/>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dirty="0">
                          <a:effectLst/>
                        </a:rPr>
                        <a:t>(Accept, #, R)</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2290647064"/>
                  </a:ext>
                </a:extLst>
              </a:tr>
            </a:tbl>
          </a:graphicData>
        </a:graphic>
      </p:graphicFrame>
    </p:spTree>
    <p:extLst>
      <p:ext uri="{BB962C8B-B14F-4D97-AF65-F5344CB8AC3E}">
        <p14:creationId xmlns:p14="http://schemas.microsoft.com/office/powerpoint/2010/main" val="1748992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normAutofit/>
          </a:bodyPr>
          <a:lstStyle/>
          <a:p>
            <a:pPr>
              <a:buClrTx/>
            </a:pPr>
            <a:r>
              <a:rPr lang="en-US" sz="2800" dirty="0"/>
              <a:t>Introduction to Theory of Computation, </a:t>
            </a:r>
            <a:r>
              <a:rPr lang="en-US" sz="2800" dirty="0" err="1"/>
              <a:t>Sipser</a:t>
            </a:r>
            <a:r>
              <a:rPr lang="en-US" sz="2800" dirty="0"/>
              <a:t>, (3</a:t>
            </a:r>
            <a:r>
              <a:rPr lang="en-US" sz="2800" baseline="30000" dirty="0"/>
              <a:t>rd</a:t>
            </a:r>
            <a:r>
              <a:rPr lang="en-US" sz="2800" dirty="0"/>
              <a:t> ed), </a:t>
            </a:r>
            <a:br>
              <a:rPr lang="en-US" sz="2800" dirty="0"/>
            </a:br>
            <a:r>
              <a:rPr lang="en-US" sz="2800" dirty="0">
                <a:hlinkClick r:id="rId2" action="ppaction://hlinkfile"/>
              </a:rPr>
              <a:t>Exercises</a:t>
            </a:r>
            <a:r>
              <a:rPr lang="en-US" sz="2800"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sz="2000" dirty="0"/>
              <a:t>Turing Machine</a:t>
            </a:r>
            <a:endParaRPr lang="en-US" sz="2000" dirty="0">
              <a:effectLst/>
            </a:endParaRPr>
          </a:p>
          <a:p>
            <a:endParaRPr lang="en-US" dirty="0"/>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spcAft>
                <a:spcPts val="1800"/>
              </a:spcAft>
              <a:buClrTx/>
              <a:defRPr/>
            </a:pPr>
            <a:r>
              <a:rPr lang="en-US" sz="2800" dirty="0"/>
              <a:t>Configuration of TM</a:t>
            </a:r>
          </a:p>
          <a:p>
            <a:pPr>
              <a:spcAft>
                <a:spcPts val="1800"/>
              </a:spcAft>
              <a:buClrTx/>
              <a:defRPr/>
            </a:pPr>
            <a:r>
              <a:rPr lang="en-US" sz="2800" dirty="0">
                <a:solidFill>
                  <a:srgbClr val="0070C0"/>
                </a:solidFill>
              </a:rPr>
              <a:t>Example with High, Implementation, and Low level description.</a:t>
            </a:r>
          </a:p>
          <a:p>
            <a:pPr>
              <a:spcAft>
                <a:spcPts val="1800"/>
              </a:spcAft>
              <a:buClrTx/>
              <a:defRPr/>
            </a:pPr>
            <a:endParaRPr lang="en-US" dirty="0">
              <a:solidFill>
                <a:schemeClr val="tx1">
                  <a:lumMod val="95000"/>
                  <a:lumOff val="5000"/>
                </a:schemeClr>
              </a:solidFill>
            </a:endParaRPr>
          </a:p>
          <a:p>
            <a:pPr lvl="1">
              <a:spcAft>
                <a:spcPts val="1800"/>
              </a:spcAft>
              <a:buClrTx/>
            </a:pPr>
            <a:endParaRPr lang="en-US" dirty="0">
              <a:solidFill>
                <a:schemeClr val="tx1">
                  <a:lumMod val="95000"/>
                  <a:lumOff val="5000"/>
                </a:schemeClr>
              </a:solidFill>
            </a:endParaRPr>
          </a:p>
          <a:p>
            <a:pPr>
              <a:spcAft>
                <a:spcPts val="1800"/>
              </a:spcAft>
              <a:buClrTx/>
            </a:pPr>
            <a:endParaRPr lang="en-US" sz="2400" dirty="0">
              <a:solidFill>
                <a:schemeClr val="tx1">
                  <a:lumMod val="95000"/>
                  <a:lumOff val="5000"/>
                </a:schemeClr>
              </a:solidFill>
            </a:endParaRPr>
          </a:p>
          <a:p>
            <a:pPr>
              <a:spcAft>
                <a:spcPts val="1800"/>
              </a:spcAft>
              <a:buClrTx/>
            </a:pPr>
            <a:endParaRPr lang="en-US" sz="2400" dirty="0">
              <a:solidFill>
                <a:schemeClr val="tx1">
                  <a:lumMod val="95000"/>
                  <a:lumOff val="5000"/>
                </a:schemeClr>
              </a:solidFill>
            </a:endParaRPr>
          </a:p>
          <a:p>
            <a:pPr>
              <a:spcAft>
                <a:spcPts val="1800"/>
              </a:spcAft>
              <a:buClrTx/>
            </a:pPr>
            <a:endParaRPr lang="en-US" dirty="0"/>
          </a:p>
          <a:p>
            <a:pPr>
              <a:spcAft>
                <a:spcPts val="1800"/>
              </a:spcAft>
              <a:buClrTx/>
            </a:pPr>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Aft>
                <a:spcPts val="1800"/>
              </a:spcAft>
              <a:buClrTx/>
              <a:defRPr/>
            </a:pPr>
            <a:r>
              <a:rPr lang="en-US" sz="2800" b="1" dirty="0">
                <a:solidFill>
                  <a:schemeClr val="bg2">
                    <a:lumMod val="50000"/>
                  </a:schemeClr>
                </a:solidFill>
              </a:rPr>
              <a:t>Understand </a:t>
            </a:r>
          </a:p>
          <a:p>
            <a:pPr lvl="1">
              <a:spcAft>
                <a:spcPts val="1800"/>
              </a:spcAft>
              <a:buClrTx/>
              <a:buFont typeface="Wingdings" panose="05000000000000000000" pitchFamily="2" charset="2"/>
              <a:buChar char="Ø"/>
              <a:defRPr/>
            </a:pPr>
            <a:r>
              <a:rPr lang="en-US" sz="2600" dirty="0"/>
              <a:t>The construction of Turing Machine for a given language with different level of machine descriptions.</a:t>
            </a:r>
          </a:p>
          <a:p>
            <a:pPr lvl="1">
              <a:spcAft>
                <a:spcPts val="1800"/>
              </a:spcAft>
              <a:buClrTx/>
              <a:buFont typeface="Wingdings" panose="05000000000000000000" pitchFamily="2" charset="2"/>
              <a:buChar char="Ø"/>
              <a:defRPr/>
            </a:pPr>
            <a:r>
              <a:rPr lang="en-US" sz="2600" dirty="0">
                <a:solidFill>
                  <a:srgbClr val="0070C0"/>
                </a:solidFill>
              </a:rPr>
              <a:t>The configuration of TM to test the TM with input and output.</a:t>
            </a:r>
          </a:p>
          <a:p>
            <a:pPr>
              <a:lnSpc>
                <a:spcPct val="80000"/>
              </a:lnSpc>
              <a:spcAft>
                <a:spcPts val="1800"/>
              </a:spcAft>
              <a:buClrTx/>
              <a:defRPr/>
            </a:pPr>
            <a:endParaRPr lang="en-US" sz="2800"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spcAft>
                <a:spcPts val="1800"/>
              </a:spcAft>
              <a:buClrTx/>
              <a:defRPr/>
            </a:pPr>
            <a:r>
              <a:rPr lang="en-US" sz="2800" dirty="0"/>
              <a:t>Students will be able to design Turing machine with description.</a:t>
            </a:r>
          </a:p>
          <a:p>
            <a:pPr algn="just">
              <a:spcAft>
                <a:spcPts val="1800"/>
              </a:spcAft>
              <a:buClrTx/>
              <a:defRPr/>
            </a:pPr>
            <a:r>
              <a:rPr lang="en-US" sz="2800" dirty="0">
                <a:solidFill>
                  <a:schemeClr val="bg2">
                    <a:lumMod val="50000"/>
                  </a:schemeClr>
                </a:solidFill>
              </a:rPr>
              <a:t>Use configuration to test any given input string.</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2510F7-29F8-4EB7-BDAF-FD1E4068EDFF}"/>
              </a:ext>
            </a:extLst>
          </p:cNvPr>
          <p:cNvSpPr>
            <a:spLocks noGrp="1"/>
          </p:cNvSpPr>
          <p:nvPr>
            <p:ph idx="1"/>
          </p:nvPr>
        </p:nvSpPr>
        <p:spPr>
          <a:xfrm>
            <a:off x="152400" y="3062026"/>
            <a:ext cx="8859256" cy="3358482"/>
          </a:xfrm>
        </p:spPr>
        <p:txBody>
          <a:bodyPr>
            <a:normAutofit fontScale="92500"/>
          </a:bodyPr>
          <a:lstStyle/>
          <a:p>
            <a:pPr>
              <a:buClrTx/>
            </a:pPr>
            <a:r>
              <a:rPr lang="en-US" altLang="en-US" sz="2800" dirty="0"/>
              <a:t>The configuration of a Turing Machine is a way to represent the current processing status of a TM as a string.</a:t>
            </a:r>
          </a:p>
          <a:p>
            <a:pPr>
              <a:buClrTx/>
            </a:pPr>
            <a:r>
              <a:rPr lang="en-US" altLang="en-US" sz="2800" dirty="0"/>
              <a:t>The configuration of a Turing machine consists of</a:t>
            </a:r>
          </a:p>
          <a:p>
            <a:pPr lvl="1">
              <a:buFont typeface="Wingdings" panose="05000000000000000000" pitchFamily="2" charset="2"/>
              <a:buChar char="Ø"/>
            </a:pPr>
            <a:r>
              <a:rPr lang="en-US" altLang="en-US" sz="2400" dirty="0">
                <a:solidFill>
                  <a:schemeClr val="bg2">
                    <a:lumMod val="50000"/>
                  </a:schemeClr>
                </a:solidFill>
              </a:rPr>
              <a:t>the current state q</a:t>
            </a:r>
            <a:r>
              <a:rPr lang="en-US" altLang="en-US" sz="2400" dirty="0">
                <a:solidFill>
                  <a:schemeClr val="bg2">
                    <a:lumMod val="50000"/>
                  </a:schemeClr>
                </a:solidFill>
                <a:sym typeface="Symbol" panose="05050102010706020507" pitchFamily="18" charset="2"/>
              </a:rPr>
              <a:t> Q</a:t>
            </a:r>
          </a:p>
          <a:p>
            <a:pPr lvl="1">
              <a:buFont typeface="Wingdings" panose="05000000000000000000" pitchFamily="2" charset="2"/>
              <a:buChar char="Ø"/>
            </a:pPr>
            <a:r>
              <a:rPr lang="en-US" altLang="en-US" sz="2400" dirty="0">
                <a:solidFill>
                  <a:schemeClr val="bg2">
                    <a:lumMod val="50000"/>
                  </a:schemeClr>
                </a:solidFill>
                <a:sym typeface="Symbol" panose="05050102010706020507" pitchFamily="18" charset="2"/>
              </a:rPr>
              <a:t>the current tape contents  *</a:t>
            </a:r>
          </a:p>
          <a:p>
            <a:pPr lvl="1">
              <a:buFont typeface="Wingdings" panose="05000000000000000000" pitchFamily="2" charset="2"/>
              <a:buChar char="Ø"/>
            </a:pPr>
            <a:r>
              <a:rPr lang="en-US" altLang="en-US" sz="2400" dirty="0">
                <a:solidFill>
                  <a:schemeClr val="bg2">
                    <a:lumMod val="50000"/>
                  </a:schemeClr>
                </a:solidFill>
                <a:sym typeface="Symbol" panose="05050102010706020507" pitchFamily="18" charset="2"/>
              </a:rPr>
              <a:t>the current head location  {0,1,2,…}</a:t>
            </a:r>
          </a:p>
          <a:p>
            <a:pPr>
              <a:buClrTx/>
            </a:pPr>
            <a:r>
              <a:rPr lang="en-US" altLang="en-US" sz="2800" dirty="0">
                <a:sym typeface="Symbol" panose="05050102010706020507" pitchFamily="18" charset="2"/>
              </a:rPr>
              <a:t>This can be expressed as an element of *Q*:</a:t>
            </a:r>
            <a:endParaRPr lang="en-US" altLang="en-US" sz="2800" dirty="0"/>
          </a:p>
          <a:p>
            <a:endParaRPr lang="en-US" dirty="0"/>
          </a:p>
        </p:txBody>
      </p:sp>
      <p:sp>
        <p:nvSpPr>
          <p:cNvPr id="3" name="Footer Placeholder 2">
            <a:extLst>
              <a:ext uri="{FF2B5EF4-FFF2-40B4-BE49-F238E27FC236}">
                <a16:creationId xmlns:a16="http://schemas.microsoft.com/office/drawing/2014/main" id="{13AF36B7-C24C-4AA9-9047-C3ED23EE6516}"/>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7D84DC46-1C45-4F26-9AAF-4D006CAEEAB6}"/>
              </a:ext>
            </a:extLst>
          </p:cNvPr>
          <p:cNvSpPr>
            <a:spLocks noGrp="1"/>
          </p:cNvSpPr>
          <p:nvPr>
            <p:ph type="body" sz="half" idx="2"/>
          </p:nvPr>
        </p:nvSpPr>
        <p:spPr>
          <a:xfrm>
            <a:off x="10010" y="1997242"/>
            <a:ext cx="3027361" cy="873322"/>
          </a:xfrm>
        </p:spPr>
        <p:txBody>
          <a:bodyPr/>
          <a:lstStyle/>
          <a:p>
            <a:r>
              <a:rPr lang="en-US" dirty="0"/>
              <a:t>Representing current status of a TM as string.</a:t>
            </a:r>
          </a:p>
        </p:txBody>
      </p:sp>
      <p:sp>
        <p:nvSpPr>
          <p:cNvPr id="5" name="Title 4">
            <a:extLst>
              <a:ext uri="{FF2B5EF4-FFF2-40B4-BE49-F238E27FC236}">
                <a16:creationId xmlns:a16="http://schemas.microsoft.com/office/drawing/2014/main" id="{14C9691D-68CB-4DF8-BDBC-5A979AD88C87}"/>
              </a:ext>
            </a:extLst>
          </p:cNvPr>
          <p:cNvSpPr>
            <a:spLocks noGrp="1"/>
          </p:cNvSpPr>
          <p:nvPr>
            <p:ph type="title"/>
          </p:nvPr>
        </p:nvSpPr>
        <p:spPr>
          <a:xfrm>
            <a:off x="10010" y="825140"/>
            <a:ext cx="3027361" cy="1155574"/>
          </a:xfrm>
        </p:spPr>
        <p:txBody>
          <a:bodyPr/>
          <a:lstStyle/>
          <a:p>
            <a:r>
              <a:rPr lang="en-US" altLang="en-US" dirty="0"/>
              <a:t>Configuration of a Turing Machine</a:t>
            </a:r>
            <a:endParaRPr lang="en-US" dirty="0"/>
          </a:p>
        </p:txBody>
      </p:sp>
      <p:pic>
        <p:nvPicPr>
          <p:cNvPr id="12" name="Picture Placeholder 11" descr="A picture containing clock&#10;&#10;Description automatically generated">
            <a:extLst>
              <a:ext uri="{FF2B5EF4-FFF2-40B4-BE49-F238E27FC236}">
                <a16:creationId xmlns:a16="http://schemas.microsoft.com/office/drawing/2014/main" id="{9588BD4A-E4A6-42CB-8258-7C9AF32C79F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01" r="1201"/>
          <a:stretch>
            <a:fillRect/>
          </a:stretch>
        </p:blipFill>
        <p:spPr>
          <a:xfrm>
            <a:off x="3258968" y="-5742"/>
            <a:ext cx="5752687" cy="2859778"/>
          </a:xfrm>
        </p:spPr>
      </p:pic>
    </p:spTree>
    <p:extLst>
      <p:ext uri="{BB962C8B-B14F-4D97-AF65-F5344CB8AC3E}">
        <p14:creationId xmlns:p14="http://schemas.microsoft.com/office/powerpoint/2010/main" val="159335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0B0CDF-E472-45B5-84FB-C3434014578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40C606-FDE9-483D-B886-B02F10335301}"/>
              </a:ext>
            </a:extLst>
          </p:cNvPr>
          <p:cNvSpPr>
            <a:spLocks noGrp="1"/>
          </p:cNvSpPr>
          <p:nvPr>
            <p:ph type="body" sz="quarter" idx="12"/>
          </p:nvPr>
        </p:nvSpPr>
        <p:spPr/>
        <p:txBody>
          <a:bodyPr/>
          <a:lstStyle/>
          <a:p>
            <a:r>
              <a:rPr lang="en-US" altLang="en-US" dirty="0">
                <a:solidFill>
                  <a:srgbClr val="FF0000"/>
                </a:solidFill>
              </a:rPr>
              <a:t>Configuration: An Elementary TM Step</a:t>
            </a:r>
            <a:endParaRPr lang="en-US" dirty="0">
              <a:solidFill>
                <a:srgbClr val="FF0000"/>
              </a:solidFill>
            </a:endParaRPr>
          </a:p>
        </p:txBody>
      </p:sp>
      <p:sp>
        <p:nvSpPr>
          <p:cNvPr id="4" name="Text Placeholder 3">
            <a:extLst>
              <a:ext uri="{FF2B5EF4-FFF2-40B4-BE49-F238E27FC236}">
                <a16:creationId xmlns:a16="http://schemas.microsoft.com/office/drawing/2014/main" id="{77DDFEE4-1A7E-4E32-9FB7-9EF1D18067E5}"/>
              </a:ext>
            </a:extLst>
          </p:cNvPr>
          <p:cNvSpPr>
            <a:spLocks noGrp="1"/>
          </p:cNvSpPr>
          <p:nvPr>
            <p:ph type="body" sz="quarter" idx="13"/>
          </p:nvPr>
        </p:nvSpPr>
        <p:spPr>
          <a:xfrm>
            <a:off x="60962" y="846142"/>
            <a:ext cx="8961120" cy="5591175"/>
          </a:xfrm>
        </p:spPr>
        <p:txBody>
          <a:bodyPr>
            <a:normAutofit fontScale="92500" lnSpcReduction="10000"/>
          </a:bodyPr>
          <a:lstStyle/>
          <a:p>
            <a:pPr>
              <a:buClrTx/>
            </a:pPr>
            <a:r>
              <a:rPr lang="en-US" altLang="en-US" sz="2800" dirty="0">
                <a:solidFill>
                  <a:srgbClr val="0070C0"/>
                </a:solidFill>
              </a:rPr>
              <a:t> Let</a:t>
            </a:r>
            <a:r>
              <a:rPr lang="en-US" altLang="en-US" sz="2800" dirty="0"/>
              <a:t>,</a:t>
            </a:r>
          </a:p>
          <a:p>
            <a:pPr lvl="1">
              <a:buFont typeface="Wingdings" panose="05000000000000000000" pitchFamily="2" charset="2"/>
              <a:buChar char="Ø"/>
            </a:pPr>
            <a:r>
              <a:rPr lang="en-US" altLang="en-US" sz="2600" i="1" dirty="0"/>
              <a:t>u</a:t>
            </a:r>
            <a:r>
              <a:rPr lang="en-US" altLang="en-US" sz="2600" dirty="0"/>
              <a:t>, </a:t>
            </a:r>
            <a:r>
              <a:rPr lang="en-US" altLang="en-US" sz="2600" i="1" dirty="0"/>
              <a:t>v</a:t>
            </a:r>
            <a:r>
              <a:rPr lang="en-US" altLang="en-US" sz="2600" dirty="0">
                <a:sym typeface="Symbol" panose="05050102010706020507" pitchFamily="18" charset="2"/>
              </a:rPr>
              <a:t>  * ; </a:t>
            </a:r>
          </a:p>
          <a:p>
            <a:pPr lvl="1">
              <a:buFont typeface="Wingdings" panose="05000000000000000000" pitchFamily="2" charset="2"/>
              <a:buChar char="Ø"/>
            </a:pPr>
            <a:r>
              <a:rPr lang="en-US" altLang="en-US" sz="2600" i="1" dirty="0">
                <a:sym typeface="Symbol" panose="05050102010706020507" pitchFamily="18" charset="2"/>
              </a:rPr>
              <a:t>a</a:t>
            </a:r>
            <a:r>
              <a:rPr lang="en-US" altLang="en-US" sz="2600" dirty="0">
                <a:sym typeface="Symbol" panose="05050102010706020507" pitchFamily="18" charset="2"/>
              </a:rPr>
              <a:t>, </a:t>
            </a:r>
            <a:r>
              <a:rPr lang="en-US" altLang="en-US" sz="2600" i="1" dirty="0">
                <a:sym typeface="Symbol" panose="05050102010706020507" pitchFamily="18" charset="2"/>
              </a:rPr>
              <a:t>b</a:t>
            </a:r>
            <a:r>
              <a:rPr lang="en-US" altLang="en-US" sz="2600" dirty="0">
                <a:sym typeface="Symbol" panose="05050102010706020507" pitchFamily="18" charset="2"/>
              </a:rPr>
              <a:t>, </a:t>
            </a:r>
            <a:r>
              <a:rPr lang="en-US" altLang="en-US" sz="2600" i="1" dirty="0">
                <a:sym typeface="Symbol" panose="05050102010706020507" pitchFamily="18" charset="2"/>
              </a:rPr>
              <a:t>c</a:t>
            </a:r>
            <a:r>
              <a:rPr lang="en-US" altLang="en-US" sz="2600" dirty="0">
                <a:sym typeface="Symbol" panose="05050102010706020507" pitchFamily="18" charset="2"/>
              </a:rPr>
              <a:t>   ; </a:t>
            </a:r>
          </a:p>
          <a:p>
            <a:pPr lvl="1">
              <a:buFont typeface="Wingdings" panose="05000000000000000000" pitchFamily="2" charset="2"/>
              <a:buChar char="Ø"/>
            </a:pPr>
            <a:r>
              <a:rPr lang="en-US" altLang="en-US" sz="2600" dirty="0">
                <a:sym typeface="Symbol" panose="05050102010706020507" pitchFamily="18" charset="2"/>
              </a:rPr>
              <a:t>q</a:t>
            </a:r>
            <a:r>
              <a:rPr lang="en-US" altLang="en-US" sz="2600" baseline="-25000" dirty="0">
                <a:sym typeface="Symbol" panose="05050102010706020507" pitchFamily="18" charset="2"/>
              </a:rPr>
              <a:t>i</a:t>
            </a:r>
            <a:r>
              <a:rPr lang="en-US" altLang="en-US" sz="2600" dirty="0">
                <a:sym typeface="Symbol" panose="05050102010706020507" pitchFamily="18" charset="2"/>
              </a:rPr>
              <a:t>, </a:t>
            </a:r>
            <a:r>
              <a:rPr lang="en-US" altLang="en-US" sz="2600" dirty="0" err="1">
                <a:sym typeface="Symbol" panose="05050102010706020507" pitchFamily="18" charset="2"/>
              </a:rPr>
              <a:t>q</a:t>
            </a:r>
            <a:r>
              <a:rPr lang="en-US" altLang="en-US" sz="2600" baseline="-25000" dirty="0" err="1">
                <a:sym typeface="Symbol" panose="05050102010706020507" pitchFamily="18" charset="2"/>
              </a:rPr>
              <a:t>j</a:t>
            </a:r>
            <a:r>
              <a:rPr lang="en-US" altLang="en-US" sz="2600" dirty="0">
                <a:sym typeface="Symbol" panose="05050102010706020507" pitchFamily="18" charset="2"/>
              </a:rPr>
              <a:t>  Q, and </a:t>
            </a:r>
          </a:p>
          <a:p>
            <a:pPr lvl="1">
              <a:buFont typeface="Wingdings" panose="05000000000000000000" pitchFamily="2" charset="2"/>
              <a:buChar char="Ø"/>
            </a:pPr>
            <a:r>
              <a:rPr lang="en-US" altLang="en-US" sz="2600" dirty="0">
                <a:sym typeface="Symbol" panose="05050102010706020507" pitchFamily="18" charset="2"/>
              </a:rPr>
              <a:t>M be a TM with transition function .</a:t>
            </a:r>
          </a:p>
          <a:p>
            <a:pPr>
              <a:buClrTx/>
            </a:pPr>
            <a:r>
              <a:rPr lang="en-US" altLang="en-US" sz="2800" dirty="0">
                <a:solidFill>
                  <a:srgbClr val="0070C0"/>
                </a:solidFill>
                <a:sym typeface="Symbol" panose="05050102010706020507" pitchFamily="18" charset="2"/>
              </a:rPr>
              <a:t> We say that the configuration</a:t>
            </a:r>
          </a:p>
          <a:p>
            <a:pPr marL="0" indent="0">
              <a:buNone/>
            </a:pPr>
            <a:r>
              <a:rPr lang="en-US" altLang="en-US" sz="2800" dirty="0">
                <a:sym typeface="Symbol" panose="05050102010706020507" pitchFamily="18" charset="2"/>
              </a:rPr>
              <a:t>   “</a:t>
            </a:r>
            <a:r>
              <a:rPr lang="en-US" altLang="en-US" sz="2800" i="1" spc="50" dirty="0" err="1">
                <a:solidFill>
                  <a:schemeClr val="bg2">
                    <a:lumMod val="50000"/>
                  </a:schemeClr>
                </a:solidFill>
                <a:sym typeface="Symbol" panose="05050102010706020507" pitchFamily="18" charset="2"/>
              </a:rPr>
              <a:t>ua</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i</a:t>
            </a:r>
            <a:r>
              <a:rPr lang="en-US" altLang="en-US" sz="2800" i="1" spc="50" dirty="0" err="1">
                <a:solidFill>
                  <a:srgbClr val="00B050"/>
                </a:solidFill>
                <a:sym typeface="Symbol" panose="05050102010706020507" pitchFamily="18" charset="2"/>
              </a:rPr>
              <a:t>b</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 </a:t>
            </a:r>
            <a:r>
              <a:rPr lang="en-US" altLang="en-US" sz="2800" i="1" u="sng" dirty="0">
                <a:sym typeface="Symbol" panose="05050102010706020507" pitchFamily="18" charset="2"/>
              </a:rPr>
              <a:t>yields</a:t>
            </a:r>
            <a:r>
              <a:rPr lang="en-US" altLang="en-US" sz="2800" dirty="0">
                <a:sym typeface="Symbol" panose="05050102010706020507" pitchFamily="18" charset="2"/>
              </a:rPr>
              <a:t> the configuration “</a:t>
            </a:r>
            <a:r>
              <a:rPr lang="en-US" altLang="en-US" sz="2800" i="1" spc="50" dirty="0" err="1">
                <a:solidFill>
                  <a:schemeClr val="bg2">
                    <a:lumMod val="50000"/>
                  </a:schemeClr>
                </a:solidFill>
                <a:sym typeface="Symbol" panose="05050102010706020507" pitchFamily="18" charset="2"/>
              </a:rPr>
              <a:t>ua</a:t>
            </a:r>
            <a:r>
              <a:rPr lang="en-US" altLang="en-US" sz="2800" i="1" spc="50" dirty="0" err="1">
                <a:solidFill>
                  <a:srgbClr val="E68900"/>
                </a:solidFill>
                <a:sym typeface="Symbol" panose="05050102010706020507" pitchFamily="18" charset="2"/>
              </a:rPr>
              <a:t>c</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j</a:t>
            </a:r>
            <a:r>
              <a:rPr lang="en-US" altLang="en-US" sz="2800" i="1" spc="50" dirty="0" err="1">
                <a:solidFill>
                  <a:srgbClr val="00B050"/>
                </a:solidFill>
                <a:sym typeface="Symbol" panose="05050102010706020507" pitchFamily="18" charset="2"/>
              </a:rPr>
              <a:t>v</a:t>
            </a:r>
            <a:r>
              <a:rPr lang="en-US" altLang="en-US" sz="2800" dirty="0">
                <a:sym typeface="Symbol" panose="05050102010706020507" pitchFamily="18" charset="2"/>
              </a:rPr>
              <a:t>”</a:t>
            </a:r>
          </a:p>
          <a:p>
            <a:pPr marL="0" indent="0">
              <a:buNone/>
            </a:pPr>
            <a:r>
              <a:rPr lang="en-US" altLang="en-US" sz="2800" dirty="0">
                <a:sym typeface="Symbol" panose="05050102010706020507" pitchFamily="18" charset="2"/>
              </a:rPr>
              <a:t>    if and only if:</a:t>
            </a:r>
          </a:p>
          <a:p>
            <a:pPr marL="0" indent="0">
              <a:buNone/>
            </a:pPr>
            <a:r>
              <a:rPr lang="en-US" altLang="en-US" sz="2800" dirty="0">
                <a:sym typeface="Symbol" panose="05050102010706020507" pitchFamily="18" charset="2"/>
              </a:rPr>
              <a:t>    (q</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dirty="0" err="1">
                <a:sym typeface="Symbol" panose="05050102010706020507" pitchFamily="18" charset="2"/>
              </a:rPr>
              <a:t>q</a:t>
            </a:r>
            <a:r>
              <a:rPr lang="en-US" altLang="en-US" sz="2800" baseline="-25000" dirty="0" err="1">
                <a:sym typeface="Symbol" panose="05050102010706020507" pitchFamily="18" charset="2"/>
              </a:rPr>
              <a:t>j</a:t>
            </a:r>
            <a:r>
              <a:rPr lang="en-US" altLang="en-US" sz="2800" dirty="0">
                <a:sym typeface="Symbol" panose="05050102010706020507" pitchFamily="18" charset="2"/>
              </a:rPr>
              <a:t>, </a:t>
            </a:r>
            <a:r>
              <a:rPr lang="en-US" altLang="en-US" sz="2800" i="1" dirty="0">
                <a:sym typeface="Symbol" panose="05050102010706020507" pitchFamily="18" charset="2"/>
              </a:rPr>
              <a:t>c</a:t>
            </a:r>
            <a:r>
              <a:rPr lang="en-US" altLang="en-US" sz="2800" dirty="0">
                <a:sym typeface="Symbol" panose="05050102010706020507" pitchFamily="18" charset="2"/>
              </a:rPr>
              <a:t>, R).</a:t>
            </a:r>
          </a:p>
          <a:p>
            <a:endParaRPr lang="en-US" altLang="en-US" sz="2800" dirty="0">
              <a:sym typeface="Symbol" panose="05050102010706020507" pitchFamily="18" charset="2"/>
            </a:endParaRPr>
          </a:p>
          <a:p>
            <a:pPr>
              <a:buClrTx/>
            </a:pPr>
            <a:r>
              <a:rPr lang="en-US" altLang="en-US" sz="2800" dirty="0">
                <a:solidFill>
                  <a:srgbClr val="0070C0"/>
                </a:solidFill>
                <a:sym typeface="Symbol" panose="05050102010706020507" pitchFamily="18" charset="2"/>
              </a:rPr>
              <a:t> Similarly, “</a:t>
            </a:r>
            <a:r>
              <a:rPr lang="en-US" altLang="en-US" sz="2800" i="1" spc="50" dirty="0" err="1">
                <a:solidFill>
                  <a:schemeClr val="bg2">
                    <a:lumMod val="50000"/>
                  </a:schemeClr>
                </a:solidFill>
                <a:sym typeface="Symbol" panose="05050102010706020507" pitchFamily="18" charset="2"/>
              </a:rPr>
              <a:t>ua</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i</a:t>
            </a:r>
            <a:r>
              <a:rPr lang="en-US" altLang="en-US" sz="2800" i="1" spc="50" dirty="0" err="1">
                <a:solidFill>
                  <a:srgbClr val="00B050"/>
                </a:solidFill>
                <a:sym typeface="Symbol" panose="05050102010706020507" pitchFamily="18" charset="2"/>
              </a:rPr>
              <a:t>b</a:t>
            </a:r>
            <a:r>
              <a:rPr lang="en-US" altLang="en-US" sz="2800" i="1" spc="50" dirty="0" err="1">
                <a:solidFill>
                  <a:schemeClr val="bg2">
                    <a:lumMod val="50000"/>
                  </a:schemeClr>
                </a:solidFill>
                <a:sym typeface="Symbol" panose="05050102010706020507" pitchFamily="18" charset="2"/>
              </a:rPr>
              <a:t>v</a:t>
            </a:r>
            <a:r>
              <a:rPr lang="en-US" altLang="en-US" sz="2800" dirty="0">
                <a:solidFill>
                  <a:srgbClr val="0070C0"/>
                </a:solidFill>
                <a:sym typeface="Symbol" panose="05050102010706020507" pitchFamily="18" charset="2"/>
              </a:rPr>
              <a:t>” </a:t>
            </a:r>
            <a:r>
              <a:rPr lang="en-US" altLang="en-US" sz="2800" i="1" u="sng" dirty="0">
                <a:solidFill>
                  <a:srgbClr val="0070C0"/>
                </a:solidFill>
                <a:sym typeface="Symbol" panose="05050102010706020507" pitchFamily="18" charset="2"/>
              </a:rPr>
              <a:t>yields</a:t>
            </a:r>
            <a:r>
              <a:rPr lang="en-US" altLang="en-US" sz="2800" dirty="0">
                <a:solidFill>
                  <a:srgbClr val="0070C0"/>
                </a:solidFill>
                <a:sym typeface="Symbol" panose="05050102010706020507" pitchFamily="18" charset="2"/>
              </a:rPr>
              <a:t> “</a:t>
            </a:r>
            <a:r>
              <a:rPr lang="en-US" altLang="en-US" sz="2800" i="1" spc="50" dirty="0" err="1">
                <a:solidFill>
                  <a:schemeClr val="bg2">
                    <a:lumMod val="50000"/>
                  </a:schemeClr>
                </a:solidFill>
                <a:sym typeface="Symbol" panose="05050102010706020507" pitchFamily="18" charset="2"/>
              </a:rPr>
              <a:t>u</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j</a:t>
            </a:r>
            <a:r>
              <a:rPr lang="en-US" altLang="en-US" sz="2800" i="1" spc="50" dirty="0" err="1">
                <a:solidFill>
                  <a:srgbClr val="00B050"/>
                </a:solidFill>
                <a:sym typeface="Symbol" panose="05050102010706020507" pitchFamily="18" charset="2"/>
              </a:rPr>
              <a:t>a</a:t>
            </a:r>
            <a:r>
              <a:rPr lang="en-US" altLang="en-US" sz="2800" i="1" spc="50" dirty="0" err="1">
                <a:solidFill>
                  <a:srgbClr val="E68900"/>
                </a:solidFill>
                <a:sym typeface="Symbol" panose="05050102010706020507" pitchFamily="18" charset="2"/>
              </a:rPr>
              <a:t>c</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a:t>
            </a:r>
          </a:p>
          <a:p>
            <a:pPr marL="0" indent="0">
              <a:buNone/>
            </a:pPr>
            <a:r>
              <a:rPr lang="en-US" altLang="en-US" sz="2800" dirty="0">
                <a:sym typeface="Symbol" panose="05050102010706020507" pitchFamily="18" charset="2"/>
              </a:rPr>
              <a:t>   if and only if:</a:t>
            </a:r>
          </a:p>
          <a:p>
            <a:pPr marL="0" indent="0">
              <a:buNone/>
            </a:pPr>
            <a:r>
              <a:rPr lang="en-US" altLang="en-US" sz="2800" dirty="0">
                <a:sym typeface="Symbol" panose="05050102010706020507" pitchFamily="18" charset="2"/>
              </a:rPr>
              <a:t>   (q</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dirty="0" err="1">
                <a:sym typeface="Symbol" panose="05050102010706020507" pitchFamily="18" charset="2"/>
              </a:rPr>
              <a:t>q</a:t>
            </a:r>
            <a:r>
              <a:rPr lang="en-US" altLang="en-US" sz="2800" baseline="-25000" dirty="0" err="1">
                <a:sym typeface="Symbol" panose="05050102010706020507" pitchFamily="18" charset="2"/>
              </a:rPr>
              <a:t>j</a:t>
            </a:r>
            <a:r>
              <a:rPr lang="en-US" altLang="en-US" sz="2800" dirty="0">
                <a:sym typeface="Symbol" panose="05050102010706020507" pitchFamily="18" charset="2"/>
              </a:rPr>
              <a:t>, </a:t>
            </a:r>
            <a:r>
              <a:rPr lang="en-US" altLang="en-US" sz="2800" i="1" dirty="0">
                <a:sym typeface="Symbol" panose="05050102010706020507" pitchFamily="18" charset="2"/>
              </a:rPr>
              <a:t>c</a:t>
            </a:r>
            <a:r>
              <a:rPr lang="en-US" altLang="en-US" sz="2800" dirty="0">
                <a:sym typeface="Symbol" panose="05050102010706020507" pitchFamily="18" charset="2"/>
              </a:rPr>
              <a:t>, L).</a:t>
            </a:r>
            <a:endParaRPr lang="en-US" altLang="en-US" sz="2800" dirty="0"/>
          </a:p>
          <a:p>
            <a:endParaRPr lang="en-US" dirty="0"/>
          </a:p>
        </p:txBody>
      </p:sp>
      <p:sp>
        <p:nvSpPr>
          <p:cNvPr id="5" name="Oval 4">
            <a:extLst>
              <a:ext uri="{FF2B5EF4-FFF2-40B4-BE49-F238E27FC236}">
                <a16:creationId xmlns:a16="http://schemas.microsoft.com/office/drawing/2014/main" id="{7E9601E6-6570-43AB-B9A3-B10AE21779FC}"/>
              </a:ext>
            </a:extLst>
          </p:cNvPr>
          <p:cNvSpPr/>
          <p:nvPr/>
        </p:nvSpPr>
        <p:spPr>
          <a:xfrm>
            <a:off x="3638205" y="400876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r>
              <a:rPr lang="en-US" sz="3200" baseline="-25000" dirty="0"/>
              <a:t>i</a:t>
            </a:r>
            <a:endParaRPr lang="en-US" baseline="-25000" dirty="0"/>
          </a:p>
        </p:txBody>
      </p:sp>
      <p:sp>
        <p:nvSpPr>
          <p:cNvPr id="6" name="Oval 5">
            <a:extLst>
              <a:ext uri="{FF2B5EF4-FFF2-40B4-BE49-F238E27FC236}">
                <a16:creationId xmlns:a16="http://schemas.microsoft.com/office/drawing/2014/main" id="{6DD77D61-F8D7-4656-BAF8-E2C2FF0CF6F0}"/>
              </a:ext>
            </a:extLst>
          </p:cNvPr>
          <p:cNvSpPr/>
          <p:nvPr/>
        </p:nvSpPr>
        <p:spPr>
          <a:xfrm>
            <a:off x="6592274" y="4003435"/>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t>q</a:t>
            </a:r>
            <a:r>
              <a:rPr lang="en-US" baseline="-25000" dirty="0" err="1"/>
              <a:t>j</a:t>
            </a:r>
            <a:endParaRPr lang="en-US" dirty="0"/>
          </a:p>
        </p:txBody>
      </p:sp>
      <p:cxnSp>
        <p:nvCxnSpPr>
          <p:cNvPr id="7" name="Straight Arrow Connector 6">
            <a:extLst>
              <a:ext uri="{FF2B5EF4-FFF2-40B4-BE49-F238E27FC236}">
                <a16:creationId xmlns:a16="http://schemas.microsoft.com/office/drawing/2014/main" id="{4F464C46-C1F6-49C5-9E90-A31DD6917FDE}"/>
              </a:ext>
            </a:extLst>
          </p:cNvPr>
          <p:cNvCxnSpPr>
            <a:cxnSpLocks/>
            <a:stCxn id="5" idx="6"/>
            <a:endCxn id="6" idx="2"/>
          </p:cNvCxnSpPr>
          <p:nvPr/>
        </p:nvCxnSpPr>
        <p:spPr>
          <a:xfrm flipV="1">
            <a:off x="4471621" y="4418934"/>
            <a:ext cx="2120653" cy="533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327E63F4-6B30-4CC8-A227-39C54404E8EB}"/>
              </a:ext>
            </a:extLst>
          </p:cNvPr>
          <p:cNvSpPr/>
          <p:nvPr/>
        </p:nvSpPr>
        <p:spPr>
          <a:xfrm>
            <a:off x="4666285" y="3916013"/>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 </a:t>
            </a:r>
            <a:r>
              <a:rPr lang="en-US" sz="2800" dirty="0">
                <a:sym typeface="Wingdings" panose="05000000000000000000" pitchFamily="2" charset="2"/>
              </a:rPr>
              <a:t> c, R</a:t>
            </a:r>
            <a:endParaRPr lang="en-US" sz="2800" dirty="0"/>
          </a:p>
        </p:txBody>
      </p:sp>
      <p:sp>
        <p:nvSpPr>
          <p:cNvPr id="9" name="Oval 8">
            <a:extLst>
              <a:ext uri="{FF2B5EF4-FFF2-40B4-BE49-F238E27FC236}">
                <a16:creationId xmlns:a16="http://schemas.microsoft.com/office/drawing/2014/main" id="{ACB321E4-1B81-4996-96C1-70802744BF91}"/>
              </a:ext>
            </a:extLst>
          </p:cNvPr>
          <p:cNvSpPr/>
          <p:nvPr/>
        </p:nvSpPr>
        <p:spPr>
          <a:xfrm>
            <a:off x="3802216" y="5660097"/>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r>
              <a:rPr lang="en-US" sz="3200" baseline="-25000" dirty="0"/>
              <a:t>i</a:t>
            </a:r>
            <a:endParaRPr lang="en-US" baseline="-25000" dirty="0"/>
          </a:p>
        </p:txBody>
      </p:sp>
      <p:sp>
        <p:nvSpPr>
          <p:cNvPr id="10" name="Oval 9">
            <a:extLst>
              <a:ext uri="{FF2B5EF4-FFF2-40B4-BE49-F238E27FC236}">
                <a16:creationId xmlns:a16="http://schemas.microsoft.com/office/drawing/2014/main" id="{6D3135BD-D60F-483D-AECE-F520AE6B6FD9}"/>
              </a:ext>
            </a:extLst>
          </p:cNvPr>
          <p:cNvSpPr/>
          <p:nvPr/>
        </p:nvSpPr>
        <p:spPr>
          <a:xfrm>
            <a:off x="6660595" y="5660096"/>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t>q</a:t>
            </a:r>
            <a:r>
              <a:rPr lang="en-US" baseline="-25000" dirty="0" err="1"/>
              <a:t>j</a:t>
            </a:r>
            <a:endParaRPr lang="en-US" dirty="0"/>
          </a:p>
        </p:txBody>
      </p:sp>
      <p:cxnSp>
        <p:nvCxnSpPr>
          <p:cNvPr id="11" name="Straight Arrow Connector 10">
            <a:extLst>
              <a:ext uri="{FF2B5EF4-FFF2-40B4-BE49-F238E27FC236}">
                <a16:creationId xmlns:a16="http://schemas.microsoft.com/office/drawing/2014/main" id="{EA562D2E-605A-442C-ACBA-66F2DA83F56F}"/>
              </a:ext>
            </a:extLst>
          </p:cNvPr>
          <p:cNvCxnSpPr>
            <a:cxnSpLocks/>
            <a:stCxn id="9" idx="6"/>
            <a:endCxn id="10" idx="2"/>
          </p:cNvCxnSpPr>
          <p:nvPr/>
        </p:nvCxnSpPr>
        <p:spPr>
          <a:xfrm flipV="1">
            <a:off x="4635632" y="6075595"/>
            <a:ext cx="2024963" cy="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01CA0B8E-B9F1-407E-BB58-DF9651ADE7AD}"/>
              </a:ext>
            </a:extLst>
          </p:cNvPr>
          <p:cNvSpPr/>
          <p:nvPr/>
        </p:nvSpPr>
        <p:spPr>
          <a:xfrm>
            <a:off x="4751693" y="5545789"/>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 </a:t>
            </a:r>
            <a:r>
              <a:rPr lang="en-US" sz="2800" dirty="0">
                <a:sym typeface="Wingdings" panose="05000000000000000000" pitchFamily="2" charset="2"/>
              </a:rPr>
              <a:t> c, L</a:t>
            </a:r>
            <a:endParaRPr lang="en-US" sz="2800" dirty="0"/>
          </a:p>
        </p:txBody>
      </p:sp>
    </p:spTree>
    <p:extLst>
      <p:ext uri="{BB962C8B-B14F-4D97-AF65-F5344CB8AC3E}">
        <p14:creationId xmlns:p14="http://schemas.microsoft.com/office/powerpoint/2010/main" val="166365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8"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heel(8)">
                                      <p:cBhvr>
                                        <p:cTn id="52" dur="500"/>
                                        <p:tgtEl>
                                          <p:spTgt spid="5"/>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par>
                          <p:cTn id="57" fill="hold">
                            <p:stCondLst>
                              <p:cond delay="1000"/>
                            </p:stCondLst>
                            <p:childTnLst>
                              <p:par>
                                <p:cTn id="58" presetID="21" presetClass="entr" presetSubtype="8" fill="hold" grpId="0" nodeType="after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heel(8)">
                                      <p:cBhvr>
                                        <p:cTn id="60" dur="500"/>
                                        <p:tgtEl>
                                          <p:spTgt spid="6"/>
                                        </p:tgtEl>
                                      </p:cBhvr>
                                    </p:animEffect>
                                  </p:childTnLst>
                                </p:cTn>
                              </p:par>
                            </p:childTnLst>
                          </p:cTn>
                        </p:par>
                        <p:par>
                          <p:cTn id="61" fill="hold">
                            <p:stCondLst>
                              <p:cond delay="1500"/>
                            </p:stCondLst>
                            <p:childTnLst>
                              <p:par>
                                <p:cTn id="62" presetID="1" presetClass="entr" presetSubtype="0"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
                                            <p:txEl>
                                              <p:pRg st="10" end="10"/>
                                            </p:txEl>
                                          </p:spTgt>
                                        </p:tgtEl>
                                        <p:attrNameLst>
                                          <p:attrName>style.visibility</p:attrName>
                                        </p:attrNameLst>
                                      </p:cBhvr>
                                      <p:to>
                                        <p:strVal val="visible"/>
                                      </p:to>
                                    </p:set>
                                    <p:animEffect transition="in" filter="wipe(left)">
                                      <p:cBhvr>
                                        <p:cTn id="68" dur="500"/>
                                        <p:tgtEl>
                                          <p:spTgt spid="4">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Effect transition="in" filter="wipe(left)">
                                      <p:cBhvr>
                                        <p:cTn id="73" dur="500"/>
                                        <p:tgtEl>
                                          <p:spTgt spid="4">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4">
                                            <p:txEl>
                                              <p:pRg st="12" end="12"/>
                                            </p:txEl>
                                          </p:spTgt>
                                        </p:tgtEl>
                                        <p:attrNameLst>
                                          <p:attrName>style.visibility</p:attrName>
                                        </p:attrNameLst>
                                      </p:cBhvr>
                                      <p:to>
                                        <p:strVal val="visible"/>
                                      </p:to>
                                    </p:set>
                                    <p:animEffect transition="in" filter="wipe(left)">
                                      <p:cBhvr>
                                        <p:cTn id="78" dur="500"/>
                                        <p:tgtEl>
                                          <p:spTgt spid="4">
                                            <p:txEl>
                                              <p:pRg st="12" end="1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8" fill="hold" grpId="0" nodeType="click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wheel(8)">
                                      <p:cBhvr>
                                        <p:cTn id="83" dur="500"/>
                                        <p:tgtEl>
                                          <p:spTgt spid="9"/>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left)">
                                      <p:cBhvr>
                                        <p:cTn id="87" dur="500"/>
                                        <p:tgtEl>
                                          <p:spTgt spid="11"/>
                                        </p:tgtEl>
                                      </p:cBhvr>
                                    </p:animEffect>
                                  </p:childTnLst>
                                </p:cTn>
                              </p:par>
                            </p:childTnLst>
                          </p:cTn>
                        </p:par>
                        <p:par>
                          <p:cTn id="88" fill="hold">
                            <p:stCondLst>
                              <p:cond delay="1000"/>
                            </p:stCondLst>
                            <p:childTnLst>
                              <p:par>
                                <p:cTn id="89" presetID="21" presetClass="entr" presetSubtype="8" fill="hold" grpId="0" nodeType="after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heel(8)">
                                      <p:cBhvr>
                                        <p:cTn id="91" dur="500"/>
                                        <p:tgtEl>
                                          <p:spTgt spid="10"/>
                                        </p:tgtEl>
                                      </p:cBhvr>
                                    </p:animEffect>
                                  </p:childTnLst>
                                </p:cTn>
                              </p:par>
                            </p:childTnLst>
                          </p:cTn>
                        </p:par>
                        <p:par>
                          <p:cTn id="92" fill="hold">
                            <p:stCondLst>
                              <p:cond delay="1500"/>
                            </p:stCondLst>
                            <p:childTnLst>
                              <p:par>
                                <p:cTn id="93" presetID="1" presetClass="entr" presetSubtype="0" fill="hold" grpId="0" nodeType="afterEffect">
                                  <p:stCondLst>
                                    <p:cond delay="0"/>
                                  </p:stCondLst>
                                  <p:childTnLst>
                                    <p:set>
                                      <p:cBhvr>
                                        <p:cTn id="9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animBg="1"/>
      <p:bldP spid="10"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4EFFD4-B5FE-45D8-864D-AA5D08BD085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EEA3A2E-899D-4BA0-BF6E-C0281E3D0FFD}"/>
              </a:ext>
            </a:extLst>
          </p:cNvPr>
          <p:cNvSpPr>
            <a:spLocks noGrp="1"/>
          </p:cNvSpPr>
          <p:nvPr>
            <p:ph type="body" sz="quarter" idx="12"/>
          </p:nvPr>
        </p:nvSpPr>
        <p:spPr/>
        <p:txBody>
          <a:bodyPr/>
          <a:lstStyle/>
          <a:p>
            <a:r>
              <a:rPr lang="en-US" altLang="en-US" dirty="0">
                <a:solidFill>
                  <a:srgbClr val="FF0000"/>
                </a:solidFill>
              </a:rPr>
              <a:t>Configuration: Terminology</a:t>
            </a:r>
            <a:endParaRPr lang="en-US" dirty="0">
              <a:solidFill>
                <a:srgbClr val="FF0000"/>
              </a:solidFill>
            </a:endParaRPr>
          </a:p>
        </p:txBody>
      </p:sp>
      <p:sp>
        <p:nvSpPr>
          <p:cNvPr id="4" name="Text Placeholder 3">
            <a:extLst>
              <a:ext uri="{FF2B5EF4-FFF2-40B4-BE49-F238E27FC236}">
                <a16:creationId xmlns:a16="http://schemas.microsoft.com/office/drawing/2014/main" id="{C6792DB6-3088-4CC5-AC47-50112B3C4F06}"/>
              </a:ext>
            </a:extLst>
          </p:cNvPr>
          <p:cNvSpPr>
            <a:spLocks noGrp="1"/>
          </p:cNvSpPr>
          <p:nvPr>
            <p:ph type="body" sz="quarter" idx="13"/>
          </p:nvPr>
        </p:nvSpPr>
        <p:spPr>
          <a:xfrm>
            <a:off x="137160" y="846142"/>
            <a:ext cx="8900160" cy="5591175"/>
          </a:xfrm>
        </p:spPr>
        <p:txBody>
          <a:bodyPr>
            <a:normAutofit/>
          </a:bodyPr>
          <a:lstStyle/>
          <a:p>
            <a:pPr>
              <a:spcAft>
                <a:spcPts val="1800"/>
              </a:spcAft>
              <a:buClrTx/>
            </a:pPr>
            <a:r>
              <a:rPr lang="en-US" altLang="en-US" sz="2800" i="1" dirty="0"/>
              <a:t> starting configuration</a:t>
            </a:r>
            <a:r>
              <a:rPr lang="en-US" altLang="en-US" sz="2800" dirty="0"/>
              <a:t> on input w: “</a:t>
            </a:r>
            <a:r>
              <a:rPr lang="en-US" altLang="en-US" sz="2800" b="1" spc="50" dirty="0"/>
              <a:t>q</a:t>
            </a:r>
            <a:r>
              <a:rPr lang="en-US" altLang="en-US" sz="2800" b="1" spc="50" baseline="-25000" dirty="0"/>
              <a:t>0</a:t>
            </a:r>
            <a:r>
              <a:rPr lang="en-US" altLang="en-US" sz="2800" i="1" spc="50" dirty="0"/>
              <a:t>w</a:t>
            </a:r>
            <a:r>
              <a:rPr lang="en-US" altLang="en-US" sz="2800" dirty="0"/>
              <a:t>”</a:t>
            </a:r>
            <a:endParaRPr lang="en-US" altLang="en-US" sz="2800" i="1" dirty="0"/>
          </a:p>
          <a:p>
            <a:pPr>
              <a:spcAft>
                <a:spcPts val="1800"/>
              </a:spcAft>
              <a:buClrTx/>
            </a:pPr>
            <a:r>
              <a:rPr lang="en-US" altLang="en-US" sz="2800" i="1" dirty="0">
                <a:solidFill>
                  <a:srgbClr val="0070C0"/>
                </a:solidFill>
              </a:rPr>
              <a:t> accepting configuration</a:t>
            </a:r>
            <a:r>
              <a:rPr lang="en-US" altLang="en-US" sz="2800" dirty="0">
                <a:solidFill>
                  <a:srgbClr val="0070C0"/>
                </a:solidFill>
              </a:rPr>
              <a:t>: “</a:t>
            </a:r>
            <a:r>
              <a:rPr lang="en-US" altLang="en-US" sz="2800" i="1" spc="50" dirty="0" err="1">
                <a:solidFill>
                  <a:srgbClr val="0070C0"/>
                </a:solidFill>
              </a:rPr>
              <a:t>u</a:t>
            </a:r>
            <a:r>
              <a:rPr lang="en-US" altLang="en-US" sz="2800" b="1" spc="50" dirty="0" err="1">
                <a:solidFill>
                  <a:srgbClr val="0070C0"/>
                </a:solidFill>
              </a:rPr>
              <a:t>q</a:t>
            </a:r>
            <a:r>
              <a:rPr lang="en-US" altLang="en-US" sz="2800" b="1" spc="50" baseline="-25000" dirty="0" err="1">
                <a:solidFill>
                  <a:srgbClr val="0070C0"/>
                </a:solidFill>
              </a:rPr>
              <a:t>A</a:t>
            </a:r>
            <a:r>
              <a:rPr lang="en-US" altLang="en-US" sz="2800" i="1" spc="50" dirty="0" err="1">
                <a:solidFill>
                  <a:srgbClr val="0070C0"/>
                </a:solidFill>
              </a:rPr>
              <a:t>v</a:t>
            </a:r>
            <a:r>
              <a:rPr lang="en-US" altLang="en-US" sz="2800" dirty="0">
                <a:solidFill>
                  <a:srgbClr val="0070C0"/>
                </a:solidFill>
              </a:rPr>
              <a:t>”</a:t>
            </a:r>
          </a:p>
          <a:p>
            <a:pPr>
              <a:spcAft>
                <a:spcPts val="1800"/>
              </a:spcAft>
              <a:buClrTx/>
            </a:pPr>
            <a:r>
              <a:rPr lang="en-US" altLang="en-US" sz="2800" i="1" dirty="0"/>
              <a:t> rejecting configuration</a:t>
            </a:r>
            <a:r>
              <a:rPr lang="en-US" altLang="en-US" sz="2800" dirty="0"/>
              <a:t>: “</a:t>
            </a:r>
            <a:r>
              <a:rPr lang="en-US" altLang="en-US" sz="2800" i="1" spc="50" dirty="0" err="1"/>
              <a:t>u</a:t>
            </a:r>
            <a:r>
              <a:rPr lang="en-US" altLang="en-US" sz="2800" b="1" spc="50" dirty="0" err="1"/>
              <a:t>q</a:t>
            </a:r>
            <a:r>
              <a:rPr lang="en-US" altLang="en-US" sz="2800" b="1" spc="50" baseline="-25000" dirty="0" err="1"/>
              <a:t>R</a:t>
            </a:r>
            <a:r>
              <a:rPr lang="en-US" altLang="en-US" sz="2800" i="1" spc="50" dirty="0" err="1"/>
              <a:t>v</a:t>
            </a:r>
            <a:r>
              <a:rPr lang="en-US" altLang="en-US" sz="2800" dirty="0"/>
              <a:t>”</a:t>
            </a:r>
          </a:p>
          <a:p>
            <a:pPr>
              <a:spcAft>
                <a:spcPts val="1800"/>
              </a:spcAft>
              <a:buClrTx/>
            </a:pPr>
            <a:r>
              <a:rPr lang="en-US" altLang="en-US" sz="2800" dirty="0">
                <a:solidFill>
                  <a:srgbClr val="0070C0"/>
                </a:solidFill>
              </a:rPr>
              <a:t> The accepting and rejecting configurations are the </a:t>
            </a:r>
            <a:r>
              <a:rPr lang="en-US" altLang="en-US" sz="2800" i="1" dirty="0">
                <a:solidFill>
                  <a:srgbClr val="0070C0"/>
                </a:solidFill>
              </a:rPr>
              <a:t>halting configurations</a:t>
            </a:r>
            <a:r>
              <a:rPr lang="en-US" altLang="en-US" sz="2800" dirty="0">
                <a:solidFill>
                  <a:srgbClr val="0070C0"/>
                </a:solidFill>
              </a:rPr>
              <a:t>.</a:t>
            </a:r>
          </a:p>
        </p:txBody>
      </p:sp>
    </p:spTree>
    <p:extLst>
      <p:ext uri="{BB962C8B-B14F-4D97-AF65-F5344CB8AC3E}">
        <p14:creationId xmlns:p14="http://schemas.microsoft.com/office/powerpoint/2010/main" val="27839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AED8E6-17C3-4B1A-A6E1-5A2FB964932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D82296A-707E-4688-9D09-8E7A18334590}"/>
              </a:ext>
            </a:extLst>
          </p:cNvPr>
          <p:cNvSpPr>
            <a:spLocks noGrp="1"/>
          </p:cNvSpPr>
          <p:nvPr>
            <p:ph type="body" sz="quarter" idx="12"/>
          </p:nvPr>
        </p:nvSpPr>
        <p:spPr/>
        <p:txBody>
          <a:bodyPr/>
          <a:lstStyle/>
          <a:p>
            <a:r>
              <a:rPr lang="en-US" altLang="en-US" dirty="0">
                <a:solidFill>
                  <a:srgbClr val="FF0000"/>
                </a:solidFill>
              </a:rPr>
              <a:t>Configuration: Accepting TMs</a:t>
            </a:r>
            <a:endParaRPr lang="en-US" dirty="0">
              <a:solidFill>
                <a:srgbClr val="FF0000"/>
              </a:solidFill>
            </a:endParaRPr>
          </a:p>
        </p:txBody>
      </p:sp>
      <p:sp>
        <p:nvSpPr>
          <p:cNvPr id="4" name="Text Placeholder 3">
            <a:extLst>
              <a:ext uri="{FF2B5EF4-FFF2-40B4-BE49-F238E27FC236}">
                <a16:creationId xmlns:a16="http://schemas.microsoft.com/office/drawing/2014/main" id="{33667CD1-D5BF-4F46-AE02-DDFD18F33B18}"/>
              </a:ext>
            </a:extLst>
          </p:cNvPr>
          <p:cNvSpPr>
            <a:spLocks noGrp="1"/>
          </p:cNvSpPr>
          <p:nvPr>
            <p:ph type="body" sz="quarter" idx="13"/>
          </p:nvPr>
        </p:nvSpPr>
        <p:spPr>
          <a:xfrm>
            <a:off x="182881" y="846142"/>
            <a:ext cx="8854440" cy="5591175"/>
          </a:xfrm>
        </p:spPr>
        <p:txBody>
          <a:bodyPr/>
          <a:lstStyle/>
          <a:p>
            <a:pPr>
              <a:spcAft>
                <a:spcPts val="1800"/>
              </a:spcAft>
              <a:buClrTx/>
            </a:pPr>
            <a:r>
              <a:rPr lang="en-US" altLang="en-US" sz="2800" dirty="0"/>
              <a:t> A Turing machine M </a:t>
            </a:r>
            <a:r>
              <a:rPr lang="en-US" altLang="en-US" sz="2800" u="sng" dirty="0"/>
              <a:t>accepts</a:t>
            </a:r>
            <a:r>
              <a:rPr lang="en-US" altLang="en-US" sz="2800" dirty="0"/>
              <a:t> input </a:t>
            </a:r>
            <a:r>
              <a:rPr lang="en-US" altLang="en-US" sz="2800" i="1" dirty="0"/>
              <a:t>w</a:t>
            </a:r>
            <a:r>
              <a:rPr lang="en-US" altLang="en-US" sz="2800" dirty="0">
                <a:sym typeface="Symbol" panose="05050102010706020507" pitchFamily="18" charset="2"/>
              </a:rPr>
              <a:t>* if and only if there is a finite sequence of configurations </a:t>
            </a:r>
            <a:r>
              <a:rPr lang="en-US" altLang="en-US" sz="2800" dirty="0">
                <a:latin typeface="Cambria Math" panose="02040503050406030204" pitchFamily="18" charset="0"/>
                <a:ea typeface="Cambria Math" panose="02040503050406030204" pitchFamily="18" charset="0"/>
                <a:sym typeface="Symbol" panose="05050102010706020507" pitchFamily="18" charset="2"/>
              </a:rPr>
              <a:t>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k</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a:t>
            </a:r>
            <a:r>
              <a:rPr lang="en-US" altLang="en-US" sz="2800" dirty="0">
                <a:sym typeface="Symbol" panose="05050102010706020507" pitchFamily="18" charset="2"/>
              </a:rPr>
              <a:t>with – </a:t>
            </a:r>
          </a:p>
          <a:p>
            <a:pPr lvl="1">
              <a:spcAft>
                <a:spcPts val="1800"/>
              </a:spcAft>
              <a:buClrTx/>
              <a:buFont typeface="Wingdings" panose="05000000000000000000" pitchFamily="2" charset="2"/>
              <a:buChar char="Ø"/>
            </a:pPr>
            <a:r>
              <a:rPr lang="en-US" altLang="en-US" sz="2600" dirty="0">
                <a:solidFill>
                  <a:srgbClr val="0070C0"/>
                </a:solidFill>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solidFill>
                  <a:srgbClr val="0070C0"/>
                </a:solidFill>
                <a:latin typeface="Cambria Math" panose="02040503050406030204" pitchFamily="18" charset="0"/>
                <a:ea typeface="Cambria Math" panose="02040503050406030204" pitchFamily="18" charset="0"/>
                <a:sym typeface="Symbol" panose="05050102010706020507" pitchFamily="18" charset="2"/>
              </a:rPr>
              <a:t>1</a:t>
            </a:r>
            <a:r>
              <a:rPr lang="en-US" altLang="en-US" sz="2600" dirty="0">
                <a:solidFill>
                  <a:srgbClr val="0070C0"/>
                </a:solidFill>
                <a:sym typeface="Symbol" panose="05050102010706020507" pitchFamily="18" charset="2"/>
              </a:rPr>
              <a:t> the starting configuration “</a:t>
            </a:r>
            <a:r>
              <a:rPr lang="en-US" altLang="en-US" sz="2600" b="1" spc="50" dirty="0">
                <a:solidFill>
                  <a:srgbClr val="0070C0"/>
                </a:solidFill>
                <a:sym typeface="Symbol" panose="05050102010706020507" pitchFamily="18" charset="2"/>
              </a:rPr>
              <a:t>q</a:t>
            </a:r>
            <a:r>
              <a:rPr lang="en-US" altLang="en-US" sz="2600" b="1" spc="50" baseline="-25000" dirty="0">
                <a:solidFill>
                  <a:srgbClr val="0070C0"/>
                </a:solidFill>
                <a:sym typeface="Symbol" panose="05050102010706020507" pitchFamily="18" charset="2"/>
              </a:rPr>
              <a:t>0</a:t>
            </a:r>
            <a:r>
              <a:rPr lang="en-US" altLang="en-US" sz="2600" i="1" spc="50" dirty="0">
                <a:solidFill>
                  <a:srgbClr val="0070C0"/>
                </a:solidFill>
                <a:sym typeface="Symbol" panose="05050102010706020507" pitchFamily="18" charset="2"/>
              </a:rPr>
              <a:t>w</a:t>
            </a:r>
            <a:r>
              <a:rPr lang="en-US" altLang="en-US" sz="2600" dirty="0">
                <a:solidFill>
                  <a:srgbClr val="0070C0"/>
                </a:solidFill>
                <a:sym typeface="Symbol" panose="05050102010706020507" pitchFamily="18" charset="2"/>
              </a:rPr>
              <a:t>”</a:t>
            </a:r>
          </a:p>
          <a:p>
            <a:pPr lvl="1">
              <a:spcAft>
                <a:spcPts val="1800"/>
              </a:spcAft>
              <a:buClrTx/>
              <a:buFont typeface="Wingdings" panose="05000000000000000000" pitchFamily="2" charset="2"/>
              <a:buChar char="Ø"/>
            </a:pPr>
            <a:r>
              <a:rPr lang="en-US" altLang="en-US" sz="2600" dirty="0">
                <a:solidFill>
                  <a:srgbClr val="0070C0"/>
                </a:solidFill>
                <a:sym typeface="Symbol" panose="05050102010706020507" pitchFamily="18" charset="2"/>
              </a:rPr>
              <a:t> for all </a:t>
            </a:r>
            <a:r>
              <a:rPr lang="en-US" altLang="en-US" sz="2600" dirty="0" err="1">
                <a:solidFill>
                  <a:srgbClr val="0070C0"/>
                </a:solidFill>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solidFill>
                  <a:srgbClr val="0070C0"/>
                </a:solidFill>
                <a:latin typeface="Cambria Math" panose="02040503050406030204" pitchFamily="18" charset="0"/>
                <a:ea typeface="Cambria Math" panose="02040503050406030204" pitchFamily="18" charset="0"/>
                <a:sym typeface="Symbol" panose="05050102010706020507" pitchFamily="18" charset="2"/>
              </a:rPr>
              <a:t> = 1 ,…, k–1 C</a:t>
            </a:r>
            <a:r>
              <a:rPr lang="en-US" altLang="en-US" sz="2600" baseline="-25000" dirty="0">
                <a:solidFill>
                  <a:srgbClr val="0070C0"/>
                </a:solidFill>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solidFill>
                  <a:srgbClr val="0070C0"/>
                </a:solidFill>
                <a:latin typeface="Cambria Math" panose="02040503050406030204" pitchFamily="18" charset="0"/>
                <a:ea typeface="Cambria Math" panose="02040503050406030204" pitchFamily="18" charset="0"/>
                <a:sym typeface="Symbol" panose="05050102010706020507" pitchFamily="18" charset="2"/>
              </a:rPr>
              <a:t> </a:t>
            </a:r>
            <a:r>
              <a:rPr lang="en-US" altLang="en-US" sz="2600" dirty="0">
                <a:solidFill>
                  <a:srgbClr val="0070C0"/>
                </a:solidFill>
                <a:sym typeface="Symbol" panose="05050102010706020507" pitchFamily="18" charset="2"/>
              </a:rPr>
              <a:t>yields </a:t>
            </a:r>
            <a:r>
              <a:rPr lang="en-US" altLang="en-US" sz="2600" dirty="0">
                <a:solidFill>
                  <a:srgbClr val="0070C0"/>
                </a:solidFill>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solidFill>
                  <a:srgbClr val="0070C0"/>
                </a:solidFill>
                <a:latin typeface="Cambria Math" panose="02040503050406030204" pitchFamily="18" charset="0"/>
                <a:ea typeface="Cambria Math" panose="02040503050406030204" pitchFamily="18" charset="0"/>
                <a:sym typeface="Symbol" panose="05050102010706020507" pitchFamily="18" charset="2"/>
              </a:rPr>
              <a:t>i+1</a:t>
            </a:r>
            <a:r>
              <a:rPr lang="en-US" altLang="en-US" sz="2600" dirty="0">
                <a:solidFill>
                  <a:srgbClr val="0070C0"/>
                </a:solidFill>
              </a:rPr>
              <a:t> (following M’s </a:t>
            </a:r>
            <a:r>
              <a:rPr lang="en-US" altLang="en-US" sz="2600" dirty="0">
                <a:solidFill>
                  <a:srgbClr val="0070C0"/>
                </a:solidFill>
                <a:sym typeface="Symbol" panose="05050102010706020507" pitchFamily="18" charset="2"/>
              </a:rPr>
              <a:t></a:t>
            </a:r>
            <a:r>
              <a:rPr lang="en-US" altLang="en-US" sz="2600" dirty="0">
                <a:solidFill>
                  <a:srgbClr val="0070C0"/>
                </a:solidFill>
              </a:rPr>
              <a:t>)</a:t>
            </a:r>
          </a:p>
          <a:p>
            <a:pPr lvl="1">
              <a:spcAft>
                <a:spcPts val="1800"/>
              </a:spcAft>
              <a:buClrTx/>
              <a:buFont typeface="Wingdings" panose="05000000000000000000" pitchFamily="2" charset="2"/>
              <a:buChar char="Ø"/>
            </a:pPr>
            <a:r>
              <a:rPr lang="en-US" altLang="en-US" sz="2600" dirty="0">
                <a:solidFill>
                  <a:srgbClr val="0070C0"/>
                </a:solidFill>
              </a:rPr>
              <a:t> </a:t>
            </a:r>
            <a:r>
              <a:rPr lang="en-US" altLang="en-US" sz="2600" dirty="0">
                <a:solidFill>
                  <a:srgbClr val="0070C0"/>
                </a:solidFill>
                <a:latin typeface="Cambria Math" panose="02040503050406030204" pitchFamily="18" charset="0"/>
                <a:ea typeface="Cambria Math" panose="02040503050406030204" pitchFamily="18" charset="0"/>
              </a:rPr>
              <a:t>C</a:t>
            </a:r>
            <a:r>
              <a:rPr lang="en-US" altLang="en-US" sz="2600" baseline="-25000" dirty="0">
                <a:solidFill>
                  <a:srgbClr val="0070C0"/>
                </a:solidFill>
                <a:latin typeface="Cambria Math" panose="02040503050406030204" pitchFamily="18" charset="0"/>
                <a:ea typeface="Cambria Math" panose="02040503050406030204" pitchFamily="18" charset="0"/>
              </a:rPr>
              <a:t>k</a:t>
            </a:r>
            <a:r>
              <a:rPr lang="en-US" altLang="en-US" sz="2600" dirty="0">
                <a:solidFill>
                  <a:srgbClr val="0070C0"/>
                </a:solidFill>
              </a:rPr>
              <a:t> is an accepting configuration “</a:t>
            </a:r>
            <a:r>
              <a:rPr lang="en-US" altLang="en-US" sz="2600" i="1" spc="50" dirty="0" err="1">
                <a:solidFill>
                  <a:srgbClr val="0070C0"/>
                </a:solidFill>
              </a:rPr>
              <a:t>u</a:t>
            </a:r>
            <a:r>
              <a:rPr lang="en-US" altLang="en-US" sz="2600" b="1" spc="50" dirty="0" err="1">
                <a:solidFill>
                  <a:srgbClr val="0070C0"/>
                </a:solidFill>
              </a:rPr>
              <a:t>q</a:t>
            </a:r>
            <a:r>
              <a:rPr lang="en-US" altLang="en-US" sz="2600" b="1" spc="50" baseline="-25000" dirty="0" err="1">
                <a:solidFill>
                  <a:srgbClr val="0070C0"/>
                </a:solidFill>
              </a:rPr>
              <a:t>A</a:t>
            </a:r>
            <a:r>
              <a:rPr lang="en-US" altLang="en-US" sz="2600" i="1" spc="50" dirty="0" err="1">
                <a:solidFill>
                  <a:srgbClr val="0070C0"/>
                </a:solidFill>
              </a:rPr>
              <a:t>v</a:t>
            </a:r>
            <a:r>
              <a:rPr lang="en-US" altLang="en-US" sz="2600" dirty="0">
                <a:solidFill>
                  <a:srgbClr val="0070C0"/>
                </a:solidFill>
              </a:rPr>
              <a:t>”</a:t>
            </a:r>
          </a:p>
          <a:p>
            <a:pPr>
              <a:spcAft>
                <a:spcPts val="1800"/>
              </a:spcAft>
              <a:buClrTx/>
            </a:pPr>
            <a:r>
              <a:rPr lang="en-US" altLang="en-US" sz="2800" dirty="0"/>
              <a:t> The language that consists of all inputs that are accepted by M is denoted by L(M).</a:t>
            </a:r>
          </a:p>
          <a:p>
            <a:pPr>
              <a:spcAft>
                <a:spcPts val="1800"/>
              </a:spcAft>
              <a:buClrTx/>
            </a:pPr>
            <a:endParaRPr lang="en-US" dirty="0"/>
          </a:p>
        </p:txBody>
      </p:sp>
    </p:spTree>
    <p:extLst>
      <p:ext uri="{BB962C8B-B14F-4D97-AF65-F5344CB8AC3E}">
        <p14:creationId xmlns:p14="http://schemas.microsoft.com/office/powerpoint/2010/main" val="202757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2F3BEA0-4B8F-48C3-A5E9-D942695CAC12}"/>
              </a:ext>
            </a:extLst>
          </p:cNvPr>
          <p:cNvSpPr>
            <a:spLocks noGrp="1"/>
          </p:cNvSpPr>
          <p:nvPr>
            <p:ph type="body" sz="quarter" idx="12"/>
          </p:nvPr>
        </p:nvSpPr>
        <p:spPr/>
        <p:txBody>
          <a:bodyPr/>
          <a:lstStyle/>
          <a:p>
            <a:r>
              <a:rPr lang="en-US" dirty="0">
                <a:solidFill>
                  <a:srgbClr val="FF0000"/>
                </a:solidFill>
              </a:rPr>
              <a:t>Configuration for </a:t>
            </a:r>
            <a:r>
              <a:rPr lang="en-US" altLang="en-US" dirty="0">
                <a:solidFill>
                  <a:srgbClr val="FF0000"/>
                </a:solidFill>
                <a:latin typeface="Cambria Math" panose="02040503050406030204" pitchFamily="18" charset="0"/>
                <a:ea typeface="Cambria Math" panose="02040503050406030204" pitchFamily="18" charset="0"/>
              </a:rPr>
              <a:t>A = { 0</a:t>
            </a:r>
            <a:r>
              <a:rPr lang="en-US" altLang="en-US" baseline="30000" dirty="0">
                <a:solidFill>
                  <a:srgbClr val="FF0000"/>
                </a:solidFill>
                <a:latin typeface="Cambria Math" panose="02040503050406030204" pitchFamily="18" charset="0"/>
                <a:ea typeface="Cambria Math" panose="02040503050406030204" pitchFamily="18" charset="0"/>
              </a:rPr>
              <a:t>j</a:t>
            </a:r>
            <a:r>
              <a:rPr lang="en-US" altLang="en-US" dirty="0">
                <a:solidFill>
                  <a:srgbClr val="FF0000"/>
                </a:solidFill>
                <a:latin typeface="Cambria Math" panose="02040503050406030204" pitchFamily="18" charset="0"/>
                <a:ea typeface="Cambria Math" panose="02040503050406030204" pitchFamily="18" charset="0"/>
              </a:rPr>
              <a:t> | j=2</a:t>
            </a:r>
            <a:r>
              <a:rPr lang="en-US" altLang="en-US" baseline="30000" dirty="0">
                <a:solidFill>
                  <a:srgbClr val="FF0000"/>
                </a:solidFill>
                <a:latin typeface="Cambria Math" panose="02040503050406030204" pitchFamily="18" charset="0"/>
                <a:ea typeface="Cambria Math" panose="02040503050406030204" pitchFamily="18" charset="0"/>
              </a:rPr>
              <a:t>n</a:t>
            </a:r>
            <a:r>
              <a:rPr lang="en-US" altLang="en-US" dirty="0">
                <a:solidFill>
                  <a:srgbClr val="FF0000"/>
                </a:solidFill>
                <a:latin typeface="Cambria Math" panose="02040503050406030204" pitchFamily="18" charset="0"/>
                <a:ea typeface="Cambria Math" panose="02040503050406030204" pitchFamily="18" charset="0"/>
              </a:rPr>
              <a:t> }</a:t>
            </a:r>
            <a:r>
              <a:rPr lang="en-US" dirty="0">
                <a:solidFill>
                  <a:srgbClr val="FF0000"/>
                </a:solidFill>
              </a:rPr>
              <a:t> </a:t>
            </a:r>
            <a:endParaRPr lang="en-US" baseline="50000" dirty="0">
              <a:solidFill>
                <a:srgbClr val="FF0000"/>
              </a:solidFill>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38" name="Table 38">
            <a:extLst>
              <a:ext uri="{FF2B5EF4-FFF2-40B4-BE49-F238E27FC236}">
                <a16:creationId xmlns:a16="http://schemas.microsoft.com/office/drawing/2014/main" id="{BA9BFBD6-BA25-40F6-B321-5D6F9B295E05}"/>
              </a:ext>
            </a:extLst>
          </p:cNvPr>
          <p:cNvGraphicFramePr>
            <a:graphicFrameLocks noGrp="1"/>
          </p:cNvGraphicFramePr>
          <p:nvPr>
            <p:extLst>
              <p:ext uri="{D42A27DB-BD31-4B8C-83A1-F6EECF244321}">
                <p14:modId xmlns:p14="http://schemas.microsoft.com/office/powerpoint/2010/main" val="3402816647"/>
              </p:ext>
            </p:extLst>
          </p:nvPr>
        </p:nvGraphicFramePr>
        <p:xfrm>
          <a:off x="27432" y="88113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2" name="Table 38">
            <a:extLst>
              <a:ext uri="{FF2B5EF4-FFF2-40B4-BE49-F238E27FC236}">
                <a16:creationId xmlns:a16="http://schemas.microsoft.com/office/drawing/2014/main" id="{8F7BD17E-7721-424D-9A9B-B760FC0039B1}"/>
              </a:ext>
            </a:extLst>
          </p:cNvPr>
          <p:cNvGraphicFramePr>
            <a:graphicFrameLocks noGrp="1"/>
          </p:cNvGraphicFramePr>
          <p:nvPr>
            <p:extLst>
              <p:ext uri="{D42A27DB-BD31-4B8C-83A1-F6EECF244321}">
                <p14:modId xmlns:p14="http://schemas.microsoft.com/office/powerpoint/2010/main" val="1866987598"/>
              </p:ext>
            </p:extLst>
          </p:nvPr>
        </p:nvGraphicFramePr>
        <p:xfrm>
          <a:off x="27432" y="132491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4" name="Table 38">
            <a:extLst>
              <a:ext uri="{FF2B5EF4-FFF2-40B4-BE49-F238E27FC236}">
                <a16:creationId xmlns:a16="http://schemas.microsoft.com/office/drawing/2014/main" id="{EB35334A-3606-4D32-BB1F-F5AEFEE03DE9}"/>
              </a:ext>
            </a:extLst>
          </p:cNvPr>
          <p:cNvGraphicFramePr>
            <a:graphicFrameLocks noGrp="1"/>
          </p:cNvGraphicFramePr>
          <p:nvPr>
            <p:extLst>
              <p:ext uri="{D42A27DB-BD31-4B8C-83A1-F6EECF244321}">
                <p14:modId xmlns:p14="http://schemas.microsoft.com/office/powerpoint/2010/main" val="3304508263"/>
              </p:ext>
            </p:extLst>
          </p:nvPr>
        </p:nvGraphicFramePr>
        <p:xfrm>
          <a:off x="27432" y="178520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6" name="Table 38">
            <a:extLst>
              <a:ext uri="{FF2B5EF4-FFF2-40B4-BE49-F238E27FC236}">
                <a16:creationId xmlns:a16="http://schemas.microsoft.com/office/drawing/2014/main" id="{E8A2F067-C46F-4FAF-B422-461FFD09A41E}"/>
              </a:ext>
            </a:extLst>
          </p:cNvPr>
          <p:cNvGraphicFramePr>
            <a:graphicFrameLocks noGrp="1"/>
          </p:cNvGraphicFramePr>
          <p:nvPr>
            <p:extLst>
              <p:ext uri="{D42A27DB-BD31-4B8C-83A1-F6EECF244321}">
                <p14:modId xmlns:p14="http://schemas.microsoft.com/office/powerpoint/2010/main" val="2568048235"/>
              </p:ext>
            </p:extLst>
          </p:nvPr>
        </p:nvGraphicFramePr>
        <p:xfrm>
          <a:off x="27432" y="222898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8" name="Table 38">
            <a:extLst>
              <a:ext uri="{FF2B5EF4-FFF2-40B4-BE49-F238E27FC236}">
                <a16:creationId xmlns:a16="http://schemas.microsoft.com/office/drawing/2014/main" id="{DE2CB9CF-AA32-4CC5-A687-16C3B0B36507}"/>
              </a:ext>
            </a:extLst>
          </p:cNvPr>
          <p:cNvGraphicFramePr>
            <a:graphicFrameLocks noGrp="1"/>
          </p:cNvGraphicFramePr>
          <p:nvPr>
            <p:extLst>
              <p:ext uri="{D42A27DB-BD31-4B8C-83A1-F6EECF244321}">
                <p14:modId xmlns:p14="http://schemas.microsoft.com/office/powerpoint/2010/main" val="3634958538"/>
              </p:ext>
            </p:extLst>
          </p:nvPr>
        </p:nvGraphicFramePr>
        <p:xfrm>
          <a:off x="27432" y="268564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0" name="Table 38">
            <a:extLst>
              <a:ext uri="{FF2B5EF4-FFF2-40B4-BE49-F238E27FC236}">
                <a16:creationId xmlns:a16="http://schemas.microsoft.com/office/drawing/2014/main" id="{32F31D03-1A81-4469-A6A5-5C1244DC3077}"/>
              </a:ext>
            </a:extLst>
          </p:cNvPr>
          <p:cNvGraphicFramePr>
            <a:graphicFrameLocks noGrp="1"/>
          </p:cNvGraphicFramePr>
          <p:nvPr>
            <p:extLst>
              <p:ext uri="{D42A27DB-BD31-4B8C-83A1-F6EECF244321}">
                <p14:modId xmlns:p14="http://schemas.microsoft.com/office/powerpoint/2010/main" val="1923046837"/>
              </p:ext>
            </p:extLst>
          </p:nvPr>
        </p:nvGraphicFramePr>
        <p:xfrm>
          <a:off x="27432" y="314230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2" name="Table 38">
            <a:extLst>
              <a:ext uri="{FF2B5EF4-FFF2-40B4-BE49-F238E27FC236}">
                <a16:creationId xmlns:a16="http://schemas.microsoft.com/office/drawing/2014/main" id="{CDE39496-6311-489C-BBDF-9AC80F0A57C9}"/>
              </a:ext>
            </a:extLst>
          </p:cNvPr>
          <p:cNvGraphicFramePr>
            <a:graphicFrameLocks noGrp="1"/>
          </p:cNvGraphicFramePr>
          <p:nvPr>
            <p:extLst>
              <p:ext uri="{D42A27DB-BD31-4B8C-83A1-F6EECF244321}">
                <p14:modId xmlns:p14="http://schemas.microsoft.com/office/powerpoint/2010/main" val="4205097935"/>
              </p:ext>
            </p:extLst>
          </p:nvPr>
        </p:nvGraphicFramePr>
        <p:xfrm>
          <a:off x="27432" y="359933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4" name="Table 38">
            <a:extLst>
              <a:ext uri="{FF2B5EF4-FFF2-40B4-BE49-F238E27FC236}">
                <a16:creationId xmlns:a16="http://schemas.microsoft.com/office/drawing/2014/main" id="{3B9CA776-76A0-43E9-8D82-BB7EC39FAABE}"/>
              </a:ext>
            </a:extLst>
          </p:cNvPr>
          <p:cNvGraphicFramePr>
            <a:graphicFrameLocks noGrp="1"/>
          </p:cNvGraphicFramePr>
          <p:nvPr>
            <p:extLst>
              <p:ext uri="{D42A27DB-BD31-4B8C-83A1-F6EECF244321}">
                <p14:modId xmlns:p14="http://schemas.microsoft.com/office/powerpoint/2010/main" val="467427563"/>
              </p:ext>
            </p:extLst>
          </p:nvPr>
        </p:nvGraphicFramePr>
        <p:xfrm>
          <a:off x="27432" y="407301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6" name="Table 38">
            <a:extLst>
              <a:ext uri="{FF2B5EF4-FFF2-40B4-BE49-F238E27FC236}">
                <a16:creationId xmlns:a16="http://schemas.microsoft.com/office/drawing/2014/main" id="{5D3234FC-617D-449C-AEF3-686561432B7C}"/>
              </a:ext>
            </a:extLst>
          </p:cNvPr>
          <p:cNvGraphicFramePr>
            <a:graphicFrameLocks noGrp="1"/>
          </p:cNvGraphicFramePr>
          <p:nvPr>
            <p:extLst>
              <p:ext uri="{D42A27DB-BD31-4B8C-83A1-F6EECF244321}">
                <p14:modId xmlns:p14="http://schemas.microsoft.com/office/powerpoint/2010/main" val="1657598704"/>
              </p:ext>
            </p:extLst>
          </p:nvPr>
        </p:nvGraphicFramePr>
        <p:xfrm>
          <a:off x="27432" y="453059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62" name="Table 38">
            <a:extLst>
              <a:ext uri="{FF2B5EF4-FFF2-40B4-BE49-F238E27FC236}">
                <a16:creationId xmlns:a16="http://schemas.microsoft.com/office/drawing/2014/main" id="{6C7B5291-3DBF-46B5-AD1A-DDB180EB0F88}"/>
              </a:ext>
            </a:extLst>
          </p:cNvPr>
          <p:cNvGraphicFramePr>
            <a:graphicFrameLocks noGrp="1"/>
          </p:cNvGraphicFramePr>
          <p:nvPr>
            <p:extLst>
              <p:ext uri="{D42A27DB-BD31-4B8C-83A1-F6EECF244321}">
                <p14:modId xmlns:p14="http://schemas.microsoft.com/office/powerpoint/2010/main" val="3476924593"/>
              </p:ext>
            </p:extLst>
          </p:nvPr>
        </p:nvGraphicFramePr>
        <p:xfrm>
          <a:off x="27432" y="498817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sp>
        <p:nvSpPr>
          <p:cNvPr id="49" name="TextBox 48">
            <a:extLst>
              <a:ext uri="{FF2B5EF4-FFF2-40B4-BE49-F238E27FC236}">
                <a16:creationId xmlns:a16="http://schemas.microsoft.com/office/drawing/2014/main" id="{60A03E47-6909-4689-AF9D-3245BD19D8F3}"/>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282065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10"/>
                                        </p:tgtEl>
                                        <p:attrNameLst>
                                          <p:attrName>fillcolor</p:attrName>
                                        </p:attrNameLst>
                                      </p:cBhvr>
                                      <p:to>
                                        <p:clrVal>
                                          <a:srgbClr val="00B0F0"/>
                                        </p:clrVal>
                                      </p:to>
                                    </p:set>
                                    <p:set>
                                      <p:cBhvr>
                                        <p:cTn id="11" dur="indefinite"/>
                                        <p:tgtEl>
                                          <p:spTgt spid="10"/>
                                        </p:tgtEl>
                                        <p:attrNameLst>
                                          <p:attrName>fill.type</p:attrName>
                                        </p:attrNameLst>
                                      </p:cBhvr>
                                      <p:to>
                                        <p:strVal val="solid"/>
                                      </p:to>
                                    </p:set>
                                    <p:set>
                                      <p:cBhvr>
                                        <p:cTn id="12" dur="indefinite"/>
                                        <p:tgtEl>
                                          <p:spTgt spid="1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1" nodeType="clickEffect">
                                  <p:stCondLst>
                                    <p:cond delay="0"/>
                                  </p:stCondLst>
                                  <p:childTnLst>
                                    <p:set>
                                      <p:cBhvr>
                                        <p:cTn id="16" dur="indefinite"/>
                                        <p:tgtEl>
                                          <p:spTgt spid="6"/>
                                        </p:tgtEl>
                                        <p:attrNameLst>
                                          <p:attrName>fillcolor</p:attrName>
                                        </p:attrNameLst>
                                      </p:cBhvr>
                                      <p:to>
                                        <p:clrVal>
                                          <a:srgbClr val="FFFF00"/>
                                        </p:clrVal>
                                      </p:to>
                                    </p:set>
                                    <p:set>
                                      <p:cBhvr>
                                        <p:cTn id="17" dur="indefinite"/>
                                        <p:tgtEl>
                                          <p:spTgt spid="6"/>
                                        </p:tgtEl>
                                        <p:attrNameLst>
                                          <p:attrName>fill.type</p:attrName>
                                        </p:attrNameLst>
                                      </p:cBhvr>
                                      <p:to>
                                        <p:strVal val="solid"/>
                                      </p:to>
                                    </p:set>
                                    <p:set>
                                      <p:cBhvr>
                                        <p:cTn id="18" dur="indefinite"/>
                                        <p:tgtEl>
                                          <p:spTgt spid="6"/>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6"/>
                                        </p:tgtEl>
                                        <p:attrNameLst>
                                          <p:attrName>fillcolor</p:attrName>
                                        </p:attrNameLst>
                                      </p:cBhvr>
                                      <p:to>
                                        <p:clrVal>
                                          <a:srgbClr val="00B0F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0"/>
                                        </p:tgtEl>
                                        <p:attrNameLst>
                                          <p:attrName>fillcolor</p:attrName>
                                        </p:attrNameLst>
                                      </p:cBhvr>
                                      <p:to>
                                        <p:clrVal>
                                          <a:srgbClr val="FFFFFF"/>
                                        </p:clrVal>
                                      </p:to>
                                    </p:set>
                                    <p:set>
                                      <p:cBhvr>
                                        <p:cTn id="31" dur="indefinite"/>
                                        <p:tgtEl>
                                          <p:spTgt spid="10"/>
                                        </p:tgtEl>
                                        <p:attrNameLst>
                                          <p:attrName>fill.type</p:attrName>
                                        </p:attrNameLst>
                                      </p:cBhvr>
                                      <p:to>
                                        <p:strVal val="solid"/>
                                      </p:to>
                                    </p:set>
                                    <p:set>
                                      <p:cBhvr>
                                        <p:cTn id="32" dur="indefinite"/>
                                        <p:tgtEl>
                                          <p:spTgt spid="1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1" nodeType="clickEffect">
                                  <p:stCondLst>
                                    <p:cond delay="0"/>
                                  </p:stCondLst>
                                  <p:childTnLst>
                                    <p:set>
                                      <p:cBhvr>
                                        <p:cTn id="36" dur="indefinite"/>
                                        <p:tgtEl>
                                          <p:spTgt spid="8"/>
                                        </p:tgtEl>
                                        <p:attrNameLst>
                                          <p:attrName>fillcolor</p:attrName>
                                        </p:attrNameLst>
                                      </p:cBhvr>
                                      <p:to>
                                        <p:clrVal>
                                          <a:srgbClr val="FFFF00"/>
                                        </p:clrVal>
                                      </p:to>
                                    </p:set>
                                    <p:set>
                                      <p:cBhvr>
                                        <p:cTn id="37" dur="indefinite"/>
                                        <p:tgtEl>
                                          <p:spTgt spid="8"/>
                                        </p:tgtEl>
                                        <p:attrNameLst>
                                          <p:attrName>fill.type</p:attrName>
                                        </p:attrNameLst>
                                      </p:cBhvr>
                                      <p:to>
                                        <p:strVal val="solid"/>
                                      </p:to>
                                    </p:set>
                                    <p:set>
                                      <p:cBhvr>
                                        <p:cTn id="38" dur="indefinite"/>
                                        <p:tgtEl>
                                          <p:spTgt spid="8"/>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6"/>
                                        </p:tgtEl>
                                        <p:attrNameLst>
                                          <p:attrName>fillcolor</p:attrName>
                                        </p:attrNameLst>
                                      </p:cBhvr>
                                      <p:to>
                                        <p:clrVal>
                                          <a:srgbClr val="FFFFFF"/>
                                        </p:clrVal>
                                      </p:to>
                                    </p:set>
                                    <p:set>
                                      <p:cBhvr>
                                        <p:cTn id="47" dur="indefinite"/>
                                        <p:tgtEl>
                                          <p:spTgt spid="6"/>
                                        </p:tgtEl>
                                        <p:attrNameLst>
                                          <p:attrName>fill.type</p:attrName>
                                        </p:attrNameLst>
                                      </p:cBhvr>
                                      <p:to>
                                        <p:strVal val="solid"/>
                                      </p:to>
                                    </p:set>
                                    <p:set>
                                      <p:cBhvr>
                                        <p:cTn id="48" dur="indefinite"/>
                                        <p:tgtEl>
                                          <p:spTgt spid="6"/>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8"/>
                                        </p:tgtEl>
                                        <p:attrNameLst>
                                          <p:attrName>fillcolor</p:attrName>
                                        </p:attrNameLst>
                                      </p:cBhvr>
                                      <p:to>
                                        <p:clrVal>
                                          <a:srgbClr val="00B0F0"/>
                                        </p:clrVal>
                                      </p:to>
                                    </p:set>
                                    <p:set>
                                      <p:cBhvr>
                                        <p:cTn id="51" dur="indefinite"/>
                                        <p:tgtEl>
                                          <p:spTgt spid="8"/>
                                        </p:tgtEl>
                                        <p:attrNameLst>
                                          <p:attrName>fill.type</p:attrName>
                                        </p:attrNameLst>
                                      </p:cBhvr>
                                      <p:to>
                                        <p:strVal val="solid"/>
                                      </p:to>
                                    </p:set>
                                    <p:set>
                                      <p:cBhvr>
                                        <p:cTn id="52" dur="indefinite"/>
                                        <p:tgtEl>
                                          <p:spTgt spid="8"/>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7"/>
                                        </p:tgtEl>
                                        <p:attrNameLst>
                                          <p:attrName>fillcolor</p:attrName>
                                        </p:attrNameLst>
                                      </p:cBhvr>
                                      <p:to>
                                        <p:clrVal>
                                          <a:srgbClr val="FFFF00"/>
                                        </p:clrVal>
                                      </p:to>
                                    </p:set>
                                    <p:set>
                                      <p:cBhvr>
                                        <p:cTn id="57" dur="indefinite"/>
                                        <p:tgtEl>
                                          <p:spTgt spid="7"/>
                                        </p:tgtEl>
                                        <p:attrNameLst>
                                          <p:attrName>fill.type</p:attrName>
                                        </p:attrNameLst>
                                      </p:cBhvr>
                                      <p:to>
                                        <p:strVal val="solid"/>
                                      </p:to>
                                    </p:set>
                                    <p:set>
                                      <p:cBhvr>
                                        <p:cTn id="58" dur="indefinite"/>
                                        <p:tgtEl>
                                          <p:spTgt spid="7"/>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8"/>
                                        </p:tgtEl>
                                        <p:attrNameLst>
                                          <p:attrName>fillcolor</p:attrName>
                                        </p:attrNameLst>
                                      </p:cBhvr>
                                      <p:to>
                                        <p:clrVal>
                                          <a:srgbClr val="FFFF00"/>
                                        </p:clrVal>
                                      </p:to>
                                    </p:set>
                                    <p:set>
                                      <p:cBhvr>
                                        <p:cTn id="67" dur="indefinite"/>
                                        <p:tgtEl>
                                          <p:spTgt spid="8"/>
                                        </p:tgtEl>
                                        <p:attrNameLst>
                                          <p:attrName>fill.type</p:attrName>
                                        </p:attrNameLst>
                                      </p:cBhvr>
                                      <p:to>
                                        <p:strVal val="solid"/>
                                      </p:to>
                                    </p:set>
                                    <p:set>
                                      <p:cBhvr>
                                        <p:cTn id="68" dur="indefinite"/>
                                        <p:tgtEl>
                                          <p:spTgt spid="8"/>
                                        </p:tgtEl>
                                        <p:attrNameLst>
                                          <p:attrName>fill.on</p:attrName>
                                        </p:attrNameLst>
                                      </p:cBhvr>
                                      <p:to>
                                        <p:strVal val="true"/>
                                      </p:to>
                                    </p:set>
                                  </p:childTnLst>
                                </p:cTn>
                              </p:par>
                              <p:par>
                                <p:cTn id="69" presetID="1" presetClass="emph" presetSubtype="1" nodeType="withEffect">
                                  <p:stCondLst>
                                    <p:cond delay="0"/>
                                  </p:stCondLst>
                                  <p:childTnLst>
                                    <p:set>
                                      <p:cBhvr>
                                        <p:cTn id="70" dur="indefinite"/>
                                        <p:tgtEl>
                                          <p:spTgt spid="7"/>
                                        </p:tgtEl>
                                        <p:attrNameLst>
                                          <p:attrName>fillcolor</p:attrName>
                                        </p:attrNameLst>
                                      </p:cBhvr>
                                      <p:to>
                                        <p:clrVal>
                                          <a:srgbClr val="00B0F0"/>
                                        </p:clrVal>
                                      </p:to>
                                    </p:set>
                                    <p:set>
                                      <p:cBhvr>
                                        <p:cTn id="71" dur="indefinite"/>
                                        <p:tgtEl>
                                          <p:spTgt spid="7"/>
                                        </p:tgtEl>
                                        <p:attrNameLst>
                                          <p:attrName>fill.type</p:attrName>
                                        </p:attrNameLst>
                                      </p:cBhvr>
                                      <p:to>
                                        <p:strVal val="solid"/>
                                      </p:to>
                                    </p:set>
                                    <p:set>
                                      <p:cBhvr>
                                        <p:cTn id="72" dur="indefinite"/>
                                        <p:tgtEl>
                                          <p:spTgt spid="7"/>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8"/>
                                        </p:tgtEl>
                                        <p:attrNameLst>
                                          <p:attrName>fillcolor</p:attrName>
                                        </p:attrNameLst>
                                      </p:cBhvr>
                                      <p:to>
                                        <p:clrVal>
                                          <a:srgbClr val="00B0F0"/>
                                        </p:clrVal>
                                      </p:to>
                                    </p:set>
                                    <p:set>
                                      <p:cBhvr>
                                        <p:cTn id="81" dur="indefinite"/>
                                        <p:tgtEl>
                                          <p:spTgt spid="8"/>
                                        </p:tgtEl>
                                        <p:attrNameLst>
                                          <p:attrName>fill.type</p:attrName>
                                        </p:attrNameLst>
                                      </p:cBhvr>
                                      <p:to>
                                        <p:strVal val="solid"/>
                                      </p:to>
                                    </p:set>
                                    <p:set>
                                      <p:cBhvr>
                                        <p:cTn id="82" dur="indefinite"/>
                                        <p:tgtEl>
                                          <p:spTgt spid="8"/>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7"/>
                                        </p:tgtEl>
                                        <p:attrNameLst>
                                          <p:attrName>fillcolor</p:attrName>
                                        </p:attrNameLst>
                                      </p:cBhvr>
                                      <p:to>
                                        <p:clrVal>
                                          <a:srgbClr val="FFFF00"/>
                                        </p:clrVal>
                                      </p:to>
                                    </p:set>
                                    <p:set>
                                      <p:cBhvr>
                                        <p:cTn id="85" dur="indefinite"/>
                                        <p:tgtEl>
                                          <p:spTgt spid="7"/>
                                        </p:tgtEl>
                                        <p:attrNameLst>
                                          <p:attrName>fill.type</p:attrName>
                                        </p:attrNameLst>
                                      </p:cBhvr>
                                      <p:to>
                                        <p:strVal val="solid"/>
                                      </p:to>
                                    </p:set>
                                    <p:set>
                                      <p:cBhvr>
                                        <p:cTn id="86" dur="indefinite"/>
                                        <p:tgtEl>
                                          <p:spTgt spid="7"/>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8"/>
                                        </p:tgtEl>
                                        <p:attrNameLst>
                                          <p:attrName>fillcolor</p:attrName>
                                        </p:attrNameLst>
                                      </p:cBhvr>
                                      <p:to>
                                        <p:clrVal>
                                          <a:srgbClr val="FFFF00"/>
                                        </p:clrVal>
                                      </p:to>
                                    </p:set>
                                    <p:set>
                                      <p:cBhvr>
                                        <p:cTn id="95" dur="indefinite"/>
                                        <p:tgtEl>
                                          <p:spTgt spid="8"/>
                                        </p:tgtEl>
                                        <p:attrNameLst>
                                          <p:attrName>fill.type</p:attrName>
                                        </p:attrNameLst>
                                      </p:cBhvr>
                                      <p:to>
                                        <p:strVal val="solid"/>
                                      </p:to>
                                    </p:set>
                                    <p:set>
                                      <p:cBhvr>
                                        <p:cTn id="96" dur="indefinite"/>
                                        <p:tgtEl>
                                          <p:spTgt spid="8"/>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7"/>
                                        </p:tgtEl>
                                        <p:attrNameLst>
                                          <p:attrName>fillcolor</p:attrName>
                                        </p:attrNameLst>
                                      </p:cBhvr>
                                      <p:to>
                                        <p:clrVal>
                                          <a:srgbClr val="00B0F0"/>
                                        </p:clrVal>
                                      </p:to>
                                    </p:set>
                                    <p:set>
                                      <p:cBhvr>
                                        <p:cTn id="99" dur="indefinite"/>
                                        <p:tgtEl>
                                          <p:spTgt spid="7"/>
                                        </p:tgtEl>
                                        <p:attrNameLst>
                                          <p:attrName>fill.type</p:attrName>
                                        </p:attrNameLst>
                                      </p:cBhvr>
                                      <p:to>
                                        <p:strVal val="solid"/>
                                      </p:to>
                                    </p:set>
                                    <p:set>
                                      <p:cBhvr>
                                        <p:cTn id="100" dur="indefinite"/>
                                        <p:tgtEl>
                                          <p:spTgt spid="7"/>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8"/>
                                        </p:tgtEl>
                                        <p:attrNameLst>
                                          <p:attrName>fillcolor</p:attrName>
                                        </p:attrNameLst>
                                      </p:cBhvr>
                                      <p:to>
                                        <p:clrVal>
                                          <a:srgbClr val="00B0F0"/>
                                        </p:clrVal>
                                      </p:to>
                                    </p:set>
                                    <p:set>
                                      <p:cBhvr>
                                        <p:cTn id="109" dur="indefinite"/>
                                        <p:tgtEl>
                                          <p:spTgt spid="8"/>
                                        </p:tgtEl>
                                        <p:attrNameLst>
                                          <p:attrName>fill.type</p:attrName>
                                        </p:attrNameLst>
                                      </p:cBhvr>
                                      <p:to>
                                        <p:strVal val="solid"/>
                                      </p:to>
                                    </p:set>
                                    <p:set>
                                      <p:cBhvr>
                                        <p:cTn id="110" dur="indefinite"/>
                                        <p:tgtEl>
                                          <p:spTgt spid="8"/>
                                        </p:tgtEl>
                                        <p:attrNameLst>
                                          <p:attrName>fill.on</p:attrName>
                                        </p:attrNameLst>
                                      </p:cBhvr>
                                      <p:to>
                                        <p:strVal val="true"/>
                                      </p:to>
                                    </p:set>
                                  </p:childTnLst>
                                </p:cTn>
                              </p:par>
                              <p:par>
                                <p:cTn id="111" presetID="1" presetClass="emph" presetSubtype="1" nodeType="withEffect">
                                  <p:stCondLst>
                                    <p:cond delay="0"/>
                                  </p:stCondLst>
                                  <p:childTnLst>
                                    <p:set>
                                      <p:cBhvr>
                                        <p:cTn id="112" dur="indefinite"/>
                                        <p:tgtEl>
                                          <p:spTgt spid="7"/>
                                        </p:tgtEl>
                                        <p:attrNameLst>
                                          <p:attrName>fillcolor</p:attrName>
                                        </p:attrNameLst>
                                      </p:cBhvr>
                                      <p:to>
                                        <p:clrVal>
                                          <a:srgbClr val="FFFF00"/>
                                        </p:clrVal>
                                      </p:to>
                                    </p:set>
                                    <p:set>
                                      <p:cBhvr>
                                        <p:cTn id="113" dur="indefinite"/>
                                        <p:tgtEl>
                                          <p:spTgt spid="7"/>
                                        </p:tgtEl>
                                        <p:attrNameLst>
                                          <p:attrName>fill.type</p:attrName>
                                        </p:attrNameLst>
                                      </p:cBhvr>
                                      <p:to>
                                        <p:strVal val="solid"/>
                                      </p:to>
                                    </p:set>
                                    <p:set>
                                      <p:cBhvr>
                                        <p:cTn id="114" dur="indefinite"/>
                                        <p:tgtEl>
                                          <p:spTgt spid="7"/>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8"/>
                                        </p:tgtEl>
                                        <p:attrNameLst>
                                          <p:attrName>fillcolor</p:attrName>
                                        </p:attrNameLst>
                                      </p:cBhvr>
                                      <p:to>
                                        <p:clrVal>
                                          <a:srgbClr val="FFFF00"/>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nodeType="withEffect">
                                  <p:stCondLst>
                                    <p:cond delay="0"/>
                                  </p:stCondLst>
                                  <p:childTnLst>
                                    <p:set>
                                      <p:cBhvr>
                                        <p:cTn id="126" dur="indefinite"/>
                                        <p:tgtEl>
                                          <p:spTgt spid="7"/>
                                        </p:tgtEl>
                                        <p:attrNameLst>
                                          <p:attrName>fillcolor</p:attrName>
                                        </p:attrNameLst>
                                      </p:cBhvr>
                                      <p:to>
                                        <p:clrVal>
                                          <a:srgbClr val="00B0F0"/>
                                        </p:clrVal>
                                      </p:to>
                                    </p:set>
                                    <p:set>
                                      <p:cBhvr>
                                        <p:cTn id="127" dur="indefinite"/>
                                        <p:tgtEl>
                                          <p:spTgt spid="7"/>
                                        </p:tgtEl>
                                        <p:attrNameLst>
                                          <p:attrName>fill.type</p:attrName>
                                        </p:attrNameLst>
                                      </p:cBhvr>
                                      <p:to>
                                        <p:strVal val="solid"/>
                                      </p:to>
                                    </p:set>
                                    <p:set>
                                      <p:cBhvr>
                                        <p:cTn id="128" dur="indefinite"/>
                                        <p:tgtEl>
                                          <p:spTgt spid="7"/>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5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8"/>
                                        </p:tgtEl>
                                        <p:attrNameLst>
                                          <p:attrName>fillcolor</p:attrName>
                                        </p:attrNameLst>
                                      </p:cBhvr>
                                      <p:to>
                                        <p:clrVal>
                                          <a:srgbClr val="00B0F0"/>
                                        </p:clrVal>
                                      </p:to>
                                    </p:set>
                                    <p:set>
                                      <p:cBhvr>
                                        <p:cTn id="137" dur="indefinite"/>
                                        <p:tgtEl>
                                          <p:spTgt spid="8"/>
                                        </p:tgtEl>
                                        <p:attrNameLst>
                                          <p:attrName>fill.type</p:attrName>
                                        </p:attrNameLst>
                                      </p:cBhvr>
                                      <p:to>
                                        <p:strVal val="solid"/>
                                      </p:to>
                                    </p:set>
                                    <p:set>
                                      <p:cBhvr>
                                        <p:cTn id="138" dur="indefinite"/>
                                        <p:tgtEl>
                                          <p:spTgt spid="8"/>
                                        </p:tgtEl>
                                        <p:attrNameLst>
                                          <p:attrName>fill.on</p:attrName>
                                        </p:attrNameLst>
                                      </p:cBhvr>
                                      <p:to>
                                        <p:strVal val="true"/>
                                      </p:to>
                                    </p:set>
                                  </p:childTnLst>
                                </p:cTn>
                              </p:par>
                              <p:par>
                                <p:cTn id="139" presetID="1" presetClass="emph" presetSubtype="1" nodeType="withEffect">
                                  <p:stCondLst>
                                    <p:cond delay="0"/>
                                  </p:stCondLst>
                                  <p:childTnLst>
                                    <p:set>
                                      <p:cBhvr>
                                        <p:cTn id="140" dur="indefinite"/>
                                        <p:tgtEl>
                                          <p:spTgt spid="7"/>
                                        </p:tgtEl>
                                        <p:attrNameLst>
                                          <p:attrName>fillcolor</p:attrName>
                                        </p:attrNameLst>
                                      </p:cBhvr>
                                      <p:to>
                                        <p:clrVal>
                                          <a:srgbClr val="FFFFFF"/>
                                        </p:clrVal>
                                      </p:to>
                                    </p:set>
                                    <p:set>
                                      <p:cBhvr>
                                        <p:cTn id="141" dur="indefinite"/>
                                        <p:tgtEl>
                                          <p:spTgt spid="7"/>
                                        </p:tgtEl>
                                        <p:attrNameLst>
                                          <p:attrName>fill.type</p:attrName>
                                        </p:attrNameLst>
                                      </p:cBhvr>
                                      <p:to>
                                        <p:strVal val="solid"/>
                                      </p:to>
                                    </p:set>
                                    <p:set>
                                      <p:cBhvr>
                                        <p:cTn id="142" dur="indefinite"/>
                                        <p:tgtEl>
                                          <p:spTgt spid="7"/>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5"/>
                                        </p:tgtEl>
                                        <p:attrNameLst>
                                          <p:attrName>fillcolor</p:attrName>
                                        </p:attrNameLst>
                                      </p:cBhvr>
                                      <p:to>
                                        <p:clrVal>
                                          <a:srgbClr val="FFFF00"/>
                                        </p:clrVal>
                                      </p:to>
                                    </p:set>
                                    <p:set>
                                      <p:cBhvr>
                                        <p:cTn id="147" dur="indefinite"/>
                                        <p:tgtEl>
                                          <p:spTgt spid="5"/>
                                        </p:tgtEl>
                                        <p:attrNameLst>
                                          <p:attrName>fill.type</p:attrName>
                                        </p:attrNameLst>
                                      </p:cBhvr>
                                      <p:to>
                                        <p:strVal val="solid"/>
                                      </p:to>
                                    </p:set>
                                    <p:set>
                                      <p:cBhvr>
                                        <p:cTn id="148" dur="indefinite"/>
                                        <p:tgtEl>
                                          <p:spTgt spid="5"/>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6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nodeType="clickEffect">
                                  <p:stCondLst>
                                    <p:cond delay="0"/>
                                  </p:stCondLst>
                                  <p:childTnLst>
                                    <p:set>
                                      <p:cBhvr>
                                        <p:cTn id="156" dur="1" fill="hold">
                                          <p:stCondLst>
                                            <p:cond delay="0"/>
                                          </p:stCondLst>
                                        </p:cTn>
                                        <p:tgtEl>
                                          <p:spTgt spid="56"/>
                                        </p:tgtEl>
                                        <p:attrNameLst>
                                          <p:attrName>style.visibility</p:attrName>
                                        </p:attrNameLst>
                                      </p:cBhvr>
                                      <p:to>
                                        <p:strVal val="hidden"/>
                                      </p:to>
                                    </p:set>
                                  </p:childTnLst>
                                </p:cTn>
                              </p:par>
                            </p:childTnLst>
                          </p:cTn>
                        </p:par>
                        <p:par>
                          <p:cTn id="157" fill="hold">
                            <p:stCondLst>
                              <p:cond delay="0"/>
                            </p:stCondLst>
                            <p:childTnLst>
                              <p:par>
                                <p:cTn id="158" presetID="1" presetClass="exit" presetSubtype="0" fill="hold" nodeType="afterEffect">
                                  <p:stCondLst>
                                    <p:cond delay="50"/>
                                  </p:stCondLst>
                                  <p:childTnLst>
                                    <p:set>
                                      <p:cBhvr>
                                        <p:cTn id="159" dur="1" fill="hold">
                                          <p:stCondLst>
                                            <p:cond delay="0"/>
                                          </p:stCondLst>
                                        </p:cTn>
                                        <p:tgtEl>
                                          <p:spTgt spid="54"/>
                                        </p:tgtEl>
                                        <p:attrNameLst>
                                          <p:attrName>style.visibility</p:attrName>
                                        </p:attrNameLst>
                                      </p:cBhvr>
                                      <p:to>
                                        <p:strVal val="hidden"/>
                                      </p:to>
                                    </p:set>
                                  </p:childTnLst>
                                </p:cTn>
                              </p:par>
                            </p:childTnLst>
                          </p:cTn>
                        </p:par>
                        <p:par>
                          <p:cTn id="160" fill="hold">
                            <p:stCondLst>
                              <p:cond delay="50"/>
                            </p:stCondLst>
                            <p:childTnLst>
                              <p:par>
                                <p:cTn id="161" presetID="1" presetClass="exit" presetSubtype="0" fill="hold" nodeType="afterEffect">
                                  <p:stCondLst>
                                    <p:cond delay="70"/>
                                  </p:stCondLst>
                                  <p:childTnLst>
                                    <p:set>
                                      <p:cBhvr>
                                        <p:cTn id="162" dur="1" fill="hold">
                                          <p:stCondLst>
                                            <p:cond delay="0"/>
                                          </p:stCondLst>
                                        </p:cTn>
                                        <p:tgtEl>
                                          <p:spTgt spid="52"/>
                                        </p:tgtEl>
                                        <p:attrNameLst>
                                          <p:attrName>style.visibility</p:attrName>
                                        </p:attrNameLst>
                                      </p:cBhvr>
                                      <p:to>
                                        <p:strVal val="hidden"/>
                                      </p:to>
                                    </p:set>
                                  </p:childTnLst>
                                </p:cTn>
                              </p:par>
                            </p:childTnLst>
                          </p:cTn>
                        </p:par>
                        <p:par>
                          <p:cTn id="163" fill="hold">
                            <p:stCondLst>
                              <p:cond delay="120"/>
                            </p:stCondLst>
                            <p:childTnLst>
                              <p:par>
                                <p:cTn id="164" presetID="1" presetClass="exit" presetSubtype="0" fill="hold" nodeType="afterEffect">
                                  <p:stCondLst>
                                    <p:cond delay="90"/>
                                  </p:stCondLst>
                                  <p:childTnLst>
                                    <p:set>
                                      <p:cBhvr>
                                        <p:cTn id="165" dur="1" fill="hold">
                                          <p:stCondLst>
                                            <p:cond delay="0"/>
                                          </p:stCondLst>
                                        </p:cTn>
                                        <p:tgtEl>
                                          <p:spTgt spid="50"/>
                                        </p:tgtEl>
                                        <p:attrNameLst>
                                          <p:attrName>style.visibility</p:attrName>
                                        </p:attrNameLst>
                                      </p:cBhvr>
                                      <p:to>
                                        <p:strVal val="hidden"/>
                                      </p:to>
                                    </p:set>
                                  </p:childTnLst>
                                </p:cTn>
                              </p:par>
                            </p:childTnLst>
                          </p:cTn>
                        </p:par>
                        <p:par>
                          <p:cTn id="166" fill="hold">
                            <p:stCondLst>
                              <p:cond delay="210"/>
                            </p:stCondLst>
                            <p:childTnLst>
                              <p:par>
                                <p:cTn id="167" presetID="1" presetClass="exit" presetSubtype="0" fill="hold" nodeType="afterEffect">
                                  <p:stCondLst>
                                    <p:cond delay="110"/>
                                  </p:stCondLst>
                                  <p:childTnLst>
                                    <p:set>
                                      <p:cBhvr>
                                        <p:cTn id="168" dur="1" fill="hold">
                                          <p:stCondLst>
                                            <p:cond delay="0"/>
                                          </p:stCondLst>
                                        </p:cTn>
                                        <p:tgtEl>
                                          <p:spTgt spid="48"/>
                                        </p:tgtEl>
                                        <p:attrNameLst>
                                          <p:attrName>style.visibility</p:attrName>
                                        </p:attrNameLst>
                                      </p:cBhvr>
                                      <p:to>
                                        <p:strVal val="hidden"/>
                                      </p:to>
                                    </p:set>
                                  </p:childTnLst>
                                </p:cTn>
                              </p:par>
                            </p:childTnLst>
                          </p:cTn>
                        </p:par>
                        <p:par>
                          <p:cTn id="169" fill="hold">
                            <p:stCondLst>
                              <p:cond delay="320"/>
                            </p:stCondLst>
                            <p:childTnLst>
                              <p:par>
                                <p:cTn id="170" presetID="1" presetClass="exit" presetSubtype="0" fill="hold" nodeType="afterEffect">
                                  <p:stCondLst>
                                    <p:cond delay="130"/>
                                  </p:stCondLst>
                                  <p:childTnLst>
                                    <p:set>
                                      <p:cBhvr>
                                        <p:cTn id="171" dur="1" fill="hold">
                                          <p:stCondLst>
                                            <p:cond delay="0"/>
                                          </p:stCondLst>
                                        </p:cTn>
                                        <p:tgtEl>
                                          <p:spTgt spid="46"/>
                                        </p:tgtEl>
                                        <p:attrNameLst>
                                          <p:attrName>style.visibility</p:attrName>
                                        </p:attrNameLst>
                                      </p:cBhvr>
                                      <p:to>
                                        <p:strVal val="hidden"/>
                                      </p:to>
                                    </p:set>
                                  </p:childTnLst>
                                </p:cTn>
                              </p:par>
                            </p:childTnLst>
                          </p:cTn>
                        </p:par>
                        <p:par>
                          <p:cTn id="172" fill="hold">
                            <p:stCondLst>
                              <p:cond delay="450"/>
                            </p:stCondLst>
                            <p:childTnLst>
                              <p:par>
                                <p:cTn id="173" presetID="1" presetClass="exit" presetSubtype="0" fill="hold" nodeType="afterEffect">
                                  <p:stCondLst>
                                    <p:cond delay="150"/>
                                  </p:stCondLst>
                                  <p:childTnLst>
                                    <p:set>
                                      <p:cBhvr>
                                        <p:cTn id="174" dur="1" fill="hold">
                                          <p:stCondLst>
                                            <p:cond delay="0"/>
                                          </p:stCondLst>
                                        </p:cTn>
                                        <p:tgtEl>
                                          <p:spTgt spid="44"/>
                                        </p:tgtEl>
                                        <p:attrNameLst>
                                          <p:attrName>style.visibility</p:attrName>
                                        </p:attrNameLst>
                                      </p:cBhvr>
                                      <p:to>
                                        <p:strVal val="hidden"/>
                                      </p:to>
                                    </p:set>
                                  </p:childTnLst>
                                </p:cTn>
                              </p:par>
                            </p:childTnLst>
                          </p:cTn>
                        </p:par>
                        <p:par>
                          <p:cTn id="175" fill="hold">
                            <p:stCondLst>
                              <p:cond delay="600"/>
                            </p:stCondLst>
                            <p:childTnLst>
                              <p:par>
                                <p:cTn id="176" presetID="1" presetClass="exit" presetSubtype="0" fill="hold" nodeType="afterEffect">
                                  <p:stCondLst>
                                    <p:cond delay="170"/>
                                  </p:stCondLst>
                                  <p:childTnLst>
                                    <p:set>
                                      <p:cBhvr>
                                        <p:cTn id="177" dur="1" fill="hold">
                                          <p:stCondLst>
                                            <p:cond delay="0"/>
                                          </p:stCondLst>
                                        </p:cTn>
                                        <p:tgtEl>
                                          <p:spTgt spid="42"/>
                                        </p:tgtEl>
                                        <p:attrNameLst>
                                          <p:attrName>style.visibility</p:attrName>
                                        </p:attrNameLst>
                                      </p:cBhvr>
                                      <p:to>
                                        <p:strVal val="hidden"/>
                                      </p:to>
                                    </p:set>
                                  </p:childTnLst>
                                </p:cTn>
                              </p:par>
                            </p:childTnLst>
                          </p:cTn>
                        </p:par>
                        <p:par>
                          <p:cTn id="178" fill="hold">
                            <p:stCondLst>
                              <p:cond delay="770"/>
                            </p:stCondLst>
                            <p:childTnLst>
                              <p:par>
                                <p:cTn id="179" presetID="1" presetClass="exit" presetSubtype="0" fill="hold" nodeType="afterEffect">
                                  <p:stCondLst>
                                    <p:cond delay="210"/>
                                  </p:stCondLst>
                                  <p:childTnLst>
                                    <p:set>
                                      <p:cBhvr>
                                        <p:cTn id="180" dur="1" fill="hold">
                                          <p:stCondLst>
                                            <p:cond delay="0"/>
                                          </p:stCondLst>
                                        </p:cTn>
                                        <p:tgtEl>
                                          <p:spTgt spid="38"/>
                                        </p:tgtEl>
                                        <p:attrNameLst>
                                          <p:attrName>style.visibility</p:attrName>
                                        </p:attrNameLst>
                                      </p:cBhvr>
                                      <p:to>
                                        <p:strVal val="hidden"/>
                                      </p:to>
                                    </p:set>
                                  </p:childTnLst>
                                </p:cTn>
                              </p:par>
                              <p:par>
                                <p:cTn id="181" presetID="64" presetClass="path" presetSubtype="0" accel="50000" decel="50000" fill="hold" nodeType="withEffect">
                                  <p:stCondLst>
                                    <p:cond delay="210"/>
                                  </p:stCondLst>
                                  <p:childTnLst>
                                    <p:animMotion origin="layout" path="M -3.88889E-6 1.11022E-16 L -0.00034 -0.59884 " pathEditMode="relative" rAng="0" ptsTypes="AA">
                                      <p:cBhvr>
                                        <p:cTn id="182" dur="2000" fill="hold"/>
                                        <p:tgtEl>
                                          <p:spTgt spid="62"/>
                                        </p:tgtEl>
                                        <p:attrNameLst>
                                          <p:attrName>ppt_x</p:attrName>
                                          <p:attrName>ppt_y</p:attrName>
                                        </p:attrNameLst>
                                      </p:cBhvr>
                                      <p:rCtr x="-17" y="-299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249E1B65B31A0469CCD78AA9DB496F3" ma:contentTypeVersion="4" ma:contentTypeDescription="Create a new document." ma:contentTypeScope="" ma:versionID="8e80a162689c620a6c32b7e00625e91c">
  <xsd:schema xmlns:xsd="http://www.w3.org/2001/XMLSchema" xmlns:xs="http://www.w3.org/2001/XMLSchema" xmlns:p="http://schemas.microsoft.com/office/2006/metadata/properties" xmlns:ns2="b0680bbf-c656-4219-a335-529ea379c89b" targetNamespace="http://schemas.microsoft.com/office/2006/metadata/properties" ma:root="true" ma:fieldsID="3e71a4ceb9e4cf8d1b91c1c628648f11" ns2:_="">
    <xsd:import namespace="b0680bbf-c656-4219-a335-529ea379c89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680bbf-c656-4219-a335-529ea379c8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616706-CDD1-4076-ADF4-25C88EB203B2}">
  <ds:schemaRefs>
    <ds:schemaRef ds:uri="http://schemas.microsoft.com/sharepoint/v3/contenttype/forms"/>
  </ds:schemaRefs>
</ds:datastoreItem>
</file>

<file path=customXml/itemProps2.xml><?xml version="1.0" encoding="utf-8"?>
<ds:datastoreItem xmlns:ds="http://schemas.openxmlformats.org/officeDocument/2006/customXml" ds:itemID="{6026DE6A-961E-49AD-9850-54C908C4E0C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F7A91B2-E09F-48EE-ABFD-590BFCC98F4B}"/>
</file>

<file path=docProps/app.xml><?xml version="1.0" encoding="utf-8"?>
<Properties xmlns="http://schemas.openxmlformats.org/officeDocument/2006/extended-properties" xmlns:vt="http://schemas.openxmlformats.org/officeDocument/2006/docPropsVTypes">
  <Template>AIUB 2020</Template>
  <TotalTime>2979</TotalTime>
  <Words>1536</Words>
  <Application>Microsoft Office PowerPoint</Application>
  <PresentationFormat>On-screen Show (4:3)</PresentationFormat>
  <Paragraphs>798</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 Black</vt:lpstr>
      <vt:lpstr>Arial Narrow</vt:lpstr>
      <vt:lpstr>Calibri</vt:lpstr>
      <vt:lpstr>Cambria Math</vt:lpstr>
      <vt:lpstr>Corbel</vt:lpstr>
      <vt:lpstr>Symbol</vt:lpstr>
      <vt:lpstr>Times New Roman</vt:lpstr>
      <vt:lpstr>Wingdings</vt:lpstr>
      <vt:lpstr>AIUB 2020</vt:lpstr>
      <vt:lpstr>Computability Theory Turing Machine</vt:lpstr>
      <vt:lpstr>PowerPoint Presentation</vt:lpstr>
      <vt:lpstr>PowerPoint Presentation</vt:lpstr>
      <vt:lpstr>PowerPoint Presentation</vt:lpstr>
      <vt:lpstr>Configuration of a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512</cp:revision>
  <dcterms:created xsi:type="dcterms:W3CDTF">2020-07-03T15:11:23Z</dcterms:created>
  <dcterms:modified xsi:type="dcterms:W3CDTF">2024-04-25T06:16:31Z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0x010100F249E1B65B31A0469CCD78AA9DB496F3</vt:lpwstr>
  </property>
</Properties>
</file>