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9"/>
  </p:notesMasterIdLst>
  <p:sldIdLst>
    <p:sldId id="256" r:id="rId5"/>
    <p:sldId id="257" r:id="rId6"/>
    <p:sldId id="258" r:id="rId7"/>
    <p:sldId id="259" r:id="rId8"/>
    <p:sldId id="301" r:id="rId9"/>
    <p:sldId id="303" r:id="rId10"/>
    <p:sldId id="304" r:id="rId11"/>
    <p:sldId id="356" r:id="rId12"/>
    <p:sldId id="305" r:id="rId13"/>
    <p:sldId id="286" r:id="rId14"/>
    <p:sldId id="309" r:id="rId15"/>
    <p:sldId id="306" r:id="rId16"/>
    <p:sldId id="287" r:id="rId17"/>
    <p:sldId id="357" r:id="rId18"/>
    <p:sldId id="288" r:id="rId19"/>
    <p:sldId id="289" r:id="rId20"/>
    <p:sldId id="290" r:id="rId21"/>
    <p:sldId id="292" r:id="rId22"/>
    <p:sldId id="297" r:id="rId23"/>
    <p:sldId id="298" r:id="rId24"/>
    <p:sldId id="299" r:id="rId25"/>
    <p:sldId id="300" r:id="rId26"/>
    <p:sldId id="358"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0298478-2CD4-4AD5-B533-4CE809655E97}"/>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fld id="{B908EA16-5D9E-4FA0-8A2C-F683FD6854A8}"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54275" name="Rectangle 2">
            <a:extLst>
              <a:ext uri="{FF2B5EF4-FFF2-40B4-BE49-F238E27FC236}">
                <a16:creationId xmlns:a16="http://schemas.microsoft.com/office/drawing/2014/main" id="{A208A5F4-D93C-427E-B290-745405CCA40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93E7E411-A694-472F-85C8-5119F4032DBF}"/>
              </a:ext>
            </a:extLst>
          </p:cNvPr>
          <p:cNvSpPr>
            <a:spLocks noGrp="1" noChangeArrowheads="1"/>
          </p:cNvSpPr>
          <p:nvPr>
            <p:ph type="body" idx="1"/>
          </p:nvPr>
        </p:nvSpPr>
        <p:spPr>
          <a:noFill/>
        </p:spPr>
        <p:txBody>
          <a:bodyPr/>
          <a:lstStyle/>
          <a:p>
            <a:pPr eaLnBrk="1" hangingPunct="1"/>
            <a:endParaRPr lang="en-US" altLang="en-US"/>
          </a:p>
        </p:txBody>
      </p:sp>
      <p:sp>
        <p:nvSpPr>
          <p:cNvPr id="2" name="Date Placeholder 1">
            <a:extLst>
              <a:ext uri="{FF2B5EF4-FFF2-40B4-BE49-F238E27FC236}">
                <a16:creationId xmlns:a16="http://schemas.microsoft.com/office/drawing/2014/main" id="{80EC1E15-0D72-43F0-91E1-FFF676FE9D4A}"/>
              </a:ext>
            </a:extLst>
          </p:cNvPr>
          <p:cNvSpPr>
            <a:spLocks noGrp="1"/>
          </p:cNvSpPr>
          <p:nvPr>
            <p:ph type="dt" idx="1"/>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ED5492C1-0EE4-40F5-BE33-AFA5E46C79EC}"/>
              </a:ext>
            </a:extLst>
          </p:cNvPr>
          <p:cNvSpPr>
            <a:spLocks noGrp="1"/>
          </p:cNvSpPr>
          <p:nvPr>
            <p:ph type="ftr" sz="quarter" idx="4"/>
          </p:nvPr>
        </p:nvSpPr>
        <p:spPr/>
        <p:txBody>
          <a:bodyPr/>
          <a:lstStyle/>
          <a:p>
            <a:pPr>
              <a:defRPr/>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363A5-EFC0-4DFA-9228-A707567A8C7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40E9490-A0CB-49B9-A1E9-3DBF955398A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6534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4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 id="2147483774" r:id="rId39"/>
    <p:sldLayoutId id="2147483775"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solidFill>
                  <a:srgbClr val="FF0000"/>
                </a:solidFill>
              </a:rPr>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a:lnSpc>
                <a:spcPct val="110000"/>
              </a:lnSpc>
              <a:buClr>
                <a:schemeClr val="tx1"/>
              </a:buClr>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a:lnSpc>
                <a:spcPct val="110000"/>
              </a:lnSpc>
              <a:buClr>
                <a:schemeClr val="tx1"/>
              </a:buClr>
            </a:pPr>
            <a:r>
              <a:rPr lang="en-US" altLang="en-US" sz="2400" dirty="0">
                <a:solidFill>
                  <a:srgbClr val="0070C0"/>
                </a:solidFill>
              </a:rPr>
              <a:t>If a grammar generates some string ambiguously we say that the grammar is </a:t>
            </a:r>
            <a:r>
              <a:rPr lang="en-US" altLang="en-US" sz="2400" b="1" i="1" dirty="0">
                <a:solidFill>
                  <a:srgbClr val="0070C0"/>
                </a:solidFill>
              </a:rPr>
              <a:t>ambiguous</a:t>
            </a:r>
            <a:r>
              <a:rPr lang="en-US" altLang="en-US" sz="2400" dirty="0">
                <a:solidFill>
                  <a:srgbClr val="0070C0"/>
                </a:solidFill>
              </a:rPr>
              <a:t>.</a:t>
            </a:r>
          </a:p>
          <a:p>
            <a:pPr algn="just">
              <a:lnSpc>
                <a:spcPct val="110000"/>
              </a:lnSpc>
              <a:buClr>
                <a:schemeClr val="tx1"/>
              </a:buClr>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a:lnSpc>
                <a:spcPct val="110000"/>
              </a:lnSpc>
              <a:buClr>
                <a:schemeClr val="tx1"/>
              </a:buClr>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olidFill>
                  <a:srgbClr val="FF0000"/>
                </a:solidFill>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olidFill>
                  <a:srgbClr val="FF0000"/>
                </a:solidFill>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A05DCB-C96A-459C-98AE-E4730ED2713C}"/>
              </a:ext>
            </a:extLst>
          </p:cNvPr>
          <p:cNvSpPr>
            <a:spLocks noGrp="1" noChangeArrowheads="1"/>
          </p:cNvSpPr>
          <p:nvPr>
            <p:ph type="title" idx="4294967295"/>
          </p:nvPr>
        </p:nvSpPr>
        <p:spPr bwMode="auto">
          <a:xfrm>
            <a:off x="50800" y="0"/>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dirty="0">
                <a:solidFill>
                  <a:srgbClr val="FF0000"/>
                </a:solidFill>
              </a:rPr>
              <a:t>Ambiguity and Parse Trees</a:t>
            </a:r>
          </a:p>
        </p:txBody>
      </p:sp>
      <p:sp>
        <p:nvSpPr>
          <p:cNvPr id="53251" name="Text Box 3">
            <a:extLst>
              <a:ext uri="{FF2B5EF4-FFF2-40B4-BE49-F238E27FC236}">
                <a16:creationId xmlns:a16="http://schemas.microsoft.com/office/drawing/2014/main" id="{EE57009B-1AD1-4824-89F7-0F9714B3CA95}"/>
              </a:ext>
            </a:extLst>
          </p:cNvPr>
          <p:cNvSpPr txBox="1">
            <a:spLocks noChangeArrowheads="1"/>
          </p:cNvSpPr>
          <p:nvPr/>
        </p:nvSpPr>
        <p:spPr bwMode="auto">
          <a:xfrm>
            <a:off x="414529" y="1239837"/>
            <a:ext cx="8351520" cy="946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en-US" altLang="en-US" dirty="0">
                <a:solidFill>
                  <a:srgbClr val="002060"/>
                </a:solidFill>
                <a:sym typeface="Symbol" panose="05050102010706020507" pitchFamily="18" charset="2"/>
              </a:rPr>
              <a:t>The ambiguity of  01+1 is shown by the two</a:t>
            </a:r>
            <a:br>
              <a:rPr lang="en-US" altLang="en-US" dirty="0">
                <a:solidFill>
                  <a:srgbClr val="002060"/>
                </a:solidFill>
                <a:sym typeface="Symbol" panose="05050102010706020507" pitchFamily="18" charset="2"/>
              </a:rPr>
            </a:br>
            <a:r>
              <a:rPr lang="en-US" altLang="en-US" dirty="0">
                <a:solidFill>
                  <a:srgbClr val="002060"/>
                </a:solidFill>
                <a:sym typeface="Symbol" panose="05050102010706020507" pitchFamily="18" charset="2"/>
              </a:rPr>
              <a:t>different parse trees:</a:t>
            </a:r>
          </a:p>
        </p:txBody>
      </p:sp>
      <p:grpSp>
        <p:nvGrpSpPr>
          <p:cNvPr id="158791" name="Group 71">
            <a:extLst>
              <a:ext uri="{FF2B5EF4-FFF2-40B4-BE49-F238E27FC236}">
                <a16:creationId xmlns:a16="http://schemas.microsoft.com/office/drawing/2014/main" id="{C2DC98AC-1B1E-47B6-A776-C580D4D57AF6}"/>
              </a:ext>
            </a:extLst>
          </p:cNvPr>
          <p:cNvGrpSpPr>
            <a:grpSpLocks/>
          </p:cNvGrpSpPr>
          <p:nvPr/>
        </p:nvGrpSpPr>
        <p:grpSpPr bwMode="auto">
          <a:xfrm>
            <a:off x="685800" y="2514600"/>
            <a:ext cx="3048000" cy="4100513"/>
            <a:chOff x="432" y="1584"/>
            <a:chExt cx="1920" cy="2583"/>
          </a:xfrm>
        </p:grpSpPr>
        <p:sp>
          <p:nvSpPr>
            <p:cNvPr id="53273" name="Text Box 4">
              <a:extLst>
                <a:ext uri="{FF2B5EF4-FFF2-40B4-BE49-F238E27FC236}">
                  <a16:creationId xmlns:a16="http://schemas.microsoft.com/office/drawing/2014/main" id="{3320B430-C599-42F0-B971-0500C5729EF3}"/>
                </a:ext>
              </a:extLst>
            </p:cNvPr>
            <p:cNvSpPr txBox="1">
              <a:spLocks noChangeArrowheads="1"/>
            </p:cNvSpPr>
            <p:nvPr/>
          </p:nvSpPr>
          <p:spPr bwMode="auto">
            <a:xfrm>
              <a:off x="1440" y="1584"/>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rPr>
                <a:t>S</a:t>
              </a:r>
            </a:p>
          </p:txBody>
        </p:sp>
        <p:sp>
          <p:nvSpPr>
            <p:cNvPr id="53274" name="Line 6">
              <a:extLst>
                <a:ext uri="{FF2B5EF4-FFF2-40B4-BE49-F238E27FC236}">
                  <a16:creationId xmlns:a16="http://schemas.microsoft.com/office/drawing/2014/main" id="{D5A4AD9C-F6F6-427E-A550-3A9504122A72}"/>
                </a:ext>
              </a:extLst>
            </p:cNvPr>
            <p:cNvSpPr>
              <a:spLocks noChangeShapeType="1"/>
            </p:cNvSpPr>
            <p:nvPr/>
          </p:nvSpPr>
          <p:spPr bwMode="auto">
            <a:xfrm flipH="1">
              <a:off x="970" y="1920"/>
              <a:ext cx="576"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5" name="Line 7">
              <a:extLst>
                <a:ext uri="{FF2B5EF4-FFF2-40B4-BE49-F238E27FC236}">
                  <a16:creationId xmlns:a16="http://schemas.microsoft.com/office/drawing/2014/main" id="{C6B2E52D-1FBC-4434-9322-76428E9DE687}"/>
                </a:ext>
              </a:extLst>
            </p:cNvPr>
            <p:cNvSpPr>
              <a:spLocks noChangeShapeType="1"/>
            </p:cNvSpPr>
            <p:nvPr/>
          </p:nvSpPr>
          <p:spPr bwMode="auto">
            <a:xfrm>
              <a:off x="1546" y="1920"/>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6" name="Line 11">
              <a:extLst>
                <a:ext uri="{FF2B5EF4-FFF2-40B4-BE49-F238E27FC236}">
                  <a16:creationId xmlns:a16="http://schemas.microsoft.com/office/drawing/2014/main" id="{F0055184-D601-4723-9DF2-F45977E4D29C}"/>
                </a:ext>
              </a:extLst>
            </p:cNvPr>
            <p:cNvSpPr>
              <a:spLocks noChangeShapeType="1"/>
            </p:cNvSpPr>
            <p:nvPr/>
          </p:nvSpPr>
          <p:spPr bwMode="auto">
            <a:xfrm>
              <a:off x="1546" y="1920"/>
              <a:ext cx="672"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7" name="Rectangle 15">
              <a:extLst>
                <a:ext uri="{FF2B5EF4-FFF2-40B4-BE49-F238E27FC236}">
                  <a16:creationId xmlns:a16="http://schemas.microsoft.com/office/drawing/2014/main" id="{18361134-4CBB-48AA-AA0F-1F30B89EE09F}"/>
                </a:ext>
              </a:extLst>
            </p:cNvPr>
            <p:cNvSpPr>
              <a:spLocks noChangeArrowheads="1"/>
            </p:cNvSpPr>
            <p:nvPr/>
          </p:nvSpPr>
          <p:spPr bwMode="auto">
            <a:xfrm>
              <a:off x="1433" y="2457"/>
              <a:ext cx="247"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78" name="Text Box 18">
              <a:extLst>
                <a:ext uri="{FF2B5EF4-FFF2-40B4-BE49-F238E27FC236}">
                  <a16:creationId xmlns:a16="http://schemas.microsoft.com/office/drawing/2014/main" id="{127FD5EB-11BD-492E-8DC8-026A1BC12471}"/>
                </a:ext>
              </a:extLst>
            </p:cNvPr>
            <p:cNvSpPr txBox="1">
              <a:spLocks noChangeArrowheads="1"/>
            </p:cNvSpPr>
            <p:nvPr/>
          </p:nvSpPr>
          <p:spPr bwMode="auto">
            <a:xfrm>
              <a:off x="801" y="2409"/>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79" name="Line 36">
              <a:extLst>
                <a:ext uri="{FF2B5EF4-FFF2-40B4-BE49-F238E27FC236}">
                  <a16:creationId xmlns:a16="http://schemas.microsoft.com/office/drawing/2014/main" id="{E03A3699-C6AA-4168-8FF5-2C989AE14E03}"/>
                </a:ext>
              </a:extLst>
            </p:cNvPr>
            <p:cNvSpPr>
              <a:spLocks noChangeShapeType="1"/>
            </p:cNvSpPr>
            <p:nvPr/>
          </p:nvSpPr>
          <p:spPr bwMode="auto">
            <a:xfrm flipH="1">
              <a:off x="586" y="2688"/>
              <a:ext cx="288"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0" name="Line 38">
              <a:extLst>
                <a:ext uri="{FF2B5EF4-FFF2-40B4-BE49-F238E27FC236}">
                  <a16:creationId xmlns:a16="http://schemas.microsoft.com/office/drawing/2014/main" id="{48CBBB34-84EA-461A-94A9-2B235D8AFCB1}"/>
                </a:ext>
              </a:extLst>
            </p:cNvPr>
            <p:cNvSpPr>
              <a:spLocks noChangeShapeType="1"/>
            </p:cNvSpPr>
            <p:nvPr/>
          </p:nvSpPr>
          <p:spPr bwMode="auto">
            <a:xfrm>
              <a:off x="912" y="2688"/>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1" name="Line 39">
              <a:extLst>
                <a:ext uri="{FF2B5EF4-FFF2-40B4-BE49-F238E27FC236}">
                  <a16:creationId xmlns:a16="http://schemas.microsoft.com/office/drawing/2014/main" id="{A428B105-8A11-4DED-B93D-5A7C9386211B}"/>
                </a:ext>
              </a:extLst>
            </p:cNvPr>
            <p:cNvSpPr>
              <a:spLocks noChangeShapeType="1"/>
            </p:cNvSpPr>
            <p:nvPr/>
          </p:nvSpPr>
          <p:spPr bwMode="auto">
            <a:xfrm>
              <a:off x="912" y="2688"/>
              <a:ext cx="384"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2" name="Rectangle 40">
              <a:extLst>
                <a:ext uri="{FF2B5EF4-FFF2-40B4-BE49-F238E27FC236}">
                  <a16:creationId xmlns:a16="http://schemas.microsoft.com/office/drawing/2014/main" id="{871E5AC7-2468-46E0-BE29-80AD129BF3CF}"/>
                </a:ext>
              </a:extLst>
            </p:cNvPr>
            <p:cNvSpPr>
              <a:spLocks noChangeArrowheads="1"/>
            </p:cNvSpPr>
            <p:nvPr/>
          </p:nvSpPr>
          <p:spPr bwMode="auto">
            <a:xfrm>
              <a:off x="816" y="3177"/>
              <a:ext cx="239"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83" name="Text Box 41">
              <a:extLst>
                <a:ext uri="{FF2B5EF4-FFF2-40B4-BE49-F238E27FC236}">
                  <a16:creationId xmlns:a16="http://schemas.microsoft.com/office/drawing/2014/main" id="{FA09190C-6C62-40D2-842B-BC244AB88BF1}"/>
                </a:ext>
              </a:extLst>
            </p:cNvPr>
            <p:cNvSpPr txBox="1">
              <a:spLocks noChangeArrowheads="1"/>
            </p:cNvSpPr>
            <p:nvPr/>
          </p:nvSpPr>
          <p:spPr bwMode="auto">
            <a:xfrm>
              <a:off x="1159" y="3216"/>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84" name="Line 42">
              <a:extLst>
                <a:ext uri="{FF2B5EF4-FFF2-40B4-BE49-F238E27FC236}">
                  <a16:creationId xmlns:a16="http://schemas.microsoft.com/office/drawing/2014/main" id="{25A76F7C-ADA2-4F7A-845D-59D5004F7AD9}"/>
                </a:ext>
              </a:extLst>
            </p:cNvPr>
            <p:cNvSpPr>
              <a:spLocks noChangeShapeType="1"/>
            </p:cNvSpPr>
            <p:nvPr/>
          </p:nvSpPr>
          <p:spPr bwMode="auto">
            <a:xfrm flipH="1">
              <a:off x="1248" y="3552"/>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5" name="Rectangle 43">
              <a:extLst>
                <a:ext uri="{FF2B5EF4-FFF2-40B4-BE49-F238E27FC236}">
                  <a16:creationId xmlns:a16="http://schemas.microsoft.com/office/drawing/2014/main" id="{5AD58D88-24A0-4B6D-B275-0BA96E663D49}"/>
                </a:ext>
              </a:extLst>
            </p:cNvPr>
            <p:cNvSpPr>
              <a:spLocks noChangeArrowheads="1"/>
            </p:cNvSpPr>
            <p:nvPr/>
          </p:nvSpPr>
          <p:spPr bwMode="auto">
            <a:xfrm>
              <a:off x="1152" y="3840"/>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sym typeface="Symbol" panose="05050102010706020507" pitchFamily="18" charset="2"/>
                </a:rPr>
                <a:t>1</a:t>
              </a:r>
            </a:p>
          </p:txBody>
        </p:sp>
        <p:sp>
          <p:nvSpPr>
            <p:cNvPr id="53286" name="Text Box 46">
              <a:extLst>
                <a:ext uri="{FF2B5EF4-FFF2-40B4-BE49-F238E27FC236}">
                  <a16:creationId xmlns:a16="http://schemas.microsoft.com/office/drawing/2014/main" id="{E3AC8218-5E5F-424F-86AB-26902A09817E}"/>
                </a:ext>
              </a:extLst>
            </p:cNvPr>
            <p:cNvSpPr txBox="1">
              <a:spLocks noChangeArrowheads="1"/>
            </p:cNvSpPr>
            <p:nvPr/>
          </p:nvSpPr>
          <p:spPr bwMode="auto">
            <a:xfrm>
              <a:off x="439" y="3120"/>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87" name="Line 47">
              <a:extLst>
                <a:ext uri="{FF2B5EF4-FFF2-40B4-BE49-F238E27FC236}">
                  <a16:creationId xmlns:a16="http://schemas.microsoft.com/office/drawing/2014/main" id="{7FC6D873-C35F-4191-850D-647FF4F71B04}"/>
                </a:ext>
              </a:extLst>
            </p:cNvPr>
            <p:cNvSpPr>
              <a:spLocks noChangeShapeType="1"/>
            </p:cNvSpPr>
            <p:nvPr/>
          </p:nvSpPr>
          <p:spPr bwMode="auto">
            <a:xfrm flipH="1">
              <a:off x="528" y="3456"/>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8" name="Rectangle 48">
              <a:extLst>
                <a:ext uri="{FF2B5EF4-FFF2-40B4-BE49-F238E27FC236}">
                  <a16:creationId xmlns:a16="http://schemas.microsoft.com/office/drawing/2014/main" id="{B90AA4AF-FDFB-4D76-81FB-1016C7CE515E}"/>
                </a:ext>
              </a:extLst>
            </p:cNvPr>
            <p:cNvSpPr>
              <a:spLocks noChangeArrowheads="1"/>
            </p:cNvSpPr>
            <p:nvPr/>
          </p:nvSpPr>
          <p:spPr bwMode="auto">
            <a:xfrm>
              <a:off x="432" y="3744"/>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0</a:t>
              </a:r>
            </a:p>
          </p:txBody>
        </p:sp>
        <p:sp>
          <p:nvSpPr>
            <p:cNvPr id="53289" name="Text Box 49">
              <a:extLst>
                <a:ext uri="{FF2B5EF4-FFF2-40B4-BE49-F238E27FC236}">
                  <a16:creationId xmlns:a16="http://schemas.microsoft.com/office/drawing/2014/main" id="{612C8875-870E-454E-86C9-028D9DE0EEC4}"/>
                </a:ext>
              </a:extLst>
            </p:cNvPr>
            <p:cNvSpPr txBox="1">
              <a:spLocks noChangeArrowheads="1"/>
            </p:cNvSpPr>
            <p:nvPr/>
          </p:nvSpPr>
          <p:spPr bwMode="auto">
            <a:xfrm>
              <a:off x="2087" y="2457"/>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90" name="Line 50">
              <a:extLst>
                <a:ext uri="{FF2B5EF4-FFF2-40B4-BE49-F238E27FC236}">
                  <a16:creationId xmlns:a16="http://schemas.microsoft.com/office/drawing/2014/main" id="{5308F856-908E-4F50-95AF-8D4C870C89AA}"/>
                </a:ext>
              </a:extLst>
            </p:cNvPr>
            <p:cNvSpPr>
              <a:spLocks noChangeShapeType="1"/>
            </p:cNvSpPr>
            <p:nvPr/>
          </p:nvSpPr>
          <p:spPr bwMode="auto">
            <a:xfrm flipH="1">
              <a:off x="2176" y="2793"/>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91" name="Rectangle 51">
              <a:extLst>
                <a:ext uri="{FF2B5EF4-FFF2-40B4-BE49-F238E27FC236}">
                  <a16:creationId xmlns:a16="http://schemas.microsoft.com/office/drawing/2014/main" id="{0FE9CD92-96D9-4423-9CB7-0A9FD8D7B41B}"/>
                </a:ext>
              </a:extLst>
            </p:cNvPr>
            <p:cNvSpPr>
              <a:spLocks noChangeArrowheads="1"/>
            </p:cNvSpPr>
            <p:nvPr/>
          </p:nvSpPr>
          <p:spPr bwMode="auto">
            <a:xfrm>
              <a:off x="2080" y="3081"/>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sym typeface="Symbol" panose="05050102010706020507" pitchFamily="18" charset="2"/>
                </a:rPr>
                <a:t>1</a:t>
              </a:r>
            </a:p>
          </p:txBody>
        </p:sp>
      </p:grpSp>
      <p:grpSp>
        <p:nvGrpSpPr>
          <p:cNvPr id="158792" name="Group 72">
            <a:extLst>
              <a:ext uri="{FF2B5EF4-FFF2-40B4-BE49-F238E27FC236}">
                <a16:creationId xmlns:a16="http://schemas.microsoft.com/office/drawing/2014/main" id="{02F1B4DC-D9CE-4B23-A56F-F4FF78F2C541}"/>
              </a:ext>
            </a:extLst>
          </p:cNvPr>
          <p:cNvGrpSpPr>
            <a:grpSpLocks/>
          </p:cNvGrpSpPr>
          <p:nvPr/>
        </p:nvGrpSpPr>
        <p:grpSpPr bwMode="auto">
          <a:xfrm>
            <a:off x="4800600" y="2286000"/>
            <a:ext cx="3022600" cy="4191000"/>
            <a:chOff x="3120" y="1536"/>
            <a:chExt cx="1904" cy="2640"/>
          </a:xfrm>
        </p:grpSpPr>
        <p:sp>
          <p:nvSpPr>
            <p:cNvPr id="53254" name="Text Box 52">
              <a:extLst>
                <a:ext uri="{FF2B5EF4-FFF2-40B4-BE49-F238E27FC236}">
                  <a16:creationId xmlns:a16="http://schemas.microsoft.com/office/drawing/2014/main" id="{D6A95597-F7C9-4407-8EBB-57436789A336}"/>
                </a:ext>
              </a:extLst>
            </p:cNvPr>
            <p:cNvSpPr txBox="1">
              <a:spLocks noChangeArrowheads="1"/>
            </p:cNvSpPr>
            <p:nvPr/>
          </p:nvSpPr>
          <p:spPr bwMode="auto">
            <a:xfrm>
              <a:off x="3744" y="1536"/>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rPr>
                <a:t>S</a:t>
              </a:r>
            </a:p>
          </p:txBody>
        </p:sp>
        <p:sp>
          <p:nvSpPr>
            <p:cNvPr id="53255" name="Line 53">
              <a:extLst>
                <a:ext uri="{FF2B5EF4-FFF2-40B4-BE49-F238E27FC236}">
                  <a16:creationId xmlns:a16="http://schemas.microsoft.com/office/drawing/2014/main" id="{51C1BAA5-09A5-4EAC-A2D3-0E24540275D4}"/>
                </a:ext>
              </a:extLst>
            </p:cNvPr>
            <p:cNvSpPr>
              <a:spLocks noChangeShapeType="1"/>
            </p:cNvSpPr>
            <p:nvPr/>
          </p:nvSpPr>
          <p:spPr bwMode="auto">
            <a:xfrm flipH="1">
              <a:off x="3274" y="1872"/>
              <a:ext cx="576"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56" name="Line 54">
              <a:extLst>
                <a:ext uri="{FF2B5EF4-FFF2-40B4-BE49-F238E27FC236}">
                  <a16:creationId xmlns:a16="http://schemas.microsoft.com/office/drawing/2014/main" id="{6B0CBC6F-C351-46D5-8D81-B5E124C909EC}"/>
                </a:ext>
              </a:extLst>
            </p:cNvPr>
            <p:cNvSpPr>
              <a:spLocks noChangeShapeType="1"/>
            </p:cNvSpPr>
            <p:nvPr/>
          </p:nvSpPr>
          <p:spPr bwMode="auto">
            <a:xfrm>
              <a:off x="3850" y="1872"/>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57" name="Line 55">
              <a:extLst>
                <a:ext uri="{FF2B5EF4-FFF2-40B4-BE49-F238E27FC236}">
                  <a16:creationId xmlns:a16="http://schemas.microsoft.com/office/drawing/2014/main" id="{6C5D4E9B-9AFE-402C-BF68-8D15FCBE0EFE}"/>
                </a:ext>
              </a:extLst>
            </p:cNvPr>
            <p:cNvSpPr>
              <a:spLocks noChangeShapeType="1"/>
            </p:cNvSpPr>
            <p:nvPr/>
          </p:nvSpPr>
          <p:spPr bwMode="auto">
            <a:xfrm>
              <a:off x="3850" y="1872"/>
              <a:ext cx="672"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58" name="Rectangle 56">
              <a:extLst>
                <a:ext uri="{FF2B5EF4-FFF2-40B4-BE49-F238E27FC236}">
                  <a16:creationId xmlns:a16="http://schemas.microsoft.com/office/drawing/2014/main" id="{6372C14C-5F6A-4AC7-9D93-FEB3D6C6DA1F}"/>
                </a:ext>
              </a:extLst>
            </p:cNvPr>
            <p:cNvSpPr>
              <a:spLocks noChangeArrowheads="1"/>
            </p:cNvSpPr>
            <p:nvPr/>
          </p:nvSpPr>
          <p:spPr bwMode="auto">
            <a:xfrm>
              <a:off x="3737" y="2406"/>
              <a:ext cx="239"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59" name="Text Box 57">
              <a:extLst>
                <a:ext uri="{FF2B5EF4-FFF2-40B4-BE49-F238E27FC236}">
                  <a16:creationId xmlns:a16="http://schemas.microsoft.com/office/drawing/2014/main" id="{EEDF30E9-0445-47BA-9389-670AEB571D82}"/>
                </a:ext>
              </a:extLst>
            </p:cNvPr>
            <p:cNvSpPr txBox="1">
              <a:spLocks noChangeArrowheads="1"/>
            </p:cNvSpPr>
            <p:nvPr/>
          </p:nvSpPr>
          <p:spPr bwMode="auto">
            <a:xfrm>
              <a:off x="4401" y="2418"/>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60" name="Line 58">
              <a:extLst>
                <a:ext uri="{FF2B5EF4-FFF2-40B4-BE49-F238E27FC236}">
                  <a16:creationId xmlns:a16="http://schemas.microsoft.com/office/drawing/2014/main" id="{83F9889B-AEF0-4526-94ED-7D09CD83065C}"/>
                </a:ext>
              </a:extLst>
            </p:cNvPr>
            <p:cNvSpPr>
              <a:spLocks noChangeShapeType="1"/>
            </p:cNvSpPr>
            <p:nvPr/>
          </p:nvSpPr>
          <p:spPr bwMode="auto">
            <a:xfrm flipH="1">
              <a:off x="4186" y="2697"/>
              <a:ext cx="288"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1" name="Line 59">
              <a:extLst>
                <a:ext uri="{FF2B5EF4-FFF2-40B4-BE49-F238E27FC236}">
                  <a16:creationId xmlns:a16="http://schemas.microsoft.com/office/drawing/2014/main" id="{45B2448F-FE08-4641-BAE1-2D0CEB17D6E3}"/>
                </a:ext>
              </a:extLst>
            </p:cNvPr>
            <p:cNvSpPr>
              <a:spLocks noChangeShapeType="1"/>
            </p:cNvSpPr>
            <p:nvPr/>
          </p:nvSpPr>
          <p:spPr bwMode="auto">
            <a:xfrm>
              <a:off x="4512" y="2697"/>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2" name="Line 60">
              <a:extLst>
                <a:ext uri="{FF2B5EF4-FFF2-40B4-BE49-F238E27FC236}">
                  <a16:creationId xmlns:a16="http://schemas.microsoft.com/office/drawing/2014/main" id="{BF1B1B2C-70AB-4DC6-86A1-F601EDD4B81F}"/>
                </a:ext>
              </a:extLst>
            </p:cNvPr>
            <p:cNvSpPr>
              <a:spLocks noChangeShapeType="1"/>
            </p:cNvSpPr>
            <p:nvPr/>
          </p:nvSpPr>
          <p:spPr bwMode="auto">
            <a:xfrm>
              <a:off x="4512" y="2697"/>
              <a:ext cx="384"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3" name="Rectangle 61">
              <a:extLst>
                <a:ext uri="{FF2B5EF4-FFF2-40B4-BE49-F238E27FC236}">
                  <a16:creationId xmlns:a16="http://schemas.microsoft.com/office/drawing/2014/main" id="{4CE75E91-4060-4FBA-9DCF-8EBA16677783}"/>
                </a:ext>
              </a:extLst>
            </p:cNvPr>
            <p:cNvSpPr>
              <a:spLocks noChangeArrowheads="1"/>
            </p:cNvSpPr>
            <p:nvPr/>
          </p:nvSpPr>
          <p:spPr bwMode="auto">
            <a:xfrm>
              <a:off x="4416" y="3189"/>
              <a:ext cx="247"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64" name="Text Box 62">
              <a:extLst>
                <a:ext uri="{FF2B5EF4-FFF2-40B4-BE49-F238E27FC236}">
                  <a16:creationId xmlns:a16="http://schemas.microsoft.com/office/drawing/2014/main" id="{17A57E4D-9A0A-49BD-9462-0F4C95A208DF}"/>
                </a:ext>
              </a:extLst>
            </p:cNvPr>
            <p:cNvSpPr txBox="1">
              <a:spLocks noChangeArrowheads="1"/>
            </p:cNvSpPr>
            <p:nvPr/>
          </p:nvSpPr>
          <p:spPr bwMode="auto">
            <a:xfrm>
              <a:off x="4759" y="3225"/>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65" name="Line 63">
              <a:extLst>
                <a:ext uri="{FF2B5EF4-FFF2-40B4-BE49-F238E27FC236}">
                  <a16:creationId xmlns:a16="http://schemas.microsoft.com/office/drawing/2014/main" id="{B84FE38F-C712-44DD-A155-6D6CDB353442}"/>
                </a:ext>
              </a:extLst>
            </p:cNvPr>
            <p:cNvSpPr>
              <a:spLocks noChangeShapeType="1"/>
            </p:cNvSpPr>
            <p:nvPr/>
          </p:nvSpPr>
          <p:spPr bwMode="auto">
            <a:xfrm flipH="1">
              <a:off x="4848" y="3561"/>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6" name="Rectangle 64">
              <a:extLst>
                <a:ext uri="{FF2B5EF4-FFF2-40B4-BE49-F238E27FC236}">
                  <a16:creationId xmlns:a16="http://schemas.microsoft.com/office/drawing/2014/main" id="{1B842B05-A5A5-4F73-BE99-72E3E91C0BB8}"/>
                </a:ext>
              </a:extLst>
            </p:cNvPr>
            <p:cNvSpPr>
              <a:spLocks noChangeArrowheads="1"/>
            </p:cNvSpPr>
            <p:nvPr/>
          </p:nvSpPr>
          <p:spPr bwMode="auto">
            <a:xfrm>
              <a:off x="4752" y="3849"/>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sym typeface="Symbol" panose="05050102010706020507" pitchFamily="18" charset="2"/>
                </a:rPr>
                <a:t>1</a:t>
              </a:r>
            </a:p>
          </p:txBody>
        </p:sp>
        <p:sp>
          <p:nvSpPr>
            <p:cNvPr id="53267" name="Text Box 65">
              <a:extLst>
                <a:ext uri="{FF2B5EF4-FFF2-40B4-BE49-F238E27FC236}">
                  <a16:creationId xmlns:a16="http://schemas.microsoft.com/office/drawing/2014/main" id="{E68A7EE7-E966-4F2B-96C1-503D81401ED1}"/>
                </a:ext>
              </a:extLst>
            </p:cNvPr>
            <p:cNvSpPr txBox="1">
              <a:spLocks noChangeArrowheads="1"/>
            </p:cNvSpPr>
            <p:nvPr/>
          </p:nvSpPr>
          <p:spPr bwMode="auto">
            <a:xfrm>
              <a:off x="4039" y="3129"/>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68" name="Line 66">
              <a:extLst>
                <a:ext uri="{FF2B5EF4-FFF2-40B4-BE49-F238E27FC236}">
                  <a16:creationId xmlns:a16="http://schemas.microsoft.com/office/drawing/2014/main" id="{EE804EA0-904B-49F2-845E-B6F34B9E0B53}"/>
                </a:ext>
              </a:extLst>
            </p:cNvPr>
            <p:cNvSpPr>
              <a:spLocks noChangeShapeType="1"/>
            </p:cNvSpPr>
            <p:nvPr/>
          </p:nvSpPr>
          <p:spPr bwMode="auto">
            <a:xfrm flipH="1">
              <a:off x="4128" y="3465"/>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9" name="Rectangle 67">
              <a:extLst>
                <a:ext uri="{FF2B5EF4-FFF2-40B4-BE49-F238E27FC236}">
                  <a16:creationId xmlns:a16="http://schemas.microsoft.com/office/drawing/2014/main" id="{101B2056-A3ED-4017-89B2-233720E44A38}"/>
                </a:ext>
              </a:extLst>
            </p:cNvPr>
            <p:cNvSpPr>
              <a:spLocks noChangeArrowheads="1"/>
            </p:cNvSpPr>
            <p:nvPr/>
          </p:nvSpPr>
          <p:spPr bwMode="auto">
            <a:xfrm>
              <a:off x="4032" y="3753"/>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1</a:t>
              </a:r>
            </a:p>
          </p:txBody>
        </p:sp>
        <p:sp>
          <p:nvSpPr>
            <p:cNvPr id="53270" name="Text Box 68">
              <a:extLst>
                <a:ext uri="{FF2B5EF4-FFF2-40B4-BE49-F238E27FC236}">
                  <a16:creationId xmlns:a16="http://schemas.microsoft.com/office/drawing/2014/main" id="{7116DE80-91DD-44E2-8B7D-A937BAD83B3E}"/>
                </a:ext>
              </a:extLst>
            </p:cNvPr>
            <p:cNvSpPr txBox="1">
              <a:spLocks noChangeArrowheads="1"/>
            </p:cNvSpPr>
            <p:nvPr/>
          </p:nvSpPr>
          <p:spPr bwMode="auto">
            <a:xfrm>
              <a:off x="3127" y="2352"/>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71" name="Line 69">
              <a:extLst>
                <a:ext uri="{FF2B5EF4-FFF2-40B4-BE49-F238E27FC236}">
                  <a16:creationId xmlns:a16="http://schemas.microsoft.com/office/drawing/2014/main" id="{50043D65-0FC0-4757-9613-64465FBE8FA2}"/>
                </a:ext>
              </a:extLst>
            </p:cNvPr>
            <p:cNvSpPr>
              <a:spLocks noChangeShapeType="1"/>
            </p:cNvSpPr>
            <p:nvPr/>
          </p:nvSpPr>
          <p:spPr bwMode="auto">
            <a:xfrm flipH="1">
              <a:off x="3216" y="2688"/>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2" name="Rectangle 70">
              <a:extLst>
                <a:ext uri="{FF2B5EF4-FFF2-40B4-BE49-F238E27FC236}">
                  <a16:creationId xmlns:a16="http://schemas.microsoft.com/office/drawing/2014/main" id="{61C5A0D9-5D7F-4189-B28A-6074E5B0F724}"/>
                </a:ext>
              </a:extLst>
            </p:cNvPr>
            <p:cNvSpPr>
              <a:spLocks noChangeArrowheads="1"/>
            </p:cNvSpPr>
            <p:nvPr/>
          </p:nvSpPr>
          <p:spPr bwMode="auto">
            <a:xfrm>
              <a:off x="3120" y="2976"/>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8791"/>
                                        </p:tgtEl>
                                        <p:attrNameLst>
                                          <p:attrName>style.visibility</p:attrName>
                                        </p:attrNameLst>
                                      </p:cBhvr>
                                      <p:to>
                                        <p:strVal val="visible"/>
                                      </p:to>
                                    </p:set>
                                    <p:animEffect transition="in" filter="dissolve">
                                      <p:cBhvr>
                                        <p:cTn id="7" dur="500"/>
                                        <p:tgtEl>
                                          <p:spTgt spid="158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8792"/>
                                        </p:tgtEl>
                                        <p:attrNameLst>
                                          <p:attrName>style.visibility</p:attrName>
                                        </p:attrNameLst>
                                      </p:cBhvr>
                                      <p:to>
                                        <p:strVal val="visible"/>
                                      </p:to>
                                    </p:set>
                                    <p:animEffect transition="in" filter="dissolve">
                                      <p:cBhvr>
                                        <p:cTn id="12" dur="500"/>
                                        <p:tgtEl>
                                          <p:spTgt spid="15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59FC5-EA87-2BB9-90E4-87A0ADBA6F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EB8146C-3BB3-F057-4503-5C455E4F15E6}"/>
              </a:ext>
            </a:extLst>
          </p:cNvPr>
          <p:cNvSpPr>
            <a:spLocks noGrp="1"/>
          </p:cNvSpPr>
          <p:nvPr>
            <p:ph type="body" sz="quarter" idx="12"/>
          </p:nvPr>
        </p:nvSpPr>
        <p:spPr/>
        <p:txBody>
          <a:bodyPr/>
          <a:lstStyle/>
          <a:p>
            <a:r>
              <a:rPr lang="en-US" dirty="0">
                <a:solidFill>
                  <a:srgbClr val="FF0000"/>
                </a:solidFill>
              </a:rPr>
              <a:t>Ambiguity - Derivation</a:t>
            </a:r>
          </a:p>
        </p:txBody>
      </p:sp>
      <p:sp>
        <p:nvSpPr>
          <p:cNvPr id="4" name="Text Placeholder 3">
            <a:extLst>
              <a:ext uri="{FF2B5EF4-FFF2-40B4-BE49-F238E27FC236}">
                <a16:creationId xmlns:a16="http://schemas.microsoft.com/office/drawing/2014/main" id="{CAE553ED-B53A-023A-9AE0-17F03C36A843}"/>
              </a:ext>
            </a:extLst>
          </p:cNvPr>
          <p:cNvSpPr>
            <a:spLocks noGrp="1"/>
          </p:cNvSpPr>
          <p:nvPr>
            <p:ph type="body" sz="quarter" idx="13"/>
          </p:nvPr>
        </p:nvSpPr>
        <p:spPr/>
        <p:txBody>
          <a:bodyPr/>
          <a:lstStyle/>
          <a:p>
            <a:pPr algn="just" eaLnBrk="1" hangingPunct="1">
              <a:spcBef>
                <a:spcPts val="600"/>
              </a:spcBef>
              <a:spcAft>
                <a:spcPts val="1800"/>
              </a:spcAft>
              <a:buFont typeface="Wingdings" panose="05000000000000000000" pitchFamily="2" charset="2"/>
              <a:buChar char="q"/>
            </a:pPr>
            <a:r>
              <a:rPr lang="en-US" altLang="en-US" sz="2400" dirty="0">
                <a:solidFill>
                  <a:schemeClr val="tx1"/>
                </a:solidFill>
              </a:rPr>
              <a:t>When we say that a grammar generates a string ambiguously, we mean that the string has </a:t>
            </a:r>
            <a:r>
              <a:rPr lang="en-US" altLang="en-US" sz="2400" dirty="0">
                <a:solidFill>
                  <a:srgbClr val="FF0000"/>
                </a:solidFill>
              </a:rPr>
              <a:t>two different parse trees, not two different derivations.</a:t>
            </a:r>
          </a:p>
          <a:p>
            <a:pPr algn="just" eaLnBrk="1" hangingPunct="1">
              <a:spcBef>
                <a:spcPts val="600"/>
              </a:spcBef>
              <a:spcAft>
                <a:spcPts val="1800"/>
              </a:spcAft>
              <a:buFont typeface="Wingdings" panose="05000000000000000000" pitchFamily="2" charset="2"/>
              <a:buChar char="q"/>
            </a:pPr>
            <a:r>
              <a:rPr lang="en-US" altLang="en-US" sz="2400" dirty="0">
                <a:solidFill>
                  <a:srgbClr val="002060"/>
                </a:solidFill>
              </a:rPr>
              <a:t>A derivation of string </a:t>
            </a:r>
            <a:r>
              <a:rPr lang="en-US" altLang="en-US" sz="2400" b="1" i="1" dirty="0">
                <a:solidFill>
                  <a:srgbClr val="002060"/>
                </a:solidFill>
              </a:rPr>
              <a:t>w</a:t>
            </a:r>
            <a:r>
              <a:rPr lang="en-US" altLang="en-US" sz="2400" dirty="0">
                <a:solidFill>
                  <a:srgbClr val="002060"/>
                </a:solidFill>
              </a:rPr>
              <a:t> in a grammar </a:t>
            </a:r>
            <a:r>
              <a:rPr lang="en-US" altLang="en-US" sz="2400" b="1" i="1" dirty="0">
                <a:solidFill>
                  <a:srgbClr val="002060"/>
                </a:solidFill>
              </a:rPr>
              <a:t>G</a:t>
            </a:r>
            <a:r>
              <a:rPr lang="en-US" altLang="en-US" sz="2400" dirty="0">
                <a:solidFill>
                  <a:srgbClr val="002060"/>
                </a:solidFill>
              </a:rPr>
              <a:t> is a </a:t>
            </a:r>
            <a:r>
              <a:rPr lang="en-US" altLang="en-US" sz="2400" b="1" i="1" dirty="0">
                <a:solidFill>
                  <a:srgbClr val="002060"/>
                </a:solidFill>
              </a:rPr>
              <a:t>leftmost derivation</a:t>
            </a:r>
            <a:r>
              <a:rPr lang="en-US" altLang="en-US" sz="2400" dirty="0">
                <a:solidFill>
                  <a:srgbClr val="002060"/>
                </a:solidFill>
              </a:rPr>
              <a:t> if at every step the leftmost remaining variable is the one replaced.</a:t>
            </a:r>
          </a:p>
          <a:p>
            <a:pPr algn="just" eaLnBrk="1" hangingPunct="1">
              <a:spcBef>
                <a:spcPts val="600"/>
              </a:spcBef>
              <a:spcAft>
                <a:spcPts val="1800"/>
              </a:spcAft>
              <a:buFont typeface="Wingdings" panose="05000000000000000000" pitchFamily="2" charset="2"/>
              <a:buChar char="q"/>
            </a:pPr>
            <a:r>
              <a:rPr lang="en-US" altLang="en-US" sz="2400" dirty="0">
                <a:solidFill>
                  <a:srgbClr val="0070C0"/>
                </a:solidFill>
              </a:rPr>
              <a:t>Then we can say, a string </a:t>
            </a:r>
            <a:r>
              <a:rPr lang="en-US" altLang="en-US" sz="2400" b="1" i="1" dirty="0">
                <a:solidFill>
                  <a:srgbClr val="0070C0"/>
                </a:solidFill>
              </a:rPr>
              <a:t>w</a:t>
            </a:r>
            <a:r>
              <a:rPr lang="en-US" altLang="en-US" sz="2400" dirty="0">
                <a:solidFill>
                  <a:srgbClr val="0070C0"/>
                </a:solidFill>
              </a:rPr>
              <a:t> is derived </a:t>
            </a:r>
            <a:r>
              <a:rPr lang="en-US" altLang="en-US" sz="2400" b="1" i="1" dirty="0">
                <a:solidFill>
                  <a:srgbClr val="0070C0"/>
                </a:solidFill>
              </a:rPr>
              <a:t>ambiguously</a:t>
            </a:r>
            <a:r>
              <a:rPr lang="en-US" altLang="en-US" sz="2400" dirty="0">
                <a:solidFill>
                  <a:srgbClr val="0070C0"/>
                </a:solidFill>
              </a:rPr>
              <a:t> in CFG </a:t>
            </a:r>
            <a:r>
              <a:rPr lang="en-US" altLang="en-US" sz="2400" b="1" i="1" dirty="0">
                <a:solidFill>
                  <a:srgbClr val="0070C0"/>
                </a:solidFill>
              </a:rPr>
              <a:t>G</a:t>
            </a:r>
            <a:r>
              <a:rPr lang="en-US" altLang="en-US" sz="2400" dirty="0">
                <a:solidFill>
                  <a:srgbClr val="0070C0"/>
                </a:solidFill>
              </a:rPr>
              <a:t> if it has two or more different leftmost derivations.</a:t>
            </a:r>
          </a:p>
          <a:p>
            <a:pPr algn="just" eaLnBrk="1" hangingPunct="1">
              <a:spcBef>
                <a:spcPts val="600"/>
              </a:spcBef>
              <a:spcAft>
                <a:spcPts val="1800"/>
              </a:spcAft>
              <a:buFont typeface="Wingdings" panose="05000000000000000000" pitchFamily="2" charset="2"/>
              <a:buChar char="q"/>
            </a:pPr>
            <a:r>
              <a:rPr lang="en-US" altLang="en-US" sz="2400" dirty="0">
                <a:solidFill>
                  <a:srgbClr val="002060"/>
                </a:solidFill>
              </a:rPr>
              <a:t>Grammar </a:t>
            </a:r>
            <a:r>
              <a:rPr lang="en-US" altLang="en-US" sz="2400" b="1" i="1" dirty="0">
                <a:solidFill>
                  <a:srgbClr val="002060"/>
                </a:solidFill>
              </a:rPr>
              <a:t>G</a:t>
            </a:r>
            <a:r>
              <a:rPr lang="en-US" altLang="en-US" sz="2400" dirty="0">
                <a:solidFill>
                  <a:srgbClr val="002060"/>
                </a:solidFill>
              </a:rPr>
              <a:t> is </a:t>
            </a:r>
            <a:r>
              <a:rPr lang="en-US" altLang="en-US" sz="2400" b="1" i="1" dirty="0">
                <a:solidFill>
                  <a:srgbClr val="002060"/>
                </a:solidFill>
              </a:rPr>
              <a:t>ambiguous</a:t>
            </a:r>
            <a:r>
              <a:rPr lang="en-US" altLang="en-US" sz="2400" dirty="0">
                <a:solidFill>
                  <a:srgbClr val="002060"/>
                </a:solidFill>
              </a:rPr>
              <a:t> if it generates some string ambiguously.</a:t>
            </a:r>
          </a:p>
          <a:p>
            <a:pPr eaLnBrk="1" hangingPunct="1">
              <a:spcBef>
                <a:spcPts val="600"/>
              </a:spcBef>
              <a:spcAft>
                <a:spcPts val="1800"/>
              </a:spcAft>
              <a:buFont typeface="Wingdings" panose="05000000000000000000" pitchFamily="2" charset="2"/>
              <a:buChar char="q"/>
            </a:pPr>
            <a:r>
              <a:rPr lang="en-US" altLang="en-US" sz="2400" dirty="0">
                <a:solidFill>
                  <a:srgbClr val="0070C0"/>
                </a:solidFill>
              </a:rPr>
              <a:t>Some CFLs can only be generated by ambiguous grammars. Such languages are called </a:t>
            </a:r>
            <a:r>
              <a:rPr lang="en-US" altLang="en-US" sz="2400" b="1" dirty="0">
                <a:solidFill>
                  <a:srgbClr val="0070C0"/>
                </a:solidFill>
              </a:rPr>
              <a:t>inherently ambiguous</a:t>
            </a:r>
            <a:r>
              <a:rPr lang="en-US" altLang="en-US" sz="2400" dirty="0">
                <a:solidFill>
                  <a:srgbClr val="0070C0"/>
                </a:solidFill>
              </a:rPr>
              <a:t>.</a:t>
            </a:r>
            <a:br>
              <a:rPr lang="en-US" altLang="en-US" sz="2400" dirty="0">
                <a:solidFill>
                  <a:srgbClr val="0070C0"/>
                </a:solidFill>
              </a:rPr>
            </a:br>
            <a:r>
              <a:rPr lang="en-US" altLang="en-US" sz="2400" dirty="0">
                <a:solidFill>
                  <a:srgbClr val="0070C0"/>
                </a:solidFill>
              </a:rPr>
              <a:t>	</a:t>
            </a:r>
            <a:r>
              <a:rPr lang="en-US" altLang="en-US" sz="2400" b="1" dirty="0">
                <a:solidFill>
                  <a:srgbClr val="0070C0"/>
                </a:solidFill>
              </a:rPr>
              <a:t>Example: </a:t>
            </a:r>
            <a:r>
              <a:rPr lang="en-US" altLang="en-US" sz="2400" b="1" dirty="0">
                <a:solidFill>
                  <a:srgbClr val="0070C0"/>
                </a:solidFill>
                <a:latin typeface="Courier New" panose="02070309020205020404" pitchFamily="49" charset="0"/>
                <a:cs typeface="Courier New" panose="02070309020205020404" pitchFamily="49" charset="0"/>
              </a:rPr>
              <a:t>{0</a:t>
            </a:r>
            <a:r>
              <a:rPr lang="en-US" altLang="en-US" sz="2400" b="1" baseline="30000" dirty="0">
                <a:solidFill>
                  <a:srgbClr val="0070C0"/>
                </a:solidFill>
                <a:latin typeface="Courier New" panose="02070309020205020404" pitchFamily="49" charset="0"/>
                <a:cs typeface="Courier New" panose="02070309020205020404" pitchFamily="49" charset="0"/>
              </a:rPr>
              <a:t>i</a:t>
            </a:r>
            <a:r>
              <a:rPr lang="en-US" altLang="en-US" sz="2400" b="1" dirty="0">
                <a:solidFill>
                  <a:srgbClr val="0070C0"/>
                </a:solidFill>
                <a:latin typeface="Courier New" panose="02070309020205020404" pitchFamily="49" charset="0"/>
                <a:cs typeface="Courier New" panose="02070309020205020404" pitchFamily="49" charset="0"/>
              </a:rPr>
              <a:t>1</a:t>
            </a:r>
            <a:r>
              <a:rPr lang="en-US" altLang="en-US" sz="2400" b="1" baseline="30000" dirty="0">
                <a:solidFill>
                  <a:srgbClr val="0070C0"/>
                </a:solidFill>
                <a:latin typeface="Courier New" panose="02070309020205020404" pitchFamily="49" charset="0"/>
                <a:cs typeface="Courier New" panose="02070309020205020404" pitchFamily="49" charset="0"/>
              </a:rPr>
              <a:t>j</a:t>
            </a:r>
            <a:r>
              <a:rPr lang="en-US" altLang="en-US" sz="2400" b="1" dirty="0">
                <a:solidFill>
                  <a:srgbClr val="0070C0"/>
                </a:solidFill>
                <a:latin typeface="Courier New" panose="02070309020205020404" pitchFamily="49" charset="0"/>
                <a:cs typeface="Courier New" panose="02070309020205020404" pitchFamily="49" charset="0"/>
              </a:rPr>
              <a:t>2</a:t>
            </a:r>
            <a:r>
              <a:rPr lang="en-US" altLang="en-US" sz="2400" b="1" baseline="30000" dirty="0">
                <a:solidFill>
                  <a:srgbClr val="0070C0"/>
                </a:solidFill>
                <a:latin typeface="Courier New" panose="02070309020205020404" pitchFamily="49" charset="0"/>
                <a:cs typeface="Courier New" panose="02070309020205020404" pitchFamily="49" charset="0"/>
              </a:rPr>
              <a:t>k</a:t>
            </a:r>
            <a:r>
              <a:rPr lang="en-US" altLang="en-US" sz="2400" b="1" dirty="0">
                <a:solidFill>
                  <a:srgbClr val="0070C0"/>
                </a:solidFill>
                <a:latin typeface="Courier New" panose="02070309020205020404" pitchFamily="49" charset="0"/>
                <a:cs typeface="Courier New" panose="02070309020205020404" pitchFamily="49" charset="0"/>
              </a:rPr>
              <a:t> | </a:t>
            </a:r>
            <a:r>
              <a:rPr lang="en-US" altLang="en-US" sz="2400" b="1" dirty="0" err="1">
                <a:solidFill>
                  <a:srgbClr val="0070C0"/>
                </a:solidFill>
                <a:latin typeface="Courier New" panose="02070309020205020404" pitchFamily="49" charset="0"/>
                <a:cs typeface="Courier New" panose="02070309020205020404" pitchFamily="49" charset="0"/>
              </a:rPr>
              <a:t>i</a:t>
            </a:r>
            <a:r>
              <a:rPr lang="en-US" altLang="en-US" sz="2400" b="1" dirty="0">
                <a:solidFill>
                  <a:srgbClr val="0070C0"/>
                </a:solidFill>
                <a:latin typeface="Courier New" panose="02070309020205020404" pitchFamily="49" charset="0"/>
                <a:cs typeface="Courier New" panose="02070309020205020404" pitchFamily="49" charset="0"/>
              </a:rPr>
              <a:t>=j or j=k} </a:t>
            </a:r>
          </a:p>
          <a:p>
            <a:endParaRPr lang="en-US" dirty="0"/>
          </a:p>
        </p:txBody>
      </p:sp>
    </p:spTree>
    <p:extLst>
      <p:ext uri="{BB962C8B-B14F-4D97-AF65-F5344CB8AC3E}">
        <p14:creationId xmlns:p14="http://schemas.microsoft.com/office/powerpoint/2010/main" val="256884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solidFill>
                  <a:srgbClr val="FF0000"/>
                </a:solidFill>
              </a:rPr>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a:bodyPr>
          <a:lstStyle/>
          <a:p>
            <a:pPr algn="just" eaLnBrk="1" hangingPunct="1">
              <a:spcBef>
                <a:spcPts val="0"/>
              </a:spcBef>
              <a:spcAft>
                <a:spcPts val="1800"/>
              </a:spcAft>
            </a:pPr>
            <a:r>
              <a:rPr lang="en-US" altLang="en-US" dirty="0"/>
              <a:t>When we say that a grammar generates a string ambiguously, we mean that the string has two different parse trees, not two different derivations.</a:t>
            </a:r>
          </a:p>
          <a:p>
            <a:pPr algn="just" eaLnBrk="1" hangingPunct="1">
              <a:spcBef>
                <a:spcPts val="0"/>
              </a:spcBef>
              <a:spcAft>
                <a:spcPts val="1800"/>
              </a:spcAft>
            </a:pPr>
            <a:r>
              <a:rPr lang="en-US" altLang="en-US" dirty="0">
                <a:solidFill>
                  <a:srgbClr val="0070C0"/>
                </a:solidFill>
              </a:rPr>
              <a:t>A derivation of string </a:t>
            </a:r>
            <a:r>
              <a:rPr lang="en-US" altLang="en-US" b="1" i="1" dirty="0">
                <a:solidFill>
                  <a:srgbClr val="0070C0"/>
                </a:solidFill>
              </a:rPr>
              <a:t>w</a:t>
            </a:r>
            <a:r>
              <a:rPr lang="en-US" altLang="en-US" dirty="0">
                <a:solidFill>
                  <a:srgbClr val="0070C0"/>
                </a:solidFill>
              </a:rPr>
              <a:t> in a grammar </a:t>
            </a:r>
            <a:r>
              <a:rPr lang="en-US" altLang="en-US" b="1" i="1" dirty="0">
                <a:solidFill>
                  <a:srgbClr val="0070C0"/>
                </a:solidFill>
              </a:rPr>
              <a:t>G</a:t>
            </a:r>
            <a:r>
              <a:rPr lang="en-US" altLang="en-US" dirty="0">
                <a:solidFill>
                  <a:srgbClr val="0070C0"/>
                </a:solidFill>
              </a:rPr>
              <a:t> is a </a:t>
            </a:r>
            <a:r>
              <a:rPr lang="en-US" altLang="en-US" b="1" i="1" dirty="0">
                <a:solidFill>
                  <a:srgbClr val="0070C0"/>
                </a:solidFill>
              </a:rPr>
              <a:t>leftmost derivation</a:t>
            </a:r>
            <a:r>
              <a:rPr lang="en-US" altLang="en-US" dirty="0">
                <a:solidFill>
                  <a:srgbClr val="0070C0"/>
                </a:solidFill>
              </a:rPr>
              <a:t> if at every step the leftmost remaining variable is the one replaced.</a:t>
            </a:r>
          </a:p>
          <a:p>
            <a:pPr algn="just" eaLnBrk="1" hangingPunct="1">
              <a:spcBef>
                <a:spcPts val="0"/>
              </a:spcBef>
              <a:spcAft>
                <a:spcPts val="1800"/>
              </a:spcAft>
            </a:pPr>
            <a:r>
              <a:rPr lang="en-US" altLang="en-US" dirty="0"/>
              <a:t>Then we can say, a string </a:t>
            </a:r>
            <a:r>
              <a:rPr lang="en-US" altLang="en-US" b="1" i="1" dirty="0"/>
              <a:t>w</a:t>
            </a:r>
            <a:r>
              <a:rPr lang="en-US" altLang="en-US" dirty="0"/>
              <a:t> is derived </a:t>
            </a:r>
            <a:r>
              <a:rPr lang="en-US" altLang="en-US" b="1" i="1" dirty="0"/>
              <a:t>ambiguously</a:t>
            </a:r>
            <a:r>
              <a:rPr lang="en-US" altLang="en-US" dirty="0"/>
              <a:t> in CFG </a:t>
            </a:r>
            <a:r>
              <a:rPr lang="en-US" altLang="en-US" b="1" i="1" dirty="0"/>
              <a:t>G</a:t>
            </a:r>
            <a:r>
              <a:rPr lang="en-US" altLang="en-US" dirty="0"/>
              <a:t> if it has two or more different leftmost derivations.</a:t>
            </a:r>
          </a:p>
          <a:p>
            <a:pPr algn="just" eaLnBrk="1" hangingPunct="1">
              <a:spcBef>
                <a:spcPts val="0"/>
              </a:spcBef>
              <a:spcAft>
                <a:spcPts val="1800"/>
              </a:spcAft>
            </a:pPr>
            <a:r>
              <a:rPr lang="en-US" altLang="en-US" dirty="0">
                <a:solidFill>
                  <a:srgbClr val="0070C0"/>
                </a:solidFill>
              </a:rPr>
              <a:t>Grammar </a:t>
            </a:r>
            <a:r>
              <a:rPr lang="en-US" altLang="en-US" b="1" i="1" dirty="0">
                <a:solidFill>
                  <a:srgbClr val="0070C0"/>
                </a:solidFill>
              </a:rPr>
              <a:t>G</a:t>
            </a:r>
            <a:r>
              <a:rPr lang="en-US" altLang="en-US" dirty="0">
                <a:solidFill>
                  <a:srgbClr val="0070C0"/>
                </a:solidFill>
              </a:rPr>
              <a:t> is </a:t>
            </a:r>
            <a:r>
              <a:rPr lang="en-US" altLang="en-US" b="1" i="1" dirty="0">
                <a:solidFill>
                  <a:srgbClr val="0070C0"/>
                </a:solidFill>
              </a:rPr>
              <a:t>ambiguous</a:t>
            </a:r>
            <a:r>
              <a:rPr lang="en-US" altLang="en-US" dirty="0">
                <a:solidFill>
                  <a:srgbClr val="0070C0"/>
                </a:solidFill>
              </a:rPr>
              <a:t> if it generates some string ambiguously.</a:t>
            </a:r>
          </a:p>
          <a:p>
            <a:pPr algn="just" eaLnBrk="1" hangingPunct="1">
              <a:spcBef>
                <a:spcPts val="0"/>
              </a:spcBef>
              <a:spcAft>
                <a:spcPts val="1800"/>
              </a:spcAft>
            </a:pPr>
            <a:r>
              <a:rPr lang="en-US" altLang="en-US" dirty="0"/>
              <a:t>Some CFLs can only be generated by ambiguous grammars. Such languages are called </a:t>
            </a:r>
            <a:r>
              <a:rPr lang="en-US" altLang="en-US" b="1" i="1" dirty="0"/>
              <a:t>inherently ambiguous</a:t>
            </a:r>
            <a:r>
              <a:rPr lang="en-US" altLang="en-US" dirty="0"/>
              <a:t>.</a:t>
            </a:r>
            <a:br>
              <a:rPr lang="en-US" altLang="en-US" dirty="0"/>
            </a:br>
            <a:r>
              <a:rPr lang="en-US" altLang="en-US" dirty="0"/>
              <a:t>Example: </a:t>
            </a:r>
            <a:r>
              <a:rPr lang="en-US" altLang="en-US" dirty="0">
                <a:latin typeface="Courier New" panose="02070309020205020404" pitchFamily="49" charset="0"/>
                <a:cs typeface="Courier New" panose="02070309020205020404" pitchFamily="49" charset="0"/>
              </a:rPr>
              <a:t>{0</a:t>
            </a:r>
            <a:r>
              <a:rPr lang="en-US" altLang="en-US" baseline="30000" dirty="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1</a:t>
            </a:r>
            <a:r>
              <a:rPr lang="en-US" altLang="en-US" baseline="30000" dirty="0">
                <a:latin typeface="Courier New" panose="02070309020205020404" pitchFamily="49" charset="0"/>
                <a:cs typeface="Courier New" panose="02070309020205020404" pitchFamily="49" charset="0"/>
              </a:rPr>
              <a:t>j</a:t>
            </a:r>
            <a:r>
              <a:rPr lang="en-US" altLang="en-US" dirty="0">
                <a:latin typeface="Courier New" panose="02070309020205020404" pitchFamily="49" charset="0"/>
                <a:cs typeface="Courier New" panose="02070309020205020404" pitchFamily="49" charset="0"/>
              </a:rPr>
              <a:t>2</a:t>
            </a:r>
            <a:r>
              <a:rPr lang="en-US" altLang="en-US" baseline="30000" dirty="0">
                <a:latin typeface="Courier New" panose="02070309020205020404" pitchFamily="49" charset="0"/>
                <a:cs typeface="Courier New" panose="02070309020205020404" pitchFamily="49" charset="0"/>
              </a:rPr>
              <a:t>k</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C9A49D-1F77-F587-648B-C16C51715A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5EF3AC4-54D0-620C-9E8C-4EDE79040AA7}"/>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8DFBACE8-2837-8C5B-A247-720E4F667626}"/>
              </a:ext>
            </a:extLst>
          </p:cNvPr>
          <p:cNvSpPr>
            <a:spLocks noGrp="1"/>
          </p:cNvSpPr>
          <p:nvPr>
            <p:ph type="body" sz="quarter" idx="13"/>
          </p:nvPr>
        </p:nvSpPr>
        <p:spPr/>
        <p:txBody>
          <a:bodyPr/>
          <a:lstStyle/>
          <a:p>
            <a:pPr>
              <a:buFont typeface="Wingdings" panose="05000000000000000000" pitchFamily="2" charset="2"/>
              <a:buChar char="q"/>
            </a:pPr>
            <a:r>
              <a:rPr lang="en-US" sz="2400" dirty="0">
                <a:solidFill>
                  <a:srgbClr val="0070C0"/>
                </a:solidFill>
              </a:rPr>
              <a:t>Using </a:t>
            </a:r>
            <a:r>
              <a:rPr lang="en-US" sz="2400" b="1" dirty="0">
                <a:solidFill>
                  <a:srgbClr val="0070C0"/>
                </a:solidFill>
              </a:rPr>
              <a:t>Parse Tree</a:t>
            </a:r>
            <a:r>
              <a:rPr lang="en-US" sz="2400" dirty="0">
                <a:solidFill>
                  <a:srgbClr val="0070C0"/>
                </a:solidFill>
              </a:rPr>
              <a:t> prove that the following grammar is ambiguous for the string </a:t>
            </a:r>
            <a:r>
              <a:rPr lang="en-US" sz="2400" b="1" dirty="0">
                <a:solidFill>
                  <a:srgbClr val="0070C0"/>
                </a:solidFill>
              </a:rPr>
              <a:t>00110011.</a:t>
            </a:r>
          </a:p>
          <a:p>
            <a:pPr>
              <a:buFont typeface="Wingdings" panose="05000000000000000000" pitchFamily="2" charset="2"/>
              <a:buChar char="q"/>
            </a:pPr>
            <a:endParaRPr lang="en-US" sz="2400" dirty="0">
              <a:solidFill>
                <a:schemeClr val="tx1"/>
              </a:solidFill>
            </a:endParaRPr>
          </a:p>
          <a:p>
            <a:pPr marL="1314450" lvl="3" indent="0">
              <a:buNone/>
            </a:pPr>
            <a:r>
              <a:rPr lang="en-US" sz="2400" b="1" dirty="0">
                <a:solidFill>
                  <a:schemeClr val="tx1"/>
                </a:solidFill>
              </a:rPr>
              <a:t>S → 0A | 1B </a:t>
            </a:r>
            <a:endParaRPr lang="en-US" sz="2400" dirty="0">
              <a:solidFill>
                <a:schemeClr val="tx1"/>
              </a:solidFill>
            </a:endParaRPr>
          </a:p>
          <a:p>
            <a:pPr marL="1314450" lvl="3" indent="0">
              <a:buNone/>
            </a:pPr>
            <a:r>
              <a:rPr lang="en-US" sz="2400" b="1" dirty="0">
                <a:solidFill>
                  <a:schemeClr val="tx1"/>
                </a:solidFill>
              </a:rPr>
              <a:t>A → 0AA | 1S | 1 </a:t>
            </a:r>
            <a:endParaRPr lang="en-US" sz="2400" dirty="0">
              <a:solidFill>
                <a:schemeClr val="tx1"/>
              </a:solidFill>
            </a:endParaRPr>
          </a:p>
          <a:p>
            <a:pPr marL="1314450" lvl="3" indent="0">
              <a:buNone/>
            </a:pPr>
            <a:r>
              <a:rPr lang="en-US" sz="2400" b="1" dirty="0">
                <a:solidFill>
                  <a:schemeClr val="tx1"/>
                </a:solidFill>
              </a:rPr>
              <a:t>B → 1BB | 0S | 0</a:t>
            </a:r>
            <a:endParaRPr 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013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solidFill>
                  <a:srgbClr val="FF0000"/>
                </a:solidFill>
              </a:rPr>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solidFill>
                  <a:srgbClr val="FF0000"/>
                </a:solidFill>
              </a:rPr>
              <a:t>Convert any grammar </a:t>
            </a:r>
            <a:r>
              <a:rPr lang="en-US" sz="2800" i="1" dirty="0">
                <a:solidFill>
                  <a:srgbClr val="FF0000"/>
                </a:solidFill>
              </a:rPr>
              <a:t>G</a:t>
            </a:r>
            <a:r>
              <a:rPr lang="en-US" sz="2800" dirty="0">
                <a:solidFill>
                  <a:srgbClr val="FF0000"/>
                </a:solidFill>
              </a:rPr>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solidFill>
                  <a:srgbClr val="FF0000"/>
                </a:solidFill>
              </a:rPr>
              <a:t>Convert any grammar </a:t>
            </a:r>
            <a:r>
              <a:rPr lang="en-US" sz="2800" i="1" dirty="0">
                <a:solidFill>
                  <a:srgbClr val="FF0000"/>
                </a:solidFill>
              </a:rPr>
              <a:t>G</a:t>
            </a:r>
            <a:r>
              <a:rPr lang="en-US" sz="2800" dirty="0">
                <a:solidFill>
                  <a:srgbClr val="FF0000"/>
                </a:solidFill>
              </a:rPr>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solidFill>
                  <a:srgbClr val="FF0000"/>
                </a:solidFill>
              </a:rPr>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solidFill>
                  <a:srgbClr val="FF0000"/>
                </a:solidFill>
              </a:rPr>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80000"/>
              </a:lnSpc>
              <a:spcBef>
                <a:spcPts val="0"/>
              </a:spcBef>
              <a:spcAft>
                <a:spcPts val="1800"/>
              </a:spcAft>
              <a:buClr>
                <a:schemeClr val="tx1"/>
              </a:buClr>
              <a:defRPr/>
            </a:pPr>
            <a:r>
              <a:rPr lang="en-US" sz="3200" dirty="0">
                <a:solidFill>
                  <a:schemeClr val="tx1">
                    <a:lumMod val="95000"/>
                    <a:lumOff val="5000"/>
                  </a:schemeClr>
                </a:solidFill>
              </a:rPr>
              <a:t>Ambiguity</a:t>
            </a:r>
          </a:p>
          <a:p>
            <a:pPr>
              <a:lnSpc>
                <a:spcPct val="80000"/>
              </a:lnSpc>
              <a:spcBef>
                <a:spcPts val="0"/>
              </a:spcBef>
              <a:spcAft>
                <a:spcPts val="1800"/>
              </a:spcAft>
              <a:buClr>
                <a:schemeClr val="tx1"/>
              </a:buClr>
              <a:defRPr/>
            </a:pPr>
            <a:r>
              <a:rPr lang="en-US" sz="3200" dirty="0">
                <a:solidFill>
                  <a:srgbClr val="0070C0"/>
                </a:solidFill>
              </a:rPr>
              <a:t>Chomsky Normal Form (CNF)</a:t>
            </a:r>
          </a:p>
          <a:p>
            <a:pPr lvl="1">
              <a:spcBef>
                <a:spcPts val="0"/>
              </a:spcBef>
              <a:spcAft>
                <a:spcPts val="1800"/>
              </a:spcAft>
              <a:buClr>
                <a:schemeClr val="tx1"/>
              </a:buClr>
            </a:pPr>
            <a:endParaRPr lang="en-US" sz="3200" dirty="0">
              <a:solidFill>
                <a:srgbClr val="0070C0"/>
              </a:solidFill>
            </a:endParaRPr>
          </a:p>
          <a:p>
            <a:pPr>
              <a:spcBef>
                <a:spcPts val="0"/>
              </a:spcBef>
              <a:spcAft>
                <a:spcPts val="1800"/>
              </a:spcAft>
              <a:buClr>
                <a:schemeClr val="tx1"/>
              </a:buClr>
            </a:pPr>
            <a:endParaRPr lang="en-US" sz="3200" dirty="0">
              <a:solidFill>
                <a:schemeClr val="tx1">
                  <a:lumMod val="95000"/>
                  <a:lumOff val="5000"/>
                </a:schemeClr>
              </a:solidFill>
            </a:endParaRPr>
          </a:p>
          <a:p>
            <a:pPr>
              <a:spcBef>
                <a:spcPts val="0"/>
              </a:spcBef>
              <a:spcAft>
                <a:spcPts val="1800"/>
              </a:spcAft>
              <a:buClr>
                <a:schemeClr val="tx1"/>
              </a:buClr>
            </a:pPr>
            <a:endParaRPr lang="en-US" sz="3200" dirty="0">
              <a:solidFill>
                <a:schemeClr val="tx1">
                  <a:lumMod val="95000"/>
                  <a:lumOff val="5000"/>
                </a:schemeClr>
              </a:solidFill>
            </a:endParaRPr>
          </a:p>
          <a:p>
            <a:pPr>
              <a:spcBef>
                <a:spcPts val="0"/>
              </a:spcBef>
              <a:spcAft>
                <a:spcPts val="1800"/>
              </a:spcAft>
              <a:buClr>
                <a:schemeClr val="tx1"/>
              </a:buClr>
            </a:pPr>
            <a:endParaRPr lang="en-US" sz="3200" dirty="0"/>
          </a:p>
          <a:p>
            <a:pPr>
              <a:spcBef>
                <a:spcPts val="0"/>
              </a:spcBef>
              <a:spcAft>
                <a:spcPts val="1800"/>
              </a:spcAft>
              <a:buClr>
                <a:schemeClr val="tx1"/>
              </a:buClr>
            </a:pPr>
            <a:endParaRPr lang="en-US" sz="3200"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solidFill>
                  <a:srgbClr val="FF0000"/>
                </a:solidFill>
              </a:rPr>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solidFill>
                  <a:srgbClr val="FF0000"/>
                </a:solidFill>
              </a:rPr>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solidFill>
                  <a:srgbClr val="FF0000"/>
                </a:solidFill>
              </a:rPr>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6C523C-51E6-6342-DC30-92AB8AD229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19FAAD-7935-306B-D141-00128B8F18BD}"/>
              </a:ext>
            </a:extLst>
          </p:cNvPr>
          <p:cNvSpPr>
            <a:spLocks noGrp="1"/>
          </p:cNvSpPr>
          <p:nvPr>
            <p:ph type="body" sz="quarter" idx="12"/>
          </p:nvPr>
        </p:nvSpPr>
        <p:spPr/>
        <p:txBody>
          <a:bodyPr/>
          <a:lstStyle/>
          <a:p>
            <a:endParaRPr lang="en-US"/>
          </a:p>
        </p:txBody>
      </p:sp>
      <p:sp>
        <p:nvSpPr>
          <p:cNvPr id="5" name="TextBox 4">
            <a:extLst>
              <a:ext uri="{FF2B5EF4-FFF2-40B4-BE49-F238E27FC236}">
                <a16:creationId xmlns:a16="http://schemas.microsoft.com/office/drawing/2014/main" id="{DE93635B-206D-D397-DCB1-A2E22A48666D}"/>
              </a:ext>
            </a:extLst>
          </p:cNvPr>
          <p:cNvSpPr txBox="1"/>
          <p:nvPr/>
        </p:nvSpPr>
        <p:spPr>
          <a:xfrm>
            <a:off x="1011936" y="1621536"/>
            <a:ext cx="5800344" cy="2308324"/>
          </a:xfrm>
          <a:prstGeom prst="rect">
            <a:avLst/>
          </a:prstGeom>
          <a:noFill/>
        </p:spPr>
        <p:txBody>
          <a:bodyPr wrap="square">
            <a:spAutoFit/>
          </a:bodyPr>
          <a:lstStyle/>
          <a:p>
            <a:pPr marL="0" marR="0">
              <a:lnSpc>
                <a:spcPct val="100000"/>
              </a:lnSpc>
              <a:spcBef>
                <a:spcPts val="0"/>
              </a:spcBef>
              <a:spcAft>
                <a:spcPts val="0"/>
              </a:spcAft>
            </a:pPr>
            <a:r>
              <a:rPr lang="en-US" sz="3600" b="1" i="0" dirty="0">
                <a:effectLst/>
                <a:latin typeface="+mn-lt"/>
              </a:rPr>
              <a:t>Original CFG</a:t>
            </a:r>
          </a:p>
          <a:p>
            <a:pPr marL="0" marR="0">
              <a:lnSpc>
                <a:spcPct val="100000"/>
              </a:lnSpc>
              <a:spcBef>
                <a:spcPts val="0"/>
              </a:spcBef>
              <a:spcAft>
                <a:spcPts val="0"/>
              </a:spcAft>
            </a:pPr>
            <a:r>
              <a:rPr lang="en-US" sz="3600" b="1" i="0" dirty="0">
                <a:effectLst/>
                <a:latin typeface="+mn-lt"/>
                <a:ea typeface="Calibri" panose="020F0502020204030204" pitchFamily="34" charset="0"/>
                <a:cs typeface="Times New Roman" panose="02020603050405020304" pitchFamily="18" charset="0"/>
              </a:rPr>
              <a:t>S </a:t>
            </a:r>
            <a:r>
              <a:rPr lang="en-US" sz="36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3600" b="1" i="0" dirty="0">
                <a:effectLst/>
                <a:latin typeface="+mn-lt"/>
                <a:ea typeface="Calibri" panose="020F0502020204030204" pitchFamily="34" charset="0"/>
                <a:cs typeface="Times New Roman" panose="02020603050405020304" pitchFamily="18" charset="0"/>
              </a:rPr>
              <a:t> </a:t>
            </a:r>
            <a:r>
              <a:rPr lang="en-US" sz="3600" b="1" i="0" dirty="0" err="1">
                <a:effectLst/>
                <a:latin typeface="+mn-lt"/>
                <a:ea typeface="Calibri" panose="020F0502020204030204" pitchFamily="34" charset="0"/>
                <a:cs typeface="Times New Roman" panose="02020603050405020304" pitchFamily="18" charset="0"/>
              </a:rPr>
              <a:t>aXbX</a:t>
            </a:r>
            <a:endParaRPr lang="en-US" sz="36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3600" b="1" i="0" dirty="0">
                <a:effectLst/>
                <a:latin typeface="+mn-lt"/>
                <a:ea typeface="Calibri" panose="020F0502020204030204" pitchFamily="34" charset="0"/>
                <a:cs typeface="Times New Roman" panose="02020603050405020304" pitchFamily="18" charset="0"/>
              </a:rPr>
              <a:t>X </a:t>
            </a:r>
            <a:r>
              <a:rPr lang="en-US" sz="36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3600" b="1" i="0" dirty="0">
                <a:effectLst/>
                <a:latin typeface="+mn-lt"/>
                <a:ea typeface="Calibri" panose="020F0502020204030204" pitchFamily="34" charset="0"/>
                <a:cs typeface="Times New Roman" panose="02020603050405020304" pitchFamily="18" charset="0"/>
              </a:rPr>
              <a:t> </a:t>
            </a:r>
            <a:r>
              <a:rPr lang="en-US" sz="3600" b="1" i="0" dirty="0" err="1">
                <a:effectLst/>
                <a:latin typeface="+mn-lt"/>
                <a:ea typeface="Calibri" panose="020F0502020204030204" pitchFamily="34" charset="0"/>
                <a:cs typeface="Times New Roman" panose="02020603050405020304" pitchFamily="18" charset="0"/>
              </a:rPr>
              <a:t>aY</a:t>
            </a:r>
            <a:r>
              <a:rPr lang="en-US" sz="3600" b="1" i="0" dirty="0">
                <a:effectLst/>
                <a:latin typeface="+mn-lt"/>
                <a:ea typeface="Calibri" panose="020F0502020204030204" pitchFamily="34" charset="0"/>
                <a:cs typeface="Times New Roman" panose="02020603050405020304" pitchFamily="18" charset="0"/>
              </a:rPr>
              <a:t> | </a:t>
            </a:r>
            <a:r>
              <a:rPr lang="en-US" sz="3600" b="1" i="0" dirty="0" err="1">
                <a:effectLst/>
                <a:latin typeface="+mn-lt"/>
                <a:ea typeface="Calibri" panose="020F0502020204030204" pitchFamily="34" charset="0"/>
                <a:cs typeface="Times New Roman" panose="02020603050405020304" pitchFamily="18" charset="0"/>
              </a:rPr>
              <a:t>bY</a:t>
            </a:r>
            <a:r>
              <a:rPr lang="en-US" sz="3600" b="1" i="0" dirty="0">
                <a:effectLst/>
                <a:latin typeface="+mn-lt"/>
                <a:ea typeface="Calibri" panose="020F0502020204030204" pitchFamily="34" charset="0"/>
                <a:cs typeface="Times New Roman" panose="02020603050405020304" pitchFamily="18" charset="0"/>
              </a:rPr>
              <a:t> | </a:t>
            </a:r>
            <a:r>
              <a:rPr lang="en-US" sz="36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36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3600" b="1" i="0" dirty="0">
                <a:effectLst/>
                <a:latin typeface="+mn-lt"/>
                <a:ea typeface="Calibri" panose="020F0502020204030204" pitchFamily="34" charset="0"/>
              </a:rPr>
              <a:t>Y </a:t>
            </a:r>
            <a:r>
              <a:rPr lang="en-US" sz="36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3600" b="1" i="0" dirty="0">
                <a:effectLst/>
                <a:latin typeface="+mn-lt"/>
                <a:ea typeface="Calibri" panose="020F0502020204030204" pitchFamily="34" charset="0"/>
              </a:rPr>
              <a:t> X | c</a:t>
            </a:r>
            <a:endParaRPr lang="en-US" sz="3600" b="1" i="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0793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Bef>
                <a:spcPts val="0"/>
              </a:spcBef>
              <a:spcAft>
                <a:spcPts val="1800"/>
              </a:spcAft>
              <a:defRPr/>
            </a:pPr>
            <a:r>
              <a:rPr lang="en-US" sz="2800" dirty="0"/>
              <a:t>Concept and Construct of Context Free Grammar (CFG)</a:t>
            </a:r>
          </a:p>
          <a:p>
            <a:pPr>
              <a:spcBef>
                <a:spcPts val="0"/>
              </a:spcBef>
              <a:spcAft>
                <a:spcPts val="1800"/>
              </a:spcAft>
              <a:defRPr/>
            </a:pPr>
            <a:r>
              <a:rPr lang="en-US" sz="2800" dirty="0"/>
              <a:t>Concept of ambiguity and its removal from grammar.</a:t>
            </a:r>
          </a:p>
          <a:p>
            <a:pPr>
              <a:spcBef>
                <a:spcPts val="0"/>
              </a:spcBef>
              <a:spcAft>
                <a:spcPts val="1800"/>
              </a:spcAft>
              <a:defRPr/>
            </a:pPr>
            <a:r>
              <a:rPr lang="en-US" sz="2800"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Bef>
                <a:spcPts val="0"/>
              </a:spcBef>
              <a:spcAft>
                <a:spcPts val="1800"/>
              </a:spcAft>
              <a:buClr>
                <a:schemeClr val="tx1"/>
              </a:buClr>
              <a:defRPr/>
            </a:pPr>
            <a:r>
              <a:rPr lang="en-US" dirty="0"/>
              <a:t>Understand and practice the construct of CFG</a:t>
            </a:r>
          </a:p>
          <a:p>
            <a:pPr algn="just">
              <a:spcBef>
                <a:spcPts val="0"/>
              </a:spcBef>
              <a:spcAft>
                <a:spcPts val="1800"/>
              </a:spcAft>
              <a:buClr>
                <a:schemeClr val="tx1"/>
              </a:buClr>
              <a:defRPr/>
            </a:pPr>
            <a:r>
              <a:rPr lang="en-US" dirty="0">
                <a:solidFill>
                  <a:srgbClr val="0070C0"/>
                </a:solidFill>
              </a:rPr>
              <a:t>Learn ambiguity in grammar and ways to identify and remove it.</a:t>
            </a:r>
          </a:p>
          <a:p>
            <a:pPr algn="just">
              <a:spcBef>
                <a:spcPts val="0"/>
              </a:spcBef>
              <a:spcAft>
                <a:spcPts val="1800"/>
              </a:spcAft>
              <a:buClr>
                <a:schemeClr val="tx1"/>
              </a:buClr>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1F3F2-9AF2-4472-B737-3981F765F087}"/>
              </a:ext>
            </a:extLst>
          </p:cNvPr>
          <p:cNvSpPr>
            <a:spLocks noGrp="1"/>
          </p:cNvSpPr>
          <p:nvPr>
            <p:ph type="ftr" sz="quarter" idx="11"/>
          </p:nvPr>
        </p:nvSpPr>
        <p:spPr>
          <a:xfrm>
            <a:off x="0" y="6492875"/>
            <a:ext cx="6124902" cy="365125"/>
          </a:xfrm>
        </p:spPr>
        <p:txBody>
          <a:bodyPr/>
          <a:lstStyle/>
          <a:p>
            <a:r>
              <a:rPr lang="en-US"/>
              <a:t>CSC3113: Theory of Computation</a:t>
            </a:r>
          </a:p>
        </p:txBody>
      </p:sp>
      <p:sp>
        <p:nvSpPr>
          <p:cNvPr id="3" name="Text Placeholder 2">
            <a:extLst>
              <a:ext uri="{FF2B5EF4-FFF2-40B4-BE49-F238E27FC236}">
                <a16:creationId xmlns:a16="http://schemas.microsoft.com/office/drawing/2014/main" id="{8DADF934-AD12-F2D6-9386-07BE60EAA53F}"/>
              </a:ext>
            </a:extLst>
          </p:cNvPr>
          <p:cNvSpPr>
            <a:spLocks noGrp="1"/>
          </p:cNvSpPr>
          <p:nvPr>
            <p:ph type="body" sz="quarter" idx="12"/>
          </p:nvPr>
        </p:nvSpPr>
        <p:spPr/>
        <p:txBody>
          <a:bodyPr/>
          <a:lstStyle/>
          <a:p>
            <a:endParaRPr lang="en-US"/>
          </a:p>
        </p:txBody>
      </p:sp>
      <p:sp>
        <p:nvSpPr>
          <p:cNvPr id="5" name="Text Box 3">
            <a:extLst>
              <a:ext uri="{FF2B5EF4-FFF2-40B4-BE49-F238E27FC236}">
                <a16:creationId xmlns:a16="http://schemas.microsoft.com/office/drawing/2014/main" id="{5C441BFA-9B2F-CDD3-3DBF-0427DB852118}"/>
              </a:ext>
            </a:extLst>
          </p:cNvPr>
          <p:cNvSpPr txBox="1">
            <a:spLocks noChangeArrowheads="1"/>
          </p:cNvSpPr>
          <p:nvPr/>
        </p:nvSpPr>
        <p:spPr bwMode="auto">
          <a:xfrm>
            <a:off x="838199" y="2507679"/>
            <a:ext cx="6327053" cy="140961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spcBef>
                <a:spcPct val="20000"/>
              </a:spcBef>
              <a:spcAft>
                <a:spcPts val="1200"/>
              </a:spcAft>
            </a:pPr>
            <a:r>
              <a:rPr lang="en-US" altLang="en-US" sz="2400" dirty="0"/>
              <a:t>Sample derivations:</a:t>
            </a:r>
          </a:p>
          <a:p>
            <a:pPr lvl="1">
              <a:lnSpc>
                <a:spcPct val="90000"/>
              </a:lnSpc>
              <a:spcBef>
                <a:spcPct val="20000"/>
              </a:spcBef>
              <a:spcAft>
                <a:spcPts val="1200"/>
              </a:spcAft>
            </a:pPr>
            <a:r>
              <a:rPr lang="en-US" altLang="en-US" sz="2000" dirty="0"/>
              <a:t>S </a:t>
            </a:r>
            <a:r>
              <a:rPr lang="en-US" altLang="en-US" sz="2000" dirty="0">
                <a:sym typeface="Symbol" panose="05050102010706020507" pitchFamily="18" charset="2"/>
              </a:rPr>
              <a:t></a:t>
            </a:r>
            <a:r>
              <a:rPr lang="en-US" altLang="en-US" sz="2000" dirty="0"/>
              <a:t> AB </a:t>
            </a:r>
            <a:r>
              <a:rPr lang="en-US" altLang="en-US" sz="2000" dirty="0">
                <a:sym typeface="Symbol" panose="05050102010706020507" pitchFamily="18" charset="2"/>
              </a:rPr>
              <a:t></a:t>
            </a:r>
            <a:r>
              <a:rPr lang="en-US" altLang="en-US" sz="2000" dirty="0"/>
              <a:t> AAB </a:t>
            </a:r>
            <a:r>
              <a:rPr lang="en-US" altLang="en-US" sz="2000" dirty="0">
                <a:sym typeface="Symbol" panose="05050102010706020507" pitchFamily="18" charset="2"/>
              </a:rPr>
              <a:t></a:t>
            </a:r>
            <a:r>
              <a:rPr lang="en-US" altLang="en-US" sz="2000" dirty="0"/>
              <a:t> </a:t>
            </a:r>
            <a:r>
              <a:rPr lang="en-US" altLang="en-US" sz="2000" b="1" dirty="0" err="1"/>
              <a:t>a</a:t>
            </a:r>
            <a:r>
              <a:rPr lang="en-US" altLang="en-US" sz="2000" dirty="0" err="1"/>
              <a:t>AB</a:t>
            </a:r>
            <a:r>
              <a:rPr lang="en-US" altLang="en-US" sz="2000" dirty="0"/>
              <a:t> </a:t>
            </a:r>
            <a:r>
              <a:rPr lang="en-US" altLang="en-US" sz="2000" dirty="0">
                <a:sym typeface="Symbol" panose="05050102010706020507" pitchFamily="18" charset="2"/>
              </a:rPr>
              <a:t></a:t>
            </a:r>
            <a:r>
              <a:rPr lang="en-US" altLang="en-US" sz="2000" dirty="0"/>
              <a:t> </a:t>
            </a:r>
            <a:r>
              <a:rPr lang="en-US" altLang="en-US" sz="2000" b="1" dirty="0" err="1"/>
              <a:t>aa</a:t>
            </a:r>
            <a:r>
              <a:rPr lang="en-US" altLang="en-US" sz="2000" dirty="0" err="1"/>
              <a:t>B</a:t>
            </a:r>
            <a:r>
              <a:rPr lang="en-US" altLang="en-US" sz="2000" dirty="0"/>
              <a:t> </a:t>
            </a:r>
            <a:r>
              <a:rPr lang="en-US" altLang="en-US" sz="2000" dirty="0">
                <a:sym typeface="Symbol" panose="05050102010706020507" pitchFamily="18" charset="2"/>
              </a:rPr>
              <a:t></a:t>
            </a:r>
            <a:r>
              <a:rPr lang="en-US" altLang="en-US" sz="2000" dirty="0"/>
              <a:t> </a:t>
            </a:r>
            <a:r>
              <a:rPr lang="en-US" altLang="en-US" sz="2000" b="1" dirty="0" err="1"/>
              <a:t>aab</a:t>
            </a:r>
            <a:r>
              <a:rPr lang="en-US" altLang="en-US" sz="2000" dirty="0" err="1"/>
              <a:t>B</a:t>
            </a:r>
            <a:r>
              <a:rPr lang="en-US" altLang="en-US" sz="2000" dirty="0"/>
              <a:t> </a:t>
            </a:r>
            <a:r>
              <a:rPr lang="en-US" altLang="en-US" sz="2000" dirty="0">
                <a:sym typeface="Symbol" panose="05050102010706020507" pitchFamily="18" charset="2"/>
              </a:rPr>
              <a:t></a:t>
            </a:r>
            <a:r>
              <a:rPr lang="en-US" altLang="en-US" sz="2000" dirty="0"/>
              <a:t> </a:t>
            </a:r>
            <a:r>
              <a:rPr lang="en-US" altLang="en-US" sz="2000" b="1" dirty="0" err="1"/>
              <a:t>aabb</a:t>
            </a:r>
            <a:endParaRPr lang="en-US" altLang="en-US" sz="2000" b="1" dirty="0"/>
          </a:p>
          <a:p>
            <a:pPr lvl="1">
              <a:lnSpc>
                <a:spcPct val="90000"/>
              </a:lnSpc>
              <a:spcBef>
                <a:spcPct val="20000"/>
              </a:spcBef>
              <a:spcAft>
                <a:spcPts val="1200"/>
              </a:spcAft>
            </a:pPr>
            <a:r>
              <a:rPr lang="en-US" altLang="en-US" sz="2000" dirty="0">
                <a:solidFill>
                  <a:srgbClr val="FF0000"/>
                </a:solidFill>
              </a:rPr>
              <a:t>S </a:t>
            </a:r>
            <a:r>
              <a:rPr lang="en-US" altLang="en-US" sz="2000" dirty="0">
                <a:solidFill>
                  <a:srgbClr val="FF0000"/>
                </a:solidFill>
                <a:sym typeface="Symbol" panose="05050102010706020507" pitchFamily="18" charset="2"/>
              </a:rPr>
              <a:t></a:t>
            </a:r>
            <a:r>
              <a:rPr lang="en-US" altLang="en-US" sz="2000" dirty="0">
                <a:solidFill>
                  <a:srgbClr val="FF0000"/>
                </a:solidFill>
              </a:rPr>
              <a:t> AB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t>
            </a:r>
            <a:r>
              <a:rPr lang="en-US" altLang="en-US" sz="2000" b="1" dirty="0" err="1">
                <a:solidFill>
                  <a:srgbClr val="FF0000"/>
                </a:solidFill>
              </a:rPr>
              <a:t>b</a:t>
            </a:r>
            <a:r>
              <a:rPr lang="en-US" altLang="en-US" sz="2000" dirty="0" err="1">
                <a:solidFill>
                  <a:srgbClr val="FF0000"/>
                </a:solidFill>
              </a:rPr>
              <a:t>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t>
            </a:r>
            <a:r>
              <a:rPr lang="en-US" altLang="en-US" sz="2000" b="1" dirty="0" err="1">
                <a:solidFill>
                  <a:srgbClr val="FF0000"/>
                </a:solidFill>
              </a:rPr>
              <a:t>bb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a:t>
            </a:r>
            <a:r>
              <a:rPr lang="en-US" altLang="en-US" sz="2000" b="1" dirty="0" err="1">
                <a:solidFill>
                  <a:srgbClr val="FF0000"/>
                </a:solidFill>
              </a:rPr>
              <a:t>bb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t>
            </a:r>
            <a:r>
              <a:rPr lang="en-US" altLang="en-US" sz="2000" b="1" dirty="0" err="1">
                <a:solidFill>
                  <a:srgbClr val="FF0000"/>
                </a:solidFill>
              </a:rPr>
              <a:t>abb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b="1" dirty="0" err="1">
                <a:solidFill>
                  <a:srgbClr val="FF0000"/>
                </a:solidFill>
              </a:rPr>
              <a:t>aabb</a:t>
            </a:r>
            <a:endParaRPr lang="en-US" altLang="en-US" sz="2000" b="1" dirty="0">
              <a:solidFill>
                <a:srgbClr val="FF0000"/>
              </a:solidFill>
            </a:endParaRPr>
          </a:p>
        </p:txBody>
      </p:sp>
      <p:sp>
        <p:nvSpPr>
          <p:cNvPr id="6" name="Text Box 4">
            <a:extLst>
              <a:ext uri="{FF2B5EF4-FFF2-40B4-BE49-F238E27FC236}">
                <a16:creationId xmlns:a16="http://schemas.microsoft.com/office/drawing/2014/main" id="{44C6377E-04C7-03DB-3E23-E965CC9C2F67}"/>
              </a:ext>
            </a:extLst>
          </p:cNvPr>
          <p:cNvSpPr txBox="1">
            <a:spLocks noChangeArrowheads="1"/>
          </p:cNvSpPr>
          <p:nvPr/>
        </p:nvSpPr>
        <p:spPr bwMode="auto">
          <a:xfrm>
            <a:off x="381000" y="890016"/>
            <a:ext cx="2731838" cy="10464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spcBef>
                <a:spcPct val="20000"/>
              </a:spcBef>
            </a:pPr>
            <a:r>
              <a:rPr lang="en-US" altLang="en-US" sz="2000" dirty="0"/>
              <a:t>S  </a:t>
            </a:r>
            <a:r>
              <a:rPr lang="en-US" altLang="en-US" sz="1800" dirty="0">
                <a:sym typeface="Symbol" panose="05050102010706020507" pitchFamily="18" charset="2"/>
              </a:rPr>
              <a:t></a:t>
            </a:r>
            <a:r>
              <a:rPr lang="en-US" altLang="en-US" sz="2000" dirty="0"/>
              <a:t> A | A B</a:t>
            </a:r>
          </a:p>
          <a:p>
            <a:pPr>
              <a:lnSpc>
                <a:spcPct val="90000"/>
              </a:lnSpc>
              <a:spcBef>
                <a:spcPct val="20000"/>
              </a:spcBef>
            </a:pPr>
            <a:r>
              <a:rPr lang="en-US" altLang="en-US" sz="2000" dirty="0"/>
              <a:t>A  </a:t>
            </a:r>
            <a:r>
              <a:rPr lang="en-US" altLang="en-US" sz="1800" dirty="0">
                <a:sym typeface="Symbol" panose="05050102010706020507" pitchFamily="18" charset="2"/>
              </a:rPr>
              <a:t></a:t>
            </a:r>
            <a:r>
              <a:rPr lang="en-US" altLang="en-US" sz="2000" dirty="0"/>
              <a:t> </a:t>
            </a:r>
            <a:r>
              <a:rPr lang="en-US" altLang="en-US" sz="2000" dirty="0">
                <a:latin typeface="Symbol" panose="05050102010706020507" pitchFamily="18" charset="2"/>
              </a:rPr>
              <a:t>e</a:t>
            </a:r>
            <a:r>
              <a:rPr lang="en-US" altLang="en-US" sz="2000" dirty="0"/>
              <a:t> | </a:t>
            </a:r>
            <a:r>
              <a:rPr lang="en-US" altLang="en-US" sz="2000" b="1" dirty="0"/>
              <a:t>a</a:t>
            </a:r>
            <a:r>
              <a:rPr lang="en-US" altLang="en-US" sz="2000" dirty="0"/>
              <a:t> | A </a:t>
            </a:r>
            <a:r>
              <a:rPr lang="en-US" altLang="en-US" sz="2000" b="1" dirty="0"/>
              <a:t>b</a:t>
            </a:r>
            <a:r>
              <a:rPr lang="en-US" altLang="en-US" sz="2000" dirty="0"/>
              <a:t> | A </a:t>
            </a:r>
            <a:r>
              <a:rPr lang="en-US" altLang="en-US" sz="2000" dirty="0" err="1"/>
              <a:t>A</a:t>
            </a:r>
            <a:endParaRPr lang="en-US" altLang="en-US" sz="2000" dirty="0"/>
          </a:p>
          <a:p>
            <a:pPr>
              <a:lnSpc>
                <a:spcPct val="90000"/>
              </a:lnSpc>
              <a:spcBef>
                <a:spcPct val="20000"/>
              </a:spcBef>
            </a:pPr>
            <a:r>
              <a:rPr lang="en-US" altLang="en-US" sz="2000" dirty="0"/>
              <a:t>B  </a:t>
            </a:r>
            <a:r>
              <a:rPr lang="en-US" altLang="en-US" sz="1800" dirty="0">
                <a:sym typeface="Symbol" panose="05050102010706020507" pitchFamily="18" charset="2"/>
              </a:rPr>
              <a:t></a:t>
            </a:r>
            <a:r>
              <a:rPr lang="en-US" altLang="en-US" sz="2000" dirty="0"/>
              <a:t> </a:t>
            </a:r>
            <a:r>
              <a:rPr lang="en-US" altLang="en-US" sz="2000" b="1" dirty="0"/>
              <a:t>b</a:t>
            </a:r>
            <a:r>
              <a:rPr lang="en-US" altLang="en-US" sz="2000" dirty="0"/>
              <a:t> | </a:t>
            </a:r>
            <a:r>
              <a:rPr lang="en-US" altLang="en-US" sz="2000" b="1" dirty="0"/>
              <a:t>b</a:t>
            </a:r>
            <a:r>
              <a:rPr lang="en-US" altLang="en-US" sz="2000" dirty="0"/>
              <a:t> </a:t>
            </a:r>
            <a:r>
              <a:rPr lang="en-US" altLang="en-US" sz="2000" b="1" dirty="0"/>
              <a:t>c</a:t>
            </a:r>
            <a:r>
              <a:rPr lang="en-US" altLang="en-US" sz="2000" dirty="0"/>
              <a:t> | B </a:t>
            </a:r>
            <a:r>
              <a:rPr lang="en-US" altLang="en-US" sz="2000" b="1" dirty="0"/>
              <a:t>c</a:t>
            </a:r>
            <a:r>
              <a:rPr lang="en-US" altLang="en-US" sz="2000" dirty="0"/>
              <a:t> | </a:t>
            </a:r>
            <a:r>
              <a:rPr lang="en-US" altLang="en-US" sz="2000" b="1" dirty="0"/>
              <a:t>b</a:t>
            </a:r>
            <a:r>
              <a:rPr lang="en-US" altLang="en-US" sz="2000" dirty="0"/>
              <a:t> </a:t>
            </a:r>
            <a:r>
              <a:rPr lang="en-US" altLang="en-US" sz="2000" dirty="0" err="1"/>
              <a:t>B</a:t>
            </a:r>
            <a:endParaRPr lang="en-US" altLang="en-US" sz="2000" dirty="0"/>
          </a:p>
        </p:txBody>
      </p:sp>
      <p:grpSp>
        <p:nvGrpSpPr>
          <p:cNvPr id="7" name="Group 5">
            <a:extLst>
              <a:ext uri="{FF2B5EF4-FFF2-40B4-BE49-F238E27FC236}">
                <a16:creationId xmlns:a16="http://schemas.microsoft.com/office/drawing/2014/main" id="{BF771AD0-76CE-BABD-3719-92A0FA13337C}"/>
              </a:ext>
            </a:extLst>
          </p:cNvPr>
          <p:cNvGrpSpPr>
            <a:grpSpLocks/>
          </p:cNvGrpSpPr>
          <p:nvPr/>
        </p:nvGrpSpPr>
        <p:grpSpPr bwMode="auto">
          <a:xfrm>
            <a:off x="982663" y="3962400"/>
            <a:ext cx="1268412" cy="2225675"/>
            <a:chOff x="570" y="1872"/>
            <a:chExt cx="799" cy="1402"/>
          </a:xfrm>
        </p:grpSpPr>
        <p:sp>
          <p:nvSpPr>
            <p:cNvPr id="8" name="Text Box 6">
              <a:extLst>
                <a:ext uri="{FF2B5EF4-FFF2-40B4-BE49-F238E27FC236}">
                  <a16:creationId xmlns:a16="http://schemas.microsoft.com/office/drawing/2014/main" id="{6FAFE521-4FBB-630B-21CB-B05A26ADE0D8}"/>
                </a:ext>
              </a:extLst>
            </p:cNvPr>
            <p:cNvSpPr txBox="1">
              <a:spLocks noChangeArrowheads="1"/>
            </p:cNvSpPr>
            <p:nvPr/>
          </p:nvSpPr>
          <p:spPr bwMode="auto">
            <a:xfrm>
              <a:off x="854"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9" name="Text Box 7">
              <a:extLst>
                <a:ext uri="{FF2B5EF4-FFF2-40B4-BE49-F238E27FC236}">
                  <a16:creationId xmlns:a16="http://schemas.microsoft.com/office/drawing/2014/main" id="{7B580477-2A35-8114-6338-8FC2E86C4047}"/>
                </a:ext>
              </a:extLst>
            </p:cNvPr>
            <p:cNvSpPr txBox="1">
              <a:spLocks noChangeArrowheads="1"/>
            </p:cNvSpPr>
            <p:nvPr/>
          </p:nvSpPr>
          <p:spPr bwMode="auto">
            <a:xfrm>
              <a:off x="666"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0" name="Text Box 8">
              <a:extLst>
                <a:ext uri="{FF2B5EF4-FFF2-40B4-BE49-F238E27FC236}">
                  <a16:creationId xmlns:a16="http://schemas.microsoft.com/office/drawing/2014/main" id="{7DB2FAF1-C48D-CE72-3074-AF89BD03DB04}"/>
                </a:ext>
              </a:extLst>
            </p:cNvPr>
            <p:cNvSpPr txBox="1">
              <a:spLocks noChangeArrowheads="1"/>
            </p:cNvSpPr>
            <p:nvPr/>
          </p:nvSpPr>
          <p:spPr bwMode="auto">
            <a:xfrm>
              <a:off x="1049"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11" name="Text Box 9">
              <a:extLst>
                <a:ext uri="{FF2B5EF4-FFF2-40B4-BE49-F238E27FC236}">
                  <a16:creationId xmlns:a16="http://schemas.microsoft.com/office/drawing/2014/main" id="{D4DB3B4F-C1CD-1B48-8364-9945AA42C699}"/>
                </a:ext>
              </a:extLst>
            </p:cNvPr>
            <p:cNvSpPr txBox="1">
              <a:spLocks noChangeArrowheads="1"/>
            </p:cNvSpPr>
            <p:nvPr/>
          </p:nvSpPr>
          <p:spPr bwMode="auto">
            <a:xfrm>
              <a:off x="762"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2" name="Text Box 10">
              <a:extLst>
                <a:ext uri="{FF2B5EF4-FFF2-40B4-BE49-F238E27FC236}">
                  <a16:creationId xmlns:a16="http://schemas.microsoft.com/office/drawing/2014/main" id="{08E33A6F-99BF-84A9-B675-B030E33F85B1}"/>
                </a:ext>
              </a:extLst>
            </p:cNvPr>
            <p:cNvSpPr txBox="1">
              <a:spLocks noChangeArrowheads="1"/>
            </p:cNvSpPr>
            <p:nvPr/>
          </p:nvSpPr>
          <p:spPr bwMode="auto">
            <a:xfrm>
              <a:off x="570"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3" name="Text Box 11">
              <a:extLst>
                <a:ext uri="{FF2B5EF4-FFF2-40B4-BE49-F238E27FC236}">
                  <a16:creationId xmlns:a16="http://schemas.microsoft.com/office/drawing/2014/main" id="{456C0A8D-A1E0-94C0-BFE2-6DB5BA154846}"/>
                </a:ext>
              </a:extLst>
            </p:cNvPr>
            <p:cNvSpPr txBox="1">
              <a:spLocks noChangeArrowheads="1"/>
            </p:cNvSpPr>
            <p:nvPr/>
          </p:nvSpPr>
          <p:spPr bwMode="auto">
            <a:xfrm>
              <a:off x="1145"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14" name="Text Box 12">
              <a:extLst>
                <a:ext uri="{FF2B5EF4-FFF2-40B4-BE49-F238E27FC236}">
                  <a16:creationId xmlns:a16="http://schemas.microsoft.com/office/drawing/2014/main" id="{31B53730-4765-EC44-DE1A-2DC5838C29C9}"/>
                </a:ext>
              </a:extLst>
            </p:cNvPr>
            <p:cNvSpPr txBox="1">
              <a:spLocks noChangeArrowheads="1"/>
            </p:cNvSpPr>
            <p:nvPr/>
          </p:nvSpPr>
          <p:spPr bwMode="auto">
            <a:xfrm>
              <a:off x="961" y="2640"/>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15" name="Text Box 13">
              <a:extLst>
                <a:ext uri="{FF2B5EF4-FFF2-40B4-BE49-F238E27FC236}">
                  <a16:creationId xmlns:a16="http://schemas.microsoft.com/office/drawing/2014/main" id="{F2D20804-9113-5621-B5BB-D8EBBE15898E}"/>
                </a:ext>
              </a:extLst>
            </p:cNvPr>
            <p:cNvSpPr txBox="1">
              <a:spLocks noChangeArrowheads="1"/>
            </p:cNvSpPr>
            <p:nvPr/>
          </p:nvSpPr>
          <p:spPr bwMode="auto">
            <a:xfrm>
              <a:off x="575"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16" name="Text Box 14">
              <a:extLst>
                <a:ext uri="{FF2B5EF4-FFF2-40B4-BE49-F238E27FC236}">
                  <a16:creationId xmlns:a16="http://schemas.microsoft.com/office/drawing/2014/main" id="{4D2A478E-0CCF-4CB8-5C98-43CFCC2820CA}"/>
                </a:ext>
              </a:extLst>
            </p:cNvPr>
            <p:cNvSpPr txBox="1">
              <a:spLocks noChangeArrowheads="1"/>
            </p:cNvSpPr>
            <p:nvPr/>
          </p:nvSpPr>
          <p:spPr bwMode="auto">
            <a:xfrm>
              <a:off x="767"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17" name="Text Box 15">
              <a:extLst>
                <a:ext uri="{FF2B5EF4-FFF2-40B4-BE49-F238E27FC236}">
                  <a16:creationId xmlns:a16="http://schemas.microsoft.com/office/drawing/2014/main" id="{849F499B-EC06-8603-C33A-98498079E19A}"/>
                </a:ext>
              </a:extLst>
            </p:cNvPr>
            <p:cNvSpPr txBox="1">
              <a:spLocks noChangeArrowheads="1"/>
            </p:cNvSpPr>
            <p:nvPr/>
          </p:nvSpPr>
          <p:spPr bwMode="auto">
            <a:xfrm>
              <a:off x="1152"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b</a:t>
              </a:r>
            </a:p>
          </p:txBody>
        </p:sp>
        <p:sp>
          <p:nvSpPr>
            <p:cNvPr id="18" name="Line 16">
              <a:extLst>
                <a:ext uri="{FF2B5EF4-FFF2-40B4-BE49-F238E27FC236}">
                  <a16:creationId xmlns:a16="http://schemas.microsoft.com/office/drawing/2014/main" id="{82529DC9-9BFB-2D5A-6584-9E449B9F24FD}"/>
                </a:ext>
              </a:extLst>
            </p:cNvPr>
            <p:cNvSpPr>
              <a:spLocks noChangeShapeType="1"/>
            </p:cNvSpPr>
            <p:nvPr/>
          </p:nvSpPr>
          <p:spPr bwMode="auto">
            <a:xfrm flipH="1">
              <a:off x="672"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a:extLst>
                <a:ext uri="{FF2B5EF4-FFF2-40B4-BE49-F238E27FC236}">
                  <a16:creationId xmlns:a16="http://schemas.microsoft.com/office/drawing/2014/main" id="{3F46DE52-2F50-F60F-3FAF-18E2638A29DD}"/>
                </a:ext>
              </a:extLst>
            </p:cNvPr>
            <p:cNvSpPr>
              <a:spLocks noChangeShapeType="1"/>
            </p:cNvSpPr>
            <p:nvPr/>
          </p:nvSpPr>
          <p:spPr bwMode="auto">
            <a:xfrm flipH="1">
              <a:off x="864"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058F4938-5826-4E90-D564-848680CCD49B}"/>
                </a:ext>
              </a:extLst>
            </p:cNvPr>
            <p:cNvSpPr>
              <a:spLocks noChangeShapeType="1"/>
            </p:cNvSpPr>
            <p:nvPr/>
          </p:nvSpPr>
          <p:spPr bwMode="auto">
            <a:xfrm flipH="1">
              <a:off x="1248"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494A19AF-8F27-4ECD-5348-3EDDC2559F1B}"/>
                </a:ext>
              </a:extLst>
            </p:cNvPr>
            <p:cNvSpPr>
              <a:spLocks noChangeShapeType="1"/>
            </p:cNvSpPr>
            <p:nvPr/>
          </p:nvSpPr>
          <p:spPr bwMode="auto">
            <a:xfrm>
              <a:off x="768"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11950C9A-0DDB-E74B-A34D-38ED716390C7}"/>
                </a:ext>
              </a:extLst>
            </p:cNvPr>
            <p:cNvSpPr>
              <a:spLocks noChangeShapeType="1"/>
            </p:cNvSpPr>
            <p:nvPr/>
          </p:nvSpPr>
          <p:spPr bwMode="auto">
            <a:xfrm flipH="1">
              <a:off x="67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8F963F07-0796-0BB3-0049-FA0E13684F0F}"/>
                </a:ext>
              </a:extLst>
            </p:cNvPr>
            <p:cNvSpPr>
              <a:spLocks noChangeShapeType="1"/>
            </p:cNvSpPr>
            <p:nvPr/>
          </p:nvSpPr>
          <p:spPr bwMode="auto">
            <a:xfrm>
              <a:off x="115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5CD55C0A-05A2-B196-8829-B486A73DC4F3}"/>
                </a:ext>
              </a:extLst>
            </p:cNvPr>
            <p:cNvSpPr>
              <a:spLocks noChangeShapeType="1"/>
            </p:cNvSpPr>
            <p:nvPr/>
          </p:nvSpPr>
          <p:spPr bwMode="auto">
            <a:xfrm flipH="1">
              <a:off x="1056"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7ED2423C-2E27-D2D4-502D-789B6AFF35F4}"/>
                </a:ext>
              </a:extLst>
            </p:cNvPr>
            <p:cNvSpPr>
              <a:spLocks noChangeShapeType="1"/>
            </p:cNvSpPr>
            <p:nvPr/>
          </p:nvSpPr>
          <p:spPr bwMode="auto">
            <a:xfrm flipH="1">
              <a:off x="768"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a:extLst>
                <a:ext uri="{FF2B5EF4-FFF2-40B4-BE49-F238E27FC236}">
                  <a16:creationId xmlns:a16="http://schemas.microsoft.com/office/drawing/2014/main" id="{658CB5D3-EE46-C118-8EAA-00B64185829F}"/>
                </a:ext>
              </a:extLst>
            </p:cNvPr>
            <p:cNvSpPr>
              <a:spLocks noChangeShapeType="1"/>
            </p:cNvSpPr>
            <p:nvPr/>
          </p:nvSpPr>
          <p:spPr bwMode="auto">
            <a:xfrm>
              <a:off x="960"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 name="Text Box 25">
            <a:extLst>
              <a:ext uri="{FF2B5EF4-FFF2-40B4-BE49-F238E27FC236}">
                <a16:creationId xmlns:a16="http://schemas.microsoft.com/office/drawing/2014/main" id="{73F7C2D3-7B07-804A-8239-8F511FD41FD9}"/>
              </a:ext>
            </a:extLst>
          </p:cNvPr>
          <p:cNvSpPr txBox="1">
            <a:spLocks noChangeArrowheads="1"/>
          </p:cNvSpPr>
          <p:nvPr/>
        </p:nvSpPr>
        <p:spPr bwMode="auto">
          <a:xfrm>
            <a:off x="4191000" y="4038600"/>
            <a:ext cx="4060825" cy="21542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2000" dirty="0"/>
              <a:t>These two derivations are special.</a:t>
            </a:r>
          </a:p>
          <a:p>
            <a:pPr eaLnBrk="1" hangingPunct="1"/>
            <a:endParaRPr lang="en-US" altLang="en-US" sz="2000" dirty="0"/>
          </a:p>
          <a:p>
            <a:pPr eaLnBrk="1" hangingPunct="1"/>
            <a:r>
              <a:rPr lang="en-US" altLang="en-US" sz="2000" dirty="0"/>
              <a:t>1</a:t>
            </a:r>
            <a:r>
              <a:rPr lang="en-US" altLang="en-US" sz="2000" baseline="30000" dirty="0"/>
              <a:t>st</a:t>
            </a:r>
            <a:r>
              <a:rPr lang="en-US" altLang="en-US" sz="2000" dirty="0"/>
              <a:t> derivation is </a:t>
            </a:r>
            <a:r>
              <a:rPr lang="en-US" altLang="en-US" sz="2000" b="1" i="1" dirty="0">
                <a:solidFill>
                  <a:srgbClr val="FF0000"/>
                </a:solidFill>
              </a:rPr>
              <a:t>leftmost</a:t>
            </a:r>
            <a:r>
              <a:rPr lang="en-US" altLang="en-US" sz="2000" b="1" dirty="0">
                <a:solidFill>
                  <a:srgbClr val="FF0000"/>
                </a:solidFill>
              </a:rPr>
              <a:t>.</a:t>
            </a:r>
          </a:p>
          <a:p>
            <a:pPr lvl="1" eaLnBrk="1" hangingPunct="1"/>
            <a:r>
              <a:rPr lang="en-US" altLang="en-US" sz="1800" dirty="0"/>
              <a:t>Always picks leftmost variable.</a:t>
            </a:r>
          </a:p>
          <a:p>
            <a:pPr lvl="1" eaLnBrk="1" hangingPunct="1"/>
            <a:endParaRPr lang="en-US" altLang="en-US" sz="1800" dirty="0"/>
          </a:p>
          <a:p>
            <a:pPr eaLnBrk="1" hangingPunct="1"/>
            <a:r>
              <a:rPr lang="en-US" altLang="en-US" sz="2000" dirty="0"/>
              <a:t>2</a:t>
            </a:r>
            <a:r>
              <a:rPr lang="en-US" altLang="en-US" sz="2000" baseline="30000" dirty="0"/>
              <a:t>nd</a:t>
            </a:r>
            <a:r>
              <a:rPr lang="en-US" altLang="en-US" sz="2000" dirty="0"/>
              <a:t> derivation is</a:t>
            </a:r>
            <a:r>
              <a:rPr lang="en-US" altLang="en-US" sz="2000" b="1" dirty="0">
                <a:solidFill>
                  <a:srgbClr val="FF0000"/>
                </a:solidFill>
              </a:rPr>
              <a:t> </a:t>
            </a:r>
            <a:r>
              <a:rPr lang="en-US" altLang="en-US" sz="2000" b="1" i="1" dirty="0">
                <a:solidFill>
                  <a:srgbClr val="FF0000"/>
                </a:solidFill>
              </a:rPr>
              <a:t>rightmost</a:t>
            </a:r>
            <a:r>
              <a:rPr lang="en-US" altLang="en-US" sz="2000" dirty="0"/>
              <a:t>.</a:t>
            </a:r>
          </a:p>
          <a:p>
            <a:pPr lvl="1" eaLnBrk="1" hangingPunct="1"/>
            <a:r>
              <a:rPr lang="en-US" altLang="en-US" sz="1800" dirty="0"/>
              <a:t>Always picks rightmost variable.</a:t>
            </a:r>
          </a:p>
        </p:txBody>
      </p:sp>
    </p:spTree>
    <p:extLst>
      <p:ext uri="{BB962C8B-B14F-4D97-AF65-F5344CB8AC3E}">
        <p14:creationId xmlns:p14="http://schemas.microsoft.com/office/powerpoint/2010/main" val="118427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2DBFC1-1B5E-900F-5CE5-5DEA65885BDC}"/>
              </a:ext>
            </a:extLst>
          </p:cNvPr>
          <p:cNvSpPr>
            <a:spLocks noGrp="1"/>
          </p:cNvSpPr>
          <p:nvPr>
            <p:ph type="ftr" sz="quarter" idx="11"/>
          </p:nvPr>
        </p:nvSpPr>
        <p:spPr>
          <a:xfrm>
            <a:off x="-12863" y="6462389"/>
            <a:ext cx="6124902" cy="365125"/>
          </a:xfrm>
        </p:spPr>
        <p:txBody>
          <a:bodyPr/>
          <a:lstStyle/>
          <a:p>
            <a:r>
              <a:rPr lang="en-US"/>
              <a:t>CSC3113: Theory of Computation</a:t>
            </a:r>
          </a:p>
        </p:txBody>
      </p:sp>
      <p:sp>
        <p:nvSpPr>
          <p:cNvPr id="3" name="Text Placeholder 2">
            <a:extLst>
              <a:ext uri="{FF2B5EF4-FFF2-40B4-BE49-F238E27FC236}">
                <a16:creationId xmlns:a16="http://schemas.microsoft.com/office/drawing/2014/main" id="{72F7B25E-409B-04AB-292B-55B937ECB4E8}"/>
              </a:ext>
            </a:extLst>
          </p:cNvPr>
          <p:cNvSpPr>
            <a:spLocks noGrp="1"/>
          </p:cNvSpPr>
          <p:nvPr>
            <p:ph type="body" sz="quarter" idx="12"/>
          </p:nvPr>
        </p:nvSpPr>
        <p:spPr/>
        <p:txBody>
          <a:bodyPr/>
          <a:lstStyle/>
          <a:p>
            <a:r>
              <a:rPr lang="en-US" altLang="en-US" dirty="0">
                <a:solidFill>
                  <a:srgbClr val="FF0000"/>
                </a:solidFill>
              </a:rPr>
              <a:t>Derivation Trees</a:t>
            </a:r>
          </a:p>
        </p:txBody>
      </p:sp>
      <p:sp>
        <p:nvSpPr>
          <p:cNvPr id="4" name="Text Placeholder 3">
            <a:extLst>
              <a:ext uri="{FF2B5EF4-FFF2-40B4-BE49-F238E27FC236}">
                <a16:creationId xmlns:a16="http://schemas.microsoft.com/office/drawing/2014/main" id="{6B6297F1-7E59-BFDA-8935-EB21CB4F9E57}"/>
              </a:ext>
            </a:extLst>
          </p:cNvPr>
          <p:cNvSpPr>
            <a:spLocks noGrp="1"/>
          </p:cNvSpPr>
          <p:nvPr>
            <p:ph type="body" sz="quarter" idx="13"/>
          </p:nvPr>
        </p:nvSpPr>
        <p:spPr>
          <a:ln>
            <a:solidFill>
              <a:schemeClr val="bg1"/>
            </a:solidFill>
          </a:ln>
        </p:spPr>
        <p:txBody>
          <a:bodyPr/>
          <a:lstStyle/>
          <a:p>
            <a:endParaRPr lang="en-US" dirty="0"/>
          </a:p>
        </p:txBody>
      </p:sp>
      <p:sp>
        <p:nvSpPr>
          <p:cNvPr id="5" name="Text Box 3">
            <a:extLst>
              <a:ext uri="{FF2B5EF4-FFF2-40B4-BE49-F238E27FC236}">
                <a16:creationId xmlns:a16="http://schemas.microsoft.com/office/drawing/2014/main" id="{97D070AA-23E9-6A48-5E37-15E02B4C6D9F}"/>
              </a:ext>
            </a:extLst>
          </p:cNvPr>
          <p:cNvSpPr txBox="1">
            <a:spLocks noChangeArrowheads="1"/>
          </p:cNvSpPr>
          <p:nvPr/>
        </p:nvSpPr>
        <p:spPr bwMode="auto">
          <a:xfrm>
            <a:off x="7164388" y="4267200"/>
            <a:ext cx="1590675" cy="10064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Infinitely many others possible.</a:t>
            </a:r>
          </a:p>
        </p:txBody>
      </p:sp>
      <p:grpSp>
        <p:nvGrpSpPr>
          <p:cNvPr id="6" name="Group 4">
            <a:extLst>
              <a:ext uri="{FF2B5EF4-FFF2-40B4-BE49-F238E27FC236}">
                <a16:creationId xmlns:a16="http://schemas.microsoft.com/office/drawing/2014/main" id="{C2DA72B7-BBFD-5F5D-1346-D5A7C10F99A6}"/>
              </a:ext>
            </a:extLst>
          </p:cNvPr>
          <p:cNvGrpSpPr>
            <a:grpSpLocks/>
          </p:cNvGrpSpPr>
          <p:nvPr/>
        </p:nvGrpSpPr>
        <p:grpSpPr bwMode="auto">
          <a:xfrm>
            <a:off x="2886075" y="3352800"/>
            <a:ext cx="1574800" cy="2835275"/>
            <a:chOff x="1817" y="1872"/>
            <a:chExt cx="992" cy="1786"/>
          </a:xfrm>
        </p:grpSpPr>
        <p:sp>
          <p:nvSpPr>
            <p:cNvPr id="7" name="Text Box 5">
              <a:extLst>
                <a:ext uri="{FF2B5EF4-FFF2-40B4-BE49-F238E27FC236}">
                  <a16:creationId xmlns:a16="http://schemas.microsoft.com/office/drawing/2014/main" id="{9B25E814-379D-3BF7-4DC1-9DA97BA33AD5}"/>
                </a:ext>
              </a:extLst>
            </p:cNvPr>
            <p:cNvSpPr txBox="1">
              <a:spLocks noChangeArrowheads="1"/>
            </p:cNvSpPr>
            <p:nvPr/>
          </p:nvSpPr>
          <p:spPr bwMode="auto">
            <a:xfrm>
              <a:off x="2294"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8" name="Text Box 6">
              <a:extLst>
                <a:ext uri="{FF2B5EF4-FFF2-40B4-BE49-F238E27FC236}">
                  <a16:creationId xmlns:a16="http://schemas.microsoft.com/office/drawing/2014/main" id="{29A863D6-99C7-8C1F-4A82-3569CE919014}"/>
                </a:ext>
              </a:extLst>
            </p:cNvPr>
            <p:cNvSpPr txBox="1">
              <a:spLocks noChangeArrowheads="1"/>
            </p:cNvSpPr>
            <p:nvPr/>
          </p:nvSpPr>
          <p:spPr bwMode="auto">
            <a:xfrm>
              <a:off x="2010"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A</a:t>
              </a:r>
            </a:p>
          </p:txBody>
        </p:sp>
        <p:sp>
          <p:nvSpPr>
            <p:cNvPr id="9" name="Text Box 7">
              <a:extLst>
                <a:ext uri="{FF2B5EF4-FFF2-40B4-BE49-F238E27FC236}">
                  <a16:creationId xmlns:a16="http://schemas.microsoft.com/office/drawing/2014/main" id="{90D8EE98-1028-1B44-20F4-28A35313F9C6}"/>
                </a:ext>
              </a:extLst>
            </p:cNvPr>
            <p:cNvSpPr txBox="1">
              <a:spLocks noChangeArrowheads="1"/>
            </p:cNvSpPr>
            <p:nvPr/>
          </p:nvSpPr>
          <p:spPr bwMode="auto">
            <a:xfrm>
              <a:off x="2585"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10" name="Text Box 8">
              <a:extLst>
                <a:ext uri="{FF2B5EF4-FFF2-40B4-BE49-F238E27FC236}">
                  <a16:creationId xmlns:a16="http://schemas.microsoft.com/office/drawing/2014/main" id="{71FAA777-39C5-2508-8A52-70376045163C}"/>
                </a:ext>
              </a:extLst>
            </p:cNvPr>
            <p:cNvSpPr txBox="1">
              <a:spLocks noChangeArrowheads="1"/>
            </p:cNvSpPr>
            <p:nvPr/>
          </p:nvSpPr>
          <p:spPr bwMode="auto">
            <a:xfrm>
              <a:off x="2201"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1" name="Text Box 9">
              <a:extLst>
                <a:ext uri="{FF2B5EF4-FFF2-40B4-BE49-F238E27FC236}">
                  <a16:creationId xmlns:a16="http://schemas.microsoft.com/office/drawing/2014/main" id="{66E3785C-6B41-8A5B-7CD1-6778B37969F0}"/>
                </a:ext>
              </a:extLst>
            </p:cNvPr>
            <p:cNvSpPr txBox="1">
              <a:spLocks noChangeArrowheads="1"/>
            </p:cNvSpPr>
            <p:nvPr/>
          </p:nvSpPr>
          <p:spPr bwMode="auto">
            <a:xfrm>
              <a:off x="1817"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2" name="Text Box 10">
              <a:extLst>
                <a:ext uri="{FF2B5EF4-FFF2-40B4-BE49-F238E27FC236}">
                  <a16:creationId xmlns:a16="http://schemas.microsoft.com/office/drawing/2014/main" id="{3CC5DE4A-A683-F5BE-2EED-BCDFF257F15F}"/>
                </a:ext>
              </a:extLst>
            </p:cNvPr>
            <p:cNvSpPr txBox="1">
              <a:spLocks noChangeArrowheads="1"/>
            </p:cNvSpPr>
            <p:nvPr/>
          </p:nvSpPr>
          <p:spPr bwMode="auto">
            <a:xfrm>
              <a:off x="2592" y="2640"/>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b</a:t>
              </a:r>
            </a:p>
          </p:txBody>
        </p:sp>
        <p:sp>
          <p:nvSpPr>
            <p:cNvPr id="13" name="Text Box 11">
              <a:extLst>
                <a:ext uri="{FF2B5EF4-FFF2-40B4-BE49-F238E27FC236}">
                  <a16:creationId xmlns:a16="http://schemas.microsoft.com/office/drawing/2014/main" id="{4870CB61-D225-0F4E-94B2-725B081F13A9}"/>
                </a:ext>
              </a:extLst>
            </p:cNvPr>
            <p:cNvSpPr txBox="1">
              <a:spLocks noChangeArrowheads="1"/>
            </p:cNvSpPr>
            <p:nvPr/>
          </p:nvSpPr>
          <p:spPr bwMode="auto">
            <a:xfrm>
              <a:off x="1823"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14" name="Text Box 12">
              <a:extLst>
                <a:ext uri="{FF2B5EF4-FFF2-40B4-BE49-F238E27FC236}">
                  <a16:creationId xmlns:a16="http://schemas.microsoft.com/office/drawing/2014/main" id="{F1379354-4E7D-3ADC-9C11-F0D05DC2C570}"/>
                </a:ext>
              </a:extLst>
            </p:cNvPr>
            <p:cNvSpPr txBox="1">
              <a:spLocks noChangeArrowheads="1"/>
            </p:cNvSpPr>
            <p:nvPr/>
          </p:nvSpPr>
          <p:spPr bwMode="auto">
            <a:xfrm>
              <a:off x="2112" y="3408"/>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a</a:t>
              </a:r>
            </a:p>
          </p:txBody>
        </p:sp>
        <p:sp>
          <p:nvSpPr>
            <p:cNvPr id="15" name="Text Box 13">
              <a:extLst>
                <a:ext uri="{FF2B5EF4-FFF2-40B4-BE49-F238E27FC236}">
                  <a16:creationId xmlns:a16="http://schemas.microsoft.com/office/drawing/2014/main" id="{7B4B4801-8C41-0B9A-6DD4-5644A04D16B2}"/>
                </a:ext>
              </a:extLst>
            </p:cNvPr>
            <p:cNvSpPr txBox="1">
              <a:spLocks noChangeArrowheads="1"/>
            </p:cNvSpPr>
            <p:nvPr/>
          </p:nvSpPr>
          <p:spPr bwMode="auto">
            <a:xfrm>
              <a:off x="2304"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16" name="Line 14">
              <a:extLst>
                <a:ext uri="{FF2B5EF4-FFF2-40B4-BE49-F238E27FC236}">
                  <a16:creationId xmlns:a16="http://schemas.microsoft.com/office/drawing/2014/main" id="{EE614BD5-250F-5DD5-704B-40F3BE7603F2}"/>
                </a:ext>
              </a:extLst>
            </p:cNvPr>
            <p:cNvSpPr>
              <a:spLocks noChangeShapeType="1"/>
            </p:cNvSpPr>
            <p:nvPr/>
          </p:nvSpPr>
          <p:spPr bwMode="auto">
            <a:xfrm flipH="1">
              <a:off x="2112" y="2112"/>
              <a:ext cx="288"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a:extLst>
                <a:ext uri="{FF2B5EF4-FFF2-40B4-BE49-F238E27FC236}">
                  <a16:creationId xmlns:a16="http://schemas.microsoft.com/office/drawing/2014/main" id="{330F99B3-FE9C-CA8D-82C7-8D4361470093}"/>
                </a:ext>
              </a:extLst>
            </p:cNvPr>
            <p:cNvSpPr>
              <a:spLocks noChangeShapeType="1"/>
            </p:cNvSpPr>
            <p:nvPr/>
          </p:nvSpPr>
          <p:spPr bwMode="auto">
            <a:xfrm>
              <a:off x="2400" y="2112"/>
              <a:ext cx="288" cy="144"/>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8" name="Line 16">
              <a:extLst>
                <a:ext uri="{FF2B5EF4-FFF2-40B4-BE49-F238E27FC236}">
                  <a16:creationId xmlns:a16="http://schemas.microsoft.com/office/drawing/2014/main" id="{19350E2E-3D59-C115-24FC-0AA4209EAFE7}"/>
                </a:ext>
              </a:extLst>
            </p:cNvPr>
            <p:cNvSpPr>
              <a:spLocks noChangeShapeType="1"/>
            </p:cNvSpPr>
            <p:nvPr/>
          </p:nvSpPr>
          <p:spPr bwMode="auto">
            <a:xfrm flipH="1">
              <a:off x="1920" y="2496"/>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a:extLst>
                <a:ext uri="{FF2B5EF4-FFF2-40B4-BE49-F238E27FC236}">
                  <a16:creationId xmlns:a16="http://schemas.microsoft.com/office/drawing/2014/main" id="{C46E334B-7D67-DC42-3826-B15F6076EDE2}"/>
                </a:ext>
              </a:extLst>
            </p:cNvPr>
            <p:cNvSpPr>
              <a:spLocks noChangeShapeType="1"/>
            </p:cNvSpPr>
            <p:nvPr/>
          </p:nvSpPr>
          <p:spPr bwMode="auto">
            <a:xfrm>
              <a:off x="2112" y="2496"/>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BDE839FA-A3F9-0ACE-D34F-B4A2D2823007}"/>
                </a:ext>
              </a:extLst>
            </p:cNvPr>
            <p:cNvSpPr>
              <a:spLocks noChangeShapeType="1"/>
            </p:cNvSpPr>
            <p:nvPr/>
          </p:nvSpPr>
          <p:spPr bwMode="auto">
            <a:xfrm flipH="1">
              <a:off x="2688" y="2496"/>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980F7C2F-B5FA-6260-D346-A8A0A2D6C423}"/>
                </a:ext>
              </a:extLst>
            </p:cNvPr>
            <p:cNvSpPr>
              <a:spLocks noChangeShapeType="1"/>
            </p:cNvSpPr>
            <p:nvPr/>
          </p:nvSpPr>
          <p:spPr bwMode="auto">
            <a:xfrm flipH="1">
              <a:off x="1920"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3CFF5695-7C79-C84A-14C8-310E13A4B1F3}"/>
                </a:ext>
              </a:extLst>
            </p:cNvPr>
            <p:cNvSpPr>
              <a:spLocks noChangeShapeType="1"/>
            </p:cNvSpPr>
            <p:nvPr/>
          </p:nvSpPr>
          <p:spPr bwMode="auto">
            <a:xfrm flipH="1">
              <a:off x="2208" y="3264"/>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a:extLst>
                <a:ext uri="{FF2B5EF4-FFF2-40B4-BE49-F238E27FC236}">
                  <a16:creationId xmlns:a16="http://schemas.microsoft.com/office/drawing/2014/main" id="{B5120EE5-B408-7612-6313-B2F5E38E2CDB}"/>
                </a:ext>
              </a:extLst>
            </p:cNvPr>
            <p:cNvSpPr txBox="1">
              <a:spLocks noChangeArrowheads="1"/>
            </p:cNvSpPr>
            <p:nvPr/>
          </p:nvSpPr>
          <p:spPr bwMode="auto">
            <a:xfrm>
              <a:off x="2104"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24" name="Line 22">
              <a:extLst>
                <a:ext uri="{FF2B5EF4-FFF2-40B4-BE49-F238E27FC236}">
                  <a16:creationId xmlns:a16="http://schemas.microsoft.com/office/drawing/2014/main" id="{5B494BF5-A7C1-7B20-C2B1-2492BA0D7185}"/>
                </a:ext>
              </a:extLst>
            </p:cNvPr>
            <p:cNvSpPr>
              <a:spLocks noChangeShapeType="1"/>
            </p:cNvSpPr>
            <p:nvPr/>
          </p:nvSpPr>
          <p:spPr bwMode="auto">
            <a:xfrm>
              <a:off x="2304"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F9D8994-8CF4-12FD-BBE4-01CA02EAB015}"/>
                </a:ext>
              </a:extLst>
            </p:cNvPr>
            <p:cNvSpPr>
              <a:spLocks noChangeShapeType="1"/>
            </p:cNvSpPr>
            <p:nvPr/>
          </p:nvSpPr>
          <p:spPr bwMode="auto">
            <a:xfrm flipH="1">
              <a:off x="2208"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4">
            <a:extLst>
              <a:ext uri="{FF2B5EF4-FFF2-40B4-BE49-F238E27FC236}">
                <a16:creationId xmlns:a16="http://schemas.microsoft.com/office/drawing/2014/main" id="{E469DA0C-0A62-AA4D-73F9-123D3762236D}"/>
              </a:ext>
            </a:extLst>
          </p:cNvPr>
          <p:cNvGrpSpPr>
            <a:grpSpLocks/>
          </p:cNvGrpSpPr>
          <p:nvPr/>
        </p:nvGrpSpPr>
        <p:grpSpPr bwMode="auto">
          <a:xfrm>
            <a:off x="5172075" y="3124200"/>
            <a:ext cx="1727200" cy="3444875"/>
            <a:chOff x="3257" y="1872"/>
            <a:chExt cx="1088" cy="2170"/>
          </a:xfrm>
        </p:grpSpPr>
        <p:sp>
          <p:nvSpPr>
            <p:cNvPr id="27" name="Text Box 25">
              <a:extLst>
                <a:ext uri="{FF2B5EF4-FFF2-40B4-BE49-F238E27FC236}">
                  <a16:creationId xmlns:a16="http://schemas.microsoft.com/office/drawing/2014/main" id="{E1D23849-5768-7D51-96BB-47349741CA27}"/>
                </a:ext>
              </a:extLst>
            </p:cNvPr>
            <p:cNvSpPr txBox="1">
              <a:spLocks noChangeArrowheads="1"/>
            </p:cNvSpPr>
            <p:nvPr/>
          </p:nvSpPr>
          <p:spPr bwMode="auto">
            <a:xfrm>
              <a:off x="3638"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28" name="Line 26">
              <a:extLst>
                <a:ext uri="{FF2B5EF4-FFF2-40B4-BE49-F238E27FC236}">
                  <a16:creationId xmlns:a16="http://schemas.microsoft.com/office/drawing/2014/main" id="{78729E67-86D3-4496-033D-04018FFDB660}"/>
                </a:ext>
              </a:extLst>
            </p:cNvPr>
            <p:cNvSpPr>
              <a:spLocks noChangeShapeType="1"/>
            </p:cNvSpPr>
            <p:nvPr/>
          </p:nvSpPr>
          <p:spPr bwMode="auto">
            <a:xfrm flipH="1">
              <a:off x="3744" y="2112"/>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7">
              <a:extLst>
                <a:ext uri="{FF2B5EF4-FFF2-40B4-BE49-F238E27FC236}">
                  <a16:creationId xmlns:a16="http://schemas.microsoft.com/office/drawing/2014/main" id="{9799A430-2F0F-D143-4718-679DDAC22859}"/>
                </a:ext>
              </a:extLst>
            </p:cNvPr>
            <p:cNvSpPr txBox="1">
              <a:spLocks noChangeArrowheads="1"/>
            </p:cNvSpPr>
            <p:nvPr/>
          </p:nvSpPr>
          <p:spPr bwMode="auto">
            <a:xfrm>
              <a:off x="3642"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0" name="Line 28">
              <a:extLst>
                <a:ext uri="{FF2B5EF4-FFF2-40B4-BE49-F238E27FC236}">
                  <a16:creationId xmlns:a16="http://schemas.microsoft.com/office/drawing/2014/main" id="{27FD2DB6-AEA8-9C86-DF8E-B607CBD1216A}"/>
                </a:ext>
              </a:extLst>
            </p:cNvPr>
            <p:cNvSpPr>
              <a:spLocks noChangeShapeType="1"/>
            </p:cNvSpPr>
            <p:nvPr/>
          </p:nvSpPr>
          <p:spPr bwMode="auto">
            <a:xfrm flipH="1">
              <a:off x="3456" y="2496"/>
              <a:ext cx="288"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a:extLst>
                <a:ext uri="{FF2B5EF4-FFF2-40B4-BE49-F238E27FC236}">
                  <a16:creationId xmlns:a16="http://schemas.microsoft.com/office/drawing/2014/main" id="{3D47AFC4-71BD-D3A0-582C-799971B36FD8}"/>
                </a:ext>
              </a:extLst>
            </p:cNvPr>
            <p:cNvSpPr>
              <a:spLocks noChangeShapeType="1"/>
            </p:cNvSpPr>
            <p:nvPr/>
          </p:nvSpPr>
          <p:spPr bwMode="auto">
            <a:xfrm>
              <a:off x="3744" y="2496"/>
              <a:ext cx="288"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0">
              <a:extLst>
                <a:ext uri="{FF2B5EF4-FFF2-40B4-BE49-F238E27FC236}">
                  <a16:creationId xmlns:a16="http://schemas.microsoft.com/office/drawing/2014/main" id="{7BFFB143-DDAD-1E0D-1C85-142B4EE40E6B}"/>
                </a:ext>
              </a:extLst>
            </p:cNvPr>
            <p:cNvSpPr txBox="1">
              <a:spLocks noChangeArrowheads="1"/>
            </p:cNvSpPr>
            <p:nvPr/>
          </p:nvSpPr>
          <p:spPr bwMode="auto">
            <a:xfrm>
              <a:off x="3354"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3" name="Text Box 31">
              <a:extLst>
                <a:ext uri="{FF2B5EF4-FFF2-40B4-BE49-F238E27FC236}">
                  <a16:creationId xmlns:a16="http://schemas.microsoft.com/office/drawing/2014/main" id="{325EC3F4-60A2-C728-79FF-73874DAB1EB8}"/>
                </a:ext>
              </a:extLst>
            </p:cNvPr>
            <p:cNvSpPr txBox="1">
              <a:spLocks noChangeArrowheads="1"/>
            </p:cNvSpPr>
            <p:nvPr/>
          </p:nvSpPr>
          <p:spPr bwMode="auto">
            <a:xfrm>
              <a:off x="3930"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A</a:t>
              </a:r>
            </a:p>
          </p:txBody>
        </p:sp>
        <p:sp>
          <p:nvSpPr>
            <p:cNvPr id="34" name="Line 32">
              <a:extLst>
                <a:ext uri="{FF2B5EF4-FFF2-40B4-BE49-F238E27FC236}">
                  <a16:creationId xmlns:a16="http://schemas.microsoft.com/office/drawing/2014/main" id="{BE1D20FD-5BF4-A976-9011-7ACAC213BD78}"/>
                </a:ext>
              </a:extLst>
            </p:cNvPr>
            <p:cNvSpPr>
              <a:spLocks noChangeShapeType="1"/>
            </p:cNvSpPr>
            <p:nvPr/>
          </p:nvSpPr>
          <p:spPr bwMode="auto">
            <a:xfrm flipH="1">
              <a:off x="3840" y="2880"/>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a:extLst>
                <a:ext uri="{FF2B5EF4-FFF2-40B4-BE49-F238E27FC236}">
                  <a16:creationId xmlns:a16="http://schemas.microsoft.com/office/drawing/2014/main" id="{23918D2E-5BE7-A4DD-9485-B622A0213328}"/>
                </a:ext>
              </a:extLst>
            </p:cNvPr>
            <p:cNvSpPr>
              <a:spLocks noChangeShapeType="1"/>
            </p:cNvSpPr>
            <p:nvPr/>
          </p:nvSpPr>
          <p:spPr bwMode="auto">
            <a:xfrm>
              <a:off x="4032" y="2880"/>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4">
              <a:extLst>
                <a:ext uri="{FF2B5EF4-FFF2-40B4-BE49-F238E27FC236}">
                  <a16:creationId xmlns:a16="http://schemas.microsoft.com/office/drawing/2014/main" id="{00BD0942-5802-0665-233D-B885855668F3}"/>
                </a:ext>
              </a:extLst>
            </p:cNvPr>
            <p:cNvSpPr txBox="1">
              <a:spLocks noChangeArrowheads="1"/>
            </p:cNvSpPr>
            <p:nvPr/>
          </p:nvSpPr>
          <p:spPr bwMode="auto">
            <a:xfrm>
              <a:off x="3449"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7" name="Text Box 35">
              <a:extLst>
                <a:ext uri="{FF2B5EF4-FFF2-40B4-BE49-F238E27FC236}">
                  <a16:creationId xmlns:a16="http://schemas.microsoft.com/office/drawing/2014/main" id="{C55BAEEC-09B8-B0DF-E3C8-DA4167803B0E}"/>
                </a:ext>
              </a:extLst>
            </p:cNvPr>
            <p:cNvSpPr txBox="1">
              <a:spLocks noChangeArrowheads="1"/>
            </p:cNvSpPr>
            <p:nvPr/>
          </p:nvSpPr>
          <p:spPr bwMode="auto">
            <a:xfrm>
              <a:off x="3257"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8" name="Text Box 36">
              <a:extLst>
                <a:ext uri="{FF2B5EF4-FFF2-40B4-BE49-F238E27FC236}">
                  <a16:creationId xmlns:a16="http://schemas.microsoft.com/office/drawing/2014/main" id="{FC750BDC-FC53-42C0-EE38-344B982CB7CD}"/>
                </a:ext>
              </a:extLst>
            </p:cNvPr>
            <p:cNvSpPr txBox="1">
              <a:spLocks noChangeArrowheads="1"/>
            </p:cNvSpPr>
            <p:nvPr/>
          </p:nvSpPr>
          <p:spPr bwMode="auto">
            <a:xfrm>
              <a:off x="4128"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b</a:t>
              </a:r>
            </a:p>
          </p:txBody>
        </p:sp>
        <p:sp>
          <p:nvSpPr>
            <p:cNvPr id="39" name="Text Box 37">
              <a:extLst>
                <a:ext uri="{FF2B5EF4-FFF2-40B4-BE49-F238E27FC236}">
                  <a16:creationId xmlns:a16="http://schemas.microsoft.com/office/drawing/2014/main" id="{9085F452-8B1E-D204-D7B4-DCD797FE0D50}"/>
                </a:ext>
              </a:extLst>
            </p:cNvPr>
            <p:cNvSpPr txBox="1">
              <a:spLocks noChangeArrowheads="1"/>
            </p:cNvSpPr>
            <p:nvPr/>
          </p:nvSpPr>
          <p:spPr bwMode="auto">
            <a:xfrm>
              <a:off x="3736"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40" name="Text Box 38">
              <a:extLst>
                <a:ext uri="{FF2B5EF4-FFF2-40B4-BE49-F238E27FC236}">
                  <a16:creationId xmlns:a16="http://schemas.microsoft.com/office/drawing/2014/main" id="{9909F714-1BA8-57E5-492B-89A816F3B531}"/>
                </a:ext>
              </a:extLst>
            </p:cNvPr>
            <p:cNvSpPr txBox="1">
              <a:spLocks noChangeArrowheads="1"/>
            </p:cNvSpPr>
            <p:nvPr/>
          </p:nvSpPr>
          <p:spPr bwMode="auto">
            <a:xfrm>
              <a:off x="3263" y="3408"/>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a</a:t>
              </a:r>
            </a:p>
          </p:txBody>
        </p:sp>
        <p:sp>
          <p:nvSpPr>
            <p:cNvPr id="41" name="Line 39">
              <a:extLst>
                <a:ext uri="{FF2B5EF4-FFF2-40B4-BE49-F238E27FC236}">
                  <a16:creationId xmlns:a16="http://schemas.microsoft.com/office/drawing/2014/main" id="{FF5EAEA0-1338-A1D7-4258-F36F3C37D751}"/>
                </a:ext>
              </a:extLst>
            </p:cNvPr>
            <p:cNvSpPr>
              <a:spLocks noChangeShapeType="1"/>
            </p:cNvSpPr>
            <p:nvPr/>
          </p:nvSpPr>
          <p:spPr bwMode="auto">
            <a:xfrm flipH="1">
              <a:off x="3360" y="3264"/>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40">
              <a:extLst>
                <a:ext uri="{FF2B5EF4-FFF2-40B4-BE49-F238E27FC236}">
                  <a16:creationId xmlns:a16="http://schemas.microsoft.com/office/drawing/2014/main" id="{23A6BF78-A6B7-3D67-C568-FE08A1C4BE81}"/>
                </a:ext>
              </a:extLst>
            </p:cNvPr>
            <p:cNvSpPr txBox="1">
              <a:spLocks noChangeArrowheads="1"/>
            </p:cNvSpPr>
            <p:nvPr/>
          </p:nvSpPr>
          <p:spPr bwMode="auto">
            <a:xfrm>
              <a:off x="3467" y="3409"/>
              <a:ext cx="186"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latin typeface="Symbol" panose="05050102010706020507" pitchFamily="18" charset="2"/>
                </a:rPr>
                <a:t>e</a:t>
              </a:r>
            </a:p>
          </p:txBody>
        </p:sp>
        <p:sp>
          <p:nvSpPr>
            <p:cNvPr id="43" name="Line 41">
              <a:extLst>
                <a:ext uri="{FF2B5EF4-FFF2-40B4-BE49-F238E27FC236}">
                  <a16:creationId xmlns:a16="http://schemas.microsoft.com/office/drawing/2014/main" id="{0346B612-E0D9-5D60-A172-EF437DE2C863}"/>
                </a:ext>
              </a:extLst>
            </p:cNvPr>
            <p:cNvSpPr>
              <a:spLocks noChangeShapeType="1"/>
            </p:cNvSpPr>
            <p:nvPr/>
          </p:nvSpPr>
          <p:spPr bwMode="auto">
            <a:xfrm flipH="1">
              <a:off x="3552" y="3264"/>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42">
              <a:extLst>
                <a:ext uri="{FF2B5EF4-FFF2-40B4-BE49-F238E27FC236}">
                  <a16:creationId xmlns:a16="http://schemas.microsoft.com/office/drawing/2014/main" id="{67F96200-AA31-257A-4CCD-FE61EF20AB36}"/>
                </a:ext>
              </a:extLst>
            </p:cNvPr>
            <p:cNvSpPr txBox="1">
              <a:spLocks noChangeArrowheads="1"/>
            </p:cNvSpPr>
            <p:nvPr/>
          </p:nvSpPr>
          <p:spPr bwMode="auto">
            <a:xfrm>
              <a:off x="3648" y="3792"/>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45" name="Text Box 43">
              <a:extLst>
                <a:ext uri="{FF2B5EF4-FFF2-40B4-BE49-F238E27FC236}">
                  <a16:creationId xmlns:a16="http://schemas.microsoft.com/office/drawing/2014/main" id="{EA6243B1-C449-FC2A-FBC4-D317606CA6F5}"/>
                </a:ext>
              </a:extLst>
            </p:cNvPr>
            <p:cNvSpPr txBox="1">
              <a:spLocks noChangeArrowheads="1"/>
            </p:cNvSpPr>
            <p:nvPr/>
          </p:nvSpPr>
          <p:spPr bwMode="auto">
            <a:xfrm>
              <a:off x="3840" y="3408"/>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46" name="Line 44">
              <a:extLst>
                <a:ext uri="{FF2B5EF4-FFF2-40B4-BE49-F238E27FC236}">
                  <a16:creationId xmlns:a16="http://schemas.microsoft.com/office/drawing/2014/main" id="{95321CDD-7F5B-A6AE-226A-7288B6155F3F}"/>
                </a:ext>
              </a:extLst>
            </p:cNvPr>
            <p:cNvSpPr>
              <a:spLocks noChangeShapeType="1"/>
            </p:cNvSpPr>
            <p:nvPr/>
          </p:nvSpPr>
          <p:spPr bwMode="auto">
            <a:xfrm flipH="1">
              <a:off x="3744" y="3648"/>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45">
              <a:extLst>
                <a:ext uri="{FF2B5EF4-FFF2-40B4-BE49-F238E27FC236}">
                  <a16:creationId xmlns:a16="http://schemas.microsoft.com/office/drawing/2014/main" id="{B4BF1A09-FCF1-9F72-592B-155AB77A3B68}"/>
                </a:ext>
              </a:extLst>
            </p:cNvPr>
            <p:cNvSpPr txBox="1">
              <a:spLocks noChangeArrowheads="1"/>
            </p:cNvSpPr>
            <p:nvPr/>
          </p:nvSpPr>
          <p:spPr bwMode="auto">
            <a:xfrm>
              <a:off x="3640" y="3408"/>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48" name="Line 46">
              <a:extLst>
                <a:ext uri="{FF2B5EF4-FFF2-40B4-BE49-F238E27FC236}">
                  <a16:creationId xmlns:a16="http://schemas.microsoft.com/office/drawing/2014/main" id="{A8FD86BD-866F-59B3-CE17-33C742F9A863}"/>
                </a:ext>
              </a:extLst>
            </p:cNvPr>
            <p:cNvSpPr>
              <a:spLocks noChangeShapeType="1"/>
            </p:cNvSpPr>
            <p:nvPr/>
          </p:nvSpPr>
          <p:spPr bwMode="auto">
            <a:xfrm>
              <a:off x="3840" y="3264"/>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7">
              <a:extLst>
                <a:ext uri="{FF2B5EF4-FFF2-40B4-BE49-F238E27FC236}">
                  <a16:creationId xmlns:a16="http://schemas.microsoft.com/office/drawing/2014/main" id="{C6E5BB80-7C99-B720-4043-853A1F129741}"/>
                </a:ext>
              </a:extLst>
            </p:cNvPr>
            <p:cNvSpPr>
              <a:spLocks noChangeShapeType="1"/>
            </p:cNvSpPr>
            <p:nvPr/>
          </p:nvSpPr>
          <p:spPr bwMode="auto">
            <a:xfrm flipH="1">
              <a:off x="3744" y="3264"/>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8">
              <a:extLst>
                <a:ext uri="{FF2B5EF4-FFF2-40B4-BE49-F238E27FC236}">
                  <a16:creationId xmlns:a16="http://schemas.microsoft.com/office/drawing/2014/main" id="{B406E705-876A-7C48-A51E-DE2EB634F045}"/>
                </a:ext>
              </a:extLst>
            </p:cNvPr>
            <p:cNvSpPr>
              <a:spLocks noChangeShapeType="1"/>
            </p:cNvSpPr>
            <p:nvPr/>
          </p:nvSpPr>
          <p:spPr bwMode="auto">
            <a:xfrm>
              <a:off x="3456"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9">
              <a:extLst>
                <a:ext uri="{FF2B5EF4-FFF2-40B4-BE49-F238E27FC236}">
                  <a16:creationId xmlns:a16="http://schemas.microsoft.com/office/drawing/2014/main" id="{D756D383-0B4C-7E72-CD81-95941B9A40BE}"/>
                </a:ext>
              </a:extLst>
            </p:cNvPr>
            <p:cNvSpPr>
              <a:spLocks noChangeShapeType="1"/>
            </p:cNvSpPr>
            <p:nvPr/>
          </p:nvSpPr>
          <p:spPr bwMode="auto">
            <a:xfrm flipH="1">
              <a:off x="3360"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50">
            <a:extLst>
              <a:ext uri="{FF2B5EF4-FFF2-40B4-BE49-F238E27FC236}">
                <a16:creationId xmlns:a16="http://schemas.microsoft.com/office/drawing/2014/main" id="{8BD3D70B-DDD1-7A1C-52C1-EBDCE0F8EB25}"/>
              </a:ext>
            </a:extLst>
          </p:cNvPr>
          <p:cNvGrpSpPr>
            <a:grpSpLocks/>
          </p:cNvGrpSpPr>
          <p:nvPr/>
        </p:nvGrpSpPr>
        <p:grpSpPr bwMode="auto">
          <a:xfrm>
            <a:off x="906463" y="3352800"/>
            <a:ext cx="1268412" cy="2225675"/>
            <a:chOff x="570" y="1872"/>
            <a:chExt cx="799" cy="1402"/>
          </a:xfrm>
        </p:grpSpPr>
        <p:sp>
          <p:nvSpPr>
            <p:cNvPr id="53" name="Text Box 51">
              <a:extLst>
                <a:ext uri="{FF2B5EF4-FFF2-40B4-BE49-F238E27FC236}">
                  <a16:creationId xmlns:a16="http://schemas.microsoft.com/office/drawing/2014/main" id="{49CEE61B-03FC-B2A4-4772-752E3390B260}"/>
                </a:ext>
              </a:extLst>
            </p:cNvPr>
            <p:cNvSpPr txBox="1">
              <a:spLocks noChangeArrowheads="1"/>
            </p:cNvSpPr>
            <p:nvPr/>
          </p:nvSpPr>
          <p:spPr bwMode="auto">
            <a:xfrm>
              <a:off x="854"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54" name="Text Box 52">
              <a:extLst>
                <a:ext uri="{FF2B5EF4-FFF2-40B4-BE49-F238E27FC236}">
                  <a16:creationId xmlns:a16="http://schemas.microsoft.com/office/drawing/2014/main" id="{6E03227F-4EFA-4F9B-EF7B-EF771DB30314}"/>
                </a:ext>
              </a:extLst>
            </p:cNvPr>
            <p:cNvSpPr txBox="1">
              <a:spLocks noChangeArrowheads="1"/>
            </p:cNvSpPr>
            <p:nvPr/>
          </p:nvSpPr>
          <p:spPr bwMode="auto">
            <a:xfrm>
              <a:off x="666"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55" name="Text Box 53">
              <a:extLst>
                <a:ext uri="{FF2B5EF4-FFF2-40B4-BE49-F238E27FC236}">
                  <a16:creationId xmlns:a16="http://schemas.microsoft.com/office/drawing/2014/main" id="{76A06855-53CC-2A29-97FB-0C0375AC471E}"/>
                </a:ext>
              </a:extLst>
            </p:cNvPr>
            <p:cNvSpPr txBox="1">
              <a:spLocks noChangeArrowheads="1"/>
            </p:cNvSpPr>
            <p:nvPr/>
          </p:nvSpPr>
          <p:spPr bwMode="auto">
            <a:xfrm>
              <a:off x="1049"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56" name="Text Box 54">
              <a:extLst>
                <a:ext uri="{FF2B5EF4-FFF2-40B4-BE49-F238E27FC236}">
                  <a16:creationId xmlns:a16="http://schemas.microsoft.com/office/drawing/2014/main" id="{176B7775-781D-2C87-F3CF-38BF58D0DC6C}"/>
                </a:ext>
              </a:extLst>
            </p:cNvPr>
            <p:cNvSpPr txBox="1">
              <a:spLocks noChangeArrowheads="1"/>
            </p:cNvSpPr>
            <p:nvPr/>
          </p:nvSpPr>
          <p:spPr bwMode="auto">
            <a:xfrm>
              <a:off x="762"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A</a:t>
              </a:r>
            </a:p>
          </p:txBody>
        </p:sp>
        <p:sp>
          <p:nvSpPr>
            <p:cNvPr id="57" name="Text Box 55">
              <a:extLst>
                <a:ext uri="{FF2B5EF4-FFF2-40B4-BE49-F238E27FC236}">
                  <a16:creationId xmlns:a16="http://schemas.microsoft.com/office/drawing/2014/main" id="{B1F435D9-4148-036E-9A35-67E3EAE664FC}"/>
                </a:ext>
              </a:extLst>
            </p:cNvPr>
            <p:cNvSpPr txBox="1">
              <a:spLocks noChangeArrowheads="1"/>
            </p:cNvSpPr>
            <p:nvPr/>
          </p:nvSpPr>
          <p:spPr bwMode="auto">
            <a:xfrm>
              <a:off x="570"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58" name="Text Box 56">
              <a:extLst>
                <a:ext uri="{FF2B5EF4-FFF2-40B4-BE49-F238E27FC236}">
                  <a16:creationId xmlns:a16="http://schemas.microsoft.com/office/drawing/2014/main" id="{D3D5D0E0-3453-CCC7-55DD-BA82BC87453E}"/>
                </a:ext>
              </a:extLst>
            </p:cNvPr>
            <p:cNvSpPr txBox="1">
              <a:spLocks noChangeArrowheads="1"/>
            </p:cNvSpPr>
            <p:nvPr/>
          </p:nvSpPr>
          <p:spPr bwMode="auto">
            <a:xfrm>
              <a:off x="1145"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B</a:t>
              </a:r>
            </a:p>
          </p:txBody>
        </p:sp>
        <p:sp>
          <p:nvSpPr>
            <p:cNvPr id="59" name="Text Box 57">
              <a:extLst>
                <a:ext uri="{FF2B5EF4-FFF2-40B4-BE49-F238E27FC236}">
                  <a16:creationId xmlns:a16="http://schemas.microsoft.com/office/drawing/2014/main" id="{CD302020-20D2-F6B0-8C1F-98629473D598}"/>
                </a:ext>
              </a:extLst>
            </p:cNvPr>
            <p:cNvSpPr txBox="1">
              <a:spLocks noChangeArrowheads="1"/>
            </p:cNvSpPr>
            <p:nvPr/>
          </p:nvSpPr>
          <p:spPr bwMode="auto">
            <a:xfrm>
              <a:off x="961" y="2640"/>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60" name="Text Box 58">
              <a:extLst>
                <a:ext uri="{FF2B5EF4-FFF2-40B4-BE49-F238E27FC236}">
                  <a16:creationId xmlns:a16="http://schemas.microsoft.com/office/drawing/2014/main" id="{34756633-0B84-BB37-AF3F-6525CF0A178D}"/>
                </a:ext>
              </a:extLst>
            </p:cNvPr>
            <p:cNvSpPr txBox="1">
              <a:spLocks noChangeArrowheads="1"/>
            </p:cNvSpPr>
            <p:nvPr/>
          </p:nvSpPr>
          <p:spPr bwMode="auto">
            <a:xfrm>
              <a:off x="575"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61" name="Text Box 59">
              <a:extLst>
                <a:ext uri="{FF2B5EF4-FFF2-40B4-BE49-F238E27FC236}">
                  <a16:creationId xmlns:a16="http://schemas.microsoft.com/office/drawing/2014/main" id="{41567A8E-A0FA-371C-FADD-71322D042638}"/>
                </a:ext>
              </a:extLst>
            </p:cNvPr>
            <p:cNvSpPr txBox="1">
              <a:spLocks noChangeArrowheads="1"/>
            </p:cNvSpPr>
            <p:nvPr/>
          </p:nvSpPr>
          <p:spPr bwMode="auto">
            <a:xfrm>
              <a:off x="767"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62" name="Text Box 60">
              <a:extLst>
                <a:ext uri="{FF2B5EF4-FFF2-40B4-BE49-F238E27FC236}">
                  <a16:creationId xmlns:a16="http://schemas.microsoft.com/office/drawing/2014/main" id="{2D3D8AA9-7320-0A33-0D67-9F8FEE32DD6B}"/>
                </a:ext>
              </a:extLst>
            </p:cNvPr>
            <p:cNvSpPr txBox="1">
              <a:spLocks noChangeArrowheads="1"/>
            </p:cNvSpPr>
            <p:nvPr/>
          </p:nvSpPr>
          <p:spPr bwMode="auto">
            <a:xfrm>
              <a:off x="1152"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63" name="Line 61">
              <a:extLst>
                <a:ext uri="{FF2B5EF4-FFF2-40B4-BE49-F238E27FC236}">
                  <a16:creationId xmlns:a16="http://schemas.microsoft.com/office/drawing/2014/main" id="{B8333ADE-5F3D-50F2-9DCB-5EE96E84E974}"/>
                </a:ext>
              </a:extLst>
            </p:cNvPr>
            <p:cNvSpPr>
              <a:spLocks noChangeShapeType="1"/>
            </p:cNvSpPr>
            <p:nvPr/>
          </p:nvSpPr>
          <p:spPr bwMode="auto">
            <a:xfrm flipH="1">
              <a:off x="672"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2">
              <a:extLst>
                <a:ext uri="{FF2B5EF4-FFF2-40B4-BE49-F238E27FC236}">
                  <a16:creationId xmlns:a16="http://schemas.microsoft.com/office/drawing/2014/main" id="{33438978-6EC2-4C19-AF64-20B658C6DA32}"/>
                </a:ext>
              </a:extLst>
            </p:cNvPr>
            <p:cNvSpPr>
              <a:spLocks noChangeShapeType="1"/>
            </p:cNvSpPr>
            <p:nvPr/>
          </p:nvSpPr>
          <p:spPr bwMode="auto">
            <a:xfrm flipH="1">
              <a:off x="864" y="2880"/>
              <a:ext cx="0" cy="144"/>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65" name="Line 63">
              <a:extLst>
                <a:ext uri="{FF2B5EF4-FFF2-40B4-BE49-F238E27FC236}">
                  <a16:creationId xmlns:a16="http://schemas.microsoft.com/office/drawing/2014/main" id="{77A88835-4065-6D8B-60AC-6838B4FC0875}"/>
                </a:ext>
              </a:extLst>
            </p:cNvPr>
            <p:cNvSpPr>
              <a:spLocks noChangeShapeType="1"/>
            </p:cNvSpPr>
            <p:nvPr/>
          </p:nvSpPr>
          <p:spPr bwMode="auto">
            <a:xfrm flipH="1">
              <a:off x="1248"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4">
              <a:extLst>
                <a:ext uri="{FF2B5EF4-FFF2-40B4-BE49-F238E27FC236}">
                  <a16:creationId xmlns:a16="http://schemas.microsoft.com/office/drawing/2014/main" id="{FC2D159E-DDF5-2952-ABD5-2D7AD60EC267}"/>
                </a:ext>
              </a:extLst>
            </p:cNvPr>
            <p:cNvSpPr>
              <a:spLocks noChangeShapeType="1"/>
            </p:cNvSpPr>
            <p:nvPr/>
          </p:nvSpPr>
          <p:spPr bwMode="auto">
            <a:xfrm>
              <a:off x="768"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65">
              <a:extLst>
                <a:ext uri="{FF2B5EF4-FFF2-40B4-BE49-F238E27FC236}">
                  <a16:creationId xmlns:a16="http://schemas.microsoft.com/office/drawing/2014/main" id="{A200C0D3-3BAC-D667-BE99-3FECAA49D4B2}"/>
                </a:ext>
              </a:extLst>
            </p:cNvPr>
            <p:cNvSpPr>
              <a:spLocks noChangeShapeType="1"/>
            </p:cNvSpPr>
            <p:nvPr/>
          </p:nvSpPr>
          <p:spPr bwMode="auto">
            <a:xfrm flipH="1">
              <a:off x="67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66">
              <a:extLst>
                <a:ext uri="{FF2B5EF4-FFF2-40B4-BE49-F238E27FC236}">
                  <a16:creationId xmlns:a16="http://schemas.microsoft.com/office/drawing/2014/main" id="{BE22EF6E-89ED-F396-39D5-25F810632DB6}"/>
                </a:ext>
              </a:extLst>
            </p:cNvPr>
            <p:cNvSpPr>
              <a:spLocks noChangeShapeType="1"/>
            </p:cNvSpPr>
            <p:nvPr/>
          </p:nvSpPr>
          <p:spPr bwMode="auto">
            <a:xfrm>
              <a:off x="115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67">
              <a:extLst>
                <a:ext uri="{FF2B5EF4-FFF2-40B4-BE49-F238E27FC236}">
                  <a16:creationId xmlns:a16="http://schemas.microsoft.com/office/drawing/2014/main" id="{0A1B9050-5944-B87A-E097-DAFBAD29EFF5}"/>
                </a:ext>
              </a:extLst>
            </p:cNvPr>
            <p:cNvSpPr>
              <a:spLocks noChangeShapeType="1"/>
            </p:cNvSpPr>
            <p:nvPr/>
          </p:nvSpPr>
          <p:spPr bwMode="auto">
            <a:xfrm flipH="1">
              <a:off x="1056"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68">
              <a:extLst>
                <a:ext uri="{FF2B5EF4-FFF2-40B4-BE49-F238E27FC236}">
                  <a16:creationId xmlns:a16="http://schemas.microsoft.com/office/drawing/2014/main" id="{D729228C-5D28-CA7E-C8CE-CE0C2358DFC5}"/>
                </a:ext>
              </a:extLst>
            </p:cNvPr>
            <p:cNvSpPr>
              <a:spLocks noChangeShapeType="1"/>
            </p:cNvSpPr>
            <p:nvPr/>
          </p:nvSpPr>
          <p:spPr bwMode="auto">
            <a:xfrm flipH="1">
              <a:off x="768"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69">
              <a:extLst>
                <a:ext uri="{FF2B5EF4-FFF2-40B4-BE49-F238E27FC236}">
                  <a16:creationId xmlns:a16="http://schemas.microsoft.com/office/drawing/2014/main" id="{4855FBCE-ED3E-7324-854A-B459FD354AC7}"/>
                </a:ext>
              </a:extLst>
            </p:cNvPr>
            <p:cNvSpPr>
              <a:spLocks noChangeShapeType="1"/>
            </p:cNvSpPr>
            <p:nvPr/>
          </p:nvSpPr>
          <p:spPr bwMode="auto">
            <a:xfrm>
              <a:off x="960"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 name="Group 70">
            <a:extLst>
              <a:ext uri="{FF2B5EF4-FFF2-40B4-BE49-F238E27FC236}">
                <a16:creationId xmlns:a16="http://schemas.microsoft.com/office/drawing/2014/main" id="{10C0B07F-99BD-59FD-5EB2-24611C9759B3}"/>
              </a:ext>
            </a:extLst>
          </p:cNvPr>
          <p:cNvGrpSpPr>
            <a:grpSpLocks/>
          </p:cNvGrpSpPr>
          <p:nvPr/>
        </p:nvGrpSpPr>
        <p:grpSpPr bwMode="auto">
          <a:xfrm>
            <a:off x="381000" y="1325880"/>
            <a:ext cx="8458200" cy="1828800"/>
            <a:chOff x="240" y="960"/>
            <a:chExt cx="5328" cy="1152"/>
          </a:xfrm>
        </p:grpSpPr>
        <p:sp>
          <p:nvSpPr>
            <p:cNvPr id="73" name="Text Box 71">
              <a:extLst>
                <a:ext uri="{FF2B5EF4-FFF2-40B4-BE49-F238E27FC236}">
                  <a16:creationId xmlns:a16="http://schemas.microsoft.com/office/drawing/2014/main" id="{79D04681-A7C2-F7C5-9137-4F8DD318C7D8}"/>
                </a:ext>
              </a:extLst>
            </p:cNvPr>
            <p:cNvSpPr txBox="1">
              <a:spLocks noChangeArrowheads="1"/>
            </p:cNvSpPr>
            <p:nvPr/>
          </p:nvSpPr>
          <p:spPr bwMode="auto">
            <a:xfrm>
              <a:off x="240" y="960"/>
              <a:ext cx="1721" cy="6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spcBef>
                  <a:spcPct val="20000"/>
                </a:spcBef>
              </a:pPr>
              <a:r>
                <a:rPr lang="en-US" altLang="en-US" sz="2000" dirty="0"/>
                <a:t>S  </a:t>
              </a:r>
              <a:r>
                <a:rPr lang="en-US" altLang="en-US" sz="1800" dirty="0">
                  <a:sym typeface="Symbol" panose="05050102010706020507" pitchFamily="18" charset="2"/>
                </a:rPr>
                <a:t></a:t>
              </a:r>
              <a:r>
                <a:rPr lang="en-US" altLang="en-US" sz="2000" dirty="0"/>
                <a:t> A | A B</a:t>
              </a:r>
            </a:p>
            <a:p>
              <a:pPr>
                <a:lnSpc>
                  <a:spcPct val="90000"/>
                </a:lnSpc>
                <a:spcBef>
                  <a:spcPct val="20000"/>
                </a:spcBef>
              </a:pPr>
              <a:r>
                <a:rPr lang="en-US" altLang="en-US" sz="2000" dirty="0"/>
                <a:t>A  </a:t>
              </a:r>
              <a:r>
                <a:rPr lang="en-US" altLang="en-US" sz="1800" dirty="0">
                  <a:sym typeface="Symbol" panose="05050102010706020507" pitchFamily="18" charset="2"/>
                </a:rPr>
                <a:t></a:t>
              </a:r>
              <a:r>
                <a:rPr lang="en-US" altLang="en-US" sz="2000" dirty="0"/>
                <a:t> </a:t>
              </a:r>
              <a:r>
                <a:rPr lang="en-US" altLang="en-US" sz="2000" dirty="0">
                  <a:latin typeface="Symbol" panose="05050102010706020507" pitchFamily="18" charset="2"/>
                </a:rPr>
                <a:t>e</a:t>
              </a:r>
              <a:r>
                <a:rPr lang="en-US" altLang="en-US" sz="2000" dirty="0"/>
                <a:t> | </a:t>
              </a:r>
              <a:r>
                <a:rPr lang="en-US" altLang="en-US" sz="2000" b="1" dirty="0"/>
                <a:t>a</a:t>
              </a:r>
              <a:r>
                <a:rPr lang="en-US" altLang="en-US" sz="2000" dirty="0"/>
                <a:t> | A </a:t>
              </a:r>
              <a:r>
                <a:rPr lang="en-US" altLang="en-US" sz="2000" b="1" dirty="0"/>
                <a:t>b</a:t>
              </a:r>
              <a:r>
                <a:rPr lang="en-US" altLang="en-US" sz="2000" dirty="0"/>
                <a:t> | A </a:t>
              </a:r>
              <a:r>
                <a:rPr lang="en-US" altLang="en-US" sz="2000" dirty="0" err="1"/>
                <a:t>A</a:t>
              </a:r>
              <a:endParaRPr lang="en-US" altLang="en-US" sz="2000" dirty="0"/>
            </a:p>
            <a:p>
              <a:pPr>
                <a:lnSpc>
                  <a:spcPct val="90000"/>
                </a:lnSpc>
                <a:spcBef>
                  <a:spcPct val="20000"/>
                </a:spcBef>
              </a:pPr>
              <a:r>
                <a:rPr lang="en-US" altLang="en-US" sz="2000" dirty="0"/>
                <a:t>B  </a:t>
              </a:r>
              <a:r>
                <a:rPr lang="en-US" altLang="en-US" sz="1800" dirty="0">
                  <a:sym typeface="Symbol" panose="05050102010706020507" pitchFamily="18" charset="2"/>
                </a:rPr>
                <a:t></a:t>
              </a:r>
              <a:r>
                <a:rPr lang="en-US" altLang="en-US" sz="2000" dirty="0"/>
                <a:t> </a:t>
              </a:r>
              <a:r>
                <a:rPr lang="en-US" altLang="en-US" sz="2000" b="1" dirty="0"/>
                <a:t>b</a:t>
              </a:r>
              <a:r>
                <a:rPr lang="en-US" altLang="en-US" sz="2000" dirty="0"/>
                <a:t> | </a:t>
              </a:r>
              <a:r>
                <a:rPr lang="en-US" altLang="en-US" sz="2000" b="1" dirty="0"/>
                <a:t>b</a:t>
              </a:r>
              <a:r>
                <a:rPr lang="en-US" altLang="en-US" sz="2000" dirty="0"/>
                <a:t> </a:t>
              </a:r>
              <a:r>
                <a:rPr lang="en-US" altLang="en-US" sz="2000" b="1" dirty="0"/>
                <a:t>c</a:t>
              </a:r>
              <a:r>
                <a:rPr lang="en-US" altLang="en-US" sz="2000" dirty="0"/>
                <a:t> | B </a:t>
              </a:r>
              <a:r>
                <a:rPr lang="en-US" altLang="en-US" sz="2000" b="1" dirty="0"/>
                <a:t>c</a:t>
              </a:r>
              <a:r>
                <a:rPr lang="en-US" altLang="en-US" sz="2000" dirty="0"/>
                <a:t> | </a:t>
              </a:r>
              <a:r>
                <a:rPr lang="en-US" altLang="en-US" sz="2000" b="1" dirty="0"/>
                <a:t>b</a:t>
              </a:r>
              <a:r>
                <a:rPr lang="en-US" altLang="en-US" sz="2000" dirty="0"/>
                <a:t> </a:t>
              </a:r>
              <a:r>
                <a:rPr lang="en-US" altLang="en-US" sz="2000" dirty="0" err="1"/>
                <a:t>B</a:t>
              </a:r>
              <a:endParaRPr lang="en-US" altLang="en-US" sz="2000" dirty="0"/>
            </a:p>
          </p:txBody>
        </p:sp>
        <p:sp>
          <p:nvSpPr>
            <p:cNvPr id="74" name="Text Box 72">
              <a:extLst>
                <a:ext uri="{FF2B5EF4-FFF2-40B4-BE49-F238E27FC236}">
                  <a16:creationId xmlns:a16="http://schemas.microsoft.com/office/drawing/2014/main" id="{83B01775-FF35-713C-DD2B-1A1C5269D58D}"/>
                </a:ext>
              </a:extLst>
            </p:cNvPr>
            <p:cNvSpPr txBox="1">
              <a:spLocks noChangeArrowheads="1"/>
            </p:cNvSpPr>
            <p:nvPr/>
          </p:nvSpPr>
          <p:spPr bwMode="auto">
            <a:xfrm>
              <a:off x="2448" y="1152"/>
              <a:ext cx="79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2000"/>
                <a:t>w = </a:t>
              </a:r>
              <a:r>
                <a:rPr lang="en-US" altLang="en-US" sz="2000" b="1"/>
                <a:t>aabb</a:t>
              </a:r>
            </a:p>
          </p:txBody>
        </p:sp>
        <p:sp>
          <p:nvSpPr>
            <p:cNvPr id="75" name="Text Box 73">
              <a:extLst>
                <a:ext uri="{FF2B5EF4-FFF2-40B4-BE49-F238E27FC236}">
                  <a16:creationId xmlns:a16="http://schemas.microsoft.com/office/drawing/2014/main" id="{BD70F469-67FB-6933-CD41-D0DE0BA88150}"/>
                </a:ext>
              </a:extLst>
            </p:cNvPr>
            <p:cNvSpPr txBox="1">
              <a:spLocks noChangeArrowheads="1"/>
            </p:cNvSpPr>
            <p:nvPr/>
          </p:nvSpPr>
          <p:spPr bwMode="auto">
            <a:xfrm>
              <a:off x="3744" y="1008"/>
              <a:ext cx="1824" cy="87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dirty="0"/>
                <a:t>Other derivation trees for this string?</a:t>
              </a:r>
            </a:p>
          </p:txBody>
        </p:sp>
        <p:sp>
          <p:nvSpPr>
            <p:cNvPr id="76" name="Text Box 75">
              <a:extLst>
                <a:ext uri="{FF2B5EF4-FFF2-40B4-BE49-F238E27FC236}">
                  <a16:creationId xmlns:a16="http://schemas.microsoft.com/office/drawing/2014/main" id="{AEAE7E34-B943-C8F2-4C78-06DD6F222639}"/>
                </a:ext>
              </a:extLst>
            </p:cNvPr>
            <p:cNvSpPr txBox="1">
              <a:spLocks noChangeArrowheads="1"/>
            </p:cNvSpPr>
            <p:nvPr/>
          </p:nvSpPr>
          <p:spPr bwMode="auto">
            <a:xfrm>
              <a:off x="5049" y="1593"/>
              <a:ext cx="286" cy="51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4800" b="1">
                  <a:latin typeface="Book Antiqua" panose="02040602050305030304" pitchFamily="18" charset="0"/>
                </a:rPr>
                <a:t>?</a:t>
              </a:r>
            </a:p>
          </p:txBody>
        </p:sp>
      </p:grpSp>
    </p:spTree>
    <p:extLst>
      <p:ext uri="{BB962C8B-B14F-4D97-AF65-F5344CB8AC3E}">
        <p14:creationId xmlns:p14="http://schemas.microsoft.com/office/powerpoint/2010/main" val="32553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583A91-6E4F-F1B1-83A8-61D82BE47C7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0BA6748-5D02-7D76-47FE-14BF2316DB8D}"/>
              </a:ext>
            </a:extLst>
          </p:cNvPr>
          <p:cNvSpPr>
            <a:spLocks noGrp="1"/>
          </p:cNvSpPr>
          <p:nvPr>
            <p:ph type="body" sz="quarter" idx="12"/>
          </p:nvPr>
        </p:nvSpPr>
        <p:spPr/>
        <p:txBody>
          <a:bodyPr/>
          <a:lstStyle/>
          <a:p>
            <a:r>
              <a:rPr lang="en-US" altLang="en-US" dirty="0">
                <a:solidFill>
                  <a:srgbClr val="FF0000"/>
                </a:solidFill>
              </a:rPr>
              <a:t>Derivation Trees</a:t>
            </a:r>
          </a:p>
        </p:txBody>
      </p:sp>
      <p:sp>
        <p:nvSpPr>
          <p:cNvPr id="4" name="Text Placeholder 3">
            <a:extLst>
              <a:ext uri="{FF2B5EF4-FFF2-40B4-BE49-F238E27FC236}">
                <a16:creationId xmlns:a16="http://schemas.microsoft.com/office/drawing/2014/main" id="{F690AFD8-5F81-2DF6-C67C-26BA8A6ACB91}"/>
              </a:ext>
            </a:extLst>
          </p:cNvPr>
          <p:cNvSpPr>
            <a:spLocks noGrp="1"/>
          </p:cNvSpPr>
          <p:nvPr>
            <p:ph type="body" sz="quarter" idx="13"/>
          </p:nvPr>
        </p:nvSpPr>
        <p:spPr/>
        <p:txBody>
          <a:bodyPr/>
          <a:lstStyle/>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chemeClr val="tx1"/>
                </a:solidFill>
                <a:cs typeface="Times New Roman" panose="02020603050405020304" pitchFamily="18" charset="0"/>
              </a:rPr>
              <a:t>Observation:</a:t>
            </a:r>
            <a:r>
              <a:rPr lang="en-US" altLang="en-US" sz="2000" dirty="0">
                <a:solidFill>
                  <a:schemeClr val="tx1"/>
                </a:solidFill>
                <a:cs typeface="Times New Roman" panose="02020603050405020304" pitchFamily="18" charset="0"/>
              </a:rPr>
              <a:t> Every derivation tree corresponds to one or more derivations.</a:t>
            </a: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chemeClr val="tx1"/>
                </a:solidFill>
                <a:cs typeface="Times New Roman" panose="02020603050405020304" pitchFamily="18" charset="0"/>
              </a:rPr>
              <a:t>	</a:t>
            </a:r>
            <a:r>
              <a:rPr lang="en-US" altLang="en-US" sz="2000" b="1" i="1" dirty="0">
                <a:solidFill>
                  <a:srgbClr val="0070C0"/>
                </a:solidFill>
                <a:cs typeface="Times New Roman" panose="02020603050405020304" pitchFamily="18" charset="0"/>
              </a:rPr>
              <a:t>leftmost:						rightmost:			mixed</a:t>
            </a:r>
            <a:r>
              <a:rPr lang="en-US" altLang="en-US" sz="2000" i="1" dirty="0">
                <a:solidFill>
                  <a:srgbClr val="0070C0"/>
                </a:solidFill>
                <a:cs typeface="Times New Roman" panose="02020603050405020304" pitchFamily="18" charset="0"/>
              </a:rPr>
              <a:t>:</a:t>
            </a:r>
            <a:endParaRPr lang="en-US" altLang="en-US" sz="2000" dirty="0">
              <a:solidFill>
                <a:srgbClr val="0070C0"/>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S	=&gt; AB					S	=&gt; AB					  S 	=&gt; AB</a:t>
            </a: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Ab						=&gt; Ab</a:t>
            </a: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000" dirty="0">
              <a:solidFill>
                <a:schemeClr val="tx1"/>
              </a:solidFill>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chemeClr val="tx1"/>
                </a:solidFill>
                <a:cs typeface="Times New Roman" panose="02020603050405020304" pitchFamily="18" charset="0"/>
              </a:rPr>
              <a:t>Definition:</a:t>
            </a:r>
            <a:r>
              <a:rPr lang="en-US" altLang="en-US" sz="2000" dirty="0">
                <a:solidFill>
                  <a:schemeClr val="tx1"/>
                </a:solidFill>
                <a:cs typeface="Times New Roman" panose="02020603050405020304" pitchFamily="18" charset="0"/>
              </a:rPr>
              <a:t> A derivation is </a:t>
            </a:r>
            <a:r>
              <a:rPr lang="en-US" altLang="en-US" sz="2000" i="1" dirty="0">
                <a:solidFill>
                  <a:schemeClr val="tx1"/>
                </a:solidFill>
                <a:cs typeface="Times New Roman" panose="02020603050405020304" pitchFamily="18" charset="0"/>
              </a:rPr>
              <a:t>leftmost (rightmost)</a:t>
            </a:r>
            <a:r>
              <a:rPr lang="en-US" altLang="en-US" sz="2000" dirty="0">
                <a:solidFill>
                  <a:schemeClr val="tx1"/>
                </a:solidFill>
                <a:cs typeface="Times New Roman" panose="02020603050405020304" pitchFamily="18" charset="0"/>
              </a:rPr>
              <a:t> if at each step in the derivation a production is applied to the leftmost (rightmost) non-terminal in the sentential form.</a:t>
            </a:r>
          </a:p>
          <a:p>
            <a:pPr lvl="1" defTabSz="341313" eaLnBrk="1" hangingPunct="1">
              <a:buFont typeface="Wingdings" panose="05000000000000000000" pitchFamily="2" charset="2"/>
              <a:buChar char="Ø"/>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chemeClr val="tx1"/>
                </a:solidFill>
                <a:cs typeface="Times New Roman" panose="02020603050405020304" pitchFamily="18" charset="0"/>
              </a:rPr>
              <a:t>The first derivation above is leftmost, second is rightmost, the third is neither.</a:t>
            </a:r>
          </a:p>
          <a:p>
            <a:endParaRPr lang="en-US" dirty="0">
              <a:solidFill>
                <a:schemeClr val="tx1"/>
              </a:solidFill>
            </a:endParaRPr>
          </a:p>
        </p:txBody>
      </p:sp>
      <p:sp>
        <p:nvSpPr>
          <p:cNvPr id="5" name="TextBox 1">
            <a:extLst>
              <a:ext uri="{FF2B5EF4-FFF2-40B4-BE49-F238E27FC236}">
                <a16:creationId xmlns:a16="http://schemas.microsoft.com/office/drawing/2014/main" id="{FB4E92B7-C8F8-5EDA-4CAD-059BEF4D69A7}"/>
              </a:ext>
            </a:extLst>
          </p:cNvPr>
          <p:cNvSpPr txBox="1">
            <a:spLocks noChangeArrowheads="1"/>
          </p:cNvSpPr>
          <p:nvPr/>
        </p:nvSpPr>
        <p:spPr bwMode="auto">
          <a:xfrm>
            <a:off x="6867144" y="1500472"/>
            <a:ext cx="1792810" cy="2246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dirty="0"/>
              <a:t>Rules:</a:t>
            </a:r>
          </a:p>
          <a:p>
            <a:pPr>
              <a:spcBef>
                <a:spcPct val="0"/>
              </a:spcBef>
              <a:buFontTx/>
              <a:buNone/>
            </a:pPr>
            <a:r>
              <a:rPr lang="en-US" altLang="en-US" sz="2000" dirty="0"/>
              <a:t>S –&gt; AB</a:t>
            </a:r>
          </a:p>
          <a:p>
            <a:pPr>
              <a:spcBef>
                <a:spcPct val="0"/>
              </a:spcBef>
              <a:buFontTx/>
              <a:buNone/>
            </a:pPr>
            <a:r>
              <a:rPr lang="en-US" altLang="en-US" sz="2000" dirty="0"/>
              <a:t>A –&gt; </a:t>
            </a:r>
            <a:r>
              <a:rPr lang="en-US" altLang="en-US" sz="2000" dirty="0" err="1"/>
              <a:t>aAA</a:t>
            </a:r>
            <a:endParaRPr lang="en-US" altLang="en-US" sz="2000" dirty="0"/>
          </a:p>
          <a:p>
            <a:pPr>
              <a:spcBef>
                <a:spcPct val="0"/>
              </a:spcBef>
              <a:buFontTx/>
              <a:buNone/>
            </a:pPr>
            <a:r>
              <a:rPr lang="en-US" altLang="en-US" sz="2000" dirty="0"/>
              <a:t>A –&gt; </a:t>
            </a:r>
            <a:r>
              <a:rPr lang="en-US" altLang="en-US" sz="2000" dirty="0" err="1"/>
              <a:t>aA</a:t>
            </a:r>
            <a:endParaRPr lang="en-US" altLang="en-US" sz="2000" dirty="0"/>
          </a:p>
          <a:p>
            <a:pPr>
              <a:spcBef>
                <a:spcPct val="0"/>
              </a:spcBef>
              <a:buFontTx/>
              <a:buNone/>
            </a:pPr>
            <a:r>
              <a:rPr lang="en-US" altLang="en-US" sz="2000" dirty="0"/>
              <a:t>A –&gt; a</a:t>
            </a:r>
          </a:p>
          <a:p>
            <a:pPr>
              <a:spcBef>
                <a:spcPct val="0"/>
              </a:spcBef>
              <a:buFontTx/>
              <a:buNone/>
            </a:pPr>
            <a:r>
              <a:rPr lang="en-US" altLang="en-US" sz="2000" dirty="0"/>
              <a:t>B –&gt; </a:t>
            </a:r>
            <a:r>
              <a:rPr lang="en-US" altLang="en-US" sz="2000" dirty="0" err="1"/>
              <a:t>bB</a:t>
            </a:r>
            <a:endParaRPr lang="en-US" altLang="en-US" sz="2000" dirty="0"/>
          </a:p>
          <a:p>
            <a:pPr>
              <a:spcBef>
                <a:spcPct val="0"/>
              </a:spcBef>
              <a:buFontTx/>
              <a:buNone/>
            </a:pPr>
            <a:r>
              <a:rPr lang="en-US" altLang="en-US" sz="2000" dirty="0"/>
              <a:t>B –&gt; b</a:t>
            </a:r>
          </a:p>
        </p:txBody>
      </p:sp>
    </p:spTree>
    <p:extLst>
      <p:ext uri="{BB962C8B-B14F-4D97-AF65-F5344CB8AC3E}">
        <p14:creationId xmlns:p14="http://schemas.microsoft.com/office/powerpoint/2010/main" val="81418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8B43F96-49B2-4933-81FB-F20FD581F1F1}"/>
              </a:ext>
            </a:extLst>
          </p:cNvPr>
          <p:cNvSpPr>
            <a:spLocks noGrp="1" noChangeArrowheads="1"/>
          </p:cNvSpPr>
          <p:nvPr>
            <p:ph type="body" idx="1"/>
          </p:nvPr>
        </p:nvSpPr>
        <p:spPr>
          <a:xfrm>
            <a:off x="228600" y="412750"/>
            <a:ext cx="8763000" cy="6140450"/>
          </a:xfrm>
          <a:ln>
            <a:solidFill>
              <a:schemeClr val="accent5">
                <a:lumMod val="50000"/>
              </a:schemeClr>
            </a:solidFill>
          </a:ln>
        </p:spPr>
        <p:txBody>
          <a:bodyPr>
            <a:normAutofit lnSpcReduction="10000"/>
          </a:bodyPr>
          <a:lstStyle/>
          <a:p>
            <a:pPr defTabSz="341313" eaLnBrk="1" hangingPunct="1">
              <a:lnSpc>
                <a:spcPct val="90000"/>
              </a:lnSpc>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rgbClr val="0070C0"/>
                </a:solidFill>
                <a:cs typeface="Times New Roman" panose="02020603050405020304" pitchFamily="18" charset="0"/>
              </a:rPr>
              <a:t>Example:</a:t>
            </a:r>
            <a:r>
              <a:rPr lang="en-US" altLang="en-US" sz="2000" dirty="0">
                <a:solidFill>
                  <a:srgbClr val="0070C0"/>
                </a:solidFill>
                <a:cs typeface="Times New Roman" panose="02020603050405020304" pitchFamily="18" charset="0"/>
              </a:rPr>
              <a:t> Consider the string </a:t>
            </a:r>
            <a:r>
              <a:rPr lang="en-US" altLang="en-US" sz="2000" b="1" i="1" dirty="0" err="1">
                <a:solidFill>
                  <a:srgbClr val="C00000"/>
                </a:solidFill>
                <a:cs typeface="Times New Roman" panose="02020603050405020304" pitchFamily="18" charset="0"/>
              </a:rPr>
              <a:t>aaab</a:t>
            </a:r>
            <a:r>
              <a:rPr lang="en-US" altLang="en-US" sz="2000" dirty="0">
                <a:solidFill>
                  <a:srgbClr val="0070C0"/>
                </a:solidFill>
                <a:cs typeface="Times New Roman" panose="02020603050405020304" pitchFamily="18" charset="0"/>
              </a:rPr>
              <a:t> and the preceding grammar.</a:t>
            </a:r>
          </a:p>
          <a:p>
            <a:pPr defTabSz="341313" eaLnBrk="1" hangingPunct="1">
              <a:lnSpc>
                <a:spcPct val="90000"/>
              </a:lnSpc>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b="1" dirty="0">
              <a:solidFill>
                <a:schemeClr val="tx1"/>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400" dirty="0">
                <a:solidFill>
                  <a:schemeClr val="tx1"/>
                </a:solidFill>
                <a:cs typeface="Times New Roman" panose="02020603050405020304" pitchFamily="18" charset="0"/>
              </a:rPr>
              <a:t>	</a:t>
            </a:r>
            <a:r>
              <a:rPr lang="en-US" altLang="en-US" sz="1600" b="1" dirty="0">
                <a:solidFill>
                  <a:srgbClr val="0070C0"/>
                </a:solidFill>
                <a:cs typeface="Times New Roman" panose="02020603050405020304" pitchFamily="18" charset="0"/>
              </a:rPr>
              <a:t>S –&gt; AB						</a:t>
            </a:r>
            <a:r>
              <a:rPr lang="en-US" altLang="en-US" sz="1800" b="1" dirty="0">
                <a:solidFill>
                  <a:srgbClr val="0070C0"/>
                </a:solidFill>
                <a:cs typeface="Times New Roman" panose="02020603050405020304" pitchFamily="18" charset="0"/>
              </a:rPr>
              <a:t>S 	=&gt; AB									S</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A –&gt; </a:t>
            </a:r>
            <a:r>
              <a:rPr lang="en-US" altLang="en-US" sz="1600" b="1" dirty="0" err="1">
                <a:solidFill>
                  <a:srgbClr val="0070C0"/>
                </a:solidFill>
                <a:cs typeface="Times New Roman" panose="02020603050405020304" pitchFamily="18" charset="0"/>
              </a:rPr>
              <a:t>aAA</a:t>
            </a:r>
            <a:r>
              <a:rPr lang="en-US" altLang="en-US" sz="1600" b="1" dirty="0">
                <a:solidFill>
                  <a:srgbClr val="0070C0"/>
                </a:solidFill>
                <a:cs typeface="Times New Roman" panose="02020603050405020304" pitchFamily="18" charset="0"/>
              </a:rPr>
              <a:t>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A –&gt; </a:t>
            </a:r>
            <a:r>
              <a:rPr lang="en-US" altLang="en-US" sz="1600" b="1" dirty="0" err="1">
                <a:solidFill>
                  <a:srgbClr val="0070C0"/>
                </a:solidFill>
                <a:cs typeface="Times New Roman" panose="02020603050405020304" pitchFamily="18" charset="0"/>
              </a:rPr>
              <a:t>aA</a:t>
            </a:r>
            <a:r>
              <a:rPr lang="en-US" altLang="en-US" sz="1600" b="1" dirty="0">
                <a:solidFill>
                  <a:srgbClr val="0070C0"/>
                </a:solidFill>
                <a:cs typeface="Times New Roman" panose="02020603050405020304" pitchFamily="18" charset="0"/>
              </a:rPr>
              <a:t>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r>
              <a:rPr lang="en-US" altLang="en-US" sz="1800" b="1" dirty="0">
                <a:solidFill>
                  <a:srgbClr val="0070C0"/>
                </a:solidFill>
                <a:cs typeface="Times New Roman" panose="02020603050405020304" pitchFamily="18" charset="0"/>
              </a:rPr>
              <a:t>						A			       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A –&gt; a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B –&gt; </a:t>
            </a:r>
            <a:r>
              <a:rPr lang="en-US" altLang="en-US" sz="1600" b="1" dirty="0" err="1">
                <a:solidFill>
                  <a:srgbClr val="0070C0"/>
                </a:solidFill>
                <a:cs typeface="Times New Roman" panose="02020603050405020304" pitchFamily="18" charset="0"/>
              </a:rPr>
              <a:t>bB</a:t>
            </a:r>
            <a:r>
              <a:rPr lang="en-US" altLang="en-US" sz="1600" b="1" dirty="0">
                <a:solidFill>
                  <a:srgbClr val="0070C0"/>
                </a:solidFill>
                <a:cs typeface="Times New Roman" panose="02020603050405020304" pitchFamily="18" charset="0"/>
              </a:rPr>
              <a:t>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r>
              <a:rPr lang="en-US" altLang="en-US" sz="1800" b="1" dirty="0">
                <a:solidFill>
                  <a:srgbClr val="0070C0"/>
                </a:solidFill>
                <a:cs typeface="Times New Roman" panose="02020603050405020304" pitchFamily="18" charset="0"/>
              </a:rPr>
              <a:t>				a		  A		A            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B –&gt; b</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dirty="0">
                <a:solidFill>
                  <a:schemeClr val="tx1"/>
                </a:solidFill>
                <a:cs typeface="Times New Roman" panose="02020603050405020304" pitchFamily="18" charset="0"/>
              </a:rPr>
              <a:t>													</a:t>
            </a:r>
            <a:r>
              <a:rPr lang="en-US" altLang="en-US" sz="1400" dirty="0">
                <a:solidFill>
                  <a:schemeClr val="tx1"/>
                </a:solidFill>
                <a:cs typeface="Times New Roman" panose="02020603050405020304" pitchFamily="18" charset="0"/>
              </a:rPr>
              <a:t>					</a:t>
            </a:r>
            <a:r>
              <a:rPr lang="en-US" altLang="en-US" sz="1600" b="1" dirty="0">
                <a:solidFill>
                  <a:srgbClr val="0070C0"/>
                </a:solidFill>
                <a:cs typeface="Times New Roman" panose="02020603050405020304" pitchFamily="18" charset="0"/>
              </a:rPr>
              <a:t> a		 a</a:t>
            </a:r>
          </a:p>
          <a:p>
            <a:pPr defTabSz="341313" eaLnBrk="1" hangingPunct="1">
              <a:lnSpc>
                <a:spcPct val="90000"/>
              </a:lnSpc>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b="1" dirty="0">
              <a:solidFill>
                <a:schemeClr val="tx1"/>
              </a:solidFill>
              <a:cs typeface="Times New Roman" panose="02020603050405020304" pitchFamily="18" charset="0"/>
            </a:endParaRPr>
          </a:p>
          <a:p>
            <a:pPr defTabSz="341313" eaLnBrk="1" hangingPunct="1">
              <a:lnSpc>
                <a:spcPct val="90000"/>
              </a:lnSpc>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b="1" dirty="0">
              <a:solidFill>
                <a:schemeClr val="tx1"/>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dirty="0">
                <a:solidFill>
                  <a:schemeClr val="tx1"/>
                </a:solidFill>
                <a:cs typeface="Times New Roman" panose="02020603050405020304" pitchFamily="18" charset="0"/>
              </a:rPr>
              <a:t>								</a:t>
            </a:r>
            <a:r>
              <a:rPr lang="en-US" altLang="en-US" sz="1800" b="1" dirty="0">
                <a:solidFill>
                  <a:srgbClr val="FF0000"/>
                </a:solidFill>
                <a:cs typeface="Times New Roman" panose="02020603050405020304" pitchFamily="18" charset="0"/>
              </a:rPr>
              <a:t>S	=&gt; AB								     S</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aAB</a:t>
            </a:r>
            <a:endParaRPr lang="en-US" altLang="en-US" sz="1800" b="1" dirty="0">
              <a:solidFill>
                <a:srgbClr val="FF000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aaAB</a:t>
            </a:r>
            <a:r>
              <a:rPr lang="en-US" altLang="en-US" sz="1800" b="1" dirty="0">
                <a:solidFill>
                  <a:srgbClr val="FF0000"/>
                </a:solidFill>
                <a:cs typeface="Times New Roman" panose="02020603050405020304" pitchFamily="18" charset="0"/>
              </a:rPr>
              <a:t>							A		   B</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aaaB</a:t>
            </a:r>
            <a:endParaRPr lang="en-US" altLang="en-US" sz="1800" b="1" dirty="0">
              <a:solidFill>
                <a:srgbClr val="FF000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aaab</a:t>
            </a:r>
            <a:r>
              <a:rPr lang="en-US" altLang="en-US" sz="1800" dirty="0">
                <a:solidFill>
                  <a:schemeClr val="tx1"/>
                </a:solidFill>
                <a:cs typeface="Times New Roman" panose="02020603050405020304" pitchFamily="18" charset="0"/>
              </a:rPr>
              <a:t>					a			A            b</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dirty="0">
                <a:solidFill>
                  <a:schemeClr val="tx1"/>
                </a:solidFill>
                <a:cs typeface="Times New Roman" panose="02020603050405020304" pitchFamily="18" charset="0"/>
              </a:rPr>
              <a:t>							</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dirty="0">
                <a:solidFill>
                  <a:schemeClr val="tx1"/>
                </a:solidFill>
                <a:cs typeface="Times New Roman" panose="02020603050405020304" pitchFamily="18" charset="0"/>
              </a:rPr>
              <a:t>												</a:t>
            </a:r>
            <a:r>
              <a:rPr lang="en-US" altLang="en-US" sz="1600" dirty="0">
                <a:solidFill>
                  <a:schemeClr val="tx1"/>
                </a:solidFill>
                <a:cs typeface="Times New Roman" panose="02020603050405020304" pitchFamily="18" charset="0"/>
              </a:rPr>
              <a:t>							a	   A</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dirty="0">
              <a:solidFill>
                <a:schemeClr val="tx1"/>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dirty="0">
                <a:solidFill>
                  <a:schemeClr val="tx1"/>
                </a:solidFill>
                <a:cs typeface="Times New Roman" panose="02020603050405020304" pitchFamily="18" charset="0"/>
              </a:rPr>
              <a:t>																					 a</a:t>
            </a:r>
          </a:p>
          <a:p>
            <a:pPr defTabSz="341313" eaLnBrk="1" hangingPunct="1">
              <a:lnSpc>
                <a:spcPct val="90000"/>
              </a:lnSpc>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dirty="0">
                <a:solidFill>
                  <a:srgbClr val="0070C0"/>
                </a:solidFill>
                <a:cs typeface="Times New Roman" panose="02020603050405020304" pitchFamily="18" charset="0"/>
              </a:rPr>
              <a:t>The string has two left-most derivations, and therefore has two distinct parse trees.</a:t>
            </a:r>
          </a:p>
        </p:txBody>
      </p:sp>
      <p:grpSp>
        <p:nvGrpSpPr>
          <p:cNvPr id="2" name="Group 1">
            <a:extLst>
              <a:ext uri="{FF2B5EF4-FFF2-40B4-BE49-F238E27FC236}">
                <a16:creationId xmlns:a16="http://schemas.microsoft.com/office/drawing/2014/main" id="{54578511-450D-4A9C-9610-556C42CF2CD2}"/>
              </a:ext>
            </a:extLst>
          </p:cNvPr>
          <p:cNvGrpSpPr/>
          <p:nvPr/>
        </p:nvGrpSpPr>
        <p:grpSpPr>
          <a:xfrm>
            <a:off x="4648200" y="1371600"/>
            <a:ext cx="1828800" cy="1447800"/>
            <a:chOff x="4648200" y="1219200"/>
            <a:chExt cx="1828800" cy="1447800"/>
          </a:xfrm>
        </p:grpSpPr>
        <p:sp>
          <p:nvSpPr>
            <p:cNvPr id="26628" name="Line 3">
              <a:extLst>
                <a:ext uri="{FF2B5EF4-FFF2-40B4-BE49-F238E27FC236}">
                  <a16:creationId xmlns:a16="http://schemas.microsoft.com/office/drawing/2014/main" id="{32ACC919-B243-46A9-A695-DC29E3ED638E}"/>
                </a:ext>
              </a:extLst>
            </p:cNvPr>
            <p:cNvSpPr>
              <a:spLocks noChangeShapeType="1"/>
            </p:cNvSpPr>
            <p:nvPr/>
          </p:nvSpPr>
          <p:spPr bwMode="auto">
            <a:xfrm flipH="1">
              <a:off x="5181600" y="1219200"/>
              <a:ext cx="3810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29" name="Line 4">
              <a:extLst>
                <a:ext uri="{FF2B5EF4-FFF2-40B4-BE49-F238E27FC236}">
                  <a16:creationId xmlns:a16="http://schemas.microsoft.com/office/drawing/2014/main" id="{78D443A7-6DAB-4BB7-8986-5BA2C602DAED}"/>
                </a:ext>
              </a:extLst>
            </p:cNvPr>
            <p:cNvSpPr>
              <a:spLocks noChangeShapeType="1"/>
            </p:cNvSpPr>
            <p:nvPr/>
          </p:nvSpPr>
          <p:spPr bwMode="auto">
            <a:xfrm>
              <a:off x="5867400" y="1295400"/>
              <a:ext cx="2286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0" name="Line 5">
              <a:extLst>
                <a:ext uri="{FF2B5EF4-FFF2-40B4-BE49-F238E27FC236}">
                  <a16:creationId xmlns:a16="http://schemas.microsoft.com/office/drawing/2014/main" id="{7C7222FE-40E3-445A-A922-BE1624ECA8A6}"/>
                </a:ext>
              </a:extLst>
            </p:cNvPr>
            <p:cNvSpPr>
              <a:spLocks noChangeShapeType="1"/>
            </p:cNvSpPr>
            <p:nvPr/>
          </p:nvSpPr>
          <p:spPr bwMode="auto">
            <a:xfrm flipH="1">
              <a:off x="4648200" y="1752600"/>
              <a:ext cx="304800" cy="3810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1" name="Line 6">
              <a:extLst>
                <a:ext uri="{FF2B5EF4-FFF2-40B4-BE49-F238E27FC236}">
                  <a16:creationId xmlns:a16="http://schemas.microsoft.com/office/drawing/2014/main" id="{D7348C7D-F312-4CE6-88D3-C5A77CE92BCE}"/>
                </a:ext>
              </a:extLst>
            </p:cNvPr>
            <p:cNvSpPr>
              <a:spLocks noChangeShapeType="1"/>
            </p:cNvSpPr>
            <p:nvPr/>
          </p:nvSpPr>
          <p:spPr bwMode="auto">
            <a:xfrm>
              <a:off x="5105400" y="17526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2" name="Line 7">
              <a:extLst>
                <a:ext uri="{FF2B5EF4-FFF2-40B4-BE49-F238E27FC236}">
                  <a16:creationId xmlns:a16="http://schemas.microsoft.com/office/drawing/2014/main" id="{B91BC7B5-02D1-4DD6-B5B0-FA7A1FDB5CA7}"/>
                </a:ext>
              </a:extLst>
            </p:cNvPr>
            <p:cNvSpPr>
              <a:spLocks noChangeShapeType="1"/>
            </p:cNvSpPr>
            <p:nvPr/>
          </p:nvSpPr>
          <p:spPr bwMode="auto">
            <a:xfrm>
              <a:off x="5257800" y="1752600"/>
              <a:ext cx="381000" cy="3810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3" name="Line 8">
              <a:extLst>
                <a:ext uri="{FF2B5EF4-FFF2-40B4-BE49-F238E27FC236}">
                  <a16:creationId xmlns:a16="http://schemas.microsoft.com/office/drawing/2014/main" id="{A2D4012B-D50D-4D5C-8E11-3CB7B4705911}"/>
                </a:ext>
              </a:extLst>
            </p:cNvPr>
            <p:cNvSpPr>
              <a:spLocks noChangeShapeType="1"/>
            </p:cNvSpPr>
            <p:nvPr/>
          </p:nvSpPr>
          <p:spPr bwMode="auto">
            <a:xfrm flipH="1">
              <a:off x="5105400" y="22860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4" name="Line 9">
              <a:extLst>
                <a:ext uri="{FF2B5EF4-FFF2-40B4-BE49-F238E27FC236}">
                  <a16:creationId xmlns:a16="http://schemas.microsoft.com/office/drawing/2014/main" id="{6D682FCC-BAFF-406F-A33C-FF5F5CC5FD3D}"/>
                </a:ext>
              </a:extLst>
            </p:cNvPr>
            <p:cNvSpPr>
              <a:spLocks noChangeShapeType="1"/>
            </p:cNvSpPr>
            <p:nvPr/>
          </p:nvSpPr>
          <p:spPr bwMode="auto">
            <a:xfrm>
              <a:off x="5867400" y="23622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5" name="Line 10">
              <a:extLst>
                <a:ext uri="{FF2B5EF4-FFF2-40B4-BE49-F238E27FC236}">
                  <a16:creationId xmlns:a16="http://schemas.microsoft.com/office/drawing/2014/main" id="{99613A3F-7E3D-450C-9C3C-7BBBF764AABA}"/>
                </a:ext>
              </a:extLst>
            </p:cNvPr>
            <p:cNvSpPr>
              <a:spLocks noChangeShapeType="1"/>
            </p:cNvSpPr>
            <p:nvPr/>
          </p:nvSpPr>
          <p:spPr bwMode="auto">
            <a:xfrm>
              <a:off x="6324600" y="1752600"/>
              <a:ext cx="1524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grpSp>
        <p:nvGrpSpPr>
          <p:cNvPr id="3" name="Group 2">
            <a:extLst>
              <a:ext uri="{FF2B5EF4-FFF2-40B4-BE49-F238E27FC236}">
                <a16:creationId xmlns:a16="http://schemas.microsoft.com/office/drawing/2014/main" id="{6420B34D-F45C-4E1B-8292-6D600F964F96}"/>
              </a:ext>
            </a:extLst>
          </p:cNvPr>
          <p:cNvGrpSpPr/>
          <p:nvPr/>
        </p:nvGrpSpPr>
        <p:grpSpPr>
          <a:xfrm>
            <a:off x="4724400" y="3962400"/>
            <a:ext cx="1600200" cy="1981200"/>
            <a:chOff x="4953000" y="3962400"/>
            <a:chExt cx="1600200" cy="1981200"/>
          </a:xfrm>
        </p:grpSpPr>
        <p:sp>
          <p:nvSpPr>
            <p:cNvPr id="26636" name="Line 11">
              <a:extLst>
                <a:ext uri="{FF2B5EF4-FFF2-40B4-BE49-F238E27FC236}">
                  <a16:creationId xmlns:a16="http://schemas.microsoft.com/office/drawing/2014/main" id="{CC0CA07F-14ED-454D-9965-CB2ADE7AE647}"/>
                </a:ext>
              </a:extLst>
            </p:cNvPr>
            <p:cNvSpPr>
              <a:spLocks noChangeShapeType="1"/>
            </p:cNvSpPr>
            <p:nvPr/>
          </p:nvSpPr>
          <p:spPr bwMode="auto">
            <a:xfrm>
              <a:off x="5871148" y="4056089"/>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7" name="Line 12">
              <a:extLst>
                <a:ext uri="{FF2B5EF4-FFF2-40B4-BE49-F238E27FC236}">
                  <a16:creationId xmlns:a16="http://schemas.microsoft.com/office/drawing/2014/main" id="{650F240C-3FD0-44D5-8E80-E18ED9B39D6D}"/>
                </a:ext>
              </a:extLst>
            </p:cNvPr>
            <p:cNvSpPr>
              <a:spLocks noChangeShapeType="1"/>
            </p:cNvSpPr>
            <p:nvPr/>
          </p:nvSpPr>
          <p:spPr bwMode="auto">
            <a:xfrm flipH="1">
              <a:off x="5410200" y="3962400"/>
              <a:ext cx="228600" cy="3810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8" name="Line 13">
              <a:extLst>
                <a:ext uri="{FF2B5EF4-FFF2-40B4-BE49-F238E27FC236}">
                  <a16:creationId xmlns:a16="http://schemas.microsoft.com/office/drawing/2014/main" id="{47C18C9D-2F3F-4852-88F9-4F6F1F8A9E11}"/>
                </a:ext>
              </a:extLst>
            </p:cNvPr>
            <p:cNvSpPr>
              <a:spLocks noChangeShapeType="1"/>
            </p:cNvSpPr>
            <p:nvPr/>
          </p:nvSpPr>
          <p:spPr bwMode="auto">
            <a:xfrm flipH="1">
              <a:off x="4953000" y="4572000"/>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9" name="Line 14">
              <a:extLst>
                <a:ext uri="{FF2B5EF4-FFF2-40B4-BE49-F238E27FC236}">
                  <a16:creationId xmlns:a16="http://schemas.microsoft.com/office/drawing/2014/main" id="{6FE54C1A-3489-4D86-A2FA-1C5F1F9E34B3}"/>
                </a:ext>
              </a:extLst>
            </p:cNvPr>
            <p:cNvSpPr>
              <a:spLocks noChangeShapeType="1"/>
            </p:cNvSpPr>
            <p:nvPr/>
          </p:nvSpPr>
          <p:spPr bwMode="auto">
            <a:xfrm>
              <a:off x="5410200" y="4572000"/>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0" name="Line 15">
              <a:extLst>
                <a:ext uri="{FF2B5EF4-FFF2-40B4-BE49-F238E27FC236}">
                  <a16:creationId xmlns:a16="http://schemas.microsoft.com/office/drawing/2014/main" id="{93A7B0B1-2C1A-4D96-ACCB-FE1A18C18FA7}"/>
                </a:ext>
              </a:extLst>
            </p:cNvPr>
            <p:cNvSpPr>
              <a:spLocks noChangeShapeType="1"/>
            </p:cNvSpPr>
            <p:nvPr/>
          </p:nvSpPr>
          <p:spPr bwMode="auto">
            <a:xfrm>
              <a:off x="6400800" y="4572000"/>
              <a:ext cx="1524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1" name="Line 16">
              <a:extLst>
                <a:ext uri="{FF2B5EF4-FFF2-40B4-BE49-F238E27FC236}">
                  <a16:creationId xmlns:a16="http://schemas.microsoft.com/office/drawing/2014/main" id="{04143CF5-EC8A-4C0B-82E9-45D8C9ECC801}"/>
                </a:ext>
              </a:extLst>
            </p:cNvPr>
            <p:cNvSpPr>
              <a:spLocks noChangeShapeType="1"/>
            </p:cNvSpPr>
            <p:nvPr/>
          </p:nvSpPr>
          <p:spPr bwMode="auto">
            <a:xfrm flipH="1">
              <a:off x="5410200" y="5105400"/>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2" name="Line 17">
              <a:extLst>
                <a:ext uri="{FF2B5EF4-FFF2-40B4-BE49-F238E27FC236}">
                  <a16:creationId xmlns:a16="http://schemas.microsoft.com/office/drawing/2014/main" id="{16A2A259-8249-40E0-A144-8ECC65E5305A}"/>
                </a:ext>
              </a:extLst>
            </p:cNvPr>
            <p:cNvSpPr>
              <a:spLocks noChangeShapeType="1"/>
            </p:cNvSpPr>
            <p:nvPr/>
          </p:nvSpPr>
          <p:spPr bwMode="auto">
            <a:xfrm>
              <a:off x="5867400" y="5105400"/>
              <a:ext cx="76200" cy="2286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3" name="Line 18">
              <a:extLst>
                <a:ext uri="{FF2B5EF4-FFF2-40B4-BE49-F238E27FC236}">
                  <a16:creationId xmlns:a16="http://schemas.microsoft.com/office/drawing/2014/main" id="{BBCC2573-45B0-40EC-9F14-E4ED0422B478}"/>
                </a:ext>
              </a:extLst>
            </p:cNvPr>
            <p:cNvSpPr>
              <a:spLocks noChangeShapeType="1"/>
            </p:cNvSpPr>
            <p:nvPr/>
          </p:nvSpPr>
          <p:spPr bwMode="auto">
            <a:xfrm>
              <a:off x="6019800" y="56388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2A6935-D970-34E4-9B90-5D8D794F55B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9FB787-A276-A7B1-12B7-BDD3D7BD297A}"/>
              </a:ext>
            </a:extLst>
          </p:cNvPr>
          <p:cNvSpPr>
            <a:spLocks noGrp="1"/>
          </p:cNvSpPr>
          <p:nvPr>
            <p:ph type="body" sz="quarter" idx="12"/>
          </p:nvPr>
        </p:nvSpPr>
        <p:spPr/>
        <p:txBody>
          <a:bodyPr/>
          <a:lstStyle/>
          <a:p>
            <a:r>
              <a:rPr lang="en-US" dirty="0">
                <a:solidFill>
                  <a:srgbClr val="FF0000"/>
                </a:solidFill>
              </a:rPr>
              <a:t>Example</a:t>
            </a:r>
          </a:p>
        </p:txBody>
      </p:sp>
      <p:sp>
        <p:nvSpPr>
          <p:cNvPr id="4" name="Text Placeholder 3">
            <a:extLst>
              <a:ext uri="{FF2B5EF4-FFF2-40B4-BE49-F238E27FC236}">
                <a16:creationId xmlns:a16="http://schemas.microsoft.com/office/drawing/2014/main" id="{E2163FE5-9C17-AEE5-15C7-31EBD578B652}"/>
              </a:ext>
            </a:extLst>
          </p:cNvPr>
          <p:cNvSpPr>
            <a:spLocks noGrp="1"/>
          </p:cNvSpPr>
          <p:nvPr>
            <p:ph type="body" sz="quarter" idx="13"/>
          </p:nvPr>
        </p:nvSpPr>
        <p:spPr/>
        <p:txBody>
          <a:bodyPr>
            <a:normAutofit/>
          </a:bodyPr>
          <a:lstStyle/>
          <a:p>
            <a:endParaRPr lang="en-US" sz="2800" dirty="0">
              <a:solidFill>
                <a:schemeClr val="tx1"/>
              </a:solidFill>
            </a:endParaRPr>
          </a:p>
          <a:p>
            <a:r>
              <a:rPr lang="en-US" sz="2800" dirty="0">
                <a:solidFill>
                  <a:schemeClr val="tx1"/>
                </a:solidFill>
              </a:rPr>
              <a:t>Draw parse tree and </a:t>
            </a:r>
            <a:r>
              <a:rPr lang="en-US" sz="2800" b="1" dirty="0">
                <a:solidFill>
                  <a:schemeClr val="tx1"/>
                </a:solidFill>
              </a:rPr>
              <a:t>leftmost derivation</a:t>
            </a:r>
            <a:r>
              <a:rPr lang="en-US" sz="2800" dirty="0">
                <a:solidFill>
                  <a:schemeClr val="tx1"/>
                </a:solidFill>
              </a:rPr>
              <a:t> for the expression </a:t>
            </a:r>
            <a:r>
              <a:rPr lang="en-US" sz="2800" b="1" dirty="0" err="1">
                <a:solidFill>
                  <a:schemeClr val="tx1"/>
                </a:solidFill>
              </a:rPr>
              <a:t>ab#baab</a:t>
            </a:r>
            <a:r>
              <a:rPr lang="en-US" sz="2800" b="1" dirty="0">
                <a:solidFill>
                  <a:schemeClr val="tx1"/>
                </a:solidFill>
              </a:rPr>
              <a:t> </a:t>
            </a:r>
            <a:r>
              <a:rPr lang="en-US" sz="2800" dirty="0">
                <a:solidFill>
                  <a:schemeClr val="tx1"/>
                </a:solidFill>
              </a:rPr>
              <a:t>using following CFG:</a:t>
            </a:r>
          </a:p>
          <a:p>
            <a:pPr marL="800100" lvl="2" indent="0">
              <a:buNone/>
            </a:pPr>
            <a:endParaRPr lang="en-US" sz="2400" b="1" i="1" dirty="0">
              <a:solidFill>
                <a:srgbClr val="0070C0"/>
              </a:solidFill>
            </a:endParaRPr>
          </a:p>
          <a:p>
            <a:pPr marL="800100" lvl="2" indent="0">
              <a:buNone/>
            </a:pPr>
            <a:r>
              <a:rPr lang="en-US" sz="2400" b="1" i="1" dirty="0">
                <a:solidFill>
                  <a:srgbClr val="0070C0"/>
                </a:solidFill>
              </a:rPr>
              <a:t>S </a:t>
            </a:r>
            <a:r>
              <a:rPr lang="en-US" sz="2400" b="1" dirty="0">
                <a:solidFill>
                  <a:srgbClr val="0070C0"/>
                </a:solidFill>
                <a:sym typeface="Wingdings" panose="05000000000000000000" pitchFamily="2" charset="2"/>
              </a:rPr>
              <a:t></a:t>
            </a:r>
            <a:r>
              <a:rPr lang="en-US" sz="2400" b="1" i="1" dirty="0">
                <a:solidFill>
                  <a:srgbClr val="0070C0"/>
                </a:solidFill>
              </a:rPr>
              <a:t> CB</a:t>
            </a:r>
            <a:endParaRPr lang="en-US" sz="2400" dirty="0">
              <a:solidFill>
                <a:srgbClr val="0070C0"/>
              </a:solidFill>
            </a:endParaRPr>
          </a:p>
          <a:p>
            <a:pPr marL="800100" lvl="2" indent="0">
              <a:buNone/>
            </a:pPr>
            <a:r>
              <a:rPr lang="en-US" sz="2400" b="1" i="1" dirty="0">
                <a:solidFill>
                  <a:srgbClr val="0070C0"/>
                </a:solidFill>
              </a:rPr>
              <a:t>C </a:t>
            </a:r>
            <a:r>
              <a:rPr lang="en-US" sz="2400" b="1" dirty="0">
                <a:solidFill>
                  <a:srgbClr val="0070C0"/>
                </a:solidFill>
                <a:sym typeface="Wingdings" panose="05000000000000000000" pitchFamily="2" charset="2"/>
              </a:rPr>
              <a:t></a:t>
            </a:r>
            <a:r>
              <a:rPr lang="en-US" sz="2400" b="1" i="1" dirty="0">
                <a:solidFill>
                  <a:srgbClr val="0070C0"/>
                </a:solidFill>
              </a:rPr>
              <a:t> </a:t>
            </a:r>
            <a:r>
              <a:rPr lang="en-US" sz="2400" b="1" i="1" dirty="0" err="1">
                <a:solidFill>
                  <a:srgbClr val="0070C0"/>
                </a:solidFill>
              </a:rPr>
              <a:t>aCa</a:t>
            </a:r>
            <a:r>
              <a:rPr lang="en-US" sz="2400" b="1" i="1" dirty="0">
                <a:solidFill>
                  <a:srgbClr val="0070C0"/>
                </a:solidFill>
              </a:rPr>
              <a:t> | </a:t>
            </a:r>
            <a:r>
              <a:rPr lang="en-US" sz="2400" b="1" i="1" dirty="0" err="1">
                <a:solidFill>
                  <a:srgbClr val="0070C0"/>
                </a:solidFill>
              </a:rPr>
              <a:t>bCb</a:t>
            </a:r>
            <a:r>
              <a:rPr lang="en-US" sz="2400" b="1" i="1" dirty="0">
                <a:solidFill>
                  <a:srgbClr val="0070C0"/>
                </a:solidFill>
              </a:rPr>
              <a:t> | #B</a:t>
            </a:r>
            <a:endParaRPr lang="en-US" sz="2400" dirty="0">
              <a:solidFill>
                <a:srgbClr val="0070C0"/>
              </a:solidFill>
            </a:endParaRPr>
          </a:p>
          <a:p>
            <a:pPr marL="800100" lvl="2" indent="0">
              <a:buNone/>
            </a:pPr>
            <a:r>
              <a:rPr lang="en-US" sz="2400" b="1" i="1" dirty="0">
                <a:solidFill>
                  <a:srgbClr val="0070C0"/>
                </a:solidFill>
              </a:rPr>
              <a:t>B </a:t>
            </a:r>
            <a:r>
              <a:rPr lang="en-US" sz="2400" b="1" dirty="0">
                <a:solidFill>
                  <a:srgbClr val="0070C0"/>
                </a:solidFill>
                <a:sym typeface="Wingdings" panose="05000000000000000000" pitchFamily="2" charset="2"/>
              </a:rPr>
              <a:t></a:t>
            </a:r>
            <a:r>
              <a:rPr lang="en-US" sz="2400" b="1" i="1" dirty="0">
                <a:solidFill>
                  <a:srgbClr val="0070C0"/>
                </a:solidFill>
              </a:rPr>
              <a:t> AB | </a:t>
            </a:r>
            <a:r>
              <a:rPr lang="en-US" sz="2400" b="1" dirty="0">
                <a:solidFill>
                  <a:srgbClr val="0070C0"/>
                </a:solidFill>
                <a:sym typeface="Symbol" panose="05050102010706020507" pitchFamily="18" charset="2"/>
              </a:rPr>
              <a:t></a:t>
            </a:r>
            <a:endParaRPr lang="en-US" sz="2400" dirty="0">
              <a:solidFill>
                <a:srgbClr val="0070C0"/>
              </a:solidFill>
            </a:endParaRPr>
          </a:p>
          <a:p>
            <a:pPr marL="800100" lvl="2" indent="0">
              <a:buNone/>
            </a:pPr>
            <a:r>
              <a:rPr lang="en-US" sz="2400" b="1" i="1" dirty="0">
                <a:solidFill>
                  <a:srgbClr val="0070C0"/>
                </a:solidFill>
              </a:rPr>
              <a:t>A </a:t>
            </a:r>
            <a:r>
              <a:rPr lang="en-US" sz="2400" b="1" dirty="0">
                <a:solidFill>
                  <a:srgbClr val="0070C0"/>
                </a:solidFill>
                <a:sym typeface="Wingdings" panose="05000000000000000000" pitchFamily="2" charset="2"/>
              </a:rPr>
              <a:t></a:t>
            </a:r>
            <a:r>
              <a:rPr lang="en-US" sz="2400" b="1" dirty="0">
                <a:solidFill>
                  <a:srgbClr val="0070C0"/>
                </a:solidFill>
              </a:rPr>
              <a:t> </a:t>
            </a:r>
            <a:r>
              <a:rPr lang="en-US" sz="2400" b="1" i="1" dirty="0">
                <a:solidFill>
                  <a:srgbClr val="0070C0"/>
                </a:solidFill>
              </a:rPr>
              <a:t>a | b</a:t>
            </a:r>
            <a:endParaRPr lang="en-US" sz="2400" dirty="0">
              <a:solidFill>
                <a:srgbClr val="0070C0"/>
              </a:solidFill>
            </a:endParaRPr>
          </a:p>
          <a:p>
            <a:endParaRPr lang="en-US" sz="2800" dirty="0">
              <a:solidFill>
                <a:srgbClr val="0070C0"/>
              </a:solidFill>
            </a:endParaRPr>
          </a:p>
        </p:txBody>
      </p:sp>
    </p:spTree>
    <p:extLst>
      <p:ext uri="{BB962C8B-B14F-4D97-AF65-F5344CB8AC3E}">
        <p14:creationId xmlns:p14="http://schemas.microsoft.com/office/powerpoint/2010/main" val="21485652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1572</TotalTime>
  <Words>4088</Words>
  <Application>Microsoft Office PowerPoint</Application>
  <PresentationFormat>On-screen Show (4:3)</PresentationFormat>
  <Paragraphs>562</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Book Antiqua</vt:lpstr>
      <vt:lpstr>Calibri</vt:lpstr>
      <vt:lpstr>Corbel</vt:lpstr>
      <vt:lpstr>Courier New</vt:lpstr>
      <vt:lpstr>Symbol</vt:lpstr>
      <vt:lpstr>Times New Roman</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Ambiguity and Parse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332</cp:revision>
  <dcterms:created xsi:type="dcterms:W3CDTF">2020-07-03T15:11:23Z</dcterms:created>
  <dcterms:modified xsi:type="dcterms:W3CDTF">2023-10-21T05:00:04Z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