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20"/>
  </p:notesMasterIdLst>
  <p:sldIdLst>
    <p:sldId id="306" r:id="rId5"/>
    <p:sldId id="307" r:id="rId6"/>
    <p:sldId id="308" r:id="rId7"/>
    <p:sldId id="309" r:id="rId8"/>
    <p:sldId id="310" r:id="rId9"/>
    <p:sldId id="311" r:id="rId10"/>
    <p:sldId id="312" r:id="rId11"/>
    <p:sldId id="313" r:id="rId12"/>
    <p:sldId id="314" r:id="rId13"/>
    <p:sldId id="320" r:id="rId14"/>
    <p:sldId id="315" r:id="rId15"/>
    <p:sldId id="316" r:id="rId16"/>
    <p:sldId id="319" r:id="rId17"/>
    <p:sldId id="317" r:id="rId18"/>
    <p:sldId id="318"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AEEA06-1549-4C54-8B9C-555198B83AFD}" v="1" dt="2024-03-30T07:38:34.0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884" autoAdjust="0"/>
    <p:restoredTop sz="92393" autoAdjust="0"/>
  </p:normalViewPr>
  <p:slideViewPr>
    <p:cSldViewPr snapToGrid="0">
      <p:cViewPr varScale="1">
        <p:scale>
          <a:sx n="45" d="100"/>
          <a:sy n="45" d="100"/>
        </p:scale>
        <p:origin x="1193"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Afroza Nahar" userId="9d1ccd36-b394-4689-9b8e-4086784d03ec" providerId="ADAL" clId="{54327003-E30D-4CDD-B6C1-8788F59604EA}"/>
    <pc:docChg chg="modSld">
      <pc:chgData name="Dr. Afroza Nahar" userId="9d1ccd36-b394-4689-9b8e-4086784d03ec" providerId="ADAL" clId="{54327003-E30D-4CDD-B6C1-8788F59604EA}" dt="2023-11-05T03:16:03.868" v="42" actId="207"/>
      <pc:docMkLst>
        <pc:docMk/>
      </pc:docMkLst>
      <pc:sldChg chg="modSp mod">
        <pc:chgData name="Dr. Afroza Nahar" userId="9d1ccd36-b394-4689-9b8e-4086784d03ec" providerId="ADAL" clId="{54327003-E30D-4CDD-B6C1-8788F59604EA}" dt="2023-11-05T03:13:51.931" v="21" actId="20577"/>
        <pc:sldMkLst>
          <pc:docMk/>
          <pc:sldMk cId="3464463510" sldId="306"/>
        </pc:sldMkLst>
        <pc:spChg chg="mod">
          <ac:chgData name="Dr. Afroza Nahar" userId="9d1ccd36-b394-4689-9b8e-4086784d03ec" providerId="ADAL" clId="{54327003-E30D-4CDD-B6C1-8788F59604EA}" dt="2023-11-05T03:13:38.872" v="8" actId="20577"/>
          <ac:spMkLst>
            <pc:docMk/>
            <pc:sldMk cId="3464463510" sldId="306"/>
            <ac:spMk id="6" creationId="{FA8C51C5-868C-4051-A04F-FC945CA34685}"/>
          </ac:spMkLst>
        </pc:spChg>
        <pc:spChg chg="mod">
          <ac:chgData name="Dr. Afroza Nahar" userId="9d1ccd36-b394-4689-9b8e-4086784d03ec" providerId="ADAL" clId="{54327003-E30D-4CDD-B6C1-8788F59604EA}" dt="2023-11-05T03:13:51.931" v="21" actId="20577"/>
          <ac:spMkLst>
            <pc:docMk/>
            <pc:sldMk cId="3464463510" sldId="306"/>
            <ac:spMk id="7" creationId="{341AB14A-DC6C-4689-AD70-C6C8EFF28C33}"/>
          </ac:spMkLst>
        </pc:spChg>
      </pc:sldChg>
      <pc:sldChg chg="modSp mod">
        <pc:chgData name="Dr. Afroza Nahar" userId="9d1ccd36-b394-4689-9b8e-4086784d03ec" providerId="ADAL" clId="{54327003-E30D-4CDD-B6C1-8788F59604EA}" dt="2023-11-05T03:15:08.063" v="31" actId="6549"/>
        <pc:sldMkLst>
          <pc:docMk/>
          <pc:sldMk cId="1553913635" sldId="313"/>
        </pc:sldMkLst>
        <pc:spChg chg="mod">
          <ac:chgData name="Dr. Afroza Nahar" userId="9d1ccd36-b394-4689-9b8e-4086784d03ec" providerId="ADAL" clId="{54327003-E30D-4CDD-B6C1-8788F59604EA}" dt="2023-11-05T03:15:08.063" v="31" actId="6549"/>
          <ac:spMkLst>
            <pc:docMk/>
            <pc:sldMk cId="1553913635" sldId="313"/>
            <ac:spMk id="3" creationId="{81656E8E-C77C-4C21-A2BF-6786ACA681BD}"/>
          </ac:spMkLst>
        </pc:spChg>
      </pc:sldChg>
      <pc:sldChg chg="modSp mod">
        <pc:chgData name="Dr. Afroza Nahar" userId="9d1ccd36-b394-4689-9b8e-4086784d03ec" providerId="ADAL" clId="{54327003-E30D-4CDD-B6C1-8788F59604EA}" dt="2023-11-05T03:15:31.404" v="39" actId="20577"/>
        <pc:sldMkLst>
          <pc:docMk/>
          <pc:sldMk cId="3802252238" sldId="314"/>
        </pc:sldMkLst>
        <pc:spChg chg="mod">
          <ac:chgData name="Dr. Afroza Nahar" userId="9d1ccd36-b394-4689-9b8e-4086784d03ec" providerId="ADAL" clId="{54327003-E30D-4CDD-B6C1-8788F59604EA}" dt="2023-11-05T03:15:31.404" v="39" actId="20577"/>
          <ac:spMkLst>
            <pc:docMk/>
            <pc:sldMk cId="3802252238" sldId="314"/>
            <ac:spMk id="3" creationId="{81656E8E-C77C-4C21-A2BF-6786ACA681BD}"/>
          </ac:spMkLst>
        </pc:spChg>
      </pc:sldChg>
      <pc:sldChg chg="modSp mod">
        <pc:chgData name="Dr. Afroza Nahar" userId="9d1ccd36-b394-4689-9b8e-4086784d03ec" providerId="ADAL" clId="{54327003-E30D-4CDD-B6C1-8788F59604EA}" dt="2023-11-05T03:15:46.792" v="40"/>
        <pc:sldMkLst>
          <pc:docMk/>
          <pc:sldMk cId="3455862132" sldId="315"/>
        </pc:sldMkLst>
        <pc:spChg chg="mod">
          <ac:chgData name="Dr. Afroza Nahar" userId="9d1ccd36-b394-4689-9b8e-4086784d03ec" providerId="ADAL" clId="{54327003-E30D-4CDD-B6C1-8788F59604EA}" dt="2023-11-05T03:15:46.792" v="40"/>
          <ac:spMkLst>
            <pc:docMk/>
            <pc:sldMk cId="3455862132" sldId="315"/>
            <ac:spMk id="3" creationId="{81656E8E-C77C-4C21-A2BF-6786ACA681BD}"/>
          </ac:spMkLst>
        </pc:spChg>
      </pc:sldChg>
      <pc:sldChg chg="modSp mod">
        <pc:chgData name="Dr. Afroza Nahar" userId="9d1ccd36-b394-4689-9b8e-4086784d03ec" providerId="ADAL" clId="{54327003-E30D-4CDD-B6C1-8788F59604EA}" dt="2023-11-05T03:15:54.779" v="41"/>
        <pc:sldMkLst>
          <pc:docMk/>
          <pc:sldMk cId="2063067923" sldId="316"/>
        </pc:sldMkLst>
        <pc:spChg chg="mod">
          <ac:chgData name="Dr. Afroza Nahar" userId="9d1ccd36-b394-4689-9b8e-4086784d03ec" providerId="ADAL" clId="{54327003-E30D-4CDD-B6C1-8788F59604EA}" dt="2023-11-05T03:15:54.779" v="41"/>
          <ac:spMkLst>
            <pc:docMk/>
            <pc:sldMk cId="2063067923" sldId="316"/>
            <ac:spMk id="3" creationId="{81656E8E-C77C-4C21-A2BF-6786ACA681BD}"/>
          </ac:spMkLst>
        </pc:spChg>
      </pc:sldChg>
      <pc:sldChg chg="modSp mod">
        <pc:chgData name="Dr. Afroza Nahar" userId="9d1ccd36-b394-4689-9b8e-4086784d03ec" providerId="ADAL" clId="{54327003-E30D-4CDD-B6C1-8788F59604EA}" dt="2023-11-05T03:16:03.868" v="42" actId="207"/>
        <pc:sldMkLst>
          <pc:docMk/>
          <pc:sldMk cId="3248561102" sldId="319"/>
        </pc:sldMkLst>
        <pc:spChg chg="mod">
          <ac:chgData name="Dr. Afroza Nahar" userId="9d1ccd36-b394-4689-9b8e-4086784d03ec" providerId="ADAL" clId="{54327003-E30D-4CDD-B6C1-8788F59604EA}" dt="2023-11-05T03:16:03.868" v="42" actId="207"/>
          <ac:spMkLst>
            <pc:docMk/>
            <pc:sldMk cId="3248561102" sldId="319"/>
            <ac:spMk id="3" creationId="{DE4815B5-74CA-B1BC-D2E3-602532A70E89}"/>
          </ac:spMkLst>
        </pc:spChg>
      </pc:sldChg>
    </pc:docChg>
  </pc:docChgLst>
  <pc:docChgLst>
    <pc:chgData name="Dr. Afroza Nahar" userId="9d1ccd36-b394-4689-9b8e-4086784d03ec" providerId="ADAL" clId="{9CAEEA06-1549-4C54-8B9C-555198B83AFD}"/>
    <pc:docChg chg="custSel addSld modSld">
      <pc:chgData name="Dr. Afroza Nahar" userId="9d1ccd36-b394-4689-9b8e-4086784d03ec" providerId="ADAL" clId="{9CAEEA06-1549-4C54-8B9C-555198B83AFD}" dt="2024-03-30T07:38:45.776" v="4" actId="1076"/>
      <pc:docMkLst>
        <pc:docMk/>
      </pc:docMkLst>
      <pc:sldChg chg="addSp delSp modSp new mod">
        <pc:chgData name="Dr. Afroza Nahar" userId="9d1ccd36-b394-4689-9b8e-4086784d03ec" providerId="ADAL" clId="{9CAEEA06-1549-4C54-8B9C-555198B83AFD}" dt="2024-03-30T07:38:45.776" v="4" actId="1076"/>
        <pc:sldMkLst>
          <pc:docMk/>
          <pc:sldMk cId="4158614625" sldId="321"/>
        </pc:sldMkLst>
        <pc:spChg chg="del">
          <ac:chgData name="Dr. Afroza Nahar" userId="9d1ccd36-b394-4689-9b8e-4086784d03ec" providerId="ADAL" clId="{9CAEEA06-1549-4C54-8B9C-555198B83AFD}" dt="2024-03-30T07:38:33.085" v="1" actId="478"/>
          <ac:spMkLst>
            <pc:docMk/>
            <pc:sldMk cId="4158614625" sldId="321"/>
            <ac:spMk id="4" creationId="{6F6C6D08-64F1-CD9B-8199-5A5FE04A6AC3}"/>
          </ac:spMkLst>
        </pc:spChg>
        <pc:picChg chg="add mod modCrop">
          <ac:chgData name="Dr. Afroza Nahar" userId="9d1ccd36-b394-4689-9b8e-4086784d03ec" providerId="ADAL" clId="{9CAEEA06-1549-4C54-8B9C-555198B83AFD}" dt="2024-03-30T07:38:45.776" v="4" actId="1076"/>
          <ac:picMkLst>
            <pc:docMk/>
            <pc:sldMk cId="4158614625" sldId="321"/>
            <ac:picMk id="5" creationId="{DDA946ED-CB4F-B016-E843-CCCE0A76F142}"/>
          </ac:picMkLst>
        </pc:picChg>
      </pc:sldChg>
    </pc:docChg>
  </pc:docChgLst>
  <pc:docChgLst>
    <pc:chgData name="Dr. Afroza Nahar" userId="9d1ccd36-b394-4689-9b8e-4086784d03ec" providerId="ADAL" clId="{C90D6F0B-DBF9-4321-BAA7-07D8E089C849}"/>
    <pc:docChg chg="addSld modSld">
      <pc:chgData name="Dr. Afroza Nahar" userId="9d1ccd36-b394-4689-9b8e-4086784d03ec" providerId="ADAL" clId="{C90D6F0B-DBF9-4321-BAA7-07D8E089C849}" dt="2023-12-13T04:04:01" v="17" actId="164"/>
      <pc:docMkLst>
        <pc:docMk/>
      </pc:docMkLst>
      <pc:sldChg chg="addSp modSp new mod modAnim">
        <pc:chgData name="Dr. Afroza Nahar" userId="9d1ccd36-b394-4689-9b8e-4086784d03ec" providerId="ADAL" clId="{C90D6F0B-DBF9-4321-BAA7-07D8E089C849}" dt="2023-12-13T04:04:01" v="17" actId="164"/>
        <pc:sldMkLst>
          <pc:docMk/>
          <pc:sldMk cId="3734274210" sldId="320"/>
        </pc:sldMkLst>
        <pc:spChg chg="add mod">
          <ac:chgData name="Dr. Afroza Nahar" userId="9d1ccd36-b394-4689-9b8e-4086784d03ec" providerId="ADAL" clId="{C90D6F0B-DBF9-4321-BAA7-07D8E089C849}" dt="2023-12-13T04:04:01" v="17" actId="164"/>
          <ac:spMkLst>
            <pc:docMk/>
            <pc:sldMk cId="3734274210" sldId="320"/>
            <ac:spMk id="4" creationId="{C76ADE0D-706B-F55C-1E27-CE683D907019}"/>
          </ac:spMkLst>
        </pc:spChg>
        <pc:spChg chg="add mod">
          <ac:chgData name="Dr. Afroza Nahar" userId="9d1ccd36-b394-4689-9b8e-4086784d03ec" providerId="ADAL" clId="{C90D6F0B-DBF9-4321-BAA7-07D8E089C849}" dt="2023-12-13T04:04:01" v="17" actId="164"/>
          <ac:spMkLst>
            <pc:docMk/>
            <pc:sldMk cId="3734274210" sldId="320"/>
            <ac:spMk id="5" creationId="{434A06DD-2237-9530-6876-35D8BE77F6E7}"/>
          </ac:spMkLst>
        </pc:spChg>
        <pc:spChg chg="add mod">
          <ac:chgData name="Dr. Afroza Nahar" userId="9d1ccd36-b394-4689-9b8e-4086784d03ec" providerId="ADAL" clId="{C90D6F0B-DBF9-4321-BAA7-07D8E089C849}" dt="2023-12-13T04:04:01" v="17" actId="164"/>
          <ac:spMkLst>
            <pc:docMk/>
            <pc:sldMk cId="3734274210" sldId="320"/>
            <ac:spMk id="6" creationId="{235F4952-C251-5576-5283-B7547AB83606}"/>
          </ac:spMkLst>
        </pc:spChg>
        <pc:spChg chg="add mod">
          <ac:chgData name="Dr. Afroza Nahar" userId="9d1ccd36-b394-4689-9b8e-4086784d03ec" providerId="ADAL" clId="{C90D6F0B-DBF9-4321-BAA7-07D8E089C849}" dt="2023-12-13T04:04:01" v="17" actId="164"/>
          <ac:spMkLst>
            <pc:docMk/>
            <pc:sldMk cId="3734274210" sldId="320"/>
            <ac:spMk id="7" creationId="{7C3FC452-78C9-A544-B0D5-B59D37BD6720}"/>
          </ac:spMkLst>
        </pc:spChg>
        <pc:spChg chg="add mod">
          <ac:chgData name="Dr. Afroza Nahar" userId="9d1ccd36-b394-4689-9b8e-4086784d03ec" providerId="ADAL" clId="{C90D6F0B-DBF9-4321-BAA7-07D8E089C849}" dt="2023-12-13T04:04:01" v="17" actId="164"/>
          <ac:spMkLst>
            <pc:docMk/>
            <pc:sldMk cId="3734274210" sldId="320"/>
            <ac:spMk id="8" creationId="{146104B9-FEF7-CACE-270A-440BEEE362CD}"/>
          </ac:spMkLst>
        </pc:spChg>
        <pc:spChg chg="add mod">
          <ac:chgData name="Dr. Afroza Nahar" userId="9d1ccd36-b394-4689-9b8e-4086784d03ec" providerId="ADAL" clId="{C90D6F0B-DBF9-4321-BAA7-07D8E089C849}" dt="2023-12-13T04:04:01" v="17" actId="164"/>
          <ac:spMkLst>
            <pc:docMk/>
            <pc:sldMk cId="3734274210" sldId="320"/>
            <ac:spMk id="9" creationId="{F13E4A48-3301-476F-0127-20CC8347E8FC}"/>
          </ac:spMkLst>
        </pc:spChg>
        <pc:spChg chg="add mod">
          <ac:chgData name="Dr. Afroza Nahar" userId="9d1ccd36-b394-4689-9b8e-4086784d03ec" providerId="ADAL" clId="{C90D6F0B-DBF9-4321-BAA7-07D8E089C849}" dt="2023-12-13T04:04:01" v="17" actId="164"/>
          <ac:spMkLst>
            <pc:docMk/>
            <pc:sldMk cId="3734274210" sldId="320"/>
            <ac:spMk id="20" creationId="{7087853E-6ECF-3CB2-1FC2-483D0ED2A3A1}"/>
          </ac:spMkLst>
        </pc:spChg>
        <pc:spChg chg="add mod">
          <ac:chgData name="Dr. Afroza Nahar" userId="9d1ccd36-b394-4689-9b8e-4086784d03ec" providerId="ADAL" clId="{C90D6F0B-DBF9-4321-BAA7-07D8E089C849}" dt="2023-12-13T04:04:01" v="17" actId="164"/>
          <ac:spMkLst>
            <pc:docMk/>
            <pc:sldMk cId="3734274210" sldId="320"/>
            <ac:spMk id="21" creationId="{AC81171C-5A34-6B25-40BA-4541D732F101}"/>
          </ac:spMkLst>
        </pc:spChg>
        <pc:spChg chg="add mod">
          <ac:chgData name="Dr. Afroza Nahar" userId="9d1ccd36-b394-4689-9b8e-4086784d03ec" providerId="ADAL" clId="{C90D6F0B-DBF9-4321-BAA7-07D8E089C849}" dt="2023-12-13T04:04:01" v="17" actId="164"/>
          <ac:spMkLst>
            <pc:docMk/>
            <pc:sldMk cId="3734274210" sldId="320"/>
            <ac:spMk id="22" creationId="{71703422-A140-4066-EDA2-DDBD3E8EED87}"/>
          </ac:spMkLst>
        </pc:spChg>
        <pc:spChg chg="add mod">
          <ac:chgData name="Dr. Afroza Nahar" userId="9d1ccd36-b394-4689-9b8e-4086784d03ec" providerId="ADAL" clId="{C90D6F0B-DBF9-4321-BAA7-07D8E089C849}" dt="2023-12-13T04:04:01" v="17" actId="164"/>
          <ac:spMkLst>
            <pc:docMk/>
            <pc:sldMk cId="3734274210" sldId="320"/>
            <ac:spMk id="23" creationId="{FEF26A45-DF1B-BCAF-C31F-1D30D0C04823}"/>
          </ac:spMkLst>
        </pc:spChg>
        <pc:spChg chg="add mod">
          <ac:chgData name="Dr. Afroza Nahar" userId="9d1ccd36-b394-4689-9b8e-4086784d03ec" providerId="ADAL" clId="{C90D6F0B-DBF9-4321-BAA7-07D8E089C849}" dt="2023-12-13T04:04:01" v="17" actId="164"/>
          <ac:spMkLst>
            <pc:docMk/>
            <pc:sldMk cId="3734274210" sldId="320"/>
            <ac:spMk id="24" creationId="{28899C86-7E5A-2F1C-545E-2AB36C6DAD18}"/>
          </ac:spMkLst>
        </pc:spChg>
        <pc:spChg chg="add mod">
          <ac:chgData name="Dr. Afroza Nahar" userId="9d1ccd36-b394-4689-9b8e-4086784d03ec" providerId="ADAL" clId="{C90D6F0B-DBF9-4321-BAA7-07D8E089C849}" dt="2023-12-13T04:04:01" v="17" actId="164"/>
          <ac:spMkLst>
            <pc:docMk/>
            <pc:sldMk cId="3734274210" sldId="320"/>
            <ac:spMk id="25" creationId="{A72CF03E-BE74-FF7C-8869-AFFA2D4B558A}"/>
          </ac:spMkLst>
        </pc:spChg>
        <pc:spChg chg="add mod">
          <ac:chgData name="Dr. Afroza Nahar" userId="9d1ccd36-b394-4689-9b8e-4086784d03ec" providerId="ADAL" clId="{C90D6F0B-DBF9-4321-BAA7-07D8E089C849}" dt="2023-12-13T04:04:01" v="17" actId="164"/>
          <ac:spMkLst>
            <pc:docMk/>
            <pc:sldMk cId="3734274210" sldId="320"/>
            <ac:spMk id="26" creationId="{38E16D0E-9172-A922-C87A-238CEB335F28}"/>
          </ac:spMkLst>
        </pc:spChg>
        <pc:spChg chg="add mod">
          <ac:chgData name="Dr. Afroza Nahar" userId="9d1ccd36-b394-4689-9b8e-4086784d03ec" providerId="ADAL" clId="{C90D6F0B-DBF9-4321-BAA7-07D8E089C849}" dt="2023-12-13T04:04:01" v="17" actId="164"/>
          <ac:spMkLst>
            <pc:docMk/>
            <pc:sldMk cId="3734274210" sldId="320"/>
            <ac:spMk id="27" creationId="{BD81EC80-E59E-3883-DCAD-B52EE8787A4E}"/>
          </ac:spMkLst>
        </pc:spChg>
        <pc:spChg chg="add mod">
          <ac:chgData name="Dr. Afroza Nahar" userId="9d1ccd36-b394-4689-9b8e-4086784d03ec" providerId="ADAL" clId="{C90D6F0B-DBF9-4321-BAA7-07D8E089C849}" dt="2023-12-13T04:04:01" v="17" actId="164"/>
          <ac:spMkLst>
            <pc:docMk/>
            <pc:sldMk cId="3734274210" sldId="320"/>
            <ac:spMk id="28" creationId="{742AC141-9656-32D6-60C4-0C44686103A4}"/>
          </ac:spMkLst>
        </pc:spChg>
        <pc:spChg chg="add mod">
          <ac:chgData name="Dr. Afroza Nahar" userId="9d1ccd36-b394-4689-9b8e-4086784d03ec" providerId="ADAL" clId="{C90D6F0B-DBF9-4321-BAA7-07D8E089C849}" dt="2023-12-13T04:04:01" v="17" actId="164"/>
          <ac:spMkLst>
            <pc:docMk/>
            <pc:sldMk cId="3734274210" sldId="320"/>
            <ac:spMk id="29" creationId="{26365E32-8A6C-FFD9-8738-2824C6233CB2}"/>
          </ac:spMkLst>
        </pc:spChg>
        <pc:spChg chg="add mod">
          <ac:chgData name="Dr. Afroza Nahar" userId="9d1ccd36-b394-4689-9b8e-4086784d03ec" providerId="ADAL" clId="{C90D6F0B-DBF9-4321-BAA7-07D8E089C849}" dt="2023-12-13T04:04:01" v="17" actId="164"/>
          <ac:spMkLst>
            <pc:docMk/>
            <pc:sldMk cId="3734274210" sldId="320"/>
            <ac:spMk id="30" creationId="{3264C4AA-4F75-AEC1-0459-A23928C4CE23}"/>
          </ac:spMkLst>
        </pc:spChg>
        <pc:grpChg chg="add mod">
          <ac:chgData name="Dr. Afroza Nahar" userId="9d1ccd36-b394-4689-9b8e-4086784d03ec" providerId="ADAL" clId="{C90D6F0B-DBF9-4321-BAA7-07D8E089C849}" dt="2023-12-13T04:04:01" v="17" actId="164"/>
          <ac:grpSpMkLst>
            <pc:docMk/>
            <pc:sldMk cId="3734274210" sldId="320"/>
            <ac:grpSpMk id="31" creationId="{8F825384-C295-D3C7-6B02-286914A27ACD}"/>
          </ac:grpSpMkLst>
        </pc:grpChg>
        <pc:cxnChg chg="add mod">
          <ac:chgData name="Dr. Afroza Nahar" userId="9d1ccd36-b394-4689-9b8e-4086784d03ec" providerId="ADAL" clId="{C90D6F0B-DBF9-4321-BAA7-07D8E089C849}" dt="2023-12-13T04:04:01" v="17" actId="164"/>
          <ac:cxnSpMkLst>
            <pc:docMk/>
            <pc:sldMk cId="3734274210" sldId="320"/>
            <ac:cxnSpMk id="10" creationId="{EA5B1E36-70F0-0501-62F7-C8383C20C10C}"/>
          </ac:cxnSpMkLst>
        </pc:cxnChg>
        <pc:cxnChg chg="add mod">
          <ac:chgData name="Dr. Afroza Nahar" userId="9d1ccd36-b394-4689-9b8e-4086784d03ec" providerId="ADAL" clId="{C90D6F0B-DBF9-4321-BAA7-07D8E089C849}" dt="2023-12-13T04:04:01" v="17" actId="164"/>
          <ac:cxnSpMkLst>
            <pc:docMk/>
            <pc:sldMk cId="3734274210" sldId="320"/>
            <ac:cxnSpMk id="11" creationId="{8EB8FC8C-F7AA-BBB1-FAF9-1837C3BF36B4}"/>
          </ac:cxnSpMkLst>
        </pc:cxnChg>
        <pc:cxnChg chg="add mod">
          <ac:chgData name="Dr. Afroza Nahar" userId="9d1ccd36-b394-4689-9b8e-4086784d03ec" providerId="ADAL" clId="{C90D6F0B-DBF9-4321-BAA7-07D8E089C849}" dt="2023-12-13T04:04:01" v="17" actId="164"/>
          <ac:cxnSpMkLst>
            <pc:docMk/>
            <pc:sldMk cId="3734274210" sldId="320"/>
            <ac:cxnSpMk id="12" creationId="{3670EECD-0886-D20D-8CA0-3D5C310E5C80}"/>
          </ac:cxnSpMkLst>
        </pc:cxnChg>
        <pc:cxnChg chg="add mod">
          <ac:chgData name="Dr. Afroza Nahar" userId="9d1ccd36-b394-4689-9b8e-4086784d03ec" providerId="ADAL" clId="{C90D6F0B-DBF9-4321-BAA7-07D8E089C849}" dt="2023-12-13T04:04:01" v="17" actId="164"/>
          <ac:cxnSpMkLst>
            <pc:docMk/>
            <pc:sldMk cId="3734274210" sldId="320"/>
            <ac:cxnSpMk id="13" creationId="{A4C664F1-F268-F367-E8B8-0D8A91030B00}"/>
          </ac:cxnSpMkLst>
        </pc:cxnChg>
        <pc:cxnChg chg="add mod">
          <ac:chgData name="Dr. Afroza Nahar" userId="9d1ccd36-b394-4689-9b8e-4086784d03ec" providerId="ADAL" clId="{C90D6F0B-DBF9-4321-BAA7-07D8E089C849}" dt="2023-12-13T04:04:01" v="17" actId="164"/>
          <ac:cxnSpMkLst>
            <pc:docMk/>
            <pc:sldMk cId="3734274210" sldId="320"/>
            <ac:cxnSpMk id="14" creationId="{BF1972BE-8266-4F23-F379-26A947F26156}"/>
          </ac:cxnSpMkLst>
        </pc:cxnChg>
        <pc:cxnChg chg="add mod">
          <ac:chgData name="Dr. Afroza Nahar" userId="9d1ccd36-b394-4689-9b8e-4086784d03ec" providerId="ADAL" clId="{C90D6F0B-DBF9-4321-BAA7-07D8E089C849}" dt="2023-12-13T04:04:01" v="17" actId="164"/>
          <ac:cxnSpMkLst>
            <pc:docMk/>
            <pc:sldMk cId="3734274210" sldId="320"/>
            <ac:cxnSpMk id="15" creationId="{C5397577-58ED-EA9C-6E48-C4B22EC6A7AD}"/>
          </ac:cxnSpMkLst>
        </pc:cxnChg>
        <pc:cxnChg chg="add mod">
          <ac:chgData name="Dr. Afroza Nahar" userId="9d1ccd36-b394-4689-9b8e-4086784d03ec" providerId="ADAL" clId="{C90D6F0B-DBF9-4321-BAA7-07D8E089C849}" dt="2023-12-13T04:04:01" v="17" actId="164"/>
          <ac:cxnSpMkLst>
            <pc:docMk/>
            <pc:sldMk cId="3734274210" sldId="320"/>
            <ac:cxnSpMk id="16" creationId="{CABA843B-E7A1-6D5D-761D-713D7DFE9185}"/>
          </ac:cxnSpMkLst>
        </pc:cxnChg>
        <pc:cxnChg chg="add mod">
          <ac:chgData name="Dr. Afroza Nahar" userId="9d1ccd36-b394-4689-9b8e-4086784d03ec" providerId="ADAL" clId="{C90D6F0B-DBF9-4321-BAA7-07D8E089C849}" dt="2023-12-13T04:04:01" v="17" actId="164"/>
          <ac:cxnSpMkLst>
            <pc:docMk/>
            <pc:sldMk cId="3734274210" sldId="320"/>
            <ac:cxnSpMk id="17" creationId="{03FBCFAD-BC99-B688-3087-AF687A0740BA}"/>
          </ac:cxnSpMkLst>
        </pc:cxnChg>
        <pc:cxnChg chg="add mod">
          <ac:chgData name="Dr. Afroza Nahar" userId="9d1ccd36-b394-4689-9b8e-4086784d03ec" providerId="ADAL" clId="{C90D6F0B-DBF9-4321-BAA7-07D8E089C849}" dt="2023-12-13T04:04:01" v="17" actId="164"/>
          <ac:cxnSpMkLst>
            <pc:docMk/>
            <pc:sldMk cId="3734274210" sldId="320"/>
            <ac:cxnSpMk id="18" creationId="{F58ECD8B-5144-FAB1-D4B5-E88E49F20866}"/>
          </ac:cxnSpMkLst>
        </pc:cxnChg>
        <pc:cxnChg chg="add mod">
          <ac:chgData name="Dr. Afroza Nahar" userId="9d1ccd36-b394-4689-9b8e-4086784d03ec" providerId="ADAL" clId="{C90D6F0B-DBF9-4321-BAA7-07D8E089C849}" dt="2023-12-13T04:04:01" v="17" actId="164"/>
          <ac:cxnSpMkLst>
            <pc:docMk/>
            <pc:sldMk cId="3734274210" sldId="320"/>
            <ac:cxnSpMk id="19" creationId="{8C140051-7698-E193-EA88-4552ADECFFF2}"/>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4/2/2024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2746576643"/>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4289168335"/>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645350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72465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825257264"/>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4194997950"/>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6105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0929012"/>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1076788310"/>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877171038"/>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3123332220"/>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892105514"/>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76913949"/>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25192336"/>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88766486"/>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709058"/>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5910452"/>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968697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4106174986"/>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4254780798"/>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620606011"/>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259664723"/>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1306962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898814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848376276"/>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9563864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819707417"/>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20815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36817942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B4AD8BB0-C55A-4E97-AC90-AF29B6DB9B17}"/>
              </a:ext>
            </a:extLst>
          </p:cNvPr>
          <p:cNvGrpSpPr/>
          <p:nvPr userDrawn="1"/>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3763699B-9B58-4BF5-A1F4-BBF16AF6853A}"/>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E9E20401-2CC5-4A19-9D83-599A040F0605}"/>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CD1E2BC6-E3B0-44B0-83A4-973E4B80672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341351509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465410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85503847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02484278"/>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93688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606080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3700492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289873265"/>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4207658522"/>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156624505"/>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495646166"/>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 id="2147483763" r:id="rId27"/>
    <p:sldLayoutId id="2147483764" r:id="rId28"/>
    <p:sldLayoutId id="2147483765" r:id="rId29"/>
    <p:sldLayoutId id="2147483766" r:id="rId30"/>
    <p:sldLayoutId id="2147483767" r:id="rId31"/>
    <p:sldLayoutId id="2147483768" r:id="rId32"/>
    <p:sldLayoutId id="2147483769" r:id="rId33"/>
    <p:sldLayoutId id="2147483770" r:id="rId34"/>
    <p:sldLayoutId id="2147483771" r:id="rId35"/>
    <p:sldLayoutId id="2147483772" r:id="rId36"/>
    <p:sldLayoutId id="2147483773" r:id="rId37"/>
    <p:sldLayoutId id="2147483697" r:id="rId38"/>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oleObject" Target="../embeddings/oleObject1.bin"/><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hyperlink" Target="Pumping%20Lemma%20CFL-Sipser.pdf"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CFL_Exercise-TOC_Sipser.pdf" TargetMode="External"/><Relationship Id="rId2" Type="http://schemas.openxmlformats.org/officeDocument/2006/relationships/hyperlink" Target="CFL_2-TOC_Sipser.pdf" TargetMode="External"/><Relationship Id="rId1" Type="http://schemas.openxmlformats.org/officeDocument/2006/relationships/slideLayout" Target="../slideLayouts/slideLayout6.xml"/><Relationship Id="rId4" Type="http://schemas.openxmlformats.org/officeDocument/2006/relationships/hyperlink" Target="CFL_2-TOC_Papadimitriou.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solidFill>
                  <a:srgbClr val="FF0000"/>
                </a:solidFill>
              </a:rPr>
              <a:t>Context-Free Languages (CFL)</a:t>
            </a:r>
            <a:br>
              <a:rPr lang="en-US" dirty="0">
                <a:solidFill>
                  <a:srgbClr val="FF0000"/>
                </a:solidFill>
              </a:rPr>
            </a:br>
            <a:r>
              <a:rPr lang="en-US" dirty="0"/>
              <a:t>Pushdown Automata (PDA)</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12</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8</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a:xfrm>
            <a:off x="6469520" y="2717513"/>
            <a:ext cx="1920240" cy="407988"/>
          </a:xfrm>
        </p:spPr>
        <p:txBody>
          <a:bodyPr>
            <a:normAutofit/>
          </a:bodyPr>
          <a:lstStyle/>
          <a:p>
            <a:pPr algn="ctr"/>
            <a:r>
              <a:rPr lang="en-US" sz="1600" dirty="0"/>
              <a:t>Spring 2023-2024</a:t>
            </a:r>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solidFill>
                  <a:srgbClr val="FF0000"/>
                </a:solidFill>
              </a:rPr>
              <a:t>Dr. Afroza Nahar,  Professor</a:t>
            </a:r>
          </a:p>
          <a:p>
            <a:r>
              <a:rPr lang="en-US" dirty="0"/>
              <a:t>Department of Computer Science, Faculty of Science &amp; Technology.</a:t>
            </a:r>
          </a:p>
          <a:p>
            <a:r>
              <a:rPr lang="en-US" dirty="0"/>
              <a:t>afroza@aiub.edu</a:t>
            </a:r>
          </a:p>
          <a:p>
            <a:endParaRPr lang="en-US" dirty="0"/>
          </a:p>
        </p:txBody>
      </p:sp>
    </p:spTree>
    <p:extLst>
      <p:ext uri="{BB962C8B-B14F-4D97-AF65-F5344CB8AC3E}">
        <p14:creationId xmlns:p14="http://schemas.microsoft.com/office/powerpoint/2010/main" val="3464463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83117F8-B897-450D-18AB-3F0A5A2D3ED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CE022DB2-9CEA-1278-D919-832FB3F314A6}"/>
              </a:ext>
            </a:extLst>
          </p:cNvPr>
          <p:cNvSpPr>
            <a:spLocks noGrp="1"/>
          </p:cNvSpPr>
          <p:nvPr>
            <p:ph type="body" sz="quarter" idx="12"/>
          </p:nvPr>
        </p:nvSpPr>
        <p:spPr/>
        <p:txBody>
          <a:bodyPr/>
          <a:lstStyle/>
          <a:p>
            <a:endParaRPr lang="en-US"/>
          </a:p>
        </p:txBody>
      </p:sp>
      <p:grpSp>
        <p:nvGrpSpPr>
          <p:cNvPr id="31" name="Group 30">
            <a:extLst>
              <a:ext uri="{FF2B5EF4-FFF2-40B4-BE49-F238E27FC236}">
                <a16:creationId xmlns:a16="http://schemas.microsoft.com/office/drawing/2014/main" id="{8F825384-C295-D3C7-6B02-286914A27ACD}"/>
              </a:ext>
            </a:extLst>
          </p:cNvPr>
          <p:cNvGrpSpPr/>
          <p:nvPr/>
        </p:nvGrpSpPr>
        <p:grpSpPr>
          <a:xfrm>
            <a:off x="734449" y="1363648"/>
            <a:ext cx="8235359" cy="3220544"/>
            <a:chOff x="734449" y="1363648"/>
            <a:chExt cx="8235359" cy="3220544"/>
          </a:xfrm>
        </p:grpSpPr>
        <p:sp>
          <p:nvSpPr>
            <p:cNvPr id="4" name="Oval 3">
              <a:extLst>
                <a:ext uri="{FF2B5EF4-FFF2-40B4-BE49-F238E27FC236}">
                  <a16:creationId xmlns:a16="http://schemas.microsoft.com/office/drawing/2014/main" id="{C76ADE0D-706B-F55C-1E27-CE683D907019}"/>
                </a:ext>
              </a:extLst>
            </p:cNvPr>
            <p:cNvSpPr/>
            <p:nvPr/>
          </p:nvSpPr>
          <p:spPr>
            <a:xfrm>
              <a:off x="1436370" y="3811204"/>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q1</a:t>
              </a:r>
            </a:p>
          </p:txBody>
        </p:sp>
        <p:sp>
          <p:nvSpPr>
            <p:cNvPr id="5" name="Oval 4">
              <a:extLst>
                <a:ext uri="{FF2B5EF4-FFF2-40B4-BE49-F238E27FC236}">
                  <a16:creationId xmlns:a16="http://schemas.microsoft.com/office/drawing/2014/main" id="{434A06DD-2237-9530-6876-35D8BE77F6E7}"/>
                </a:ext>
              </a:extLst>
            </p:cNvPr>
            <p:cNvSpPr/>
            <p:nvPr/>
          </p:nvSpPr>
          <p:spPr>
            <a:xfrm>
              <a:off x="1436370" y="2282952"/>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q2</a:t>
              </a:r>
            </a:p>
          </p:txBody>
        </p:sp>
        <p:sp>
          <p:nvSpPr>
            <p:cNvPr id="6" name="Oval 5">
              <a:extLst>
                <a:ext uri="{FF2B5EF4-FFF2-40B4-BE49-F238E27FC236}">
                  <a16:creationId xmlns:a16="http://schemas.microsoft.com/office/drawing/2014/main" id="{235F4952-C251-5576-5283-B7547AB83606}"/>
                </a:ext>
              </a:extLst>
            </p:cNvPr>
            <p:cNvSpPr/>
            <p:nvPr/>
          </p:nvSpPr>
          <p:spPr>
            <a:xfrm>
              <a:off x="3589020" y="2282952"/>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q3</a:t>
              </a:r>
            </a:p>
          </p:txBody>
        </p:sp>
        <p:sp>
          <p:nvSpPr>
            <p:cNvPr id="7" name="Oval 6">
              <a:extLst>
                <a:ext uri="{FF2B5EF4-FFF2-40B4-BE49-F238E27FC236}">
                  <a16:creationId xmlns:a16="http://schemas.microsoft.com/office/drawing/2014/main" id="{7C3FC452-78C9-A544-B0D5-B59D37BD6720}"/>
                </a:ext>
              </a:extLst>
            </p:cNvPr>
            <p:cNvSpPr/>
            <p:nvPr/>
          </p:nvSpPr>
          <p:spPr>
            <a:xfrm>
              <a:off x="6799809" y="3944112"/>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q5</a:t>
              </a:r>
            </a:p>
          </p:txBody>
        </p:sp>
        <p:sp>
          <p:nvSpPr>
            <p:cNvPr id="8" name="Oval 7">
              <a:extLst>
                <a:ext uri="{FF2B5EF4-FFF2-40B4-BE49-F238E27FC236}">
                  <a16:creationId xmlns:a16="http://schemas.microsoft.com/office/drawing/2014/main" id="{146104B9-FEF7-CACE-270A-440BEEE362CD}"/>
                </a:ext>
              </a:extLst>
            </p:cNvPr>
            <p:cNvSpPr/>
            <p:nvPr/>
          </p:nvSpPr>
          <p:spPr>
            <a:xfrm>
              <a:off x="5741670" y="2282952"/>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q4</a:t>
              </a:r>
            </a:p>
          </p:txBody>
        </p:sp>
        <p:sp>
          <p:nvSpPr>
            <p:cNvPr id="9" name="Oval 8">
              <a:extLst>
                <a:ext uri="{FF2B5EF4-FFF2-40B4-BE49-F238E27FC236}">
                  <a16:creationId xmlns:a16="http://schemas.microsoft.com/office/drawing/2014/main" id="{F13E4A48-3301-476F-0127-20CC8347E8FC}"/>
                </a:ext>
              </a:extLst>
            </p:cNvPr>
            <p:cNvSpPr/>
            <p:nvPr/>
          </p:nvSpPr>
          <p:spPr>
            <a:xfrm>
              <a:off x="7894320" y="2282952"/>
              <a:ext cx="643890" cy="640080"/>
            </a:xfrm>
            <a:prstGeom prst="ellipse">
              <a:avLst/>
            </a:prstGeom>
            <a:ln w="63500" cmpd="dbl">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q6</a:t>
              </a:r>
            </a:p>
          </p:txBody>
        </p:sp>
        <p:cxnSp>
          <p:nvCxnSpPr>
            <p:cNvPr id="10" name="Straight Arrow Connector 9">
              <a:extLst>
                <a:ext uri="{FF2B5EF4-FFF2-40B4-BE49-F238E27FC236}">
                  <a16:creationId xmlns:a16="http://schemas.microsoft.com/office/drawing/2014/main" id="{EA5B1E36-70F0-0501-62F7-C8383C20C10C}"/>
                </a:ext>
              </a:extLst>
            </p:cNvPr>
            <p:cNvCxnSpPr>
              <a:cxnSpLocks/>
              <a:endCxn id="4" idx="2"/>
            </p:cNvCxnSpPr>
            <p:nvPr/>
          </p:nvCxnSpPr>
          <p:spPr>
            <a:xfrm flipV="1">
              <a:off x="734449" y="4131244"/>
              <a:ext cx="701921" cy="8057"/>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8EB8FC8C-F7AA-BBB1-FAF9-1837C3BF36B4}"/>
                </a:ext>
              </a:extLst>
            </p:cNvPr>
            <p:cNvCxnSpPr>
              <a:cxnSpLocks/>
              <a:stCxn id="4" idx="0"/>
              <a:endCxn id="5" idx="4"/>
            </p:cNvCxnSpPr>
            <p:nvPr/>
          </p:nvCxnSpPr>
          <p:spPr>
            <a:xfrm flipV="1">
              <a:off x="1758315" y="2923032"/>
              <a:ext cx="0" cy="888172"/>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3670EECD-0886-D20D-8CA0-3D5C310E5C80}"/>
                </a:ext>
              </a:extLst>
            </p:cNvPr>
            <p:cNvCxnSpPr>
              <a:stCxn id="5" idx="6"/>
              <a:endCxn id="6" idx="2"/>
            </p:cNvCxnSpPr>
            <p:nvPr/>
          </p:nvCxnSpPr>
          <p:spPr>
            <a:xfrm>
              <a:off x="2080260" y="2602992"/>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A4C664F1-F268-F367-E8B8-0D8A91030B00}"/>
                </a:ext>
              </a:extLst>
            </p:cNvPr>
            <p:cNvCxnSpPr>
              <a:stCxn id="6" idx="6"/>
              <a:endCxn id="8" idx="2"/>
            </p:cNvCxnSpPr>
            <p:nvPr/>
          </p:nvCxnSpPr>
          <p:spPr>
            <a:xfrm>
              <a:off x="4232910" y="2602992"/>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BF1972BE-8266-4F23-F379-26A947F26156}"/>
                </a:ext>
              </a:extLst>
            </p:cNvPr>
            <p:cNvCxnSpPr>
              <a:stCxn id="8" idx="6"/>
              <a:endCxn id="9" idx="2"/>
            </p:cNvCxnSpPr>
            <p:nvPr/>
          </p:nvCxnSpPr>
          <p:spPr>
            <a:xfrm>
              <a:off x="6385560" y="2602992"/>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C5397577-58ED-EA9C-6E48-C4B22EC6A7AD}"/>
                </a:ext>
              </a:extLst>
            </p:cNvPr>
            <p:cNvCxnSpPr>
              <a:cxnSpLocks/>
              <a:stCxn id="7" idx="7"/>
              <a:endCxn id="9" idx="3"/>
            </p:cNvCxnSpPr>
            <p:nvPr/>
          </p:nvCxnSpPr>
          <p:spPr>
            <a:xfrm flipV="1">
              <a:off x="7349403" y="2829294"/>
              <a:ext cx="639213" cy="1208556"/>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CABA843B-E7A1-6D5D-761D-713D7DFE9185}"/>
                </a:ext>
              </a:extLst>
            </p:cNvPr>
            <p:cNvCxnSpPr>
              <a:cxnSpLocks/>
              <a:stCxn id="7" idx="1"/>
              <a:endCxn id="8" idx="5"/>
            </p:cNvCxnSpPr>
            <p:nvPr/>
          </p:nvCxnSpPr>
          <p:spPr>
            <a:xfrm flipH="1" flipV="1">
              <a:off x="6291264" y="2829294"/>
              <a:ext cx="602841" cy="1208556"/>
            </a:xfrm>
            <a:prstGeom prst="straightConnector1">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17" name="Connector: Curved 16">
              <a:extLst>
                <a:ext uri="{FF2B5EF4-FFF2-40B4-BE49-F238E27FC236}">
                  <a16:creationId xmlns:a16="http://schemas.microsoft.com/office/drawing/2014/main" id="{03FBCFAD-BC99-B688-3087-AF687A0740BA}"/>
                </a:ext>
              </a:extLst>
            </p:cNvPr>
            <p:cNvCxnSpPr>
              <a:stCxn id="8" idx="4"/>
              <a:endCxn id="7" idx="2"/>
            </p:cNvCxnSpPr>
            <p:nvPr/>
          </p:nvCxnSpPr>
          <p:spPr>
            <a:xfrm rot="16200000" flipH="1">
              <a:off x="5761152" y="3225495"/>
              <a:ext cx="1341120" cy="736194"/>
            </a:xfrm>
            <a:prstGeom prst="curvedConnector2">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18" name="Connector: Curved 17">
              <a:extLst>
                <a:ext uri="{FF2B5EF4-FFF2-40B4-BE49-F238E27FC236}">
                  <a16:creationId xmlns:a16="http://schemas.microsoft.com/office/drawing/2014/main" id="{F58ECD8B-5144-FAB1-D4B5-E88E49F20866}"/>
                </a:ext>
              </a:extLst>
            </p:cNvPr>
            <p:cNvCxnSpPr>
              <a:stCxn id="6" idx="1"/>
              <a:endCxn id="6" idx="7"/>
            </p:cNvCxnSpPr>
            <p:nvPr/>
          </p:nvCxnSpPr>
          <p:spPr>
            <a:xfrm rot="5400000" flipH="1" flipV="1">
              <a:off x="3910965" y="2149041"/>
              <a:ext cx="12700" cy="455298"/>
            </a:xfrm>
            <a:prstGeom prst="curvedConnector3">
              <a:avLst>
                <a:gd name="adj1" fmla="val 4218094"/>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9" name="Connector: Curved 18">
              <a:extLst>
                <a:ext uri="{FF2B5EF4-FFF2-40B4-BE49-F238E27FC236}">
                  <a16:creationId xmlns:a16="http://schemas.microsoft.com/office/drawing/2014/main" id="{8C140051-7698-E193-EA88-4552ADECFFF2}"/>
                </a:ext>
              </a:extLst>
            </p:cNvPr>
            <p:cNvCxnSpPr>
              <a:stCxn id="9" idx="1"/>
              <a:endCxn id="9" idx="7"/>
            </p:cNvCxnSpPr>
            <p:nvPr/>
          </p:nvCxnSpPr>
          <p:spPr>
            <a:xfrm rot="5400000" flipH="1" flipV="1">
              <a:off x="8216265" y="2149041"/>
              <a:ext cx="12700" cy="455298"/>
            </a:xfrm>
            <a:prstGeom prst="curvedConnector3">
              <a:avLst>
                <a:gd name="adj1" fmla="val 4458094"/>
              </a:avLst>
            </a:prstGeom>
            <a:ln>
              <a:tailEnd type="triangle" w="lg" len="lg"/>
            </a:ln>
          </p:spPr>
          <p:style>
            <a:lnRef idx="2">
              <a:schemeClr val="dk1"/>
            </a:lnRef>
            <a:fillRef idx="0">
              <a:schemeClr val="dk1"/>
            </a:fillRef>
            <a:effectRef idx="1">
              <a:schemeClr val="dk1"/>
            </a:effectRef>
            <a:fontRef idx="minor">
              <a:schemeClr val="tx1"/>
            </a:fontRef>
          </p:style>
        </p:cxnSp>
        <p:sp>
          <p:nvSpPr>
            <p:cNvPr id="20" name="Rectangle 19">
              <a:extLst>
                <a:ext uri="{FF2B5EF4-FFF2-40B4-BE49-F238E27FC236}">
                  <a16:creationId xmlns:a16="http://schemas.microsoft.com/office/drawing/2014/main" id="{7087853E-6ECF-3CB2-1FC2-483D0ED2A3A1}"/>
                </a:ext>
              </a:extLst>
            </p:cNvPr>
            <p:cNvSpPr/>
            <p:nvPr/>
          </p:nvSpPr>
          <p:spPr>
            <a:xfrm>
              <a:off x="2133600" y="2206752"/>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21" name="Rectangle 20">
              <a:extLst>
                <a:ext uri="{FF2B5EF4-FFF2-40B4-BE49-F238E27FC236}">
                  <a16:creationId xmlns:a16="http://schemas.microsoft.com/office/drawing/2014/main" id="{AC81171C-5A34-6B25-40BA-4541D732F101}"/>
                </a:ext>
              </a:extLst>
            </p:cNvPr>
            <p:cNvSpPr/>
            <p:nvPr/>
          </p:nvSpPr>
          <p:spPr>
            <a:xfrm>
              <a:off x="4236404" y="2209291"/>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22" name="Rectangle 21">
              <a:extLst>
                <a:ext uri="{FF2B5EF4-FFF2-40B4-BE49-F238E27FC236}">
                  <a16:creationId xmlns:a16="http://schemas.microsoft.com/office/drawing/2014/main" id="{71703422-A140-4066-EDA2-DDBD3E8EED87}"/>
                </a:ext>
              </a:extLst>
            </p:cNvPr>
            <p:cNvSpPr/>
            <p:nvPr/>
          </p:nvSpPr>
          <p:spPr>
            <a:xfrm rot="3794324">
              <a:off x="6088627" y="3066629"/>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23" name="Rectangle 22">
              <a:extLst>
                <a:ext uri="{FF2B5EF4-FFF2-40B4-BE49-F238E27FC236}">
                  <a16:creationId xmlns:a16="http://schemas.microsoft.com/office/drawing/2014/main" id="{FEF26A45-DF1B-BCAF-C31F-1D30D0C04823}"/>
                </a:ext>
              </a:extLst>
            </p:cNvPr>
            <p:cNvSpPr/>
            <p:nvPr/>
          </p:nvSpPr>
          <p:spPr>
            <a:xfrm>
              <a:off x="3257708" y="1363648"/>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24" name="Rectangle 23">
              <a:extLst>
                <a:ext uri="{FF2B5EF4-FFF2-40B4-BE49-F238E27FC236}">
                  <a16:creationId xmlns:a16="http://schemas.microsoft.com/office/drawing/2014/main" id="{28899C86-7E5A-2F1C-545E-2AB36C6DAD18}"/>
                </a:ext>
              </a:extLst>
            </p:cNvPr>
            <p:cNvSpPr/>
            <p:nvPr/>
          </p:nvSpPr>
          <p:spPr>
            <a:xfrm>
              <a:off x="7663294" y="1438029"/>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25" name="Rectangle 24">
              <a:extLst>
                <a:ext uri="{FF2B5EF4-FFF2-40B4-BE49-F238E27FC236}">
                  <a16:creationId xmlns:a16="http://schemas.microsoft.com/office/drawing/2014/main" id="{A72CF03E-BE74-FF7C-8869-AFFA2D4B558A}"/>
                </a:ext>
              </a:extLst>
            </p:cNvPr>
            <p:cNvSpPr/>
            <p:nvPr/>
          </p:nvSpPr>
          <p:spPr>
            <a:xfrm>
              <a:off x="4981719" y="3433572"/>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26" name="Rectangle 25">
              <a:extLst>
                <a:ext uri="{FF2B5EF4-FFF2-40B4-BE49-F238E27FC236}">
                  <a16:creationId xmlns:a16="http://schemas.microsoft.com/office/drawing/2014/main" id="{38E16D0E-9172-A922-C87A-238CEB335F28}"/>
                </a:ext>
              </a:extLst>
            </p:cNvPr>
            <p:cNvSpPr/>
            <p:nvPr/>
          </p:nvSpPr>
          <p:spPr>
            <a:xfrm>
              <a:off x="1578768" y="3110403"/>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endParaRPr lang="en-US" b="1" i="1" dirty="0">
                <a:latin typeface="+mj-lt"/>
              </a:endParaRPr>
            </a:p>
          </p:txBody>
        </p:sp>
        <p:sp>
          <p:nvSpPr>
            <p:cNvPr id="27" name="Rectangle 26">
              <a:extLst>
                <a:ext uri="{FF2B5EF4-FFF2-40B4-BE49-F238E27FC236}">
                  <a16:creationId xmlns:a16="http://schemas.microsoft.com/office/drawing/2014/main" id="{BD81EC80-E59E-3883-DCAD-B52EE8787A4E}"/>
                </a:ext>
              </a:extLst>
            </p:cNvPr>
            <p:cNvSpPr/>
            <p:nvPr/>
          </p:nvSpPr>
          <p:spPr>
            <a:xfrm>
              <a:off x="6400958" y="1822601"/>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28" name="Rectangle 27">
              <a:extLst>
                <a:ext uri="{FF2B5EF4-FFF2-40B4-BE49-F238E27FC236}">
                  <a16:creationId xmlns:a16="http://schemas.microsoft.com/office/drawing/2014/main" id="{742AC141-9656-32D6-60C4-0C44686103A4}"/>
                </a:ext>
              </a:extLst>
            </p:cNvPr>
            <p:cNvSpPr/>
            <p:nvPr/>
          </p:nvSpPr>
          <p:spPr>
            <a:xfrm>
              <a:off x="6400958" y="2159378"/>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
          <p:nvSpPr>
            <p:cNvPr id="29" name="Rectangle 28">
              <a:extLst>
                <a:ext uri="{FF2B5EF4-FFF2-40B4-BE49-F238E27FC236}">
                  <a16:creationId xmlns:a16="http://schemas.microsoft.com/office/drawing/2014/main" id="{26365E32-8A6C-FFD9-8738-2824C6233CB2}"/>
                </a:ext>
              </a:extLst>
            </p:cNvPr>
            <p:cNvSpPr/>
            <p:nvPr/>
          </p:nvSpPr>
          <p:spPr>
            <a:xfrm>
              <a:off x="7610731" y="3102921"/>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30" name="Rectangle 29">
              <a:extLst>
                <a:ext uri="{FF2B5EF4-FFF2-40B4-BE49-F238E27FC236}">
                  <a16:creationId xmlns:a16="http://schemas.microsoft.com/office/drawing/2014/main" id="{3264C4AA-4F75-AEC1-0459-A23928C4CE23}"/>
                </a:ext>
              </a:extLst>
            </p:cNvPr>
            <p:cNvSpPr/>
            <p:nvPr/>
          </p:nvSpPr>
          <p:spPr>
            <a:xfrm>
              <a:off x="7473571" y="3439698"/>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grpSp>
    </p:spTree>
    <p:extLst>
      <p:ext uri="{BB962C8B-B14F-4D97-AF65-F5344CB8AC3E}">
        <p14:creationId xmlns:p14="http://schemas.microsoft.com/office/powerpoint/2010/main" val="3734274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D053AE-FF7B-4421-AA5E-9E4095DCEF4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1656E8E-C77C-4C21-A2BF-6786ACA681BD}"/>
              </a:ext>
            </a:extLst>
          </p:cNvPr>
          <p:cNvSpPr>
            <a:spLocks noGrp="1"/>
          </p:cNvSpPr>
          <p:nvPr>
            <p:ph type="body" sz="quarter" idx="12"/>
          </p:nvPr>
        </p:nvSpPr>
        <p:spPr/>
        <p:txBody>
          <a:bodyPr/>
          <a:lstStyle/>
          <a:p>
            <a:r>
              <a:rPr lang="en-US" dirty="0">
                <a:solidFill>
                  <a:srgbClr val="FF0000"/>
                </a:solidFill>
              </a:rPr>
              <a:t>L = {</a:t>
            </a:r>
            <a:r>
              <a:rPr lang="en-US" cap="none" dirty="0">
                <a:solidFill>
                  <a:srgbClr val="FF0000"/>
                </a:solidFill>
              </a:rPr>
              <a:t>w | w = </a:t>
            </a:r>
            <a:r>
              <a:rPr lang="en-US" i="1" cap="none" dirty="0" err="1">
                <a:solidFill>
                  <a:srgbClr val="FF0000"/>
                </a:solidFill>
              </a:rPr>
              <a:t>a</a:t>
            </a:r>
            <a:r>
              <a:rPr lang="en-US" cap="none" baseline="30000" dirty="0" err="1">
                <a:solidFill>
                  <a:srgbClr val="FF0000"/>
                </a:solidFill>
              </a:rPr>
              <a:t>m</a:t>
            </a:r>
            <a:r>
              <a:rPr lang="en-US" i="1" cap="none" dirty="0" err="1">
                <a:solidFill>
                  <a:srgbClr val="FF0000"/>
                </a:solidFill>
              </a:rPr>
              <a:t>b</a:t>
            </a:r>
            <a:r>
              <a:rPr lang="en-US" i="1" cap="none" baseline="30000" dirty="0" err="1">
                <a:solidFill>
                  <a:srgbClr val="FF0000"/>
                </a:solidFill>
              </a:rPr>
              <a:t>n</a:t>
            </a:r>
            <a:r>
              <a:rPr lang="en-US" cap="none" dirty="0">
                <a:solidFill>
                  <a:srgbClr val="FF0000"/>
                </a:solidFill>
              </a:rPr>
              <a:t> and m </a:t>
            </a:r>
            <a:r>
              <a:rPr lang="en-US" cap="none" dirty="0">
                <a:solidFill>
                  <a:srgbClr val="FF0000"/>
                </a:solidFill>
                <a:ea typeface="Cambria Math" panose="02040503050406030204" pitchFamily="18" charset="0"/>
              </a:rPr>
              <a:t>≤ 2n</a:t>
            </a:r>
            <a:r>
              <a:rPr lang="en-US" dirty="0">
                <a:solidFill>
                  <a:srgbClr val="FF0000"/>
                </a:solidFill>
                <a:ea typeface="Cambria Math" panose="02040503050406030204" pitchFamily="18" charset="0"/>
              </a:rPr>
              <a:t>}</a:t>
            </a:r>
            <a:endParaRPr lang="en-US" dirty="0">
              <a:solidFill>
                <a:srgbClr val="FF0000"/>
              </a:solidFill>
            </a:endParaRPr>
          </a:p>
        </p:txBody>
      </p:sp>
      <p:sp>
        <p:nvSpPr>
          <p:cNvPr id="4" name="Oval 3">
            <a:extLst>
              <a:ext uri="{FF2B5EF4-FFF2-40B4-BE49-F238E27FC236}">
                <a16:creationId xmlns:a16="http://schemas.microsoft.com/office/drawing/2014/main" id="{F98FD4EF-7752-4DE7-ACCE-E703B57355BF}"/>
              </a:ext>
            </a:extLst>
          </p:cNvPr>
          <p:cNvSpPr/>
          <p:nvPr/>
        </p:nvSpPr>
        <p:spPr>
          <a:xfrm>
            <a:off x="1436370" y="3311332"/>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q1</a:t>
            </a:r>
          </a:p>
        </p:txBody>
      </p:sp>
      <p:sp>
        <p:nvSpPr>
          <p:cNvPr id="6" name="Oval 5">
            <a:extLst>
              <a:ext uri="{FF2B5EF4-FFF2-40B4-BE49-F238E27FC236}">
                <a16:creationId xmlns:a16="http://schemas.microsoft.com/office/drawing/2014/main" id="{1260C1E9-21D0-438B-AD1C-498A271882BF}"/>
              </a:ext>
            </a:extLst>
          </p:cNvPr>
          <p:cNvSpPr/>
          <p:nvPr/>
        </p:nvSpPr>
        <p:spPr>
          <a:xfrm>
            <a:off x="143637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q2</a:t>
            </a:r>
          </a:p>
        </p:txBody>
      </p:sp>
      <p:sp>
        <p:nvSpPr>
          <p:cNvPr id="8" name="Oval 7">
            <a:extLst>
              <a:ext uri="{FF2B5EF4-FFF2-40B4-BE49-F238E27FC236}">
                <a16:creationId xmlns:a16="http://schemas.microsoft.com/office/drawing/2014/main" id="{7238BB07-4773-4C67-88D2-6ADF7CF099D5}"/>
              </a:ext>
            </a:extLst>
          </p:cNvPr>
          <p:cNvSpPr/>
          <p:nvPr/>
        </p:nvSpPr>
        <p:spPr>
          <a:xfrm>
            <a:off x="358902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q3</a:t>
            </a:r>
          </a:p>
        </p:txBody>
      </p:sp>
      <p:sp>
        <p:nvSpPr>
          <p:cNvPr id="10" name="Oval 9">
            <a:extLst>
              <a:ext uri="{FF2B5EF4-FFF2-40B4-BE49-F238E27FC236}">
                <a16:creationId xmlns:a16="http://schemas.microsoft.com/office/drawing/2014/main" id="{67F166F1-0DD4-40A9-B512-880A44C654FB}"/>
              </a:ext>
            </a:extLst>
          </p:cNvPr>
          <p:cNvSpPr/>
          <p:nvPr/>
        </p:nvSpPr>
        <p:spPr>
          <a:xfrm>
            <a:off x="6799809" y="344424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q5</a:t>
            </a:r>
          </a:p>
        </p:txBody>
      </p:sp>
      <p:sp>
        <p:nvSpPr>
          <p:cNvPr id="12" name="Oval 11">
            <a:extLst>
              <a:ext uri="{FF2B5EF4-FFF2-40B4-BE49-F238E27FC236}">
                <a16:creationId xmlns:a16="http://schemas.microsoft.com/office/drawing/2014/main" id="{A47DF0EA-71C3-47C3-96AB-662CC4D899ED}"/>
              </a:ext>
            </a:extLst>
          </p:cNvPr>
          <p:cNvSpPr/>
          <p:nvPr/>
        </p:nvSpPr>
        <p:spPr>
          <a:xfrm>
            <a:off x="574167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q4</a:t>
            </a:r>
          </a:p>
        </p:txBody>
      </p:sp>
      <p:sp>
        <p:nvSpPr>
          <p:cNvPr id="14" name="Oval 13">
            <a:extLst>
              <a:ext uri="{FF2B5EF4-FFF2-40B4-BE49-F238E27FC236}">
                <a16:creationId xmlns:a16="http://schemas.microsoft.com/office/drawing/2014/main" id="{9F30B9AD-3479-44B2-842F-3DEA1A50A735}"/>
              </a:ext>
            </a:extLst>
          </p:cNvPr>
          <p:cNvSpPr/>
          <p:nvPr/>
        </p:nvSpPr>
        <p:spPr>
          <a:xfrm>
            <a:off x="7894320" y="1783080"/>
            <a:ext cx="643890" cy="640080"/>
          </a:xfrm>
          <a:prstGeom prst="ellipse">
            <a:avLst/>
          </a:prstGeom>
          <a:ln w="63500" cmpd="dbl">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q6</a:t>
            </a:r>
          </a:p>
        </p:txBody>
      </p:sp>
      <p:cxnSp>
        <p:nvCxnSpPr>
          <p:cNvPr id="16" name="Straight Arrow Connector 15">
            <a:extLst>
              <a:ext uri="{FF2B5EF4-FFF2-40B4-BE49-F238E27FC236}">
                <a16:creationId xmlns:a16="http://schemas.microsoft.com/office/drawing/2014/main" id="{EF5536D0-D832-4F65-BFE9-F04FFEBDCCDB}"/>
              </a:ext>
            </a:extLst>
          </p:cNvPr>
          <p:cNvCxnSpPr>
            <a:cxnSpLocks/>
            <a:endCxn id="4" idx="2"/>
          </p:cNvCxnSpPr>
          <p:nvPr/>
        </p:nvCxnSpPr>
        <p:spPr>
          <a:xfrm flipV="1">
            <a:off x="734449" y="3631372"/>
            <a:ext cx="701921" cy="8057"/>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06403CB9-C214-4052-A669-26DC52D190CD}"/>
              </a:ext>
            </a:extLst>
          </p:cNvPr>
          <p:cNvCxnSpPr>
            <a:cxnSpLocks/>
            <a:stCxn id="4" idx="0"/>
            <a:endCxn id="6" idx="4"/>
          </p:cNvCxnSpPr>
          <p:nvPr/>
        </p:nvCxnSpPr>
        <p:spPr>
          <a:xfrm flipV="1">
            <a:off x="1758315" y="2423160"/>
            <a:ext cx="0" cy="888172"/>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A960DF1C-D784-4757-9EF9-4F43E6537460}"/>
              </a:ext>
            </a:extLst>
          </p:cNvPr>
          <p:cNvCxnSpPr>
            <a:stCxn id="6" idx="6"/>
            <a:endCxn id="8" idx="2"/>
          </p:cNvCxnSpPr>
          <p:nvPr/>
        </p:nvCxnSpPr>
        <p:spPr>
          <a:xfrm>
            <a:off x="208026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F8103D44-B49D-417D-8D6A-D7AFF0A8E11E}"/>
              </a:ext>
            </a:extLst>
          </p:cNvPr>
          <p:cNvCxnSpPr>
            <a:stCxn id="8" idx="6"/>
            <a:endCxn id="12" idx="2"/>
          </p:cNvCxnSpPr>
          <p:nvPr/>
        </p:nvCxnSpPr>
        <p:spPr>
          <a:xfrm>
            <a:off x="423291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513E41DD-C57F-49D4-9579-6B8C66C7186A}"/>
              </a:ext>
            </a:extLst>
          </p:cNvPr>
          <p:cNvCxnSpPr>
            <a:stCxn id="12" idx="6"/>
            <a:endCxn id="14" idx="2"/>
          </p:cNvCxnSpPr>
          <p:nvPr/>
        </p:nvCxnSpPr>
        <p:spPr>
          <a:xfrm>
            <a:off x="638556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D5ED4A63-A07A-455A-90E8-A0B777B8EB79}"/>
              </a:ext>
            </a:extLst>
          </p:cNvPr>
          <p:cNvCxnSpPr>
            <a:cxnSpLocks/>
            <a:stCxn id="10" idx="7"/>
            <a:endCxn id="14" idx="3"/>
          </p:cNvCxnSpPr>
          <p:nvPr/>
        </p:nvCxnSpPr>
        <p:spPr>
          <a:xfrm flipV="1">
            <a:off x="7349403" y="2329422"/>
            <a:ext cx="639213" cy="1208556"/>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3D2F07A5-D0B3-49AB-B394-7F0F6EB8F4BD}"/>
              </a:ext>
            </a:extLst>
          </p:cNvPr>
          <p:cNvCxnSpPr>
            <a:cxnSpLocks/>
            <a:stCxn id="10" idx="1"/>
            <a:endCxn id="12" idx="5"/>
          </p:cNvCxnSpPr>
          <p:nvPr/>
        </p:nvCxnSpPr>
        <p:spPr>
          <a:xfrm flipH="1" flipV="1">
            <a:off x="6291264" y="2329422"/>
            <a:ext cx="602841" cy="1208556"/>
          </a:xfrm>
          <a:prstGeom prst="straightConnector1">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3" name="Connector: Curved 32">
            <a:extLst>
              <a:ext uri="{FF2B5EF4-FFF2-40B4-BE49-F238E27FC236}">
                <a16:creationId xmlns:a16="http://schemas.microsoft.com/office/drawing/2014/main" id="{E4B08562-EB21-4A34-AE80-873C957C1D6C}"/>
              </a:ext>
            </a:extLst>
          </p:cNvPr>
          <p:cNvCxnSpPr>
            <a:stCxn id="12" idx="4"/>
            <a:endCxn id="10" idx="2"/>
          </p:cNvCxnSpPr>
          <p:nvPr/>
        </p:nvCxnSpPr>
        <p:spPr>
          <a:xfrm rot="16200000" flipH="1">
            <a:off x="5761152" y="2725623"/>
            <a:ext cx="1341120" cy="736194"/>
          </a:xfrm>
          <a:prstGeom prst="curvedConnector2">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5" name="Connector: Curved 34">
            <a:extLst>
              <a:ext uri="{FF2B5EF4-FFF2-40B4-BE49-F238E27FC236}">
                <a16:creationId xmlns:a16="http://schemas.microsoft.com/office/drawing/2014/main" id="{93CDF142-D270-4023-AF5B-D7A1C580396C}"/>
              </a:ext>
            </a:extLst>
          </p:cNvPr>
          <p:cNvCxnSpPr>
            <a:stCxn id="8" idx="1"/>
            <a:endCxn id="8" idx="7"/>
          </p:cNvCxnSpPr>
          <p:nvPr/>
        </p:nvCxnSpPr>
        <p:spPr>
          <a:xfrm rot="5400000" flipH="1" flipV="1">
            <a:off x="3910965" y="1649169"/>
            <a:ext cx="12700" cy="455298"/>
          </a:xfrm>
          <a:prstGeom prst="curvedConnector3">
            <a:avLst>
              <a:gd name="adj1" fmla="val 4218094"/>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8" name="Connector: Curved 37">
            <a:extLst>
              <a:ext uri="{FF2B5EF4-FFF2-40B4-BE49-F238E27FC236}">
                <a16:creationId xmlns:a16="http://schemas.microsoft.com/office/drawing/2014/main" id="{75642DA1-7CC8-4194-8747-38F1A459DF44}"/>
              </a:ext>
            </a:extLst>
          </p:cNvPr>
          <p:cNvCxnSpPr>
            <a:stCxn id="14" idx="1"/>
            <a:endCxn id="14" idx="7"/>
          </p:cNvCxnSpPr>
          <p:nvPr/>
        </p:nvCxnSpPr>
        <p:spPr>
          <a:xfrm rot="5400000" flipH="1" flipV="1">
            <a:off x="8216265" y="1649169"/>
            <a:ext cx="12700" cy="455298"/>
          </a:xfrm>
          <a:prstGeom prst="curvedConnector3">
            <a:avLst>
              <a:gd name="adj1" fmla="val 4458094"/>
            </a:avLst>
          </a:prstGeom>
          <a:ln>
            <a:tailEnd type="triangle" w="lg" len="lg"/>
          </a:ln>
        </p:spPr>
        <p:style>
          <a:lnRef idx="2">
            <a:schemeClr val="dk1"/>
          </a:lnRef>
          <a:fillRef idx="0">
            <a:schemeClr val="dk1"/>
          </a:fillRef>
          <a:effectRef idx="1">
            <a:schemeClr val="dk1"/>
          </a:effectRef>
          <a:fontRef idx="minor">
            <a:schemeClr val="tx1"/>
          </a:fontRef>
        </p:style>
      </p:cxnSp>
      <p:sp>
        <p:nvSpPr>
          <p:cNvPr id="40" name="Rectangle 39">
            <a:extLst>
              <a:ext uri="{FF2B5EF4-FFF2-40B4-BE49-F238E27FC236}">
                <a16:creationId xmlns:a16="http://schemas.microsoft.com/office/drawing/2014/main" id="{F96A16EB-A1D0-4CBF-BE54-CE7978ABED2E}"/>
              </a:ext>
            </a:extLst>
          </p:cNvPr>
          <p:cNvSpPr/>
          <p:nvPr/>
        </p:nvSpPr>
        <p:spPr>
          <a:xfrm>
            <a:off x="2133600" y="170688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42" name="Rectangle 41">
            <a:extLst>
              <a:ext uri="{FF2B5EF4-FFF2-40B4-BE49-F238E27FC236}">
                <a16:creationId xmlns:a16="http://schemas.microsoft.com/office/drawing/2014/main" id="{B1FF704C-F400-4936-9578-2E7DA47B517E}"/>
              </a:ext>
            </a:extLst>
          </p:cNvPr>
          <p:cNvSpPr/>
          <p:nvPr/>
        </p:nvSpPr>
        <p:spPr>
          <a:xfrm>
            <a:off x="4236404" y="1709419"/>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44" name="Rectangle 43">
            <a:extLst>
              <a:ext uri="{FF2B5EF4-FFF2-40B4-BE49-F238E27FC236}">
                <a16:creationId xmlns:a16="http://schemas.microsoft.com/office/drawing/2014/main" id="{F7DDE3D5-527C-43C3-A3F2-5176C4C9CAC7}"/>
              </a:ext>
            </a:extLst>
          </p:cNvPr>
          <p:cNvSpPr/>
          <p:nvPr/>
        </p:nvSpPr>
        <p:spPr>
          <a:xfrm>
            <a:off x="6400958" y="132272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46" name="Rectangle 45">
            <a:extLst>
              <a:ext uri="{FF2B5EF4-FFF2-40B4-BE49-F238E27FC236}">
                <a16:creationId xmlns:a16="http://schemas.microsoft.com/office/drawing/2014/main" id="{7EE872B4-6B39-4541-971C-A1708D50C149}"/>
              </a:ext>
            </a:extLst>
          </p:cNvPr>
          <p:cNvSpPr/>
          <p:nvPr/>
        </p:nvSpPr>
        <p:spPr>
          <a:xfrm rot="3794324">
            <a:off x="6088627" y="2566757"/>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48" name="Rectangle 47">
            <a:extLst>
              <a:ext uri="{FF2B5EF4-FFF2-40B4-BE49-F238E27FC236}">
                <a16:creationId xmlns:a16="http://schemas.microsoft.com/office/drawing/2014/main" id="{FDD9627C-5FC3-4610-85DD-D56D8D2DC054}"/>
              </a:ext>
            </a:extLst>
          </p:cNvPr>
          <p:cNvSpPr/>
          <p:nvPr/>
        </p:nvSpPr>
        <p:spPr>
          <a:xfrm>
            <a:off x="3257708" y="863776"/>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50" name="Rectangle 49">
            <a:extLst>
              <a:ext uri="{FF2B5EF4-FFF2-40B4-BE49-F238E27FC236}">
                <a16:creationId xmlns:a16="http://schemas.microsoft.com/office/drawing/2014/main" id="{75BEED41-220A-4D30-82B3-3E6897ACD140}"/>
              </a:ext>
            </a:extLst>
          </p:cNvPr>
          <p:cNvSpPr/>
          <p:nvPr/>
        </p:nvSpPr>
        <p:spPr>
          <a:xfrm>
            <a:off x="7663294" y="938157"/>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2" name="Rectangle 51">
            <a:extLst>
              <a:ext uri="{FF2B5EF4-FFF2-40B4-BE49-F238E27FC236}">
                <a16:creationId xmlns:a16="http://schemas.microsoft.com/office/drawing/2014/main" id="{E96B5AE7-51AB-4782-B94E-6B7A9DE3CC74}"/>
              </a:ext>
            </a:extLst>
          </p:cNvPr>
          <p:cNvSpPr/>
          <p:nvPr/>
        </p:nvSpPr>
        <p:spPr>
          <a:xfrm>
            <a:off x="4981719" y="293370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6" name="Rectangle 55">
            <a:extLst>
              <a:ext uri="{FF2B5EF4-FFF2-40B4-BE49-F238E27FC236}">
                <a16:creationId xmlns:a16="http://schemas.microsoft.com/office/drawing/2014/main" id="{E1177D29-FE29-42A2-BE9E-9B1BB5D97EA8}"/>
              </a:ext>
            </a:extLst>
          </p:cNvPr>
          <p:cNvSpPr/>
          <p:nvPr/>
        </p:nvSpPr>
        <p:spPr>
          <a:xfrm>
            <a:off x="1578768" y="2610531"/>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endParaRPr lang="en-US" b="1" i="1" dirty="0">
              <a:latin typeface="+mj-lt"/>
            </a:endParaRPr>
          </a:p>
        </p:txBody>
      </p:sp>
      <p:sp>
        <p:nvSpPr>
          <p:cNvPr id="65" name="Rectangle 64">
            <a:extLst>
              <a:ext uri="{FF2B5EF4-FFF2-40B4-BE49-F238E27FC236}">
                <a16:creationId xmlns:a16="http://schemas.microsoft.com/office/drawing/2014/main" id="{030F48D3-6C3D-425A-B964-05FBD4E1DB4B}"/>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endParaRPr lang="en-US" sz="2000" b="1" i="1" dirty="0">
              <a:latin typeface="+mj-lt"/>
            </a:endParaRPr>
          </a:p>
        </p:txBody>
      </p:sp>
      <p:sp>
        <p:nvSpPr>
          <p:cNvPr id="87" name="Rectangle 86">
            <a:extLst>
              <a:ext uri="{FF2B5EF4-FFF2-40B4-BE49-F238E27FC236}">
                <a16:creationId xmlns:a16="http://schemas.microsoft.com/office/drawing/2014/main" id="{A5F2315A-D0DB-4F2F-8986-61DB13EAD446}"/>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solidFill>
                  <a:srgbClr val="FF0000"/>
                </a:solidFill>
                <a:latin typeface="+mj-lt"/>
              </a:rPr>
              <a:t>$</a:t>
            </a:r>
          </a:p>
        </p:txBody>
      </p:sp>
      <p:sp>
        <p:nvSpPr>
          <p:cNvPr id="89" name="Rectangle 88">
            <a:extLst>
              <a:ext uri="{FF2B5EF4-FFF2-40B4-BE49-F238E27FC236}">
                <a16:creationId xmlns:a16="http://schemas.microsoft.com/office/drawing/2014/main" id="{44B3FE84-1F78-4983-98C2-98E361A0A2C3}"/>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a:solidFill>
                  <a:srgbClr val="FF0000"/>
                </a:solidFill>
                <a:latin typeface="+mj-lt"/>
              </a:rPr>
              <a:t>a</a:t>
            </a:r>
          </a:p>
        </p:txBody>
      </p:sp>
      <p:sp>
        <p:nvSpPr>
          <p:cNvPr id="91" name="Rectangle 90">
            <a:extLst>
              <a:ext uri="{FF2B5EF4-FFF2-40B4-BE49-F238E27FC236}">
                <a16:creationId xmlns:a16="http://schemas.microsoft.com/office/drawing/2014/main" id="{5E97C0ED-168B-4669-96FE-F949F92F362A}"/>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a:t>
            </a:r>
            <a:r>
              <a:rPr lang="en-US" sz="2000" b="1" i="1" dirty="0">
                <a:solidFill>
                  <a:srgbClr val="FF0000"/>
                </a:solidFill>
                <a:latin typeface="+mj-lt"/>
              </a:rPr>
              <a:t>a</a:t>
            </a:r>
          </a:p>
        </p:txBody>
      </p:sp>
      <p:sp>
        <p:nvSpPr>
          <p:cNvPr id="93" name="Rectangle 92">
            <a:extLst>
              <a:ext uri="{FF2B5EF4-FFF2-40B4-BE49-F238E27FC236}">
                <a16:creationId xmlns:a16="http://schemas.microsoft.com/office/drawing/2014/main" id="{534E6F1A-413F-4C45-8014-1A975FB6838D}"/>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t>
            </a:r>
            <a:r>
              <a:rPr lang="en-US" sz="2000" b="1" i="1" dirty="0" err="1">
                <a:solidFill>
                  <a:srgbClr val="FF0000"/>
                </a:solidFill>
                <a:latin typeface="+mj-lt"/>
              </a:rPr>
              <a:t>a</a:t>
            </a:r>
            <a:endParaRPr lang="en-US" sz="2000" b="1" i="1" dirty="0">
              <a:solidFill>
                <a:srgbClr val="FF0000"/>
              </a:solidFill>
              <a:latin typeface="+mj-lt"/>
            </a:endParaRPr>
          </a:p>
        </p:txBody>
      </p:sp>
      <p:sp>
        <p:nvSpPr>
          <p:cNvPr id="95" name="Rectangle 94">
            <a:extLst>
              <a:ext uri="{FF2B5EF4-FFF2-40B4-BE49-F238E27FC236}">
                <a16:creationId xmlns:a16="http://schemas.microsoft.com/office/drawing/2014/main" id="{9AEFAD88-B6D3-4826-ADE9-B3C465D3E632}"/>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a:t>
            </a:r>
            <a:r>
              <a:rPr lang="en-US" sz="2000" b="1" i="1" dirty="0" err="1">
                <a:solidFill>
                  <a:srgbClr val="FF0000"/>
                </a:solidFill>
                <a:latin typeface="+mj-lt"/>
              </a:rPr>
              <a:t>a</a:t>
            </a:r>
            <a:endParaRPr lang="en-US" sz="2000" b="1" i="1" dirty="0">
              <a:solidFill>
                <a:srgbClr val="FF0000"/>
              </a:solidFill>
              <a:latin typeface="+mj-lt"/>
            </a:endParaRPr>
          </a:p>
        </p:txBody>
      </p:sp>
      <p:sp>
        <p:nvSpPr>
          <p:cNvPr id="97" name="Rectangle 96">
            <a:extLst>
              <a:ext uri="{FF2B5EF4-FFF2-40B4-BE49-F238E27FC236}">
                <a16:creationId xmlns:a16="http://schemas.microsoft.com/office/drawing/2014/main" id="{F7206A7F-8E6E-484F-A022-829E08AFAC22}"/>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aaaa</a:t>
            </a:r>
            <a:r>
              <a:rPr lang="en-US" sz="2000" b="1" i="1" dirty="0" err="1">
                <a:solidFill>
                  <a:srgbClr val="FF0000"/>
                </a:solidFill>
                <a:latin typeface="+mj-lt"/>
              </a:rPr>
              <a:t>a</a:t>
            </a:r>
            <a:endParaRPr lang="en-US" sz="2000" b="1" i="1" dirty="0">
              <a:solidFill>
                <a:srgbClr val="FF0000"/>
              </a:solidFill>
              <a:latin typeface="+mj-lt"/>
            </a:endParaRPr>
          </a:p>
        </p:txBody>
      </p:sp>
      <p:sp>
        <p:nvSpPr>
          <p:cNvPr id="103" name="Rectangle 102">
            <a:extLst>
              <a:ext uri="{FF2B5EF4-FFF2-40B4-BE49-F238E27FC236}">
                <a16:creationId xmlns:a16="http://schemas.microsoft.com/office/drawing/2014/main" id="{682E7172-74CA-4B5E-A537-E3F76AF852A8}"/>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aaaaabbb</a:t>
            </a:r>
            <a:endParaRPr lang="en-US" sz="2000" b="1" i="1" dirty="0">
              <a:latin typeface="+mj-lt"/>
            </a:endParaRPr>
          </a:p>
        </p:txBody>
      </p:sp>
      <p:sp>
        <p:nvSpPr>
          <p:cNvPr id="117" name="Rectangle 116">
            <a:extLst>
              <a:ext uri="{FF2B5EF4-FFF2-40B4-BE49-F238E27FC236}">
                <a16:creationId xmlns:a16="http://schemas.microsoft.com/office/drawing/2014/main" id="{6983DDCE-D269-47E4-BB18-434C0E3261A0}"/>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solidFill>
                  <a:srgbClr val="FF0000"/>
                </a:solidFill>
                <a:latin typeface="+mj-lt"/>
              </a:rPr>
              <a:t>a</a:t>
            </a:r>
            <a:r>
              <a:rPr lang="en-US" sz="2000" b="1" i="1" dirty="0" err="1">
                <a:latin typeface="+mj-lt"/>
              </a:rPr>
              <a:t>aaaabbb</a:t>
            </a:r>
            <a:endParaRPr lang="en-US" sz="2000" b="1" i="1" dirty="0">
              <a:latin typeface="+mj-lt"/>
            </a:endParaRPr>
          </a:p>
        </p:txBody>
      </p:sp>
      <p:sp>
        <p:nvSpPr>
          <p:cNvPr id="119" name="Rectangle 118">
            <a:extLst>
              <a:ext uri="{FF2B5EF4-FFF2-40B4-BE49-F238E27FC236}">
                <a16:creationId xmlns:a16="http://schemas.microsoft.com/office/drawing/2014/main" id="{AB6F08CF-7016-4969-872E-852DF0A81348}"/>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t>
            </a:r>
            <a:r>
              <a:rPr lang="en-US" sz="2000" b="1" i="1" dirty="0" err="1">
                <a:solidFill>
                  <a:srgbClr val="FF0000"/>
                </a:solidFill>
                <a:latin typeface="+mj-lt"/>
              </a:rPr>
              <a:t>a</a:t>
            </a:r>
            <a:r>
              <a:rPr lang="en-US" sz="2000" b="1" i="1" dirty="0" err="1">
                <a:latin typeface="+mj-lt"/>
              </a:rPr>
              <a:t>aaabbb</a:t>
            </a:r>
            <a:endParaRPr lang="en-US" sz="2000" b="1" i="1" dirty="0">
              <a:latin typeface="+mj-lt"/>
            </a:endParaRPr>
          </a:p>
        </p:txBody>
      </p:sp>
      <p:sp>
        <p:nvSpPr>
          <p:cNvPr id="121" name="Rectangle 120">
            <a:extLst>
              <a:ext uri="{FF2B5EF4-FFF2-40B4-BE49-F238E27FC236}">
                <a16:creationId xmlns:a16="http://schemas.microsoft.com/office/drawing/2014/main" id="{FBAE46BA-6AF5-4DC7-A5C7-FBA38C44128A}"/>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t>
            </a:r>
            <a:r>
              <a:rPr lang="en-US" sz="2000" b="1" i="1" dirty="0" err="1">
                <a:solidFill>
                  <a:srgbClr val="FF0000"/>
                </a:solidFill>
                <a:latin typeface="+mj-lt"/>
              </a:rPr>
              <a:t>a</a:t>
            </a:r>
            <a:r>
              <a:rPr lang="en-US" sz="2000" b="1" i="1" dirty="0" err="1">
                <a:latin typeface="+mj-lt"/>
              </a:rPr>
              <a:t>aabbb</a:t>
            </a:r>
            <a:endParaRPr lang="en-US" sz="2000" b="1" i="1" dirty="0">
              <a:latin typeface="+mj-lt"/>
            </a:endParaRPr>
          </a:p>
        </p:txBody>
      </p:sp>
      <p:sp>
        <p:nvSpPr>
          <p:cNvPr id="123" name="Rectangle 122">
            <a:extLst>
              <a:ext uri="{FF2B5EF4-FFF2-40B4-BE49-F238E27FC236}">
                <a16:creationId xmlns:a16="http://schemas.microsoft.com/office/drawing/2014/main" id="{20EEA4CC-E666-4DC6-B14A-8ADE0B5A0B53}"/>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t>
            </a:r>
            <a:r>
              <a:rPr lang="en-US" sz="2000" b="1" i="1" dirty="0" err="1">
                <a:solidFill>
                  <a:srgbClr val="FF0000"/>
                </a:solidFill>
                <a:latin typeface="+mj-lt"/>
              </a:rPr>
              <a:t>a</a:t>
            </a:r>
            <a:r>
              <a:rPr lang="en-US" sz="2000" b="1" i="1" dirty="0" err="1">
                <a:latin typeface="+mj-lt"/>
              </a:rPr>
              <a:t>abbb</a:t>
            </a:r>
            <a:endParaRPr lang="en-US" sz="2000" b="1" i="1" dirty="0">
              <a:latin typeface="+mj-lt"/>
            </a:endParaRPr>
          </a:p>
        </p:txBody>
      </p:sp>
      <p:sp>
        <p:nvSpPr>
          <p:cNvPr id="125" name="Rectangle 124">
            <a:extLst>
              <a:ext uri="{FF2B5EF4-FFF2-40B4-BE49-F238E27FC236}">
                <a16:creationId xmlns:a16="http://schemas.microsoft.com/office/drawing/2014/main" id="{F892DD7E-57DB-4989-A505-4BC499FF01E0}"/>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t>
            </a:r>
            <a:r>
              <a:rPr lang="en-US" sz="2000" b="1" i="1" dirty="0" err="1">
                <a:solidFill>
                  <a:srgbClr val="FF0000"/>
                </a:solidFill>
                <a:latin typeface="+mj-lt"/>
              </a:rPr>
              <a:t>a</a:t>
            </a:r>
            <a:r>
              <a:rPr lang="en-US" sz="2000" b="1" i="1" dirty="0" err="1">
                <a:latin typeface="+mj-lt"/>
              </a:rPr>
              <a:t>bbb</a:t>
            </a:r>
            <a:endParaRPr lang="en-US" sz="2000" b="1" i="1" dirty="0">
              <a:latin typeface="+mj-lt"/>
            </a:endParaRPr>
          </a:p>
        </p:txBody>
      </p:sp>
      <p:sp>
        <p:nvSpPr>
          <p:cNvPr id="127" name="Rectangle 126">
            <a:extLst>
              <a:ext uri="{FF2B5EF4-FFF2-40B4-BE49-F238E27FC236}">
                <a16:creationId xmlns:a16="http://schemas.microsoft.com/office/drawing/2014/main" id="{6327BB5E-5584-43D8-A1FD-97A3D16A3E22}"/>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a:t>
            </a:r>
            <a:r>
              <a:rPr lang="en-US" sz="2000" b="1" i="1" dirty="0" err="1">
                <a:solidFill>
                  <a:srgbClr val="FF0000"/>
                </a:solidFill>
                <a:latin typeface="+mj-lt"/>
              </a:rPr>
              <a:t>b</a:t>
            </a:r>
            <a:r>
              <a:rPr lang="en-US" sz="2000" b="1" i="1" dirty="0" err="1">
                <a:latin typeface="+mj-lt"/>
              </a:rPr>
              <a:t>bb</a:t>
            </a:r>
            <a:endParaRPr lang="en-US" sz="2000" b="1" i="1" dirty="0">
              <a:latin typeface="+mj-lt"/>
            </a:endParaRPr>
          </a:p>
        </p:txBody>
      </p:sp>
      <p:sp>
        <p:nvSpPr>
          <p:cNvPr id="129" name="Rectangle 128">
            <a:extLst>
              <a:ext uri="{FF2B5EF4-FFF2-40B4-BE49-F238E27FC236}">
                <a16:creationId xmlns:a16="http://schemas.microsoft.com/office/drawing/2014/main" id="{D023AD73-FAC4-41E7-8901-D272A68DC07D}"/>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aaaaab</a:t>
            </a:r>
            <a:r>
              <a:rPr lang="en-US" sz="2000" b="1" i="1" dirty="0" err="1">
                <a:solidFill>
                  <a:srgbClr val="FF0000"/>
                </a:solidFill>
                <a:latin typeface="+mj-lt"/>
              </a:rPr>
              <a:t>b</a:t>
            </a:r>
            <a:r>
              <a:rPr lang="en-US" sz="2000" b="1" i="1" dirty="0" err="1">
                <a:latin typeface="+mj-lt"/>
              </a:rPr>
              <a:t>b</a:t>
            </a:r>
            <a:endParaRPr lang="en-US" sz="2000" b="1" i="1" dirty="0">
              <a:latin typeface="+mj-lt"/>
            </a:endParaRPr>
          </a:p>
        </p:txBody>
      </p:sp>
      <p:sp>
        <p:nvSpPr>
          <p:cNvPr id="131" name="Rectangle 130">
            <a:extLst>
              <a:ext uri="{FF2B5EF4-FFF2-40B4-BE49-F238E27FC236}">
                <a16:creationId xmlns:a16="http://schemas.microsoft.com/office/drawing/2014/main" id="{AD116E82-6C1D-45EA-BCFC-ECC9CBC874F4}"/>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aaaaabb</a:t>
            </a:r>
            <a:r>
              <a:rPr lang="en-US" sz="2000" b="1" i="1" dirty="0" err="1">
                <a:solidFill>
                  <a:srgbClr val="FF0000"/>
                </a:solidFill>
                <a:latin typeface="+mj-lt"/>
              </a:rPr>
              <a:t>b</a:t>
            </a:r>
            <a:endParaRPr lang="en-US" sz="2000" b="1" i="1" dirty="0">
              <a:solidFill>
                <a:srgbClr val="FF0000"/>
              </a:solidFill>
              <a:latin typeface="+mj-lt"/>
            </a:endParaRPr>
          </a:p>
        </p:txBody>
      </p:sp>
      <p:sp>
        <p:nvSpPr>
          <p:cNvPr id="133" name="Rectangle 132">
            <a:extLst>
              <a:ext uri="{FF2B5EF4-FFF2-40B4-BE49-F238E27FC236}">
                <a16:creationId xmlns:a16="http://schemas.microsoft.com/office/drawing/2014/main" id="{F26F46D3-DA8F-4AB6-B9C4-35BC3EF09271}"/>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aaaaabbb</a:t>
            </a:r>
            <a:r>
              <a:rPr lang="en-US" sz="2000" b="1" i="1" dirty="0">
                <a:solidFill>
                  <a:srgbClr val="FF0000"/>
                </a:solidFill>
                <a:latin typeface="+mj-lt"/>
                <a:ea typeface="Cambria Math" panose="02040503050406030204" pitchFamily="18" charset="0"/>
              </a:rPr>
              <a:t>∅</a:t>
            </a:r>
            <a:endParaRPr lang="en-US" sz="2000" b="1" i="1" dirty="0">
              <a:latin typeface="+mj-lt"/>
            </a:endParaRPr>
          </a:p>
        </p:txBody>
      </p:sp>
      <p:sp>
        <p:nvSpPr>
          <p:cNvPr id="67" name="Rectangle 66">
            <a:extLst>
              <a:ext uri="{FF2B5EF4-FFF2-40B4-BE49-F238E27FC236}">
                <a16:creationId xmlns:a16="http://schemas.microsoft.com/office/drawing/2014/main" id="{87D3C95B-E906-4A2D-A81D-48C6E6C3B3E6}"/>
              </a:ext>
            </a:extLst>
          </p:cNvPr>
          <p:cNvSpPr/>
          <p:nvPr/>
        </p:nvSpPr>
        <p:spPr>
          <a:xfrm>
            <a:off x="1828800" y="4815840"/>
            <a:ext cx="1760220" cy="389580"/>
          </a:xfrm>
          <a:prstGeom prst="rect">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Arial Black" panose="020B0A04020102020204" pitchFamily="34" charset="0"/>
              </a:rPr>
              <a:t>Input</a:t>
            </a:r>
          </a:p>
        </p:txBody>
      </p:sp>
      <p:sp>
        <p:nvSpPr>
          <p:cNvPr id="68" name="Rectangle 67">
            <a:extLst>
              <a:ext uri="{FF2B5EF4-FFF2-40B4-BE49-F238E27FC236}">
                <a16:creationId xmlns:a16="http://schemas.microsoft.com/office/drawing/2014/main" id="{2DB2FEF1-E5BE-42F7-98C0-AC860C63DE36}"/>
              </a:ext>
            </a:extLst>
          </p:cNvPr>
          <p:cNvSpPr/>
          <p:nvPr/>
        </p:nvSpPr>
        <p:spPr>
          <a:xfrm>
            <a:off x="5486400" y="4815840"/>
            <a:ext cx="1760220" cy="389580"/>
          </a:xfrm>
          <a:prstGeom prst="rect">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Arial Black" panose="020B0A04020102020204" pitchFamily="34" charset="0"/>
              </a:rPr>
              <a:t>Stack</a:t>
            </a:r>
          </a:p>
        </p:txBody>
      </p:sp>
      <p:sp>
        <p:nvSpPr>
          <p:cNvPr id="5" name="Rectangle 4">
            <a:extLst>
              <a:ext uri="{FF2B5EF4-FFF2-40B4-BE49-F238E27FC236}">
                <a16:creationId xmlns:a16="http://schemas.microsoft.com/office/drawing/2014/main" id="{F8482376-4686-438F-89AF-33AC6C704579}"/>
              </a:ext>
            </a:extLst>
          </p:cNvPr>
          <p:cNvSpPr/>
          <p:nvPr/>
        </p:nvSpPr>
        <p:spPr>
          <a:xfrm>
            <a:off x="6400958" y="165950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
        <p:nvSpPr>
          <p:cNvPr id="7" name="Rectangle 6">
            <a:extLst>
              <a:ext uri="{FF2B5EF4-FFF2-40B4-BE49-F238E27FC236}">
                <a16:creationId xmlns:a16="http://schemas.microsoft.com/office/drawing/2014/main" id="{493F1B68-4021-47A3-B749-2503025CC5E3}"/>
              </a:ext>
            </a:extLst>
          </p:cNvPr>
          <p:cNvSpPr/>
          <p:nvPr/>
        </p:nvSpPr>
        <p:spPr>
          <a:xfrm>
            <a:off x="7610731" y="260304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9" name="Rectangle 8">
            <a:extLst>
              <a:ext uri="{FF2B5EF4-FFF2-40B4-BE49-F238E27FC236}">
                <a16:creationId xmlns:a16="http://schemas.microsoft.com/office/drawing/2014/main" id="{A9ADD2B7-1842-4C39-B090-8F3FDCC973AE}"/>
              </a:ext>
            </a:extLst>
          </p:cNvPr>
          <p:cNvSpPr/>
          <p:nvPr/>
        </p:nvSpPr>
        <p:spPr>
          <a:xfrm>
            <a:off x="7473571" y="293982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Tree>
    <p:extLst>
      <p:ext uri="{BB962C8B-B14F-4D97-AF65-F5344CB8AC3E}">
        <p14:creationId xmlns:p14="http://schemas.microsoft.com/office/powerpoint/2010/main" val="3455862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1" nodeType="clickEffect">
                                  <p:stCondLst>
                                    <p:cond delay="0"/>
                                  </p:stCondLst>
                                  <p:childTnLst>
                                    <p:set>
                                      <p:cBhvr>
                                        <p:cTn id="10" dur="indefinite"/>
                                        <p:tgtEl>
                                          <p:spTgt spid="4"/>
                                        </p:tgtEl>
                                        <p:attrNameLst>
                                          <p:attrName>fillcolor</p:attrName>
                                        </p:attrNameLst>
                                      </p:cBhvr>
                                      <p:to>
                                        <p:clrVal>
                                          <a:srgbClr val="00B050"/>
                                        </p:clrVal>
                                      </p:to>
                                    </p:set>
                                    <p:set>
                                      <p:cBhvr>
                                        <p:cTn id="11" dur="indefinite"/>
                                        <p:tgtEl>
                                          <p:spTgt spid="4"/>
                                        </p:tgtEl>
                                        <p:attrNameLst>
                                          <p:attrName>fill.type</p:attrName>
                                        </p:attrNameLst>
                                      </p:cBhvr>
                                      <p:to>
                                        <p:strVal val="solid"/>
                                      </p:to>
                                    </p:set>
                                    <p:set>
                                      <p:cBhvr>
                                        <p:cTn id="12" dur="indefinite"/>
                                        <p:tgtEl>
                                          <p:spTgt spid="4"/>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mph" presetSubtype="1" grpId="0" nodeType="clickEffect">
                                  <p:stCondLst>
                                    <p:cond delay="0"/>
                                  </p:stCondLst>
                                  <p:childTnLst>
                                    <p:set>
                                      <p:cBhvr override="childStyle">
                                        <p:cTn id="20" dur="indefinite"/>
                                        <p:tgtEl>
                                          <p:spTgt spid="56"/>
                                        </p:tgtEl>
                                        <p:attrNameLst>
                                          <p:attrName>style.color</p:attrName>
                                        </p:attrNameLst>
                                      </p:cBhvr>
                                      <p:to>
                                        <p:clrVal>
                                          <a:srgbClr val="00B050"/>
                                        </p:clrVal>
                                      </p:to>
                                    </p:set>
                                  </p:childTnLst>
                                </p:cTn>
                              </p:par>
                              <p:par>
                                <p:cTn id="21" presetID="1" presetClass="emph" presetSubtype="1" nodeType="withEffect">
                                  <p:stCondLst>
                                    <p:cond delay="0"/>
                                  </p:stCondLst>
                                  <p:childTnLst>
                                    <p:set>
                                      <p:cBhvr>
                                        <p:cTn id="22" dur="indefinite"/>
                                        <p:tgtEl>
                                          <p:spTgt spid="4"/>
                                        </p:tgtEl>
                                        <p:attrNameLst>
                                          <p:attrName>fillcolor</p:attrName>
                                        </p:attrNameLst>
                                      </p:cBhvr>
                                      <p:to>
                                        <p:clrVal>
                                          <a:srgbClr val="0E57C4"/>
                                        </p:clrVal>
                                      </p:to>
                                    </p:set>
                                    <p:set>
                                      <p:cBhvr>
                                        <p:cTn id="23" dur="indefinite"/>
                                        <p:tgtEl>
                                          <p:spTgt spid="4"/>
                                        </p:tgtEl>
                                        <p:attrNameLst>
                                          <p:attrName>fill.type</p:attrName>
                                        </p:attrNameLst>
                                      </p:cBhvr>
                                      <p:to>
                                        <p:strVal val="solid"/>
                                      </p:to>
                                    </p:set>
                                    <p:set>
                                      <p:cBhvr>
                                        <p:cTn id="24" dur="indefinite"/>
                                        <p:tgtEl>
                                          <p:spTgt spid="4"/>
                                        </p:tgtEl>
                                        <p:attrNameLst>
                                          <p:attrName>fill.on</p:attrName>
                                        </p:attrNameLst>
                                      </p:cBhvr>
                                      <p:to>
                                        <p:strVal val="true"/>
                                      </p:to>
                                    </p:set>
                                  </p:childTnLst>
                                </p:cTn>
                              </p:par>
                              <p:par>
                                <p:cTn id="25" presetID="1" presetClass="emph" presetSubtype="1" nodeType="withEffect">
                                  <p:stCondLst>
                                    <p:cond delay="0"/>
                                  </p:stCondLst>
                                  <p:childTnLst>
                                    <p:set>
                                      <p:cBhvr>
                                        <p:cTn id="26" dur="indefinite"/>
                                        <p:tgtEl>
                                          <p:spTgt spid="6"/>
                                        </p:tgtEl>
                                        <p:attrNameLst>
                                          <p:attrName>fillcolor</p:attrName>
                                        </p:attrNameLst>
                                      </p:cBhvr>
                                      <p:to>
                                        <p:clrVal>
                                          <a:srgbClr val="00B050"/>
                                        </p:clrVal>
                                      </p:to>
                                    </p:set>
                                    <p:set>
                                      <p:cBhvr>
                                        <p:cTn id="27" dur="indefinite"/>
                                        <p:tgtEl>
                                          <p:spTgt spid="6"/>
                                        </p:tgtEl>
                                        <p:attrNameLst>
                                          <p:attrName>fill.type</p:attrName>
                                        </p:attrNameLst>
                                      </p:cBhvr>
                                      <p:to>
                                        <p:strVal val="solid"/>
                                      </p:to>
                                    </p:set>
                                    <p:set>
                                      <p:cBhvr>
                                        <p:cTn id="28" dur="indefinite"/>
                                        <p:tgtEl>
                                          <p:spTgt spid="6"/>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7"/>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65"/>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mph" presetSubtype="1" nodeType="clickEffect">
                                  <p:stCondLst>
                                    <p:cond delay="0"/>
                                  </p:stCondLst>
                                  <p:childTnLst>
                                    <p:set>
                                      <p:cBhvr>
                                        <p:cTn id="38" dur="indefinite"/>
                                        <p:tgtEl>
                                          <p:spTgt spid="4"/>
                                        </p:tgtEl>
                                        <p:attrNameLst>
                                          <p:attrName>fillcolor</p:attrName>
                                        </p:attrNameLst>
                                      </p:cBhvr>
                                      <p:to>
                                        <p:clrVal>
                                          <a:srgbClr val="FFFFFF"/>
                                        </p:clrVal>
                                      </p:to>
                                    </p:set>
                                    <p:set>
                                      <p:cBhvr>
                                        <p:cTn id="39" dur="indefinite"/>
                                        <p:tgtEl>
                                          <p:spTgt spid="4"/>
                                        </p:tgtEl>
                                        <p:attrNameLst>
                                          <p:attrName>fill.type</p:attrName>
                                        </p:attrNameLst>
                                      </p:cBhvr>
                                      <p:to>
                                        <p:strVal val="solid"/>
                                      </p:to>
                                    </p:set>
                                    <p:set>
                                      <p:cBhvr>
                                        <p:cTn id="40" dur="indefinite"/>
                                        <p:tgtEl>
                                          <p:spTgt spid="4"/>
                                        </p:tgtEl>
                                        <p:attrNameLst>
                                          <p:attrName>fill.on</p:attrName>
                                        </p:attrNameLst>
                                      </p:cBhvr>
                                      <p:to>
                                        <p:strVal val="true"/>
                                      </p:to>
                                    </p:set>
                                  </p:childTnLst>
                                </p:cTn>
                              </p:par>
                              <p:par>
                                <p:cTn id="41" presetID="3" presetClass="emph" presetSubtype="1" grpId="1" nodeType="withEffect">
                                  <p:stCondLst>
                                    <p:cond delay="0"/>
                                  </p:stCondLst>
                                  <p:childTnLst>
                                    <p:set>
                                      <p:cBhvr override="childStyle">
                                        <p:cTn id="42" dur="indefinite"/>
                                        <p:tgtEl>
                                          <p:spTgt spid="56"/>
                                        </p:tgtEl>
                                        <p:attrNameLst>
                                          <p:attrName>style.color</p:attrName>
                                        </p:attrNameLst>
                                      </p:cBhvr>
                                      <p:to>
                                        <p:clrVal>
                                          <a:srgbClr val="000000"/>
                                        </p:clrVal>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7"/>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103"/>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3" presetClass="emph" presetSubtype="1" grpId="0" nodeType="clickEffect">
                                  <p:stCondLst>
                                    <p:cond delay="0"/>
                                  </p:stCondLst>
                                  <p:childTnLst>
                                    <p:set>
                                      <p:cBhvr override="childStyle">
                                        <p:cTn id="52" dur="indefinite"/>
                                        <p:tgtEl>
                                          <p:spTgt spid="40"/>
                                        </p:tgtEl>
                                        <p:attrNameLst>
                                          <p:attrName>style.color</p:attrName>
                                        </p:attrNameLst>
                                      </p:cBhvr>
                                      <p:to>
                                        <p:clrVal>
                                          <a:srgbClr val="00B050"/>
                                        </p:clrVal>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1" nodeType="clickEffect">
                                  <p:stCondLst>
                                    <p:cond delay="0"/>
                                  </p:stCondLst>
                                  <p:childTnLst>
                                    <p:set>
                                      <p:cBhvr>
                                        <p:cTn id="56" dur="indefinite"/>
                                        <p:tgtEl>
                                          <p:spTgt spid="6"/>
                                        </p:tgtEl>
                                        <p:attrNameLst>
                                          <p:attrName>fillcolor</p:attrName>
                                        </p:attrNameLst>
                                      </p:cBhvr>
                                      <p:to>
                                        <p:clrVal>
                                          <a:srgbClr val="0E57C4"/>
                                        </p:clrVal>
                                      </p:to>
                                    </p:set>
                                    <p:set>
                                      <p:cBhvr>
                                        <p:cTn id="57" dur="indefinite"/>
                                        <p:tgtEl>
                                          <p:spTgt spid="6"/>
                                        </p:tgtEl>
                                        <p:attrNameLst>
                                          <p:attrName>fill.type</p:attrName>
                                        </p:attrNameLst>
                                      </p:cBhvr>
                                      <p:to>
                                        <p:strVal val="solid"/>
                                      </p:to>
                                    </p:set>
                                    <p:set>
                                      <p:cBhvr>
                                        <p:cTn id="58" dur="indefinite"/>
                                        <p:tgtEl>
                                          <p:spTgt spid="6"/>
                                        </p:tgtEl>
                                        <p:attrNameLst>
                                          <p:attrName>fill.on</p:attrName>
                                        </p:attrNameLst>
                                      </p:cBhvr>
                                      <p:to>
                                        <p:strVal val="true"/>
                                      </p:to>
                                    </p:set>
                                  </p:childTnLst>
                                </p:cTn>
                              </p:par>
                              <p:par>
                                <p:cTn id="59" presetID="1" presetClass="emph" presetSubtype="1" nodeType="withEffect">
                                  <p:stCondLst>
                                    <p:cond delay="0"/>
                                  </p:stCondLst>
                                  <p:childTnLst>
                                    <p:set>
                                      <p:cBhvr>
                                        <p:cTn id="60" dur="indefinite"/>
                                        <p:tgtEl>
                                          <p:spTgt spid="8"/>
                                        </p:tgtEl>
                                        <p:attrNameLst>
                                          <p:attrName>fillcolor</p:attrName>
                                        </p:attrNameLst>
                                      </p:cBhvr>
                                      <p:to>
                                        <p:clrVal>
                                          <a:srgbClr val="00B050"/>
                                        </p:clrVal>
                                      </p:to>
                                    </p:set>
                                    <p:set>
                                      <p:cBhvr>
                                        <p:cTn id="61" dur="indefinite"/>
                                        <p:tgtEl>
                                          <p:spTgt spid="8"/>
                                        </p:tgtEl>
                                        <p:attrNameLst>
                                          <p:attrName>fill.type</p:attrName>
                                        </p:attrNameLst>
                                      </p:cBhvr>
                                      <p:to>
                                        <p:strVal val="solid"/>
                                      </p:to>
                                    </p:set>
                                    <p:set>
                                      <p:cBhvr>
                                        <p:cTn id="62" dur="indefinite"/>
                                        <p:tgtEl>
                                          <p:spTgt spid="8"/>
                                        </p:tgtEl>
                                        <p:attrNameLst>
                                          <p:attrName>fill.on</p:attrName>
                                        </p:attrNameLst>
                                      </p:cBhvr>
                                      <p:to>
                                        <p:strVal val="tru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89"/>
                                        </p:tgtEl>
                                        <p:attrNameLst>
                                          <p:attrName>style.visibility</p:attrName>
                                        </p:attrNameLst>
                                      </p:cBhvr>
                                      <p:to>
                                        <p:strVal val="visible"/>
                                      </p:to>
                                    </p:set>
                                  </p:childTnLst>
                                </p:cTn>
                              </p:par>
                              <p:par>
                                <p:cTn id="67" presetID="1" presetClass="exit" presetSubtype="0" fill="hold" grpId="1" nodeType="withEffect">
                                  <p:stCondLst>
                                    <p:cond delay="0"/>
                                  </p:stCondLst>
                                  <p:childTnLst>
                                    <p:set>
                                      <p:cBhvr>
                                        <p:cTn id="68" dur="1" fill="hold">
                                          <p:stCondLst>
                                            <p:cond delay="0"/>
                                          </p:stCondLst>
                                        </p:cTn>
                                        <p:tgtEl>
                                          <p:spTgt spid="8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mph" presetSubtype="1" nodeType="clickEffect">
                                  <p:stCondLst>
                                    <p:cond delay="0"/>
                                  </p:stCondLst>
                                  <p:childTnLst>
                                    <p:set>
                                      <p:cBhvr>
                                        <p:cTn id="72" dur="indefinite"/>
                                        <p:tgtEl>
                                          <p:spTgt spid="6"/>
                                        </p:tgtEl>
                                        <p:attrNameLst>
                                          <p:attrName>fillcolor</p:attrName>
                                        </p:attrNameLst>
                                      </p:cBhvr>
                                      <p:to>
                                        <p:clrVal>
                                          <a:srgbClr val="FFFFFF"/>
                                        </p:clrVal>
                                      </p:to>
                                    </p:set>
                                    <p:set>
                                      <p:cBhvr>
                                        <p:cTn id="73" dur="indefinite"/>
                                        <p:tgtEl>
                                          <p:spTgt spid="6"/>
                                        </p:tgtEl>
                                        <p:attrNameLst>
                                          <p:attrName>fill.type</p:attrName>
                                        </p:attrNameLst>
                                      </p:cBhvr>
                                      <p:to>
                                        <p:strVal val="solid"/>
                                      </p:to>
                                    </p:set>
                                    <p:set>
                                      <p:cBhvr>
                                        <p:cTn id="74" dur="indefinite"/>
                                        <p:tgtEl>
                                          <p:spTgt spid="6"/>
                                        </p:tgtEl>
                                        <p:attrNameLst>
                                          <p:attrName>fill.on</p:attrName>
                                        </p:attrNameLst>
                                      </p:cBhvr>
                                      <p:to>
                                        <p:strVal val="true"/>
                                      </p:to>
                                    </p:set>
                                  </p:childTnLst>
                                </p:cTn>
                              </p:par>
                              <p:par>
                                <p:cTn id="75" presetID="3" presetClass="emph" presetSubtype="1" grpId="1" nodeType="withEffect">
                                  <p:stCondLst>
                                    <p:cond delay="0"/>
                                  </p:stCondLst>
                                  <p:childTnLst>
                                    <p:set>
                                      <p:cBhvr override="childStyle">
                                        <p:cTn id="76" dur="indefinite"/>
                                        <p:tgtEl>
                                          <p:spTgt spid="40"/>
                                        </p:tgtEl>
                                        <p:attrNameLst>
                                          <p:attrName>style.color</p:attrName>
                                        </p:attrNameLst>
                                      </p:cBhvr>
                                      <p:to>
                                        <p:clrVal>
                                          <a:srgbClr val="000000"/>
                                        </p:clrVal>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19"/>
                                        </p:tgtEl>
                                        <p:attrNameLst>
                                          <p:attrName>style.visibility</p:attrName>
                                        </p:attrNameLst>
                                      </p:cBhvr>
                                      <p:to>
                                        <p:strVal val="visible"/>
                                      </p:to>
                                    </p:set>
                                  </p:childTnLst>
                                </p:cTn>
                              </p:par>
                              <p:par>
                                <p:cTn id="81" presetID="1" presetClass="exit" presetSubtype="0" fill="hold" grpId="1" nodeType="withEffect">
                                  <p:stCondLst>
                                    <p:cond delay="0"/>
                                  </p:stCondLst>
                                  <p:childTnLst>
                                    <p:set>
                                      <p:cBhvr>
                                        <p:cTn id="82" dur="1" fill="hold">
                                          <p:stCondLst>
                                            <p:cond delay="0"/>
                                          </p:stCondLst>
                                        </p:cTn>
                                        <p:tgtEl>
                                          <p:spTgt spid="117"/>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3" presetClass="emph" presetSubtype="1" grpId="0" nodeType="clickEffect">
                                  <p:stCondLst>
                                    <p:cond delay="0"/>
                                  </p:stCondLst>
                                  <p:childTnLst>
                                    <p:set>
                                      <p:cBhvr override="childStyle">
                                        <p:cTn id="86" dur="indefinite"/>
                                        <p:tgtEl>
                                          <p:spTgt spid="48"/>
                                        </p:tgtEl>
                                        <p:attrNameLst>
                                          <p:attrName>style.color</p:attrName>
                                        </p:attrNameLst>
                                      </p:cBhvr>
                                      <p:to>
                                        <p:clrVal>
                                          <a:srgbClr val="00B050"/>
                                        </p:clrVal>
                                      </p:to>
                                    </p:set>
                                  </p:childTnLst>
                                </p:cTn>
                              </p:par>
                              <p:par>
                                <p:cTn id="87" presetID="3" presetClass="emph" presetSubtype="1" grpId="0" nodeType="withEffect">
                                  <p:stCondLst>
                                    <p:cond delay="0"/>
                                  </p:stCondLst>
                                  <p:childTnLst>
                                    <p:set>
                                      <p:cBhvr override="childStyle">
                                        <p:cTn id="88" dur="indefinite"/>
                                        <p:tgtEl>
                                          <p:spTgt spid="42"/>
                                        </p:tgtEl>
                                        <p:attrNameLst>
                                          <p:attrName>style.color</p:attrName>
                                        </p:attrNameLst>
                                      </p:cBhvr>
                                      <p:to>
                                        <p:clrVal>
                                          <a:srgbClr val="0E57C4"/>
                                        </p:clrVal>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91"/>
                                        </p:tgtEl>
                                        <p:attrNameLst>
                                          <p:attrName>style.visibility</p:attrName>
                                        </p:attrNameLst>
                                      </p:cBhvr>
                                      <p:to>
                                        <p:strVal val="visible"/>
                                      </p:to>
                                    </p:set>
                                  </p:childTnLst>
                                </p:cTn>
                              </p:par>
                              <p:par>
                                <p:cTn id="93" presetID="1" presetClass="exit" presetSubtype="0" fill="hold" grpId="1" nodeType="withEffect">
                                  <p:stCondLst>
                                    <p:cond delay="0"/>
                                  </p:stCondLst>
                                  <p:childTnLst>
                                    <p:set>
                                      <p:cBhvr>
                                        <p:cTn id="94" dur="1" fill="hold">
                                          <p:stCondLst>
                                            <p:cond delay="0"/>
                                          </p:stCondLst>
                                        </p:cTn>
                                        <p:tgtEl>
                                          <p:spTgt spid="89"/>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21"/>
                                        </p:tgtEl>
                                        <p:attrNameLst>
                                          <p:attrName>style.visibility</p:attrName>
                                        </p:attrNameLst>
                                      </p:cBhvr>
                                      <p:to>
                                        <p:strVal val="visible"/>
                                      </p:to>
                                    </p:set>
                                  </p:childTnLst>
                                </p:cTn>
                              </p:par>
                              <p:par>
                                <p:cTn id="99" presetID="1" presetClass="exit" presetSubtype="0" fill="hold" grpId="1" nodeType="withEffect">
                                  <p:stCondLst>
                                    <p:cond delay="0"/>
                                  </p:stCondLst>
                                  <p:childTnLst>
                                    <p:set>
                                      <p:cBhvr>
                                        <p:cTn id="100" dur="1" fill="hold">
                                          <p:stCondLst>
                                            <p:cond delay="0"/>
                                          </p:stCondLst>
                                        </p:cTn>
                                        <p:tgtEl>
                                          <p:spTgt spid="119"/>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93"/>
                                        </p:tgtEl>
                                        <p:attrNameLst>
                                          <p:attrName>style.visibility</p:attrName>
                                        </p:attrNameLst>
                                      </p:cBhvr>
                                      <p:to>
                                        <p:strVal val="visible"/>
                                      </p:to>
                                    </p:set>
                                  </p:childTnLst>
                                </p:cTn>
                              </p:par>
                              <p:par>
                                <p:cTn id="105" presetID="1" presetClass="exit" presetSubtype="0" fill="hold" grpId="1" nodeType="withEffect">
                                  <p:stCondLst>
                                    <p:cond delay="0"/>
                                  </p:stCondLst>
                                  <p:childTnLst>
                                    <p:set>
                                      <p:cBhvr>
                                        <p:cTn id="106" dur="1" fill="hold">
                                          <p:stCondLst>
                                            <p:cond delay="0"/>
                                          </p:stCondLst>
                                        </p:cTn>
                                        <p:tgtEl>
                                          <p:spTgt spid="91"/>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23"/>
                                        </p:tgtEl>
                                        <p:attrNameLst>
                                          <p:attrName>style.visibility</p:attrName>
                                        </p:attrNameLst>
                                      </p:cBhvr>
                                      <p:to>
                                        <p:strVal val="visible"/>
                                      </p:to>
                                    </p:set>
                                  </p:childTnLst>
                                </p:cTn>
                              </p:par>
                              <p:par>
                                <p:cTn id="111" presetID="1" presetClass="exit" presetSubtype="0" fill="hold" grpId="1" nodeType="withEffect">
                                  <p:stCondLst>
                                    <p:cond delay="0"/>
                                  </p:stCondLst>
                                  <p:childTnLst>
                                    <p:set>
                                      <p:cBhvr>
                                        <p:cTn id="112" dur="1" fill="hold">
                                          <p:stCondLst>
                                            <p:cond delay="0"/>
                                          </p:stCondLst>
                                        </p:cTn>
                                        <p:tgtEl>
                                          <p:spTgt spid="121"/>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95"/>
                                        </p:tgtEl>
                                        <p:attrNameLst>
                                          <p:attrName>style.visibility</p:attrName>
                                        </p:attrNameLst>
                                      </p:cBhvr>
                                      <p:to>
                                        <p:strVal val="visible"/>
                                      </p:to>
                                    </p:set>
                                  </p:childTnLst>
                                </p:cTn>
                              </p:par>
                              <p:par>
                                <p:cTn id="117" presetID="1" presetClass="exit" presetSubtype="0" fill="hold" grpId="1" nodeType="withEffect">
                                  <p:stCondLst>
                                    <p:cond delay="0"/>
                                  </p:stCondLst>
                                  <p:childTnLst>
                                    <p:set>
                                      <p:cBhvr>
                                        <p:cTn id="118" dur="1" fill="hold">
                                          <p:stCondLst>
                                            <p:cond delay="0"/>
                                          </p:stCondLst>
                                        </p:cTn>
                                        <p:tgtEl>
                                          <p:spTgt spid="93"/>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125"/>
                                        </p:tgtEl>
                                        <p:attrNameLst>
                                          <p:attrName>style.visibility</p:attrName>
                                        </p:attrNameLst>
                                      </p:cBhvr>
                                      <p:to>
                                        <p:strVal val="visible"/>
                                      </p:to>
                                    </p:set>
                                  </p:childTnLst>
                                </p:cTn>
                              </p:par>
                              <p:par>
                                <p:cTn id="123" presetID="1" presetClass="exit" presetSubtype="0" fill="hold" grpId="1" nodeType="withEffect">
                                  <p:stCondLst>
                                    <p:cond delay="0"/>
                                  </p:stCondLst>
                                  <p:childTnLst>
                                    <p:set>
                                      <p:cBhvr>
                                        <p:cTn id="124" dur="1" fill="hold">
                                          <p:stCondLst>
                                            <p:cond delay="0"/>
                                          </p:stCondLst>
                                        </p:cTn>
                                        <p:tgtEl>
                                          <p:spTgt spid="123"/>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97"/>
                                        </p:tgtEl>
                                        <p:attrNameLst>
                                          <p:attrName>style.visibility</p:attrName>
                                        </p:attrNameLst>
                                      </p:cBhvr>
                                      <p:to>
                                        <p:strVal val="visible"/>
                                      </p:to>
                                    </p:set>
                                  </p:childTnLst>
                                </p:cTn>
                              </p:par>
                              <p:par>
                                <p:cTn id="129" presetID="1" presetClass="exit" presetSubtype="0" fill="hold" grpId="1" nodeType="withEffect">
                                  <p:stCondLst>
                                    <p:cond delay="0"/>
                                  </p:stCondLst>
                                  <p:childTnLst>
                                    <p:set>
                                      <p:cBhvr>
                                        <p:cTn id="130" dur="1" fill="hold">
                                          <p:stCondLst>
                                            <p:cond delay="0"/>
                                          </p:stCondLst>
                                        </p:cTn>
                                        <p:tgtEl>
                                          <p:spTgt spid="95"/>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127"/>
                                        </p:tgtEl>
                                        <p:attrNameLst>
                                          <p:attrName>style.visibility</p:attrName>
                                        </p:attrNameLst>
                                      </p:cBhvr>
                                      <p:to>
                                        <p:strVal val="visible"/>
                                      </p:to>
                                    </p:set>
                                  </p:childTnLst>
                                </p:cTn>
                              </p:par>
                              <p:par>
                                <p:cTn id="135" presetID="1" presetClass="exit" presetSubtype="0" fill="hold" grpId="1" nodeType="withEffect">
                                  <p:stCondLst>
                                    <p:cond delay="0"/>
                                  </p:stCondLst>
                                  <p:childTnLst>
                                    <p:set>
                                      <p:cBhvr>
                                        <p:cTn id="136" dur="1" fill="hold">
                                          <p:stCondLst>
                                            <p:cond delay="0"/>
                                          </p:stCondLst>
                                        </p:cTn>
                                        <p:tgtEl>
                                          <p:spTgt spid="125"/>
                                        </p:tgtEl>
                                        <p:attrNameLst>
                                          <p:attrName>style.visibility</p:attrName>
                                        </p:attrNameLst>
                                      </p:cBhvr>
                                      <p:to>
                                        <p:strVal val="hidden"/>
                                      </p:to>
                                    </p:set>
                                  </p:childTnLst>
                                </p:cTn>
                              </p:par>
                            </p:childTnLst>
                          </p:cTn>
                        </p:par>
                      </p:childTnLst>
                    </p:cTn>
                  </p:par>
                  <p:par>
                    <p:cTn id="137" fill="hold">
                      <p:stCondLst>
                        <p:cond delay="indefinite"/>
                      </p:stCondLst>
                      <p:childTnLst>
                        <p:par>
                          <p:cTn id="138" fill="hold">
                            <p:stCondLst>
                              <p:cond delay="0"/>
                            </p:stCondLst>
                            <p:childTnLst>
                              <p:par>
                                <p:cTn id="139" presetID="3" presetClass="emph" presetSubtype="1" grpId="1" nodeType="clickEffect">
                                  <p:stCondLst>
                                    <p:cond delay="0"/>
                                  </p:stCondLst>
                                  <p:childTnLst>
                                    <p:set>
                                      <p:cBhvr override="childStyle">
                                        <p:cTn id="140" dur="indefinite"/>
                                        <p:tgtEl>
                                          <p:spTgt spid="48"/>
                                        </p:tgtEl>
                                        <p:attrNameLst>
                                          <p:attrName>style.color</p:attrName>
                                        </p:attrNameLst>
                                      </p:cBhvr>
                                      <p:to>
                                        <p:clrVal>
                                          <a:srgbClr val="0E57C4"/>
                                        </p:clrVal>
                                      </p:to>
                                    </p:set>
                                  </p:childTnLst>
                                </p:cTn>
                              </p:par>
                              <p:par>
                                <p:cTn id="141" presetID="3" presetClass="emph" presetSubtype="1" grpId="1" nodeType="withEffect">
                                  <p:stCondLst>
                                    <p:cond delay="0"/>
                                  </p:stCondLst>
                                  <p:childTnLst>
                                    <p:set>
                                      <p:cBhvr override="childStyle">
                                        <p:cTn id="142" dur="indefinite"/>
                                        <p:tgtEl>
                                          <p:spTgt spid="42"/>
                                        </p:tgtEl>
                                        <p:attrNameLst>
                                          <p:attrName>style.color</p:attrName>
                                        </p:attrNameLst>
                                      </p:cBhvr>
                                      <p:to>
                                        <p:clrVal>
                                          <a:srgbClr val="00B050"/>
                                        </p:clrVal>
                                      </p:to>
                                    </p:set>
                                  </p:childTnLst>
                                </p:cTn>
                              </p:par>
                            </p:childTnLst>
                          </p:cTn>
                        </p:par>
                      </p:childTnLst>
                    </p:cTn>
                  </p:par>
                  <p:par>
                    <p:cTn id="143" fill="hold">
                      <p:stCondLst>
                        <p:cond delay="indefinite"/>
                      </p:stCondLst>
                      <p:childTnLst>
                        <p:par>
                          <p:cTn id="144" fill="hold">
                            <p:stCondLst>
                              <p:cond delay="0"/>
                            </p:stCondLst>
                            <p:childTnLst>
                              <p:par>
                                <p:cTn id="145" presetID="1" presetClass="emph" presetSubtype="1" nodeType="clickEffect">
                                  <p:stCondLst>
                                    <p:cond delay="0"/>
                                  </p:stCondLst>
                                  <p:childTnLst>
                                    <p:set>
                                      <p:cBhvr>
                                        <p:cTn id="146" dur="indefinite"/>
                                        <p:tgtEl>
                                          <p:spTgt spid="8"/>
                                        </p:tgtEl>
                                        <p:attrNameLst>
                                          <p:attrName>fillcolor</p:attrName>
                                        </p:attrNameLst>
                                      </p:cBhvr>
                                      <p:to>
                                        <p:clrVal>
                                          <a:srgbClr val="0E57C4"/>
                                        </p:clrVal>
                                      </p:to>
                                    </p:set>
                                    <p:set>
                                      <p:cBhvr>
                                        <p:cTn id="147" dur="indefinite"/>
                                        <p:tgtEl>
                                          <p:spTgt spid="8"/>
                                        </p:tgtEl>
                                        <p:attrNameLst>
                                          <p:attrName>fill.type</p:attrName>
                                        </p:attrNameLst>
                                      </p:cBhvr>
                                      <p:to>
                                        <p:strVal val="solid"/>
                                      </p:to>
                                    </p:set>
                                    <p:set>
                                      <p:cBhvr>
                                        <p:cTn id="148" dur="indefinite"/>
                                        <p:tgtEl>
                                          <p:spTgt spid="8"/>
                                        </p:tgtEl>
                                        <p:attrNameLst>
                                          <p:attrName>fill.on</p:attrName>
                                        </p:attrNameLst>
                                      </p:cBhvr>
                                      <p:to>
                                        <p:strVal val="true"/>
                                      </p:to>
                                    </p:set>
                                  </p:childTnLst>
                                </p:cTn>
                              </p:par>
                              <p:par>
                                <p:cTn id="149" presetID="1" presetClass="emph" presetSubtype="1" nodeType="withEffect">
                                  <p:stCondLst>
                                    <p:cond delay="0"/>
                                  </p:stCondLst>
                                  <p:childTnLst>
                                    <p:set>
                                      <p:cBhvr>
                                        <p:cTn id="150" dur="indefinite"/>
                                        <p:tgtEl>
                                          <p:spTgt spid="12"/>
                                        </p:tgtEl>
                                        <p:attrNameLst>
                                          <p:attrName>fillcolor</p:attrName>
                                        </p:attrNameLst>
                                      </p:cBhvr>
                                      <p:to>
                                        <p:clrVal>
                                          <a:srgbClr val="00B050"/>
                                        </p:clrVal>
                                      </p:to>
                                    </p:set>
                                    <p:set>
                                      <p:cBhvr>
                                        <p:cTn id="151" dur="indefinite"/>
                                        <p:tgtEl>
                                          <p:spTgt spid="12"/>
                                        </p:tgtEl>
                                        <p:attrNameLst>
                                          <p:attrName>fill.type</p:attrName>
                                        </p:attrNameLst>
                                      </p:cBhvr>
                                      <p:to>
                                        <p:strVal val="solid"/>
                                      </p:to>
                                    </p:set>
                                    <p:set>
                                      <p:cBhvr>
                                        <p:cTn id="152" dur="indefinite"/>
                                        <p:tgtEl>
                                          <p:spTgt spid="12"/>
                                        </p:tgtEl>
                                        <p:attrNameLst>
                                          <p:attrName>fill.on</p:attrName>
                                        </p:attrNameLst>
                                      </p:cBhvr>
                                      <p:to>
                                        <p:strVal val="tru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2" nodeType="clickEffect">
                                  <p:stCondLst>
                                    <p:cond delay="0"/>
                                  </p:stCondLst>
                                  <p:childTnLst>
                                    <p:set>
                                      <p:cBhvr>
                                        <p:cTn id="156" dur="1" fill="hold">
                                          <p:stCondLst>
                                            <p:cond delay="0"/>
                                          </p:stCondLst>
                                        </p:cTn>
                                        <p:tgtEl>
                                          <p:spTgt spid="95"/>
                                        </p:tgtEl>
                                        <p:attrNameLst>
                                          <p:attrName>style.visibility</p:attrName>
                                        </p:attrNameLst>
                                      </p:cBhvr>
                                      <p:to>
                                        <p:strVal val="visible"/>
                                      </p:to>
                                    </p:set>
                                  </p:childTnLst>
                                </p:cTn>
                              </p:par>
                              <p:par>
                                <p:cTn id="157" presetID="1" presetClass="exit" presetSubtype="0" fill="hold" grpId="1" nodeType="withEffect">
                                  <p:stCondLst>
                                    <p:cond delay="0"/>
                                  </p:stCondLst>
                                  <p:childTnLst>
                                    <p:set>
                                      <p:cBhvr>
                                        <p:cTn id="158" dur="1" fill="hold">
                                          <p:stCondLst>
                                            <p:cond delay="0"/>
                                          </p:stCondLst>
                                        </p:cTn>
                                        <p:tgtEl>
                                          <p:spTgt spid="97"/>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 presetClass="emph" presetSubtype="1" nodeType="clickEffect">
                                  <p:stCondLst>
                                    <p:cond delay="0"/>
                                  </p:stCondLst>
                                  <p:childTnLst>
                                    <p:set>
                                      <p:cBhvr>
                                        <p:cTn id="162" dur="indefinite"/>
                                        <p:tgtEl>
                                          <p:spTgt spid="8"/>
                                        </p:tgtEl>
                                        <p:attrNameLst>
                                          <p:attrName>fillcolor</p:attrName>
                                        </p:attrNameLst>
                                      </p:cBhvr>
                                      <p:to>
                                        <p:clrVal>
                                          <a:srgbClr val="FFFFFF"/>
                                        </p:clrVal>
                                      </p:to>
                                    </p:set>
                                    <p:set>
                                      <p:cBhvr>
                                        <p:cTn id="163" dur="indefinite"/>
                                        <p:tgtEl>
                                          <p:spTgt spid="8"/>
                                        </p:tgtEl>
                                        <p:attrNameLst>
                                          <p:attrName>fill.type</p:attrName>
                                        </p:attrNameLst>
                                      </p:cBhvr>
                                      <p:to>
                                        <p:strVal val="solid"/>
                                      </p:to>
                                    </p:set>
                                    <p:set>
                                      <p:cBhvr>
                                        <p:cTn id="164" dur="indefinite"/>
                                        <p:tgtEl>
                                          <p:spTgt spid="8"/>
                                        </p:tgtEl>
                                        <p:attrNameLst>
                                          <p:attrName>fill.on</p:attrName>
                                        </p:attrNameLst>
                                      </p:cBhvr>
                                      <p:to>
                                        <p:strVal val="true"/>
                                      </p:to>
                                    </p:set>
                                  </p:childTnLst>
                                </p:cTn>
                              </p:par>
                              <p:par>
                                <p:cTn id="165" presetID="3" presetClass="emph" presetSubtype="1" grpId="2" nodeType="withEffect">
                                  <p:stCondLst>
                                    <p:cond delay="0"/>
                                  </p:stCondLst>
                                  <p:childTnLst>
                                    <p:set>
                                      <p:cBhvr override="childStyle">
                                        <p:cTn id="166" dur="indefinite"/>
                                        <p:tgtEl>
                                          <p:spTgt spid="42"/>
                                        </p:tgtEl>
                                        <p:attrNameLst>
                                          <p:attrName>style.color</p:attrName>
                                        </p:attrNameLst>
                                      </p:cBhvr>
                                      <p:to>
                                        <p:clrVal>
                                          <a:srgbClr val="000000"/>
                                        </p:clrVal>
                                      </p:to>
                                    </p:set>
                                  </p:childTnLst>
                                </p:cTn>
                              </p:par>
                              <p:par>
                                <p:cTn id="167" presetID="3" presetClass="emph" presetSubtype="1" grpId="2" nodeType="withEffect">
                                  <p:stCondLst>
                                    <p:cond delay="0"/>
                                  </p:stCondLst>
                                  <p:childTnLst>
                                    <p:set>
                                      <p:cBhvr override="childStyle">
                                        <p:cTn id="168" dur="indefinite"/>
                                        <p:tgtEl>
                                          <p:spTgt spid="48"/>
                                        </p:tgtEl>
                                        <p:attrNameLst>
                                          <p:attrName>style.color</p:attrName>
                                        </p:attrNameLst>
                                      </p:cBhvr>
                                      <p:to>
                                        <p:clrVal>
                                          <a:srgbClr val="000000"/>
                                        </p:clrVal>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129"/>
                                        </p:tgtEl>
                                        <p:attrNameLst>
                                          <p:attrName>style.visibility</p:attrName>
                                        </p:attrNameLst>
                                      </p:cBhvr>
                                      <p:to>
                                        <p:strVal val="visible"/>
                                      </p:to>
                                    </p:set>
                                  </p:childTnLst>
                                </p:cTn>
                              </p:par>
                              <p:par>
                                <p:cTn id="173" presetID="1" presetClass="exit" presetSubtype="0" fill="hold" grpId="1" nodeType="withEffect">
                                  <p:stCondLst>
                                    <p:cond delay="0"/>
                                  </p:stCondLst>
                                  <p:childTnLst>
                                    <p:set>
                                      <p:cBhvr>
                                        <p:cTn id="174" dur="1" fill="hold">
                                          <p:stCondLst>
                                            <p:cond delay="0"/>
                                          </p:stCondLst>
                                        </p:cTn>
                                        <p:tgtEl>
                                          <p:spTgt spid="127"/>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ID="3" presetClass="emph" presetSubtype="1" grpId="0" nodeType="clickEffect">
                                  <p:stCondLst>
                                    <p:cond delay="0"/>
                                  </p:stCondLst>
                                  <p:childTnLst>
                                    <p:set>
                                      <p:cBhvr override="childStyle">
                                        <p:cTn id="178" dur="indefinite"/>
                                        <p:tgtEl>
                                          <p:spTgt spid="5"/>
                                        </p:tgtEl>
                                        <p:attrNameLst>
                                          <p:attrName>style.color</p:attrName>
                                        </p:attrNameLst>
                                      </p:cBhvr>
                                      <p:to>
                                        <p:clrVal>
                                          <a:srgbClr val="0E57C4"/>
                                        </p:clrVal>
                                      </p:to>
                                    </p:set>
                                  </p:childTnLst>
                                </p:cTn>
                              </p:par>
                              <p:par>
                                <p:cTn id="179" presetID="3" presetClass="emph" presetSubtype="1" grpId="0" nodeType="withEffect">
                                  <p:stCondLst>
                                    <p:cond delay="0"/>
                                  </p:stCondLst>
                                  <p:childTnLst>
                                    <p:set>
                                      <p:cBhvr override="childStyle">
                                        <p:cTn id="180" dur="indefinite"/>
                                        <p:tgtEl>
                                          <p:spTgt spid="44"/>
                                        </p:tgtEl>
                                        <p:attrNameLst>
                                          <p:attrName>style.color</p:attrName>
                                        </p:attrNameLst>
                                      </p:cBhvr>
                                      <p:to>
                                        <p:clrVal>
                                          <a:srgbClr val="0E57C4"/>
                                        </p:clrVal>
                                      </p:to>
                                    </p:set>
                                  </p:childTnLst>
                                </p:cTn>
                              </p:par>
                              <p:par>
                                <p:cTn id="181" presetID="3" presetClass="emph" presetSubtype="1" grpId="0" nodeType="withEffect">
                                  <p:stCondLst>
                                    <p:cond delay="0"/>
                                  </p:stCondLst>
                                  <p:childTnLst>
                                    <p:set>
                                      <p:cBhvr override="childStyle">
                                        <p:cTn id="182" dur="indefinite"/>
                                        <p:tgtEl>
                                          <p:spTgt spid="46"/>
                                        </p:tgtEl>
                                        <p:attrNameLst>
                                          <p:attrName>style.color</p:attrName>
                                        </p:attrNameLst>
                                      </p:cBhvr>
                                      <p:to>
                                        <p:clrVal>
                                          <a:srgbClr val="00B050"/>
                                        </p:clrVal>
                                      </p:to>
                                    </p:set>
                                  </p:childTnLst>
                                </p:cTn>
                              </p:par>
                            </p:childTnLst>
                          </p:cTn>
                        </p:par>
                      </p:childTnLst>
                    </p:cTn>
                  </p:par>
                  <p:par>
                    <p:cTn id="183" fill="hold">
                      <p:stCondLst>
                        <p:cond delay="indefinite"/>
                      </p:stCondLst>
                      <p:childTnLst>
                        <p:par>
                          <p:cTn id="184" fill="hold">
                            <p:stCondLst>
                              <p:cond delay="0"/>
                            </p:stCondLst>
                            <p:childTnLst>
                              <p:par>
                                <p:cTn id="185" presetID="1" presetClass="emph" presetSubtype="1" nodeType="clickEffect">
                                  <p:stCondLst>
                                    <p:cond delay="0"/>
                                  </p:stCondLst>
                                  <p:childTnLst>
                                    <p:set>
                                      <p:cBhvr>
                                        <p:cTn id="186" dur="indefinite"/>
                                        <p:tgtEl>
                                          <p:spTgt spid="12"/>
                                        </p:tgtEl>
                                        <p:attrNameLst>
                                          <p:attrName>fillcolor</p:attrName>
                                        </p:attrNameLst>
                                      </p:cBhvr>
                                      <p:to>
                                        <p:clrVal>
                                          <a:srgbClr val="0E57C4"/>
                                        </p:clrVal>
                                      </p:to>
                                    </p:set>
                                    <p:set>
                                      <p:cBhvr>
                                        <p:cTn id="187" dur="indefinite"/>
                                        <p:tgtEl>
                                          <p:spTgt spid="12"/>
                                        </p:tgtEl>
                                        <p:attrNameLst>
                                          <p:attrName>fill.type</p:attrName>
                                        </p:attrNameLst>
                                      </p:cBhvr>
                                      <p:to>
                                        <p:strVal val="solid"/>
                                      </p:to>
                                    </p:set>
                                    <p:set>
                                      <p:cBhvr>
                                        <p:cTn id="188" dur="indefinite"/>
                                        <p:tgtEl>
                                          <p:spTgt spid="12"/>
                                        </p:tgtEl>
                                        <p:attrNameLst>
                                          <p:attrName>fill.on</p:attrName>
                                        </p:attrNameLst>
                                      </p:cBhvr>
                                      <p:to>
                                        <p:strVal val="true"/>
                                      </p:to>
                                    </p:set>
                                  </p:childTnLst>
                                </p:cTn>
                              </p:par>
                              <p:par>
                                <p:cTn id="189" presetID="1" presetClass="emph" presetSubtype="1" nodeType="withEffect">
                                  <p:stCondLst>
                                    <p:cond delay="0"/>
                                  </p:stCondLst>
                                  <p:childTnLst>
                                    <p:set>
                                      <p:cBhvr>
                                        <p:cTn id="190" dur="indefinite"/>
                                        <p:tgtEl>
                                          <p:spTgt spid="10"/>
                                        </p:tgtEl>
                                        <p:attrNameLst>
                                          <p:attrName>fillcolor</p:attrName>
                                        </p:attrNameLst>
                                      </p:cBhvr>
                                      <p:to>
                                        <p:clrVal>
                                          <a:srgbClr val="00B050"/>
                                        </p:clrVal>
                                      </p:to>
                                    </p:set>
                                    <p:set>
                                      <p:cBhvr>
                                        <p:cTn id="191" dur="indefinite"/>
                                        <p:tgtEl>
                                          <p:spTgt spid="10"/>
                                        </p:tgtEl>
                                        <p:attrNameLst>
                                          <p:attrName>fill.type</p:attrName>
                                        </p:attrNameLst>
                                      </p:cBhvr>
                                      <p:to>
                                        <p:strVal val="solid"/>
                                      </p:to>
                                    </p:set>
                                    <p:set>
                                      <p:cBhvr>
                                        <p:cTn id="192" dur="indefinite"/>
                                        <p:tgtEl>
                                          <p:spTgt spid="10"/>
                                        </p:tgtEl>
                                        <p:attrNameLst>
                                          <p:attrName>fill.on</p:attrName>
                                        </p:attrNameLst>
                                      </p:cBhvr>
                                      <p:to>
                                        <p:strVal val="true"/>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grpId="2" nodeType="clickEffect">
                                  <p:stCondLst>
                                    <p:cond delay="0"/>
                                  </p:stCondLst>
                                  <p:childTnLst>
                                    <p:set>
                                      <p:cBhvr>
                                        <p:cTn id="196" dur="1" fill="hold">
                                          <p:stCondLst>
                                            <p:cond delay="0"/>
                                          </p:stCondLst>
                                        </p:cTn>
                                        <p:tgtEl>
                                          <p:spTgt spid="93"/>
                                        </p:tgtEl>
                                        <p:attrNameLst>
                                          <p:attrName>style.visibility</p:attrName>
                                        </p:attrNameLst>
                                      </p:cBhvr>
                                      <p:to>
                                        <p:strVal val="visible"/>
                                      </p:to>
                                    </p:set>
                                  </p:childTnLst>
                                </p:cTn>
                              </p:par>
                              <p:par>
                                <p:cTn id="197" presetID="1" presetClass="exit" presetSubtype="0" fill="hold" grpId="3" nodeType="withEffect">
                                  <p:stCondLst>
                                    <p:cond delay="0"/>
                                  </p:stCondLst>
                                  <p:childTnLst>
                                    <p:set>
                                      <p:cBhvr>
                                        <p:cTn id="198" dur="1" fill="hold">
                                          <p:stCondLst>
                                            <p:cond delay="0"/>
                                          </p:stCondLst>
                                        </p:cTn>
                                        <p:tgtEl>
                                          <p:spTgt spid="95"/>
                                        </p:tgtEl>
                                        <p:attrNameLst>
                                          <p:attrName>style.visibility</p:attrName>
                                        </p:attrNameLst>
                                      </p:cBhvr>
                                      <p:to>
                                        <p:strVal val="hidden"/>
                                      </p:to>
                                    </p:set>
                                  </p:childTnLst>
                                </p:cTn>
                              </p:par>
                            </p:childTnLst>
                          </p:cTn>
                        </p:par>
                      </p:childTnLst>
                    </p:cTn>
                  </p:par>
                  <p:par>
                    <p:cTn id="199" fill="hold">
                      <p:stCondLst>
                        <p:cond delay="indefinite"/>
                      </p:stCondLst>
                      <p:childTnLst>
                        <p:par>
                          <p:cTn id="200" fill="hold">
                            <p:stCondLst>
                              <p:cond delay="0"/>
                            </p:stCondLst>
                            <p:childTnLst>
                              <p:par>
                                <p:cTn id="201" presetID="1" presetClass="emph" presetSubtype="1" nodeType="clickEffect">
                                  <p:stCondLst>
                                    <p:cond delay="0"/>
                                  </p:stCondLst>
                                  <p:childTnLst>
                                    <p:set>
                                      <p:cBhvr>
                                        <p:cTn id="202" dur="indefinite"/>
                                        <p:tgtEl>
                                          <p:spTgt spid="12"/>
                                        </p:tgtEl>
                                        <p:attrNameLst>
                                          <p:attrName>fillcolor</p:attrName>
                                        </p:attrNameLst>
                                      </p:cBhvr>
                                      <p:to>
                                        <p:clrVal>
                                          <a:srgbClr val="FFFFFF"/>
                                        </p:clrVal>
                                      </p:to>
                                    </p:set>
                                    <p:set>
                                      <p:cBhvr>
                                        <p:cTn id="203" dur="indefinite"/>
                                        <p:tgtEl>
                                          <p:spTgt spid="12"/>
                                        </p:tgtEl>
                                        <p:attrNameLst>
                                          <p:attrName>fill.type</p:attrName>
                                        </p:attrNameLst>
                                      </p:cBhvr>
                                      <p:to>
                                        <p:strVal val="solid"/>
                                      </p:to>
                                    </p:set>
                                    <p:set>
                                      <p:cBhvr>
                                        <p:cTn id="204" dur="indefinite"/>
                                        <p:tgtEl>
                                          <p:spTgt spid="12"/>
                                        </p:tgtEl>
                                        <p:attrNameLst>
                                          <p:attrName>fill.on</p:attrName>
                                        </p:attrNameLst>
                                      </p:cBhvr>
                                      <p:to>
                                        <p:strVal val="true"/>
                                      </p:to>
                                    </p:set>
                                  </p:childTnLst>
                                </p:cTn>
                              </p:par>
                              <p:par>
                                <p:cTn id="205" presetID="3" presetClass="emph" presetSubtype="1" grpId="1" nodeType="withEffect">
                                  <p:stCondLst>
                                    <p:cond delay="0"/>
                                  </p:stCondLst>
                                  <p:childTnLst>
                                    <p:set>
                                      <p:cBhvr override="childStyle">
                                        <p:cTn id="206" dur="indefinite"/>
                                        <p:tgtEl>
                                          <p:spTgt spid="46"/>
                                        </p:tgtEl>
                                        <p:attrNameLst>
                                          <p:attrName>style.color</p:attrName>
                                        </p:attrNameLst>
                                      </p:cBhvr>
                                      <p:to>
                                        <p:clrVal>
                                          <a:srgbClr val="000000"/>
                                        </p:clrVal>
                                      </p:to>
                                    </p:set>
                                  </p:childTnLst>
                                </p:cTn>
                              </p:par>
                              <p:par>
                                <p:cTn id="207" presetID="3" presetClass="emph" presetSubtype="1" grpId="5" nodeType="withEffect">
                                  <p:stCondLst>
                                    <p:cond delay="0"/>
                                  </p:stCondLst>
                                  <p:childTnLst>
                                    <p:set>
                                      <p:cBhvr override="childStyle">
                                        <p:cTn id="208" dur="indefinite"/>
                                        <p:tgtEl>
                                          <p:spTgt spid="5"/>
                                        </p:tgtEl>
                                        <p:attrNameLst>
                                          <p:attrName>style.color</p:attrName>
                                        </p:attrNameLst>
                                      </p:cBhvr>
                                      <p:to>
                                        <p:clrVal>
                                          <a:srgbClr val="000000"/>
                                        </p:clrVal>
                                      </p:to>
                                    </p:set>
                                  </p:childTnLst>
                                </p:cTn>
                              </p:par>
                              <p:par>
                                <p:cTn id="209" presetID="3" presetClass="emph" presetSubtype="1" grpId="5" nodeType="withEffect">
                                  <p:stCondLst>
                                    <p:cond delay="0"/>
                                  </p:stCondLst>
                                  <p:childTnLst>
                                    <p:set>
                                      <p:cBhvr override="childStyle">
                                        <p:cTn id="210" dur="indefinite"/>
                                        <p:tgtEl>
                                          <p:spTgt spid="44"/>
                                        </p:tgtEl>
                                        <p:attrNameLst>
                                          <p:attrName>style.color</p:attrName>
                                        </p:attrNameLst>
                                      </p:cBhvr>
                                      <p:to>
                                        <p:clrVal>
                                          <a:srgbClr val="000000"/>
                                        </p:clrVal>
                                      </p:to>
                                    </p:set>
                                  </p:childTnLst>
                                </p:cTn>
                              </p:par>
                            </p:childTnLst>
                          </p:cTn>
                        </p:par>
                      </p:childTnLst>
                    </p:cTn>
                  </p:par>
                  <p:par>
                    <p:cTn id="211" fill="hold">
                      <p:stCondLst>
                        <p:cond delay="indefinite"/>
                      </p:stCondLst>
                      <p:childTnLst>
                        <p:par>
                          <p:cTn id="212" fill="hold">
                            <p:stCondLst>
                              <p:cond delay="0"/>
                            </p:stCondLst>
                            <p:childTnLst>
                              <p:par>
                                <p:cTn id="213" presetID="3" presetClass="emph" presetSubtype="1" grpId="0" nodeType="clickEffect">
                                  <p:stCondLst>
                                    <p:cond delay="0"/>
                                  </p:stCondLst>
                                  <p:childTnLst>
                                    <p:set>
                                      <p:cBhvr override="childStyle">
                                        <p:cTn id="214" dur="indefinite"/>
                                        <p:tgtEl>
                                          <p:spTgt spid="52"/>
                                        </p:tgtEl>
                                        <p:attrNameLst>
                                          <p:attrName>style.color</p:attrName>
                                        </p:attrNameLst>
                                      </p:cBhvr>
                                      <p:to>
                                        <p:clrVal>
                                          <a:srgbClr val="00B050"/>
                                        </p:clrVal>
                                      </p:to>
                                    </p:set>
                                  </p:childTnLst>
                                </p:cTn>
                              </p:par>
                              <p:par>
                                <p:cTn id="215" presetID="3" presetClass="emph" presetSubtype="1" grpId="0" nodeType="withEffect">
                                  <p:stCondLst>
                                    <p:cond delay="0"/>
                                  </p:stCondLst>
                                  <p:childTnLst>
                                    <p:set>
                                      <p:cBhvr override="childStyle">
                                        <p:cTn id="216" dur="indefinite"/>
                                        <p:tgtEl>
                                          <p:spTgt spid="7"/>
                                        </p:tgtEl>
                                        <p:attrNameLst>
                                          <p:attrName>style.color</p:attrName>
                                        </p:attrNameLst>
                                      </p:cBhvr>
                                      <p:to>
                                        <p:clrVal>
                                          <a:srgbClr val="0E57C4"/>
                                        </p:clrVal>
                                      </p:to>
                                    </p:set>
                                  </p:childTnLst>
                                </p:cTn>
                              </p:par>
                              <p:par>
                                <p:cTn id="217" presetID="3" presetClass="emph" presetSubtype="1" grpId="0" nodeType="withEffect">
                                  <p:stCondLst>
                                    <p:cond delay="0"/>
                                  </p:stCondLst>
                                  <p:childTnLst>
                                    <p:set>
                                      <p:cBhvr override="childStyle">
                                        <p:cTn id="218" dur="indefinite"/>
                                        <p:tgtEl>
                                          <p:spTgt spid="9"/>
                                        </p:tgtEl>
                                        <p:attrNameLst>
                                          <p:attrName>style.color</p:attrName>
                                        </p:attrNameLst>
                                      </p:cBhvr>
                                      <p:to>
                                        <p:clrVal>
                                          <a:srgbClr val="0E57C4"/>
                                        </p:clrVal>
                                      </p:to>
                                    </p:set>
                                  </p:childTnLst>
                                </p:cTn>
                              </p:par>
                            </p:childTnLst>
                          </p:cTn>
                        </p:par>
                      </p:childTnLst>
                    </p:cTn>
                  </p:par>
                  <p:par>
                    <p:cTn id="219" fill="hold">
                      <p:stCondLst>
                        <p:cond delay="indefinite"/>
                      </p:stCondLst>
                      <p:childTnLst>
                        <p:par>
                          <p:cTn id="220" fill="hold">
                            <p:stCondLst>
                              <p:cond delay="0"/>
                            </p:stCondLst>
                            <p:childTnLst>
                              <p:par>
                                <p:cTn id="221" presetID="1" presetClass="emph" presetSubtype="1" nodeType="clickEffect">
                                  <p:stCondLst>
                                    <p:cond delay="0"/>
                                  </p:stCondLst>
                                  <p:childTnLst>
                                    <p:set>
                                      <p:cBhvr>
                                        <p:cTn id="222" dur="indefinite"/>
                                        <p:tgtEl>
                                          <p:spTgt spid="12"/>
                                        </p:tgtEl>
                                        <p:attrNameLst>
                                          <p:attrName>fillcolor</p:attrName>
                                        </p:attrNameLst>
                                      </p:cBhvr>
                                      <p:to>
                                        <p:clrVal>
                                          <a:srgbClr val="00B050"/>
                                        </p:clrVal>
                                      </p:to>
                                    </p:set>
                                    <p:set>
                                      <p:cBhvr>
                                        <p:cTn id="223" dur="indefinite"/>
                                        <p:tgtEl>
                                          <p:spTgt spid="12"/>
                                        </p:tgtEl>
                                        <p:attrNameLst>
                                          <p:attrName>fill.type</p:attrName>
                                        </p:attrNameLst>
                                      </p:cBhvr>
                                      <p:to>
                                        <p:strVal val="solid"/>
                                      </p:to>
                                    </p:set>
                                    <p:set>
                                      <p:cBhvr>
                                        <p:cTn id="224" dur="indefinite"/>
                                        <p:tgtEl>
                                          <p:spTgt spid="12"/>
                                        </p:tgtEl>
                                        <p:attrNameLst>
                                          <p:attrName>fill.on</p:attrName>
                                        </p:attrNameLst>
                                      </p:cBhvr>
                                      <p:to>
                                        <p:strVal val="true"/>
                                      </p:to>
                                    </p:set>
                                  </p:childTnLst>
                                </p:cTn>
                              </p:par>
                              <p:par>
                                <p:cTn id="225" presetID="1" presetClass="emph" presetSubtype="1" nodeType="withEffect">
                                  <p:stCondLst>
                                    <p:cond delay="0"/>
                                  </p:stCondLst>
                                  <p:childTnLst>
                                    <p:set>
                                      <p:cBhvr>
                                        <p:cTn id="226" dur="indefinite"/>
                                        <p:tgtEl>
                                          <p:spTgt spid="10"/>
                                        </p:tgtEl>
                                        <p:attrNameLst>
                                          <p:attrName>fillcolor</p:attrName>
                                        </p:attrNameLst>
                                      </p:cBhvr>
                                      <p:to>
                                        <p:clrVal>
                                          <a:srgbClr val="0E57C4"/>
                                        </p:clrVal>
                                      </p:to>
                                    </p:set>
                                    <p:set>
                                      <p:cBhvr>
                                        <p:cTn id="227" dur="indefinite"/>
                                        <p:tgtEl>
                                          <p:spTgt spid="10"/>
                                        </p:tgtEl>
                                        <p:attrNameLst>
                                          <p:attrName>fill.type</p:attrName>
                                        </p:attrNameLst>
                                      </p:cBhvr>
                                      <p:to>
                                        <p:strVal val="solid"/>
                                      </p:to>
                                    </p:set>
                                    <p:set>
                                      <p:cBhvr>
                                        <p:cTn id="228" dur="indefinite"/>
                                        <p:tgtEl>
                                          <p:spTgt spid="10"/>
                                        </p:tgtEl>
                                        <p:attrNameLst>
                                          <p:attrName>fill.on</p:attrName>
                                        </p:attrNameLst>
                                      </p:cBhvr>
                                      <p:to>
                                        <p:strVal val="true"/>
                                      </p:to>
                                    </p:set>
                                  </p:childTnLst>
                                </p:cTn>
                              </p:par>
                            </p:childTnLst>
                          </p:cTn>
                        </p:par>
                      </p:childTnLst>
                    </p:cTn>
                  </p:par>
                  <p:par>
                    <p:cTn id="229" fill="hold">
                      <p:stCondLst>
                        <p:cond delay="indefinite"/>
                      </p:stCondLst>
                      <p:childTnLst>
                        <p:par>
                          <p:cTn id="230" fill="hold">
                            <p:stCondLst>
                              <p:cond delay="0"/>
                            </p:stCondLst>
                            <p:childTnLst>
                              <p:par>
                                <p:cTn id="231" presetID="1" presetClass="entr" presetSubtype="0" fill="hold" grpId="2" nodeType="clickEffect">
                                  <p:stCondLst>
                                    <p:cond delay="0"/>
                                  </p:stCondLst>
                                  <p:childTnLst>
                                    <p:set>
                                      <p:cBhvr>
                                        <p:cTn id="232" dur="1" fill="hold">
                                          <p:stCondLst>
                                            <p:cond delay="0"/>
                                          </p:stCondLst>
                                        </p:cTn>
                                        <p:tgtEl>
                                          <p:spTgt spid="91"/>
                                        </p:tgtEl>
                                        <p:attrNameLst>
                                          <p:attrName>style.visibility</p:attrName>
                                        </p:attrNameLst>
                                      </p:cBhvr>
                                      <p:to>
                                        <p:strVal val="visible"/>
                                      </p:to>
                                    </p:set>
                                  </p:childTnLst>
                                </p:cTn>
                              </p:par>
                              <p:par>
                                <p:cTn id="233" presetID="1" presetClass="exit" presetSubtype="0" fill="hold" grpId="3" nodeType="withEffect">
                                  <p:stCondLst>
                                    <p:cond delay="0"/>
                                  </p:stCondLst>
                                  <p:childTnLst>
                                    <p:set>
                                      <p:cBhvr>
                                        <p:cTn id="234" dur="1" fill="hold">
                                          <p:stCondLst>
                                            <p:cond delay="0"/>
                                          </p:stCondLst>
                                        </p:cTn>
                                        <p:tgtEl>
                                          <p:spTgt spid="93"/>
                                        </p:tgtEl>
                                        <p:attrNameLst>
                                          <p:attrName>style.visibility</p:attrName>
                                        </p:attrNameLst>
                                      </p:cBhvr>
                                      <p:to>
                                        <p:strVal val="hidden"/>
                                      </p:to>
                                    </p:set>
                                  </p:childTnLst>
                                </p:cTn>
                              </p:par>
                            </p:childTnLst>
                          </p:cTn>
                        </p:par>
                      </p:childTnLst>
                    </p:cTn>
                  </p:par>
                  <p:par>
                    <p:cTn id="235" fill="hold">
                      <p:stCondLst>
                        <p:cond delay="indefinite"/>
                      </p:stCondLst>
                      <p:childTnLst>
                        <p:par>
                          <p:cTn id="236" fill="hold">
                            <p:stCondLst>
                              <p:cond delay="0"/>
                            </p:stCondLst>
                            <p:childTnLst>
                              <p:par>
                                <p:cTn id="237" presetID="1" presetClass="emph" presetSubtype="1" nodeType="clickEffect">
                                  <p:stCondLst>
                                    <p:cond delay="0"/>
                                  </p:stCondLst>
                                  <p:childTnLst>
                                    <p:set>
                                      <p:cBhvr>
                                        <p:cTn id="238" dur="indefinite"/>
                                        <p:tgtEl>
                                          <p:spTgt spid="10"/>
                                        </p:tgtEl>
                                        <p:attrNameLst>
                                          <p:attrName>fillcolor</p:attrName>
                                        </p:attrNameLst>
                                      </p:cBhvr>
                                      <p:to>
                                        <p:clrVal>
                                          <a:srgbClr val="FFFFFF"/>
                                        </p:clrVal>
                                      </p:to>
                                    </p:set>
                                    <p:set>
                                      <p:cBhvr>
                                        <p:cTn id="239" dur="indefinite"/>
                                        <p:tgtEl>
                                          <p:spTgt spid="10"/>
                                        </p:tgtEl>
                                        <p:attrNameLst>
                                          <p:attrName>fill.type</p:attrName>
                                        </p:attrNameLst>
                                      </p:cBhvr>
                                      <p:to>
                                        <p:strVal val="solid"/>
                                      </p:to>
                                    </p:set>
                                    <p:set>
                                      <p:cBhvr>
                                        <p:cTn id="240" dur="indefinite"/>
                                        <p:tgtEl>
                                          <p:spTgt spid="10"/>
                                        </p:tgtEl>
                                        <p:attrNameLst>
                                          <p:attrName>fill.on</p:attrName>
                                        </p:attrNameLst>
                                      </p:cBhvr>
                                      <p:to>
                                        <p:strVal val="true"/>
                                      </p:to>
                                    </p:set>
                                  </p:childTnLst>
                                </p:cTn>
                              </p:par>
                              <p:par>
                                <p:cTn id="241" presetID="3" presetClass="emph" presetSubtype="1" grpId="1" nodeType="withEffect">
                                  <p:stCondLst>
                                    <p:cond delay="0"/>
                                  </p:stCondLst>
                                  <p:childTnLst>
                                    <p:set>
                                      <p:cBhvr override="childStyle">
                                        <p:cTn id="242" dur="indefinite"/>
                                        <p:tgtEl>
                                          <p:spTgt spid="52"/>
                                        </p:tgtEl>
                                        <p:attrNameLst>
                                          <p:attrName>style.color</p:attrName>
                                        </p:attrNameLst>
                                      </p:cBhvr>
                                      <p:to>
                                        <p:clrVal>
                                          <a:srgbClr val="000000"/>
                                        </p:clrVal>
                                      </p:to>
                                    </p:set>
                                  </p:childTnLst>
                                </p:cTn>
                              </p:par>
                              <p:par>
                                <p:cTn id="243" presetID="3" presetClass="emph" presetSubtype="1" grpId="1" nodeType="withEffect">
                                  <p:stCondLst>
                                    <p:cond delay="0"/>
                                  </p:stCondLst>
                                  <p:childTnLst>
                                    <p:set>
                                      <p:cBhvr override="childStyle">
                                        <p:cTn id="244" dur="indefinite"/>
                                        <p:tgtEl>
                                          <p:spTgt spid="7"/>
                                        </p:tgtEl>
                                        <p:attrNameLst>
                                          <p:attrName>style.color</p:attrName>
                                        </p:attrNameLst>
                                      </p:cBhvr>
                                      <p:to>
                                        <p:clrVal>
                                          <a:srgbClr val="000000"/>
                                        </p:clrVal>
                                      </p:to>
                                    </p:set>
                                  </p:childTnLst>
                                </p:cTn>
                              </p:par>
                              <p:par>
                                <p:cTn id="245" presetID="3" presetClass="emph" presetSubtype="1" grpId="1" nodeType="withEffect">
                                  <p:stCondLst>
                                    <p:cond delay="0"/>
                                  </p:stCondLst>
                                  <p:childTnLst>
                                    <p:set>
                                      <p:cBhvr override="childStyle">
                                        <p:cTn id="246" dur="indefinite"/>
                                        <p:tgtEl>
                                          <p:spTgt spid="9"/>
                                        </p:tgtEl>
                                        <p:attrNameLst>
                                          <p:attrName>style.color</p:attrName>
                                        </p:attrNameLst>
                                      </p:cBhvr>
                                      <p:to>
                                        <p:clrVal>
                                          <a:srgbClr val="000000"/>
                                        </p:clrVal>
                                      </p:to>
                                    </p:set>
                                  </p:childTnLst>
                                </p:cTn>
                              </p:par>
                            </p:childTnLst>
                          </p:cTn>
                        </p:par>
                      </p:childTnLst>
                    </p:cTn>
                  </p:par>
                  <p:par>
                    <p:cTn id="247" fill="hold">
                      <p:stCondLst>
                        <p:cond delay="indefinite"/>
                      </p:stCondLst>
                      <p:childTnLst>
                        <p:par>
                          <p:cTn id="248" fill="hold">
                            <p:stCondLst>
                              <p:cond delay="0"/>
                            </p:stCondLst>
                            <p:childTnLst>
                              <p:par>
                                <p:cTn id="249" presetID="1" presetClass="entr" presetSubtype="0" fill="hold" grpId="0" nodeType="clickEffect">
                                  <p:stCondLst>
                                    <p:cond delay="0"/>
                                  </p:stCondLst>
                                  <p:childTnLst>
                                    <p:set>
                                      <p:cBhvr>
                                        <p:cTn id="250" dur="1" fill="hold">
                                          <p:stCondLst>
                                            <p:cond delay="0"/>
                                          </p:stCondLst>
                                        </p:cTn>
                                        <p:tgtEl>
                                          <p:spTgt spid="131"/>
                                        </p:tgtEl>
                                        <p:attrNameLst>
                                          <p:attrName>style.visibility</p:attrName>
                                        </p:attrNameLst>
                                      </p:cBhvr>
                                      <p:to>
                                        <p:strVal val="visible"/>
                                      </p:to>
                                    </p:set>
                                  </p:childTnLst>
                                </p:cTn>
                              </p:par>
                              <p:par>
                                <p:cTn id="251" presetID="1" presetClass="exit" presetSubtype="0" fill="hold" grpId="1" nodeType="withEffect">
                                  <p:stCondLst>
                                    <p:cond delay="0"/>
                                  </p:stCondLst>
                                  <p:childTnLst>
                                    <p:set>
                                      <p:cBhvr>
                                        <p:cTn id="252" dur="1" fill="hold">
                                          <p:stCondLst>
                                            <p:cond delay="0"/>
                                          </p:stCondLst>
                                        </p:cTn>
                                        <p:tgtEl>
                                          <p:spTgt spid="129"/>
                                        </p:tgtEl>
                                        <p:attrNameLst>
                                          <p:attrName>style.visibility</p:attrName>
                                        </p:attrNameLst>
                                      </p:cBhvr>
                                      <p:to>
                                        <p:strVal val="hidden"/>
                                      </p:to>
                                    </p:set>
                                  </p:childTnLst>
                                </p:cTn>
                              </p:par>
                            </p:childTnLst>
                          </p:cTn>
                        </p:par>
                      </p:childTnLst>
                    </p:cTn>
                  </p:par>
                  <p:par>
                    <p:cTn id="253" fill="hold">
                      <p:stCondLst>
                        <p:cond delay="indefinite"/>
                      </p:stCondLst>
                      <p:childTnLst>
                        <p:par>
                          <p:cTn id="254" fill="hold">
                            <p:stCondLst>
                              <p:cond delay="0"/>
                            </p:stCondLst>
                            <p:childTnLst>
                              <p:par>
                                <p:cTn id="255" presetID="3" presetClass="emph" presetSubtype="1" grpId="2" nodeType="clickEffect">
                                  <p:stCondLst>
                                    <p:cond delay="0"/>
                                  </p:stCondLst>
                                  <p:childTnLst>
                                    <p:set>
                                      <p:cBhvr override="childStyle">
                                        <p:cTn id="256" dur="indefinite"/>
                                        <p:tgtEl>
                                          <p:spTgt spid="46"/>
                                        </p:tgtEl>
                                        <p:attrNameLst>
                                          <p:attrName>style.color</p:attrName>
                                        </p:attrNameLst>
                                      </p:cBhvr>
                                      <p:to>
                                        <p:clrVal>
                                          <a:srgbClr val="00B050"/>
                                        </p:clrVal>
                                      </p:to>
                                    </p:set>
                                  </p:childTnLst>
                                </p:cTn>
                              </p:par>
                              <p:par>
                                <p:cTn id="257" presetID="3" presetClass="emph" presetSubtype="1" grpId="1" nodeType="withEffect">
                                  <p:stCondLst>
                                    <p:cond delay="0"/>
                                  </p:stCondLst>
                                  <p:childTnLst>
                                    <p:set>
                                      <p:cBhvr override="childStyle">
                                        <p:cTn id="258" dur="indefinite"/>
                                        <p:tgtEl>
                                          <p:spTgt spid="5"/>
                                        </p:tgtEl>
                                        <p:attrNameLst>
                                          <p:attrName>style.color</p:attrName>
                                        </p:attrNameLst>
                                      </p:cBhvr>
                                      <p:to>
                                        <p:clrVal>
                                          <a:srgbClr val="0E57C4"/>
                                        </p:clrVal>
                                      </p:to>
                                    </p:set>
                                  </p:childTnLst>
                                </p:cTn>
                              </p:par>
                              <p:par>
                                <p:cTn id="259" presetID="3" presetClass="emph" presetSubtype="1" grpId="1" nodeType="withEffect">
                                  <p:stCondLst>
                                    <p:cond delay="0"/>
                                  </p:stCondLst>
                                  <p:childTnLst>
                                    <p:set>
                                      <p:cBhvr override="childStyle">
                                        <p:cTn id="260" dur="indefinite"/>
                                        <p:tgtEl>
                                          <p:spTgt spid="44"/>
                                        </p:tgtEl>
                                        <p:attrNameLst>
                                          <p:attrName>style.color</p:attrName>
                                        </p:attrNameLst>
                                      </p:cBhvr>
                                      <p:to>
                                        <p:clrVal>
                                          <a:srgbClr val="0E57C4"/>
                                        </p:clrVal>
                                      </p:to>
                                    </p:set>
                                  </p:childTnLst>
                                </p:cTn>
                              </p:par>
                            </p:childTnLst>
                          </p:cTn>
                        </p:par>
                      </p:childTnLst>
                    </p:cTn>
                  </p:par>
                  <p:par>
                    <p:cTn id="261" fill="hold">
                      <p:stCondLst>
                        <p:cond delay="indefinite"/>
                      </p:stCondLst>
                      <p:childTnLst>
                        <p:par>
                          <p:cTn id="262" fill="hold">
                            <p:stCondLst>
                              <p:cond delay="0"/>
                            </p:stCondLst>
                            <p:childTnLst>
                              <p:par>
                                <p:cTn id="263" presetID="1" presetClass="emph" presetSubtype="1" nodeType="clickEffect">
                                  <p:stCondLst>
                                    <p:cond delay="0"/>
                                  </p:stCondLst>
                                  <p:childTnLst>
                                    <p:set>
                                      <p:cBhvr>
                                        <p:cTn id="264" dur="indefinite"/>
                                        <p:tgtEl>
                                          <p:spTgt spid="12"/>
                                        </p:tgtEl>
                                        <p:attrNameLst>
                                          <p:attrName>fillcolor</p:attrName>
                                        </p:attrNameLst>
                                      </p:cBhvr>
                                      <p:to>
                                        <p:clrVal>
                                          <a:srgbClr val="0E57C4"/>
                                        </p:clrVal>
                                      </p:to>
                                    </p:set>
                                    <p:set>
                                      <p:cBhvr>
                                        <p:cTn id="265" dur="indefinite"/>
                                        <p:tgtEl>
                                          <p:spTgt spid="12"/>
                                        </p:tgtEl>
                                        <p:attrNameLst>
                                          <p:attrName>fill.type</p:attrName>
                                        </p:attrNameLst>
                                      </p:cBhvr>
                                      <p:to>
                                        <p:strVal val="solid"/>
                                      </p:to>
                                    </p:set>
                                    <p:set>
                                      <p:cBhvr>
                                        <p:cTn id="266" dur="indefinite"/>
                                        <p:tgtEl>
                                          <p:spTgt spid="12"/>
                                        </p:tgtEl>
                                        <p:attrNameLst>
                                          <p:attrName>fill.on</p:attrName>
                                        </p:attrNameLst>
                                      </p:cBhvr>
                                      <p:to>
                                        <p:strVal val="true"/>
                                      </p:to>
                                    </p:set>
                                  </p:childTnLst>
                                </p:cTn>
                              </p:par>
                              <p:par>
                                <p:cTn id="267" presetID="1" presetClass="emph" presetSubtype="1" nodeType="withEffect">
                                  <p:stCondLst>
                                    <p:cond delay="0"/>
                                  </p:stCondLst>
                                  <p:childTnLst>
                                    <p:set>
                                      <p:cBhvr>
                                        <p:cTn id="268" dur="indefinite"/>
                                        <p:tgtEl>
                                          <p:spTgt spid="10"/>
                                        </p:tgtEl>
                                        <p:attrNameLst>
                                          <p:attrName>fillcolor</p:attrName>
                                        </p:attrNameLst>
                                      </p:cBhvr>
                                      <p:to>
                                        <p:clrVal>
                                          <a:srgbClr val="00B050"/>
                                        </p:clrVal>
                                      </p:to>
                                    </p:set>
                                    <p:set>
                                      <p:cBhvr>
                                        <p:cTn id="269" dur="indefinite"/>
                                        <p:tgtEl>
                                          <p:spTgt spid="10"/>
                                        </p:tgtEl>
                                        <p:attrNameLst>
                                          <p:attrName>fill.type</p:attrName>
                                        </p:attrNameLst>
                                      </p:cBhvr>
                                      <p:to>
                                        <p:strVal val="solid"/>
                                      </p:to>
                                    </p:set>
                                    <p:set>
                                      <p:cBhvr>
                                        <p:cTn id="270" dur="indefinite"/>
                                        <p:tgtEl>
                                          <p:spTgt spid="10"/>
                                        </p:tgtEl>
                                        <p:attrNameLst>
                                          <p:attrName>fill.on</p:attrName>
                                        </p:attrNameLst>
                                      </p:cBhvr>
                                      <p:to>
                                        <p:strVal val="true"/>
                                      </p:to>
                                    </p:set>
                                  </p:childTnLst>
                                </p:cTn>
                              </p:par>
                            </p:childTnLst>
                          </p:cTn>
                        </p:par>
                      </p:childTnLst>
                    </p:cTn>
                  </p:par>
                  <p:par>
                    <p:cTn id="271" fill="hold">
                      <p:stCondLst>
                        <p:cond delay="indefinite"/>
                      </p:stCondLst>
                      <p:childTnLst>
                        <p:par>
                          <p:cTn id="272" fill="hold">
                            <p:stCondLst>
                              <p:cond delay="0"/>
                            </p:stCondLst>
                            <p:childTnLst>
                              <p:par>
                                <p:cTn id="273" presetID="1" presetClass="entr" presetSubtype="0" fill="hold" grpId="2" nodeType="clickEffect">
                                  <p:stCondLst>
                                    <p:cond delay="0"/>
                                  </p:stCondLst>
                                  <p:childTnLst>
                                    <p:set>
                                      <p:cBhvr>
                                        <p:cTn id="274" dur="1" fill="hold">
                                          <p:stCondLst>
                                            <p:cond delay="0"/>
                                          </p:stCondLst>
                                        </p:cTn>
                                        <p:tgtEl>
                                          <p:spTgt spid="89"/>
                                        </p:tgtEl>
                                        <p:attrNameLst>
                                          <p:attrName>style.visibility</p:attrName>
                                        </p:attrNameLst>
                                      </p:cBhvr>
                                      <p:to>
                                        <p:strVal val="visible"/>
                                      </p:to>
                                    </p:set>
                                  </p:childTnLst>
                                </p:cTn>
                              </p:par>
                              <p:par>
                                <p:cTn id="275" presetID="1" presetClass="exit" presetSubtype="0" fill="hold" grpId="3" nodeType="withEffect">
                                  <p:stCondLst>
                                    <p:cond delay="0"/>
                                  </p:stCondLst>
                                  <p:childTnLst>
                                    <p:set>
                                      <p:cBhvr>
                                        <p:cTn id="276" dur="1" fill="hold">
                                          <p:stCondLst>
                                            <p:cond delay="0"/>
                                          </p:stCondLst>
                                        </p:cTn>
                                        <p:tgtEl>
                                          <p:spTgt spid="91"/>
                                        </p:tgtEl>
                                        <p:attrNameLst>
                                          <p:attrName>style.visibility</p:attrName>
                                        </p:attrNameLst>
                                      </p:cBhvr>
                                      <p:to>
                                        <p:strVal val="hidden"/>
                                      </p:to>
                                    </p:set>
                                  </p:childTnLst>
                                </p:cTn>
                              </p:par>
                            </p:childTnLst>
                          </p:cTn>
                        </p:par>
                      </p:childTnLst>
                    </p:cTn>
                  </p:par>
                  <p:par>
                    <p:cTn id="277" fill="hold">
                      <p:stCondLst>
                        <p:cond delay="indefinite"/>
                      </p:stCondLst>
                      <p:childTnLst>
                        <p:par>
                          <p:cTn id="278" fill="hold">
                            <p:stCondLst>
                              <p:cond delay="0"/>
                            </p:stCondLst>
                            <p:childTnLst>
                              <p:par>
                                <p:cTn id="279" presetID="1" presetClass="emph" presetSubtype="1" nodeType="clickEffect">
                                  <p:stCondLst>
                                    <p:cond delay="0"/>
                                  </p:stCondLst>
                                  <p:childTnLst>
                                    <p:set>
                                      <p:cBhvr>
                                        <p:cTn id="280" dur="indefinite"/>
                                        <p:tgtEl>
                                          <p:spTgt spid="12"/>
                                        </p:tgtEl>
                                        <p:attrNameLst>
                                          <p:attrName>fillcolor</p:attrName>
                                        </p:attrNameLst>
                                      </p:cBhvr>
                                      <p:to>
                                        <p:clrVal>
                                          <a:srgbClr val="FFFFFF"/>
                                        </p:clrVal>
                                      </p:to>
                                    </p:set>
                                    <p:set>
                                      <p:cBhvr>
                                        <p:cTn id="281" dur="indefinite"/>
                                        <p:tgtEl>
                                          <p:spTgt spid="12"/>
                                        </p:tgtEl>
                                        <p:attrNameLst>
                                          <p:attrName>fill.type</p:attrName>
                                        </p:attrNameLst>
                                      </p:cBhvr>
                                      <p:to>
                                        <p:strVal val="solid"/>
                                      </p:to>
                                    </p:set>
                                    <p:set>
                                      <p:cBhvr>
                                        <p:cTn id="282" dur="indefinite"/>
                                        <p:tgtEl>
                                          <p:spTgt spid="12"/>
                                        </p:tgtEl>
                                        <p:attrNameLst>
                                          <p:attrName>fill.on</p:attrName>
                                        </p:attrNameLst>
                                      </p:cBhvr>
                                      <p:to>
                                        <p:strVal val="true"/>
                                      </p:to>
                                    </p:set>
                                  </p:childTnLst>
                                </p:cTn>
                              </p:par>
                              <p:par>
                                <p:cTn id="283" presetID="3" presetClass="emph" presetSubtype="1" grpId="3" nodeType="withEffect">
                                  <p:stCondLst>
                                    <p:cond delay="0"/>
                                  </p:stCondLst>
                                  <p:childTnLst>
                                    <p:set>
                                      <p:cBhvr override="childStyle">
                                        <p:cTn id="284" dur="indefinite"/>
                                        <p:tgtEl>
                                          <p:spTgt spid="46"/>
                                        </p:tgtEl>
                                        <p:attrNameLst>
                                          <p:attrName>style.color</p:attrName>
                                        </p:attrNameLst>
                                      </p:cBhvr>
                                      <p:to>
                                        <p:clrVal>
                                          <a:srgbClr val="000000"/>
                                        </p:clrVal>
                                      </p:to>
                                    </p:set>
                                  </p:childTnLst>
                                </p:cTn>
                              </p:par>
                              <p:par>
                                <p:cTn id="285" presetID="3" presetClass="emph" presetSubtype="1" grpId="2" nodeType="withEffect">
                                  <p:stCondLst>
                                    <p:cond delay="0"/>
                                  </p:stCondLst>
                                  <p:childTnLst>
                                    <p:set>
                                      <p:cBhvr override="childStyle">
                                        <p:cTn id="286" dur="indefinite"/>
                                        <p:tgtEl>
                                          <p:spTgt spid="5"/>
                                        </p:tgtEl>
                                        <p:attrNameLst>
                                          <p:attrName>style.color</p:attrName>
                                        </p:attrNameLst>
                                      </p:cBhvr>
                                      <p:to>
                                        <p:clrVal>
                                          <a:srgbClr val="000000"/>
                                        </p:clrVal>
                                      </p:to>
                                    </p:set>
                                  </p:childTnLst>
                                </p:cTn>
                              </p:par>
                              <p:par>
                                <p:cTn id="287" presetID="3" presetClass="emph" presetSubtype="1" grpId="2" nodeType="withEffect">
                                  <p:stCondLst>
                                    <p:cond delay="0"/>
                                  </p:stCondLst>
                                  <p:childTnLst>
                                    <p:set>
                                      <p:cBhvr override="childStyle">
                                        <p:cTn id="288" dur="indefinite"/>
                                        <p:tgtEl>
                                          <p:spTgt spid="44"/>
                                        </p:tgtEl>
                                        <p:attrNameLst>
                                          <p:attrName>style.color</p:attrName>
                                        </p:attrNameLst>
                                      </p:cBhvr>
                                      <p:to>
                                        <p:clrVal>
                                          <a:srgbClr val="000000"/>
                                        </p:clrVal>
                                      </p:to>
                                    </p:set>
                                  </p:childTnLst>
                                </p:cTn>
                              </p:par>
                            </p:childTnLst>
                          </p:cTn>
                        </p:par>
                      </p:childTnLst>
                    </p:cTn>
                  </p:par>
                  <p:par>
                    <p:cTn id="289" fill="hold">
                      <p:stCondLst>
                        <p:cond delay="indefinite"/>
                      </p:stCondLst>
                      <p:childTnLst>
                        <p:par>
                          <p:cTn id="290" fill="hold">
                            <p:stCondLst>
                              <p:cond delay="0"/>
                            </p:stCondLst>
                            <p:childTnLst>
                              <p:par>
                                <p:cTn id="291" presetID="3" presetClass="emph" presetSubtype="1" grpId="2" nodeType="clickEffect">
                                  <p:stCondLst>
                                    <p:cond delay="0"/>
                                  </p:stCondLst>
                                  <p:childTnLst>
                                    <p:set>
                                      <p:cBhvr override="childStyle">
                                        <p:cTn id="292" dur="indefinite"/>
                                        <p:tgtEl>
                                          <p:spTgt spid="52"/>
                                        </p:tgtEl>
                                        <p:attrNameLst>
                                          <p:attrName>style.color</p:attrName>
                                        </p:attrNameLst>
                                      </p:cBhvr>
                                      <p:to>
                                        <p:clrVal>
                                          <a:srgbClr val="00B050"/>
                                        </p:clrVal>
                                      </p:to>
                                    </p:set>
                                  </p:childTnLst>
                                </p:cTn>
                              </p:par>
                              <p:par>
                                <p:cTn id="293" presetID="3" presetClass="emph" presetSubtype="1" grpId="2" nodeType="withEffect">
                                  <p:stCondLst>
                                    <p:cond delay="0"/>
                                  </p:stCondLst>
                                  <p:childTnLst>
                                    <p:set>
                                      <p:cBhvr override="childStyle">
                                        <p:cTn id="294" dur="indefinite"/>
                                        <p:tgtEl>
                                          <p:spTgt spid="7"/>
                                        </p:tgtEl>
                                        <p:attrNameLst>
                                          <p:attrName>style.color</p:attrName>
                                        </p:attrNameLst>
                                      </p:cBhvr>
                                      <p:to>
                                        <p:clrVal>
                                          <a:srgbClr val="0E57C4"/>
                                        </p:clrVal>
                                      </p:to>
                                    </p:set>
                                  </p:childTnLst>
                                </p:cTn>
                              </p:par>
                              <p:par>
                                <p:cTn id="295" presetID="3" presetClass="emph" presetSubtype="1" grpId="2" nodeType="withEffect">
                                  <p:stCondLst>
                                    <p:cond delay="0"/>
                                  </p:stCondLst>
                                  <p:childTnLst>
                                    <p:set>
                                      <p:cBhvr override="childStyle">
                                        <p:cTn id="296" dur="indefinite"/>
                                        <p:tgtEl>
                                          <p:spTgt spid="9"/>
                                        </p:tgtEl>
                                        <p:attrNameLst>
                                          <p:attrName>style.color</p:attrName>
                                        </p:attrNameLst>
                                      </p:cBhvr>
                                      <p:to>
                                        <p:clrVal>
                                          <a:srgbClr val="0E57C4"/>
                                        </p:clrVal>
                                      </p:to>
                                    </p:set>
                                  </p:childTnLst>
                                </p:cTn>
                              </p:par>
                            </p:childTnLst>
                          </p:cTn>
                        </p:par>
                      </p:childTnLst>
                    </p:cTn>
                  </p:par>
                  <p:par>
                    <p:cTn id="297" fill="hold">
                      <p:stCondLst>
                        <p:cond delay="indefinite"/>
                      </p:stCondLst>
                      <p:childTnLst>
                        <p:par>
                          <p:cTn id="298" fill="hold">
                            <p:stCondLst>
                              <p:cond delay="0"/>
                            </p:stCondLst>
                            <p:childTnLst>
                              <p:par>
                                <p:cTn id="299" presetID="1" presetClass="emph" presetSubtype="1" nodeType="clickEffect">
                                  <p:stCondLst>
                                    <p:cond delay="0"/>
                                  </p:stCondLst>
                                  <p:childTnLst>
                                    <p:set>
                                      <p:cBhvr>
                                        <p:cTn id="300" dur="indefinite"/>
                                        <p:tgtEl>
                                          <p:spTgt spid="10"/>
                                        </p:tgtEl>
                                        <p:attrNameLst>
                                          <p:attrName>fillcolor</p:attrName>
                                        </p:attrNameLst>
                                      </p:cBhvr>
                                      <p:to>
                                        <p:clrVal>
                                          <a:srgbClr val="0E57C4"/>
                                        </p:clrVal>
                                      </p:to>
                                    </p:set>
                                    <p:set>
                                      <p:cBhvr>
                                        <p:cTn id="301" dur="indefinite"/>
                                        <p:tgtEl>
                                          <p:spTgt spid="10"/>
                                        </p:tgtEl>
                                        <p:attrNameLst>
                                          <p:attrName>fill.type</p:attrName>
                                        </p:attrNameLst>
                                      </p:cBhvr>
                                      <p:to>
                                        <p:strVal val="solid"/>
                                      </p:to>
                                    </p:set>
                                    <p:set>
                                      <p:cBhvr>
                                        <p:cTn id="302" dur="indefinite"/>
                                        <p:tgtEl>
                                          <p:spTgt spid="10"/>
                                        </p:tgtEl>
                                        <p:attrNameLst>
                                          <p:attrName>fill.on</p:attrName>
                                        </p:attrNameLst>
                                      </p:cBhvr>
                                      <p:to>
                                        <p:strVal val="true"/>
                                      </p:to>
                                    </p:set>
                                  </p:childTnLst>
                                </p:cTn>
                              </p:par>
                              <p:par>
                                <p:cTn id="303" presetID="1" presetClass="emph" presetSubtype="1" nodeType="withEffect">
                                  <p:stCondLst>
                                    <p:cond delay="0"/>
                                  </p:stCondLst>
                                  <p:childTnLst>
                                    <p:set>
                                      <p:cBhvr>
                                        <p:cTn id="304" dur="indefinite"/>
                                        <p:tgtEl>
                                          <p:spTgt spid="12"/>
                                        </p:tgtEl>
                                        <p:attrNameLst>
                                          <p:attrName>fillcolor</p:attrName>
                                        </p:attrNameLst>
                                      </p:cBhvr>
                                      <p:to>
                                        <p:clrVal>
                                          <a:srgbClr val="00B050"/>
                                        </p:clrVal>
                                      </p:to>
                                    </p:set>
                                    <p:set>
                                      <p:cBhvr>
                                        <p:cTn id="305" dur="indefinite"/>
                                        <p:tgtEl>
                                          <p:spTgt spid="12"/>
                                        </p:tgtEl>
                                        <p:attrNameLst>
                                          <p:attrName>fill.type</p:attrName>
                                        </p:attrNameLst>
                                      </p:cBhvr>
                                      <p:to>
                                        <p:strVal val="solid"/>
                                      </p:to>
                                    </p:set>
                                    <p:set>
                                      <p:cBhvr>
                                        <p:cTn id="306" dur="indefinite"/>
                                        <p:tgtEl>
                                          <p:spTgt spid="12"/>
                                        </p:tgtEl>
                                        <p:attrNameLst>
                                          <p:attrName>fill.on</p:attrName>
                                        </p:attrNameLst>
                                      </p:cBhvr>
                                      <p:to>
                                        <p:strVal val="true"/>
                                      </p:to>
                                    </p:set>
                                  </p:childTnLst>
                                </p:cTn>
                              </p:par>
                            </p:childTnLst>
                          </p:cTn>
                        </p:par>
                      </p:childTnLst>
                    </p:cTn>
                  </p:par>
                  <p:par>
                    <p:cTn id="307" fill="hold">
                      <p:stCondLst>
                        <p:cond delay="indefinite"/>
                      </p:stCondLst>
                      <p:childTnLst>
                        <p:par>
                          <p:cTn id="308" fill="hold">
                            <p:stCondLst>
                              <p:cond delay="0"/>
                            </p:stCondLst>
                            <p:childTnLst>
                              <p:par>
                                <p:cTn id="309" presetID="1" presetClass="entr" presetSubtype="0" fill="hold" grpId="2" nodeType="clickEffect">
                                  <p:stCondLst>
                                    <p:cond delay="0"/>
                                  </p:stCondLst>
                                  <p:childTnLst>
                                    <p:set>
                                      <p:cBhvr>
                                        <p:cTn id="310" dur="1" fill="hold">
                                          <p:stCondLst>
                                            <p:cond delay="0"/>
                                          </p:stCondLst>
                                        </p:cTn>
                                        <p:tgtEl>
                                          <p:spTgt spid="87"/>
                                        </p:tgtEl>
                                        <p:attrNameLst>
                                          <p:attrName>style.visibility</p:attrName>
                                        </p:attrNameLst>
                                      </p:cBhvr>
                                      <p:to>
                                        <p:strVal val="visible"/>
                                      </p:to>
                                    </p:set>
                                  </p:childTnLst>
                                </p:cTn>
                              </p:par>
                              <p:par>
                                <p:cTn id="311" presetID="1" presetClass="exit" presetSubtype="0" fill="hold" grpId="3" nodeType="withEffect">
                                  <p:stCondLst>
                                    <p:cond delay="0"/>
                                  </p:stCondLst>
                                  <p:childTnLst>
                                    <p:set>
                                      <p:cBhvr>
                                        <p:cTn id="312" dur="1" fill="hold">
                                          <p:stCondLst>
                                            <p:cond delay="0"/>
                                          </p:stCondLst>
                                        </p:cTn>
                                        <p:tgtEl>
                                          <p:spTgt spid="89"/>
                                        </p:tgtEl>
                                        <p:attrNameLst>
                                          <p:attrName>style.visibility</p:attrName>
                                        </p:attrNameLst>
                                      </p:cBhvr>
                                      <p:to>
                                        <p:strVal val="hidden"/>
                                      </p:to>
                                    </p:set>
                                  </p:childTnLst>
                                </p:cTn>
                              </p:par>
                            </p:childTnLst>
                          </p:cTn>
                        </p:par>
                      </p:childTnLst>
                    </p:cTn>
                  </p:par>
                  <p:par>
                    <p:cTn id="313" fill="hold">
                      <p:stCondLst>
                        <p:cond delay="indefinite"/>
                      </p:stCondLst>
                      <p:childTnLst>
                        <p:par>
                          <p:cTn id="314" fill="hold">
                            <p:stCondLst>
                              <p:cond delay="0"/>
                            </p:stCondLst>
                            <p:childTnLst>
                              <p:par>
                                <p:cTn id="315" presetID="1" presetClass="emph" presetSubtype="1" nodeType="clickEffect">
                                  <p:stCondLst>
                                    <p:cond delay="0"/>
                                  </p:stCondLst>
                                  <p:childTnLst>
                                    <p:set>
                                      <p:cBhvr>
                                        <p:cTn id="316" dur="indefinite"/>
                                        <p:tgtEl>
                                          <p:spTgt spid="10"/>
                                        </p:tgtEl>
                                        <p:attrNameLst>
                                          <p:attrName>fillcolor</p:attrName>
                                        </p:attrNameLst>
                                      </p:cBhvr>
                                      <p:to>
                                        <p:clrVal>
                                          <a:srgbClr val="FFFFFF"/>
                                        </p:clrVal>
                                      </p:to>
                                    </p:set>
                                    <p:set>
                                      <p:cBhvr>
                                        <p:cTn id="317" dur="indefinite"/>
                                        <p:tgtEl>
                                          <p:spTgt spid="10"/>
                                        </p:tgtEl>
                                        <p:attrNameLst>
                                          <p:attrName>fill.type</p:attrName>
                                        </p:attrNameLst>
                                      </p:cBhvr>
                                      <p:to>
                                        <p:strVal val="solid"/>
                                      </p:to>
                                    </p:set>
                                    <p:set>
                                      <p:cBhvr>
                                        <p:cTn id="318" dur="indefinite"/>
                                        <p:tgtEl>
                                          <p:spTgt spid="10"/>
                                        </p:tgtEl>
                                        <p:attrNameLst>
                                          <p:attrName>fill.on</p:attrName>
                                        </p:attrNameLst>
                                      </p:cBhvr>
                                      <p:to>
                                        <p:strVal val="true"/>
                                      </p:to>
                                    </p:set>
                                  </p:childTnLst>
                                </p:cTn>
                              </p:par>
                              <p:par>
                                <p:cTn id="319" presetID="3" presetClass="emph" presetSubtype="1" grpId="3" nodeType="withEffect">
                                  <p:stCondLst>
                                    <p:cond delay="0"/>
                                  </p:stCondLst>
                                  <p:childTnLst>
                                    <p:set>
                                      <p:cBhvr override="childStyle">
                                        <p:cTn id="320" dur="indefinite"/>
                                        <p:tgtEl>
                                          <p:spTgt spid="52"/>
                                        </p:tgtEl>
                                        <p:attrNameLst>
                                          <p:attrName>style.color</p:attrName>
                                        </p:attrNameLst>
                                      </p:cBhvr>
                                      <p:to>
                                        <p:clrVal>
                                          <a:srgbClr val="000000"/>
                                        </p:clrVal>
                                      </p:to>
                                    </p:set>
                                  </p:childTnLst>
                                </p:cTn>
                              </p:par>
                              <p:par>
                                <p:cTn id="321" presetID="3" presetClass="emph" presetSubtype="1" grpId="3" nodeType="withEffect">
                                  <p:stCondLst>
                                    <p:cond delay="0"/>
                                  </p:stCondLst>
                                  <p:childTnLst>
                                    <p:set>
                                      <p:cBhvr override="childStyle">
                                        <p:cTn id="322" dur="indefinite"/>
                                        <p:tgtEl>
                                          <p:spTgt spid="7"/>
                                        </p:tgtEl>
                                        <p:attrNameLst>
                                          <p:attrName>style.color</p:attrName>
                                        </p:attrNameLst>
                                      </p:cBhvr>
                                      <p:to>
                                        <p:clrVal>
                                          <a:srgbClr val="000000"/>
                                        </p:clrVal>
                                      </p:to>
                                    </p:set>
                                  </p:childTnLst>
                                </p:cTn>
                              </p:par>
                              <p:par>
                                <p:cTn id="323" presetID="3" presetClass="emph" presetSubtype="1" grpId="3" nodeType="withEffect">
                                  <p:stCondLst>
                                    <p:cond delay="0"/>
                                  </p:stCondLst>
                                  <p:childTnLst>
                                    <p:set>
                                      <p:cBhvr override="childStyle">
                                        <p:cTn id="324" dur="indefinite"/>
                                        <p:tgtEl>
                                          <p:spTgt spid="9"/>
                                        </p:tgtEl>
                                        <p:attrNameLst>
                                          <p:attrName>style.color</p:attrName>
                                        </p:attrNameLst>
                                      </p:cBhvr>
                                      <p:to>
                                        <p:clrVal>
                                          <a:srgbClr val="000000"/>
                                        </p:clrVal>
                                      </p:to>
                                    </p:set>
                                  </p:childTnLst>
                                </p:cTn>
                              </p:par>
                            </p:childTnLst>
                          </p:cTn>
                        </p:par>
                      </p:childTnLst>
                    </p:cTn>
                  </p:par>
                  <p:par>
                    <p:cTn id="325" fill="hold">
                      <p:stCondLst>
                        <p:cond delay="indefinite"/>
                      </p:stCondLst>
                      <p:childTnLst>
                        <p:par>
                          <p:cTn id="326" fill="hold">
                            <p:stCondLst>
                              <p:cond delay="0"/>
                            </p:stCondLst>
                            <p:childTnLst>
                              <p:par>
                                <p:cTn id="327" presetID="1" presetClass="entr" presetSubtype="0" fill="hold" grpId="0" nodeType="clickEffect">
                                  <p:stCondLst>
                                    <p:cond delay="0"/>
                                  </p:stCondLst>
                                  <p:childTnLst>
                                    <p:set>
                                      <p:cBhvr>
                                        <p:cTn id="328" dur="1" fill="hold">
                                          <p:stCondLst>
                                            <p:cond delay="0"/>
                                          </p:stCondLst>
                                        </p:cTn>
                                        <p:tgtEl>
                                          <p:spTgt spid="133"/>
                                        </p:tgtEl>
                                        <p:attrNameLst>
                                          <p:attrName>style.visibility</p:attrName>
                                        </p:attrNameLst>
                                      </p:cBhvr>
                                      <p:to>
                                        <p:strVal val="visible"/>
                                      </p:to>
                                    </p:set>
                                  </p:childTnLst>
                                </p:cTn>
                              </p:par>
                              <p:par>
                                <p:cTn id="329" presetID="1" presetClass="exit" presetSubtype="0" fill="hold" grpId="1" nodeType="withEffect">
                                  <p:stCondLst>
                                    <p:cond delay="0"/>
                                  </p:stCondLst>
                                  <p:childTnLst>
                                    <p:set>
                                      <p:cBhvr>
                                        <p:cTn id="330" dur="1" fill="hold">
                                          <p:stCondLst>
                                            <p:cond delay="0"/>
                                          </p:stCondLst>
                                        </p:cTn>
                                        <p:tgtEl>
                                          <p:spTgt spid="131"/>
                                        </p:tgtEl>
                                        <p:attrNameLst>
                                          <p:attrName>style.visibility</p:attrName>
                                        </p:attrNameLst>
                                      </p:cBhvr>
                                      <p:to>
                                        <p:strVal val="hidden"/>
                                      </p:to>
                                    </p:set>
                                  </p:childTnLst>
                                </p:cTn>
                              </p:par>
                            </p:childTnLst>
                          </p:cTn>
                        </p:par>
                      </p:childTnLst>
                    </p:cTn>
                  </p:par>
                  <p:par>
                    <p:cTn id="331" fill="hold">
                      <p:stCondLst>
                        <p:cond delay="indefinite"/>
                      </p:stCondLst>
                      <p:childTnLst>
                        <p:par>
                          <p:cTn id="332" fill="hold">
                            <p:stCondLst>
                              <p:cond delay="0"/>
                            </p:stCondLst>
                            <p:childTnLst>
                              <p:par>
                                <p:cTn id="333" presetID="3" presetClass="emph" presetSubtype="1" grpId="4" nodeType="clickEffect">
                                  <p:stCondLst>
                                    <p:cond delay="0"/>
                                  </p:stCondLst>
                                  <p:childTnLst>
                                    <p:set>
                                      <p:cBhvr override="childStyle">
                                        <p:cTn id="334" dur="indefinite"/>
                                        <p:tgtEl>
                                          <p:spTgt spid="46"/>
                                        </p:tgtEl>
                                        <p:attrNameLst>
                                          <p:attrName>style.color</p:attrName>
                                        </p:attrNameLst>
                                      </p:cBhvr>
                                      <p:to>
                                        <p:clrVal>
                                          <a:srgbClr val="0E57C4"/>
                                        </p:clrVal>
                                      </p:to>
                                    </p:set>
                                  </p:childTnLst>
                                </p:cTn>
                              </p:par>
                              <p:par>
                                <p:cTn id="335" presetID="3" presetClass="emph" presetSubtype="1" grpId="3" nodeType="withEffect">
                                  <p:stCondLst>
                                    <p:cond delay="0"/>
                                  </p:stCondLst>
                                  <p:childTnLst>
                                    <p:set>
                                      <p:cBhvr override="childStyle">
                                        <p:cTn id="336" dur="indefinite"/>
                                        <p:tgtEl>
                                          <p:spTgt spid="5"/>
                                        </p:tgtEl>
                                        <p:attrNameLst>
                                          <p:attrName>style.color</p:attrName>
                                        </p:attrNameLst>
                                      </p:cBhvr>
                                      <p:to>
                                        <p:clrVal>
                                          <a:srgbClr val="00B050"/>
                                        </p:clrVal>
                                      </p:to>
                                    </p:set>
                                  </p:childTnLst>
                                </p:cTn>
                              </p:par>
                              <p:par>
                                <p:cTn id="337" presetID="3" presetClass="emph" presetSubtype="1" grpId="3" nodeType="withEffect">
                                  <p:stCondLst>
                                    <p:cond delay="0"/>
                                  </p:stCondLst>
                                  <p:childTnLst>
                                    <p:set>
                                      <p:cBhvr override="childStyle">
                                        <p:cTn id="338" dur="indefinite"/>
                                        <p:tgtEl>
                                          <p:spTgt spid="44"/>
                                        </p:tgtEl>
                                        <p:attrNameLst>
                                          <p:attrName>style.color</p:attrName>
                                        </p:attrNameLst>
                                      </p:cBhvr>
                                      <p:to>
                                        <p:clrVal>
                                          <a:srgbClr val="0E57C4"/>
                                        </p:clrVal>
                                      </p:to>
                                    </p:set>
                                  </p:childTnLst>
                                </p:cTn>
                              </p:par>
                            </p:childTnLst>
                          </p:cTn>
                        </p:par>
                      </p:childTnLst>
                    </p:cTn>
                  </p:par>
                  <p:par>
                    <p:cTn id="339" fill="hold">
                      <p:stCondLst>
                        <p:cond delay="indefinite"/>
                      </p:stCondLst>
                      <p:childTnLst>
                        <p:par>
                          <p:cTn id="340" fill="hold">
                            <p:stCondLst>
                              <p:cond delay="0"/>
                            </p:stCondLst>
                            <p:childTnLst>
                              <p:par>
                                <p:cTn id="341" presetID="1" presetClass="emph" presetSubtype="1" nodeType="clickEffect">
                                  <p:stCondLst>
                                    <p:cond delay="0"/>
                                  </p:stCondLst>
                                  <p:childTnLst>
                                    <p:set>
                                      <p:cBhvr>
                                        <p:cTn id="342" dur="indefinite"/>
                                        <p:tgtEl>
                                          <p:spTgt spid="12"/>
                                        </p:tgtEl>
                                        <p:attrNameLst>
                                          <p:attrName>fillcolor</p:attrName>
                                        </p:attrNameLst>
                                      </p:cBhvr>
                                      <p:to>
                                        <p:clrVal>
                                          <a:srgbClr val="0E57C4"/>
                                        </p:clrVal>
                                      </p:to>
                                    </p:set>
                                    <p:set>
                                      <p:cBhvr>
                                        <p:cTn id="343" dur="indefinite"/>
                                        <p:tgtEl>
                                          <p:spTgt spid="12"/>
                                        </p:tgtEl>
                                        <p:attrNameLst>
                                          <p:attrName>fill.type</p:attrName>
                                        </p:attrNameLst>
                                      </p:cBhvr>
                                      <p:to>
                                        <p:strVal val="solid"/>
                                      </p:to>
                                    </p:set>
                                    <p:set>
                                      <p:cBhvr>
                                        <p:cTn id="344" dur="indefinite"/>
                                        <p:tgtEl>
                                          <p:spTgt spid="12"/>
                                        </p:tgtEl>
                                        <p:attrNameLst>
                                          <p:attrName>fill.on</p:attrName>
                                        </p:attrNameLst>
                                      </p:cBhvr>
                                      <p:to>
                                        <p:strVal val="true"/>
                                      </p:to>
                                    </p:set>
                                  </p:childTnLst>
                                </p:cTn>
                              </p:par>
                              <p:par>
                                <p:cTn id="345" presetID="1" presetClass="emph" presetSubtype="1" nodeType="withEffect">
                                  <p:stCondLst>
                                    <p:cond delay="0"/>
                                  </p:stCondLst>
                                  <p:childTnLst>
                                    <p:set>
                                      <p:cBhvr>
                                        <p:cTn id="346" dur="indefinite"/>
                                        <p:tgtEl>
                                          <p:spTgt spid="14"/>
                                        </p:tgtEl>
                                        <p:attrNameLst>
                                          <p:attrName>fillcolor</p:attrName>
                                        </p:attrNameLst>
                                      </p:cBhvr>
                                      <p:to>
                                        <p:clrVal>
                                          <a:srgbClr val="00B050"/>
                                        </p:clrVal>
                                      </p:to>
                                    </p:set>
                                    <p:set>
                                      <p:cBhvr>
                                        <p:cTn id="347" dur="indefinite"/>
                                        <p:tgtEl>
                                          <p:spTgt spid="14"/>
                                        </p:tgtEl>
                                        <p:attrNameLst>
                                          <p:attrName>fill.type</p:attrName>
                                        </p:attrNameLst>
                                      </p:cBhvr>
                                      <p:to>
                                        <p:strVal val="solid"/>
                                      </p:to>
                                    </p:set>
                                    <p:set>
                                      <p:cBhvr>
                                        <p:cTn id="348" dur="indefinite"/>
                                        <p:tgtEl>
                                          <p:spTgt spid="14"/>
                                        </p:tgtEl>
                                        <p:attrNameLst>
                                          <p:attrName>fill.on</p:attrName>
                                        </p:attrNameLst>
                                      </p:cBhvr>
                                      <p:to>
                                        <p:strVal val="true"/>
                                      </p:to>
                                    </p:set>
                                  </p:childTnLst>
                                </p:cTn>
                              </p:par>
                            </p:childTnLst>
                          </p:cTn>
                        </p:par>
                      </p:childTnLst>
                    </p:cTn>
                  </p:par>
                  <p:par>
                    <p:cTn id="349" fill="hold">
                      <p:stCondLst>
                        <p:cond delay="indefinite"/>
                      </p:stCondLst>
                      <p:childTnLst>
                        <p:par>
                          <p:cTn id="350" fill="hold">
                            <p:stCondLst>
                              <p:cond delay="0"/>
                            </p:stCondLst>
                            <p:childTnLst>
                              <p:par>
                                <p:cTn id="351" presetID="1" presetClass="entr" presetSubtype="0" fill="hold" grpId="2" nodeType="clickEffect">
                                  <p:stCondLst>
                                    <p:cond delay="0"/>
                                  </p:stCondLst>
                                  <p:childTnLst>
                                    <p:set>
                                      <p:cBhvr>
                                        <p:cTn id="352" dur="1" fill="hold">
                                          <p:stCondLst>
                                            <p:cond delay="0"/>
                                          </p:stCondLst>
                                        </p:cTn>
                                        <p:tgtEl>
                                          <p:spTgt spid="65"/>
                                        </p:tgtEl>
                                        <p:attrNameLst>
                                          <p:attrName>style.visibility</p:attrName>
                                        </p:attrNameLst>
                                      </p:cBhvr>
                                      <p:to>
                                        <p:strVal val="visible"/>
                                      </p:to>
                                    </p:set>
                                  </p:childTnLst>
                                </p:cTn>
                              </p:par>
                              <p:par>
                                <p:cTn id="353" presetID="1" presetClass="exit" presetSubtype="0" fill="hold" grpId="3" nodeType="withEffect">
                                  <p:stCondLst>
                                    <p:cond delay="0"/>
                                  </p:stCondLst>
                                  <p:childTnLst>
                                    <p:set>
                                      <p:cBhvr>
                                        <p:cTn id="354" dur="1" fill="hold">
                                          <p:stCondLst>
                                            <p:cond delay="0"/>
                                          </p:stCondLst>
                                        </p:cTn>
                                        <p:tgtEl>
                                          <p:spTgt spid="87"/>
                                        </p:tgtEl>
                                        <p:attrNameLst>
                                          <p:attrName>style.visibility</p:attrName>
                                        </p:attrNameLst>
                                      </p:cBhvr>
                                      <p:to>
                                        <p:strVal val="hidden"/>
                                      </p:to>
                                    </p:set>
                                  </p:childTnLst>
                                </p:cTn>
                              </p:par>
                            </p:childTnLst>
                          </p:cTn>
                        </p:par>
                      </p:childTnLst>
                    </p:cTn>
                  </p:par>
                  <p:par>
                    <p:cTn id="355" fill="hold">
                      <p:stCondLst>
                        <p:cond delay="indefinite"/>
                      </p:stCondLst>
                      <p:childTnLst>
                        <p:par>
                          <p:cTn id="356" fill="hold">
                            <p:stCondLst>
                              <p:cond delay="0"/>
                            </p:stCondLst>
                            <p:childTnLst>
                              <p:par>
                                <p:cTn id="357" presetID="1" presetClass="emph" presetSubtype="1" nodeType="clickEffect">
                                  <p:stCondLst>
                                    <p:cond delay="0"/>
                                  </p:stCondLst>
                                  <p:childTnLst>
                                    <p:set>
                                      <p:cBhvr>
                                        <p:cTn id="358" dur="indefinite"/>
                                        <p:tgtEl>
                                          <p:spTgt spid="12"/>
                                        </p:tgtEl>
                                        <p:attrNameLst>
                                          <p:attrName>fillcolor</p:attrName>
                                        </p:attrNameLst>
                                      </p:cBhvr>
                                      <p:to>
                                        <p:clrVal>
                                          <a:srgbClr val="FFFFFF"/>
                                        </p:clrVal>
                                      </p:to>
                                    </p:set>
                                    <p:set>
                                      <p:cBhvr>
                                        <p:cTn id="359" dur="indefinite"/>
                                        <p:tgtEl>
                                          <p:spTgt spid="12"/>
                                        </p:tgtEl>
                                        <p:attrNameLst>
                                          <p:attrName>fill.type</p:attrName>
                                        </p:attrNameLst>
                                      </p:cBhvr>
                                      <p:to>
                                        <p:strVal val="solid"/>
                                      </p:to>
                                    </p:set>
                                    <p:set>
                                      <p:cBhvr>
                                        <p:cTn id="360" dur="indefinite"/>
                                        <p:tgtEl>
                                          <p:spTgt spid="12"/>
                                        </p:tgtEl>
                                        <p:attrNameLst>
                                          <p:attrName>fill.on</p:attrName>
                                        </p:attrNameLst>
                                      </p:cBhvr>
                                      <p:to>
                                        <p:strVal val="true"/>
                                      </p:to>
                                    </p:set>
                                  </p:childTnLst>
                                </p:cTn>
                              </p:par>
                              <p:par>
                                <p:cTn id="361" presetID="3" presetClass="emph" presetSubtype="1" grpId="4" nodeType="withEffect">
                                  <p:stCondLst>
                                    <p:cond delay="0"/>
                                  </p:stCondLst>
                                  <p:childTnLst>
                                    <p:set>
                                      <p:cBhvr override="childStyle">
                                        <p:cTn id="362" dur="indefinite"/>
                                        <p:tgtEl>
                                          <p:spTgt spid="5"/>
                                        </p:tgtEl>
                                        <p:attrNameLst>
                                          <p:attrName>style.color</p:attrName>
                                        </p:attrNameLst>
                                      </p:cBhvr>
                                      <p:to>
                                        <p:clrVal>
                                          <a:srgbClr val="000000"/>
                                        </p:clrVal>
                                      </p:to>
                                    </p:set>
                                  </p:childTnLst>
                                </p:cTn>
                              </p:par>
                              <p:par>
                                <p:cTn id="363" presetID="3" presetClass="emph" presetSubtype="1" grpId="4" nodeType="withEffect">
                                  <p:stCondLst>
                                    <p:cond delay="0"/>
                                  </p:stCondLst>
                                  <p:childTnLst>
                                    <p:set>
                                      <p:cBhvr override="childStyle">
                                        <p:cTn id="364" dur="indefinite"/>
                                        <p:tgtEl>
                                          <p:spTgt spid="44"/>
                                        </p:tgtEl>
                                        <p:attrNameLst>
                                          <p:attrName>style.color</p:attrName>
                                        </p:attrNameLst>
                                      </p:cBhvr>
                                      <p:to>
                                        <p:clrVal>
                                          <a:srgbClr val="000000"/>
                                        </p:clrVal>
                                      </p:to>
                                    </p:set>
                                  </p:childTnLst>
                                </p:cTn>
                              </p:par>
                              <p:par>
                                <p:cTn id="365" presetID="3" presetClass="emph" presetSubtype="1" grpId="5" nodeType="withEffect">
                                  <p:stCondLst>
                                    <p:cond delay="0"/>
                                  </p:stCondLst>
                                  <p:childTnLst>
                                    <p:set>
                                      <p:cBhvr override="childStyle">
                                        <p:cTn id="366" dur="indefinite"/>
                                        <p:tgtEl>
                                          <p:spTgt spid="46"/>
                                        </p:tgtEl>
                                        <p:attrNameLst>
                                          <p:attrName>style.color</p:attrName>
                                        </p:attrNameLst>
                                      </p:cBhvr>
                                      <p:to>
                                        <p:clrVal>
                                          <a:srgbClr val="000000"/>
                                        </p:clrVal>
                                      </p:to>
                                    </p:set>
                                  </p:childTnLst>
                                </p:cTn>
                              </p:par>
                            </p:childTnLst>
                          </p:cTn>
                        </p:par>
                      </p:childTnLst>
                    </p:cTn>
                  </p:par>
                  <p:par>
                    <p:cTn id="367" fill="hold">
                      <p:stCondLst>
                        <p:cond delay="indefinite"/>
                      </p:stCondLst>
                      <p:childTnLst>
                        <p:par>
                          <p:cTn id="368" fill="hold">
                            <p:stCondLst>
                              <p:cond delay="0"/>
                            </p:stCondLst>
                            <p:childTnLst>
                              <p:par>
                                <p:cTn id="369" presetID="1" presetClass="emph" presetSubtype="1" nodeType="clickEffect">
                                  <p:stCondLst>
                                    <p:cond delay="0"/>
                                  </p:stCondLst>
                                  <p:childTnLst>
                                    <p:set>
                                      <p:cBhvr>
                                        <p:cTn id="370" dur="indefinite"/>
                                        <p:tgtEl>
                                          <p:spTgt spid="14"/>
                                        </p:tgtEl>
                                        <p:attrNameLst>
                                          <p:attrName>fillcolor</p:attrName>
                                        </p:attrNameLst>
                                      </p:cBhvr>
                                      <p:to>
                                        <p:clrVal>
                                          <a:srgbClr val="FFFFFF"/>
                                        </p:clrVal>
                                      </p:to>
                                    </p:set>
                                    <p:set>
                                      <p:cBhvr>
                                        <p:cTn id="371" dur="indefinite"/>
                                        <p:tgtEl>
                                          <p:spTgt spid="14"/>
                                        </p:tgtEl>
                                        <p:attrNameLst>
                                          <p:attrName>fill.type</p:attrName>
                                        </p:attrNameLst>
                                      </p:cBhvr>
                                      <p:to>
                                        <p:strVal val="solid"/>
                                      </p:to>
                                    </p:set>
                                    <p:set>
                                      <p:cBhvr>
                                        <p:cTn id="372" dur="indefinite"/>
                                        <p:tgtEl>
                                          <p:spTgt spid="1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0" grpId="1"/>
      <p:bldP spid="42" grpId="0"/>
      <p:bldP spid="42" grpId="1"/>
      <p:bldP spid="42" grpId="2"/>
      <p:bldP spid="44" grpId="0"/>
      <p:bldP spid="44" grpId="1"/>
      <p:bldP spid="44" grpId="2"/>
      <p:bldP spid="44" grpId="3"/>
      <p:bldP spid="44" grpId="4"/>
      <p:bldP spid="44" grpId="5"/>
      <p:bldP spid="46" grpId="0"/>
      <p:bldP spid="46" grpId="1"/>
      <p:bldP spid="46" grpId="2"/>
      <p:bldP spid="46" grpId="3"/>
      <p:bldP spid="46" grpId="4"/>
      <p:bldP spid="46" grpId="5"/>
      <p:bldP spid="48" grpId="0"/>
      <p:bldP spid="48" grpId="1"/>
      <p:bldP spid="48" grpId="2"/>
      <p:bldP spid="52" grpId="0"/>
      <p:bldP spid="52" grpId="1"/>
      <p:bldP spid="52" grpId="2"/>
      <p:bldP spid="52" grpId="3"/>
      <p:bldP spid="56" grpId="0"/>
      <p:bldP spid="56" grpId="1"/>
      <p:bldP spid="65" grpId="0" animBg="1"/>
      <p:bldP spid="65" grpId="1" animBg="1"/>
      <p:bldP spid="65" grpId="2" animBg="1"/>
      <p:bldP spid="87" grpId="0" animBg="1"/>
      <p:bldP spid="87" grpId="1" animBg="1"/>
      <p:bldP spid="87" grpId="2" animBg="1"/>
      <p:bldP spid="87" grpId="3" animBg="1"/>
      <p:bldP spid="89" grpId="0" animBg="1"/>
      <p:bldP spid="89" grpId="1" animBg="1"/>
      <p:bldP spid="89" grpId="2" animBg="1"/>
      <p:bldP spid="89" grpId="3" animBg="1"/>
      <p:bldP spid="91" grpId="0" animBg="1"/>
      <p:bldP spid="91" grpId="1" animBg="1"/>
      <p:bldP spid="91" grpId="2" animBg="1"/>
      <p:bldP spid="91" grpId="3" animBg="1"/>
      <p:bldP spid="93" grpId="0" animBg="1"/>
      <p:bldP spid="93" grpId="1" animBg="1"/>
      <p:bldP spid="93" grpId="2" animBg="1"/>
      <p:bldP spid="93" grpId="3" animBg="1"/>
      <p:bldP spid="95" grpId="0" animBg="1"/>
      <p:bldP spid="95" grpId="1" animBg="1"/>
      <p:bldP spid="95" grpId="2" animBg="1"/>
      <p:bldP spid="95" grpId="3" animBg="1"/>
      <p:bldP spid="97" grpId="0" animBg="1"/>
      <p:bldP spid="97" grpId="1" animBg="1"/>
      <p:bldP spid="103" grpId="0" animBg="1"/>
      <p:bldP spid="103" grpId="1" animBg="1"/>
      <p:bldP spid="117" grpId="0" animBg="1"/>
      <p:bldP spid="117" grpId="1" animBg="1"/>
      <p:bldP spid="119" grpId="0" animBg="1"/>
      <p:bldP spid="119" grpId="1" animBg="1"/>
      <p:bldP spid="121" grpId="0" animBg="1"/>
      <p:bldP spid="121" grpId="1" animBg="1"/>
      <p:bldP spid="123" grpId="0" animBg="1"/>
      <p:bldP spid="123" grpId="1" animBg="1"/>
      <p:bldP spid="125" grpId="0" animBg="1"/>
      <p:bldP spid="125" grpId="1" animBg="1"/>
      <p:bldP spid="127" grpId="0" animBg="1"/>
      <p:bldP spid="127" grpId="1" animBg="1"/>
      <p:bldP spid="129" grpId="0" animBg="1"/>
      <p:bldP spid="129" grpId="1" animBg="1"/>
      <p:bldP spid="131" grpId="0" animBg="1"/>
      <p:bldP spid="131" grpId="1" animBg="1"/>
      <p:bldP spid="133" grpId="0" animBg="1"/>
      <p:bldP spid="5" grpId="0"/>
      <p:bldP spid="5" grpId="1"/>
      <p:bldP spid="5" grpId="2"/>
      <p:bldP spid="5" grpId="3"/>
      <p:bldP spid="5" grpId="4"/>
      <p:bldP spid="5" grpId="5"/>
      <p:bldP spid="7" grpId="0"/>
      <p:bldP spid="7" grpId="1"/>
      <p:bldP spid="7" grpId="2"/>
      <p:bldP spid="7" grpId="3"/>
      <p:bldP spid="9" grpId="0"/>
      <p:bldP spid="9" grpId="1"/>
      <p:bldP spid="9" grpId="2"/>
      <p:bldP spid="9" grpId="3"/>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D053AE-FF7B-4421-AA5E-9E4095DCEF4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1656E8E-C77C-4C21-A2BF-6786ACA681BD}"/>
              </a:ext>
            </a:extLst>
          </p:cNvPr>
          <p:cNvSpPr>
            <a:spLocks noGrp="1"/>
          </p:cNvSpPr>
          <p:nvPr>
            <p:ph type="body" sz="quarter" idx="12"/>
          </p:nvPr>
        </p:nvSpPr>
        <p:spPr/>
        <p:txBody>
          <a:bodyPr/>
          <a:lstStyle/>
          <a:p>
            <a:r>
              <a:rPr lang="en-US" dirty="0">
                <a:solidFill>
                  <a:srgbClr val="FF0000"/>
                </a:solidFill>
              </a:rPr>
              <a:t>L = {</a:t>
            </a:r>
            <a:r>
              <a:rPr lang="en-US" cap="none" dirty="0">
                <a:solidFill>
                  <a:srgbClr val="FF0000"/>
                </a:solidFill>
              </a:rPr>
              <a:t>w | w = </a:t>
            </a:r>
            <a:r>
              <a:rPr lang="en-US" i="1" cap="none" dirty="0" err="1">
                <a:solidFill>
                  <a:srgbClr val="FF0000"/>
                </a:solidFill>
              </a:rPr>
              <a:t>a</a:t>
            </a:r>
            <a:r>
              <a:rPr lang="en-US" cap="none" baseline="30000" dirty="0" err="1">
                <a:solidFill>
                  <a:srgbClr val="FF0000"/>
                </a:solidFill>
              </a:rPr>
              <a:t>m</a:t>
            </a:r>
            <a:r>
              <a:rPr lang="en-US" i="1" cap="none" dirty="0" err="1">
                <a:solidFill>
                  <a:srgbClr val="FF0000"/>
                </a:solidFill>
              </a:rPr>
              <a:t>b</a:t>
            </a:r>
            <a:r>
              <a:rPr lang="en-US" i="1" cap="none" baseline="30000" dirty="0" err="1">
                <a:solidFill>
                  <a:srgbClr val="FF0000"/>
                </a:solidFill>
              </a:rPr>
              <a:t>n</a:t>
            </a:r>
            <a:r>
              <a:rPr lang="en-US" cap="none" dirty="0">
                <a:solidFill>
                  <a:srgbClr val="FF0000"/>
                </a:solidFill>
              </a:rPr>
              <a:t> and m </a:t>
            </a:r>
            <a:r>
              <a:rPr lang="en-US" cap="none" dirty="0">
                <a:solidFill>
                  <a:srgbClr val="FF0000"/>
                </a:solidFill>
                <a:ea typeface="Cambria Math" panose="02040503050406030204" pitchFamily="18" charset="0"/>
              </a:rPr>
              <a:t>≤ 2n</a:t>
            </a:r>
            <a:r>
              <a:rPr lang="en-US" dirty="0">
                <a:solidFill>
                  <a:srgbClr val="FF0000"/>
                </a:solidFill>
                <a:ea typeface="Cambria Math" panose="02040503050406030204" pitchFamily="18" charset="0"/>
              </a:rPr>
              <a:t>}</a:t>
            </a:r>
            <a:endParaRPr lang="en-US" dirty="0">
              <a:solidFill>
                <a:srgbClr val="FF0000"/>
              </a:solidFill>
            </a:endParaRPr>
          </a:p>
        </p:txBody>
      </p:sp>
      <p:sp>
        <p:nvSpPr>
          <p:cNvPr id="4" name="Oval 3">
            <a:extLst>
              <a:ext uri="{FF2B5EF4-FFF2-40B4-BE49-F238E27FC236}">
                <a16:creationId xmlns:a16="http://schemas.microsoft.com/office/drawing/2014/main" id="{F98FD4EF-7752-4DE7-ACCE-E703B57355BF}"/>
              </a:ext>
            </a:extLst>
          </p:cNvPr>
          <p:cNvSpPr/>
          <p:nvPr/>
        </p:nvSpPr>
        <p:spPr>
          <a:xfrm>
            <a:off x="1436370" y="3311332"/>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q1</a:t>
            </a:r>
          </a:p>
        </p:txBody>
      </p:sp>
      <p:sp>
        <p:nvSpPr>
          <p:cNvPr id="6" name="Oval 5">
            <a:extLst>
              <a:ext uri="{FF2B5EF4-FFF2-40B4-BE49-F238E27FC236}">
                <a16:creationId xmlns:a16="http://schemas.microsoft.com/office/drawing/2014/main" id="{1260C1E9-21D0-438B-AD1C-498A271882BF}"/>
              </a:ext>
            </a:extLst>
          </p:cNvPr>
          <p:cNvSpPr/>
          <p:nvPr/>
        </p:nvSpPr>
        <p:spPr>
          <a:xfrm>
            <a:off x="143637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q2</a:t>
            </a:r>
          </a:p>
        </p:txBody>
      </p:sp>
      <p:sp>
        <p:nvSpPr>
          <p:cNvPr id="8" name="Oval 7">
            <a:extLst>
              <a:ext uri="{FF2B5EF4-FFF2-40B4-BE49-F238E27FC236}">
                <a16:creationId xmlns:a16="http://schemas.microsoft.com/office/drawing/2014/main" id="{7238BB07-4773-4C67-88D2-6ADF7CF099D5}"/>
              </a:ext>
            </a:extLst>
          </p:cNvPr>
          <p:cNvSpPr/>
          <p:nvPr/>
        </p:nvSpPr>
        <p:spPr>
          <a:xfrm>
            <a:off x="358902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q3</a:t>
            </a:r>
          </a:p>
        </p:txBody>
      </p:sp>
      <p:sp>
        <p:nvSpPr>
          <p:cNvPr id="10" name="Oval 9">
            <a:extLst>
              <a:ext uri="{FF2B5EF4-FFF2-40B4-BE49-F238E27FC236}">
                <a16:creationId xmlns:a16="http://schemas.microsoft.com/office/drawing/2014/main" id="{67F166F1-0DD4-40A9-B512-880A44C654FB}"/>
              </a:ext>
            </a:extLst>
          </p:cNvPr>
          <p:cNvSpPr/>
          <p:nvPr/>
        </p:nvSpPr>
        <p:spPr>
          <a:xfrm>
            <a:off x="6799809" y="344424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q5</a:t>
            </a:r>
          </a:p>
        </p:txBody>
      </p:sp>
      <p:sp>
        <p:nvSpPr>
          <p:cNvPr id="12" name="Oval 11">
            <a:extLst>
              <a:ext uri="{FF2B5EF4-FFF2-40B4-BE49-F238E27FC236}">
                <a16:creationId xmlns:a16="http://schemas.microsoft.com/office/drawing/2014/main" id="{A47DF0EA-71C3-47C3-96AB-662CC4D899ED}"/>
              </a:ext>
            </a:extLst>
          </p:cNvPr>
          <p:cNvSpPr/>
          <p:nvPr/>
        </p:nvSpPr>
        <p:spPr>
          <a:xfrm>
            <a:off x="574167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q4</a:t>
            </a:r>
          </a:p>
        </p:txBody>
      </p:sp>
      <p:sp>
        <p:nvSpPr>
          <p:cNvPr id="14" name="Oval 13">
            <a:extLst>
              <a:ext uri="{FF2B5EF4-FFF2-40B4-BE49-F238E27FC236}">
                <a16:creationId xmlns:a16="http://schemas.microsoft.com/office/drawing/2014/main" id="{9F30B9AD-3479-44B2-842F-3DEA1A50A735}"/>
              </a:ext>
            </a:extLst>
          </p:cNvPr>
          <p:cNvSpPr/>
          <p:nvPr/>
        </p:nvSpPr>
        <p:spPr>
          <a:xfrm>
            <a:off x="7894320" y="1783080"/>
            <a:ext cx="643890" cy="640080"/>
          </a:xfrm>
          <a:prstGeom prst="ellipse">
            <a:avLst/>
          </a:prstGeom>
          <a:ln w="63500" cmpd="dbl">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q6</a:t>
            </a:r>
          </a:p>
        </p:txBody>
      </p:sp>
      <p:cxnSp>
        <p:nvCxnSpPr>
          <p:cNvPr id="16" name="Straight Arrow Connector 15">
            <a:extLst>
              <a:ext uri="{FF2B5EF4-FFF2-40B4-BE49-F238E27FC236}">
                <a16:creationId xmlns:a16="http://schemas.microsoft.com/office/drawing/2014/main" id="{EF5536D0-D832-4F65-BFE9-F04FFEBDCCDB}"/>
              </a:ext>
            </a:extLst>
          </p:cNvPr>
          <p:cNvCxnSpPr>
            <a:cxnSpLocks/>
            <a:endCxn id="4" idx="2"/>
          </p:cNvCxnSpPr>
          <p:nvPr/>
        </p:nvCxnSpPr>
        <p:spPr>
          <a:xfrm flipV="1">
            <a:off x="734449" y="3631372"/>
            <a:ext cx="701921" cy="8057"/>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06403CB9-C214-4052-A669-26DC52D190CD}"/>
              </a:ext>
            </a:extLst>
          </p:cNvPr>
          <p:cNvCxnSpPr>
            <a:cxnSpLocks/>
            <a:stCxn id="4" idx="0"/>
            <a:endCxn id="6" idx="4"/>
          </p:cNvCxnSpPr>
          <p:nvPr/>
        </p:nvCxnSpPr>
        <p:spPr>
          <a:xfrm flipV="1">
            <a:off x="1758315" y="2423160"/>
            <a:ext cx="0" cy="888172"/>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A960DF1C-D784-4757-9EF9-4F43E6537460}"/>
              </a:ext>
            </a:extLst>
          </p:cNvPr>
          <p:cNvCxnSpPr>
            <a:stCxn id="6" idx="6"/>
            <a:endCxn id="8" idx="2"/>
          </p:cNvCxnSpPr>
          <p:nvPr/>
        </p:nvCxnSpPr>
        <p:spPr>
          <a:xfrm>
            <a:off x="208026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F8103D44-B49D-417D-8D6A-D7AFF0A8E11E}"/>
              </a:ext>
            </a:extLst>
          </p:cNvPr>
          <p:cNvCxnSpPr>
            <a:stCxn id="8" idx="6"/>
            <a:endCxn id="12" idx="2"/>
          </p:cNvCxnSpPr>
          <p:nvPr/>
        </p:nvCxnSpPr>
        <p:spPr>
          <a:xfrm>
            <a:off x="423291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513E41DD-C57F-49D4-9579-6B8C66C7186A}"/>
              </a:ext>
            </a:extLst>
          </p:cNvPr>
          <p:cNvCxnSpPr>
            <a:stCxn id="12" idx="6"/>
            <a:endCxn id="14" idx="2"/>
          </p:cNvCxnSpPr>
          <p:nvPr/>
        </p:nvCxnSpPr>
        <p:spPr>
          <a:xfrm>
            <a:off x="638556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D5ED4A63-A07A-455A-90E8-A0B777B8EB79}"/>
              </a:ext>
            </a:extLst>
          </p:cNvPr>
          <p:cNvCxnSpPr>
            <a:cxnSpLocks/>
            <a:stCxn id="10" idx="7"/>
            <a:endCxn id="14" idx="3"/>
          </p:cNvCxnSpPr>
          <p:nvPr/>
        </p:nvCxnSpPr>
        <p:spPr>
          <a:xfrm flipV="1">
            <a:off x="7349403" y="2329422"/>
            <a:ext cx="639213" cy="1208556"/>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3D2F07A5-D0B3-49AB-B394-7F0F6EB8F4BD}"/>
              </a:ext>
            </a:extLst>
          </p:cNvPr>
          <p:cNvCxnSpPr>
            <a:cxnSpLocks/>
            <a:stCxn id="10" idx="1"/>
            <a:endCxn id="12" idx="5"/>
          </p:cNvCxnSpPr>
          <p:nvPr/>
        </p:nvCxnSpPr>
        <p:spPr>
          <a:xfrm flipH="1" flipV="1">
            <a:off x="6291264" y="2329422"/>
            <a:ext cx="602841" cy="1208556"/>
          </a:xfrm>
          <a:prstGeom prst="straightConnector1">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3" name="Connector: Curved 32">
            <a:extLst>
              <a:ext uri="{FF2B5EF4-FFF2-40B4-BE49-F238E27FC236}">
                <a16:creationId xmlns:a16="http://schemas.microsoft.com/office/drawing/2014/main" id="{E4B08562-EB21-4A34-AE80-873C957C1D6C}"/>
              </a:ext>
            </a:extLst>
          </p:cNvPr>
          <p:cNvCxnSpPr>
            <a:stCxn id="12" idx="4"/>
            <a:endCxn id="10" idx="2"/>
          </p:cNvCxnSpPr>
          <p:nvPr/>
        </p:nvCxnSpPr>
        <p:spPr>
          <a:xfrm rot="16200000" flipH="1">
            <a:off x="5761152" y="2725623"/>
            <a:ext cx="1341120" cy="736194"/>
          </a:xfrm>
          <a:prstGeom prst="curvedConnector2">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5" name="Connector: Curved 34">
            <a:extLst>
              <a:ext uri="{FF2B5EF4-FFF2-40B4-BE49-F238E27FC236}">
                <a16:creationId xmlns:a16="http://schemas.microsoft.com/office/drawing/2014/main" id="{93CDF142-D270-4023-AF5B-D7A1C580396C}"/>
              </a:ext>
            </a:extLst>
          </p:cNvPr>
          <p:cNvCxnSpPr>
            <a:stCxn id="8" idx="1"/>
            <a:endCxn id="8" idx="7"/>
          </p:cNvCxnSpPr>
          <p:nvPr/>
        </p:nvCxnSpPr>
        <p:spPr>
          <a:xfrm rot="5400000" flipH="1" flipV="1">
            <a:off x="3910965" y="1649169"/>
            <a:ext cx="12700" cy="455298"/>
          </a:xfrm>
          <a:prstGeom prst="curvedConnector3">
            <a:avLst>
              <a:gd name="adj1" fmla="val 4218094"/>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8" name="Connector: Curved 37">
            <a:extLst>
              <a:ext uri="{FF2B5EF4-FFF2-40B4-BE49-F238E27FC236}">
                <a16:creationId xmlns:a16="http://schemas.microsoft.com/office/drawing/2014/main" id="{75642DA1-7CC8-4194-8747-38F1A459DF44}"/>
              </a:ext>
            </a:extLst>
          </p:cNvPr>
          <p:cNvCxnSpPr>
            <a:stCxn id="14" idx="1"/>
            <a:endCxn id="14" idx="7"/>
          </p:cNvCxnSpPr>
          <p:nvPr/>
        </p:nvCxnSpPr>
        <p:spPr>
          <a:xfrm rot="5400000" flipH="1" flipV="1">
            <a:off x="8216265" y="1649169"/>
            <a:ext cx="12700" cy="455298"/>
          </a:xfrm>
          <a:prstGeom prst="curvedConnector3">
            <a:avLst>
              <a:gd name="adj1" fmla="val 4458094"/>
            </a:avLst>
          </a:prstGeom>
          <a:ln>
            <a:tailEnd type="triangle" w="lg" len="lg"/>
          </a:ln>
        </p:spPr>
        <p:style>
          <a:lnRef idx="2">
            <a:schemeClr val="dk1"/>
          </a:lnRef>
          <a:fillRef idx="0">
            <a:schemeClr val="dk1"/>
          </a:fillRef>
          <a:effectRef idx="1">
            <a:schemeClr val="dk1"/>
          </a:effectRef>
          <a:fontRef idx="minor">
            <a:schemeClr val="tx1"/>
          </a:fontRef>
        </p:style>
      </p:cxnSp>
      <p:sp>
        <p:nvSpPr>
          <p:cNvPr id="40" name="Rectangle 39">
            <a:extLst>
              <a:ext uri="{FF2B5EF4-FFF2-40B4-BE49-F238E27FC236}">
                <a16:creationId xmlns:a16="http://schemas.microsoft.com/office/drawing/2014/main" id="{F96A16EB-A1D0-4CBF-BE54-CE7978ABED2E}"/>
              </a:ext>
            </a:extLst>
          </p:cNvPr>
          <p:cNvSpPr/>
          <p:nvPr/>
        </p:nvSpPr>
        <p:spPr>
          <a:xfrm>
            <a:off x="2133600" y="170688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42" name="Rectangle 41">
            <a:extLst>
              <a:ext uri="{FF2B5EF4-FFF2-40B4-BE49-F238E27FC236}">
                <a16:creationId xmlns:a16="http://schemas.microsoft.com/office/drawing/2014/main" id="{B1FF704C-F400-4936-9578-2E7DA47B517E}"/>
              </a:ext>
            </a:extLst>
          </p:cNvPr>
          <p:cNvSpPr/>
          <p:nvPr/>
        </p:nvSpPr>
        <p:spPr>
          <a:xfrm>
            <a:off x="4236404" y="1709419"/>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48" name="Rectangle 47">
            <a:extLst>
              <a:ext uri="{FF2B5EF4-FFF2-40B4-BE49-F238E27FC236}">
                <a16:creationId xmlns:a16="http://schemas.microsoft.com/office/drawing/2014/main" id="{FDD9627C-5FC3-4610-85DD-D56D8D2DC054}"/>
              </a:ext>
            </a:extLst>
          </p:cNvPr>
          <p:cNvSpPr/>
          <p:nvPr/>
        </p:nvSpPr>
        <p:spPr>
          <a:xfrm>
            <a:off x="3257708" y="863776"/>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50" name="Rectangle 49">
            <a:extLst>
              <a:ext uri="{FF2B5EF4-FFF2-40B4-BE49-F238E27FC236}">
                <a16:creationId xmlns:a16="http://schemas.microsoft.com/office/drawing/2014/main" id="{75BEED41-220A-4D30-82B3-3E6897ACD140}"/>
              </a:ext>
            </a:extLst>
          </p:cNvPr>
          <p:cNvSpPr/>
          <p:nvPr/>
        </p:nvSpPr>
        <p:spPr>
          <a:xfrm>
            <a:off x="7663294" y="938157"/>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6" name="Rectangle 55">
            <a:extLst>
              <a:ext uri="{FF2B5EF4-FFF2-40B4-BE49-F238E27FC236}">
                <a16:creationId xmlns:a16="http://schemas.microsoft.com/office/drawing/2014/main" id="{E1177D29-FE29-42A2-BE9E-9B1BB5D97EA8}"/>
              </a:ext>
            </a:extLst>
          </p:cNvPr>
          <p:cNvSpPr/>
          <p:nvPr/>
        </p:nvSpPr>
        <p:spPr>
          <a:xfrm>
            <a:off x="1578768" y="2610531"/>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endParaRPr lang="en-US" b="1" i="1" dirty="0">
              <a:latin typeface="+mj-lt"/>
            </a:endParaRPr>
          </a:p>
        </p:txBody>
      </p:sp>
      <p:sp>
        <p:nvSpPr>
          <p:cNvPr id="65" name="Rectangle 64">
            <a:extLst>
              <a:ext uri="{FF2B5EF4-FFF2-40B4-BE49-F238E27FC236}">
                <a16:creationId xmlns:a16="http://schemas.microsoft.com/office/drawing/2014/main" id="{030F48D3-6C3D-425A-B964-05FBD4E1DB4B}"/>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endParaRPr lang="en-US" sz="2000" b="1" i="1" dirty="0">
              <a:latin typeface="+mj-lt"/>
            </a:endParaRPr>
          </a:p>
        </p:txBody>
      </p:sp>
      <p:sp>
        <p:nvSpPr>
          <p:cNvPr id="87" name="Rectangle 86">
            <a:extLst>
              <a:ext uri="{FF2B5EF4-FFF2-40B4-BE49-F238E27FC236}">
                <a16:creationId xmlns:a16="http://schemas.microsoft.com/office/drawing/2014/main" id="{A5F2315A-D0DB-4F2F-8986-61DB13EAD446}"/>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solidFill>
                  <a:srgbClr val="FF0000"/>
                </a:solidFill>
                <a:latin typeface="+mj-lt"/>
              </a:rPr>
              <a:t>$</a:t>
            </a:r>
          </a:p>
        </p:txBody>
      </p:sp>
      <p:sp>
        <p:nvSpPr>
          <p:cNvPr id="89" name="Rectangle 88">
            <a:extLst>
              <a:ext uri="{FF2B5EF4-FFF2-40B4-BE49-F238E27FC236}">
                <a16:creationId xmlns:a16="http://schemas.microsoft.com/office/drawing/2014/main" id="{44B3FE84-1F78-4983-98C2-98E361A0A2C3}"/>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a:solidFill>
                  <a:srgbClr val="FF0000"/>
                </a:solidFill>
                <a:latin typeface="+mj-lt"/>
              </a:rPr>
              <a:t>a</a:t>
            </a:r>
          </a:p>
        </p:txBody>
      </p:sp>
      <p:sp>
        <p:nvSpPr>
          <p:cNvPr id="91" name="Rectangle 90">
            <a:extLst>
              <a:ext uri="{FF2B5EF4-FFF2-40B4-BE49-F238E27FC236}">
                <a16:creationId xmlns:a16="http://schemas.microsoft.com/office/drawing/2014/main" id="{5E97C0ED-168B-4669-96FE-F949F92F362A}"/>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a:t>
            </a:r>
            <a:r>
              <a:rPr lang="en-US" sz="2000" b="1" i="1" dirty="0">
                <a:solidFill>
                  <a:srgbClr val="FF0000"/>
                </a:solidFill>
                <a:latin typeface="+mj-lt"/>
              </a:rPr>
              <a:t>a</a:t>
            </a:r>
          </a:p>
        </p:txBody>
      </p:sp>
      <p:sp>
        <p:nvSpPr>
          <p:cNvPr id="93" name="Rectangle 92">
            <a:extLst>
              <a:ext uri="{FF2B5EF4-FFF2-40B4-BE49-F238E27FC236}">
                <a16:creationId xmlns:a16="http://schemas.microsoft.com/office/drawing/2014/main" id="{534E6F1A-413F-4C45-8014-1A975FB6838D}"/>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t>
            </a:r>
            <a:r>
              <a:rPr lang="en-US" sz="2000" b="1" i="1" dirty="0" err="1">
                <a:solidFill>
                  <a:srgbClr val="FF0000"/>
                </a:solidFill>
                <a:latin typeface="+mj-lt"/>
              </a:rPr>
              <a:t>a</a:t>
            </a:r>
            <a:endParaRPr lang="en-US" sz="2000" b="1" i="1" dirty="0">
              <a:solidFill>
                <a:srgbClr val="FF0000"/>
              </a:solidFill>
              <a:latin typeface="+mj-lt"/>
            </a:endParaRPr>
          </a:p>
        </p:txBody>
      </p:sp>
      <p:sp>
        <p:nvSpPr>
          <p:cNvPr id="105" name="Rectangle 104">
            <a:extLst>
              <a:ext uri="{FF2B5EF4-FFF2-40B4-BE49-F238E27FC236}">
                <a16:creationId xmlns:a16="http://schemas.microsoft.com/office/drawing/2014/main" id="{D8C7A618-BA40-44FC-81C3-215B5A050DE0}"/>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aaabbbb</a:t>
            </a:r>
            <a:endParaRPr lang="en-US" sz="2000" b="1" i="1" dirty="0">
              <a:latin typeface="+mj-lt"/>
            </a:endParaRPr>
          </a:p>
        </p:txBody>
      </p:sp>
      <p:sp>
        <p:nvSpPr>
          <p:cNvPr id="135" name="Rectangle 134">
            <a:extLst>
              <a:ext uri="{FF2B5EF4-FFF2-40B4-BE49-F238E27FC236}">
                <a16:creationId xmlns:a16="http://schemas.microsoft.com/office/drawing/2014/main" id="{C8EC5CA1-5EC8-444D-AD64-86C0E34DB630}"/>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solidFill>
                  <a:srgbClr val="FF0000"/>
                </a:solidFill>
                <a:latin typeface="+mj-lt"/>
              </a:rPr>
              <a:t>a</a:t>
            </a:r>
            <a:r>
              <a:rPr lang="en-US" sz="2000" b="1" i="1" dirty="0" err="1">
                <a:latin typeface="+mj-lt"/>
              </a:rPr>
              <a:t>aabbbb</a:t>
            </a:r>
            <a:endParaRPr lang="en-US" sz="2000" b="1" i="1" dirty="0">
              <a:latin typeface="+mj-lt"/>
            </a:endParaRPr>
          </a:p>
        </p:txBody>
      </p:sp>
      <p:sp>
        <p:nvSpPr>
          <p:cNvPr id="137" name="Rectangle 136">
            <a:extLst>
              <a:ext uri="{FF2B5EF4-FFF2-40B4-BE49-F238E27FC236}">
                <a16:creationId xmlns:a16="http://schemas.microsoft.com/office/drawing/2014/main" id="{7BF3DC0B-3518-4C76-A11F-C906F5104AF8}"/>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t>
            </a:r>
            <a:r>
              <a:rPr lang="en-US" sz="2000" b="1" i="1" dirty="0" err="1">
                <a:solidFill>
                  <a:srgbClr val="FF0000"/>
                </a:solidFill>
                <a:latin typeface="+mj-lt"/>
              </a:rPr>
              <a:t>a</a:t>
            </a:r>
            <a:r>
              <a:rPr lang="en-US" sz="2000" b="1" i="1" dirty="0" err="1">
                <a:latin typeface="+mj-lt"/>
              </a:rPr>
              <a:t>abbbb</a:t>
            </a:r>
            <a:endParaRPr lang="en-US" sz="2000" b="1" i="1" dirty="0">
              <a:latin typeface="+mj-lt"/>
            </a:endParaRPr>
          </a:p>
        </p:txBody>
      </p:sp>
      <p:sp>
        <p:nvSpPr>
          <p:cNvPr id="139" name="Rectangle 138">
            <a:extLst>
              <a:ext uri="{FF2B5EF4-FFF2-40B4-BE49-F238E27FC236}">
                <a16:creationId xmlns:a16="http://schemas.microsoft.com/office/drawing/2014/main" id="{D3C766B9-5C82-4275-9A0C-855F57D6B8BA}"/>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t>
            </a:r>
            <a:r>
              <a:rPr lang="en-US" sz="2000" b="1" i="1" dirty="0" err="1">
                <a:solidFill>
                  <a:srgbClr val="FF0000"/>
                </a:solidFill>
                <a:latin typeface="+mj-lt"/>
              </a:rPr>
              <a:t>a</a:t>
            </a:r>
            <a:r>
              <a:rPr lang="en-US" sz="2000" b="1" i="1" dirty="0" err="1">
                <a:latin typeface="+mj-lt"/>
              </a:rPr>
              <a:t>bbbb</a:t>
            </a:r>
            <a:endParaRPr lang="en-US" sz="2000" b="1" i="1" dirty="0">
              <a:latin typeface="+mj-lt"/>
            </a:endParaRPr>
          </a:p>
        </p:txBody>
      </p:sp>
      <p:sp>
        <p:nvSpPr>
          <p:cNvPr id="141" name="Rectangle 140">
            <a:extLst>
              <a:ext uri="{FF2B5EF4-FFF2-40B4-BE49-F238E27FC236}">
                <a16:creationId xmlns:a16="http://schemas.microsoft.com/office/drawing/2014/main" id="{D45D65A5-7135-482B-8955-70A080AB8C15}"/>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t>
            </a:r>
            <a:r>
              <a:rPr lang="en-US" sz="2000" b="1" i="1" dirty="0" err="1">
                <a:solidFill>
                  <a:srgbClr val="FF0000"/>
                </a:solidFill>
                <a:latin typeface="+mj-lt"/>
              </a:rPr>
              <a:t>b</a:t>
            </a:r>
            <a:r>
              <a:rPr lang="en-US" sz="2000" b="1" i="1" dirty="0" err="1">
                <a:latin typeface="+mj-lt"/>
              </a:rPr>
              <a:t>bbb</a:t>
            </a:r>
            <a:endParaRPr lang="en-US" sz="2000" b="1" i="1" dirty="0">
              <a:latin typeface="+mj-lt"/>
            </a:endParaRPr>
          </a:p>
        </p:txBody>
      </p:sp>
      <p:sp>
        <p:nvSpPr>
          <p:cNvPr id="143" name="Rectangle 142">
            <a:extLst>
              <a:ext uri="{FF2B5EF4-FFF2-40B4-BE49-F238E27FC236}">
                <a16:creationId xmlns:a16="http://schemas.microsoft.com/office/drawing/2014/main" id="{E76D08AF-5D95-4390-B7E0-3D06A508128F}"/>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aaab</a:t>
            </a:r>
            <a:r>
              <a:rPr lang="en-US" sz="2000" b="1" i="1" dirty="0" err="1">
                <a:solidFill>
                  <a:srgbClr val="FF0000"/>
                </a:solidFill>
                <a:latin typeface="+mj-lt"/>
              </a:rPr>
              <a:t>b</a:t>
            </a:r>
            <a:r>
              <a:rPr lang="en-US" sz="2000" b="1" i="1" dirty="0" err="1">
                <a:latin typeface="+mj-lt"/>
              </a:rPr>
              <a:t>bb</a:t>
            </a:r>
            <a:endParaRPr lang="en-US" sz="2000" b="1" i="1" dirty="0">
              <a:latin typeface="+mj-lt"/>
            </a:endParaRPr>
          </a:p>
        </p:txBody>
      </p:sp>
      <p:sp>
        <p:nvSpPr>
          <p:cNvPr id="145" name="Rectangle 144">
            <a:extLst>
              <a:ext uri="{FF2B5EF4-FFF2-40B4-BE49-F238E27FC236}">
                <a16:creationId xmlns:a16="http://schemas.microsoft.com/office/drawing/2014/main" id="{8495CF2E-C395-4B25-836F-3742FD4600FE}"/>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aaabb</a:t>
            </a:r>
            <a:r>
              <a:rPr lang="en-US" sz="2000" b="1" i="1" dirty="0" err="1">
                <a:solidFill>
                  <a:srgbClr val="FF0000"/>
                </a:solidFill>
                <a:latin typeface="+mj-lt"/>
              </a:rPr>
              <a:t>b</a:t>
            </a:r>
            <a:r>
              <a:rPr lang="en-US" sz="2000" b="1" i="1" dirty="0" err="1">
                <a:latin typeface="+mj-lt"/>
              </a:rPr>
              <a:t>b</a:t>
            </a:r>
            <a:endParaRPr lang="en-US" sz="2000" b="1" i="1" dirty="0">
              <a:latin typeface="+mj-lt"/>
            </a:endParaRPr>
          </a:p>
        </p:txBody>
      </p:sp>
      <p:sp>
        <p:nvSpPr>
          <p:cNvPr id="147" name="Rectangle 146">
            <a:extLst>
              <a:ext uri="{FF2B5EF4-FFF2-40B4-BE49-F238E27FC236}">
                <a16:creationId xmlns:a16="http://schemas.microsoft.com/office/drawing/2014/main" id="{164B8574-B202-4E86-9B0A-5AFFF7222E2B}"/>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aaabbb</a:t>
            </a:r>
            <a:r>
              <a:rPr lang="en-US" sz="2000" b="1" i="1" dirty="0" err="1">
                <a:solidFill>
                  <a:srgbClr val="FF0000"/>
                </a:solidFill>
                <a:latin typeface="+mj-lt"/>
              </a:rPr>
              <a:t>b</a:t>
            </a:r>
            <a:endParaRPr lang="en-US" sz="2000" b="1" i="1" dirty="0">
              <a:solidFill>
                <a:srgbClr val="FF0000"/>
              </a:solidFill>
              <a:latin typeface="+mj-lt"/>
            </a:endParaRPr>
          </a:p>
        </p:txBody>
      </p:sp>
      <p:sp>
        <p:nvSpPr>
          <p:cNvPr id="149" name="Rectangle 148">
            <a:extLst>
              <a:ext uri="{FF2B5EF4-FFF2-40B4-BE49-F238E27FC236}">
                <a16:creationId xmlns:a16="http://schemas.microsoft.com/office/drawing/2014/main" id="{4D0A3974-2CAF-459B-9A89-36501DC3AB03}"/>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aaabbbb</a:t>
            </a:r>
            <a:r>
              <a:rPr lang="en-US" sz="2000" b="1" i="1" dirty="0">
                <a:solidFill>
                  <a:srgbClr val="FF0000"/>
                </a:solidFill>
                <a:latin typeface="+mj-lt"/>
                <a:ea typeface="Cambria Math" panose="02040503050406030204" pitchFamily="18" charset="0"/>
              </a:rPr>
              <a:t>∅</a:t>
            </a:r>
            <a:endParaRPr lang="en-US" sz="2000" b="1" i="1" dirty="0">
              <a:latin typeface="+mj-lt"/>
            </a:endParaRPr>
          </a:p>
        </p:txBody>
      </p:sp>
      <p:sp>
        <p:nvSpPr>
          <p:cNvPr id="55" name="Rectangle 54">
            <a:extLst>
              <a:ext uri="{FF2B5EF4-FFF2-40B4-BE49-F238E27FC236}">
                <a16:creationId xmlns:a16="http://schemas.microsoft.com/office/drawing/2014/main" id="{E820FE5E-0EB2-4097-B4E1-E21D764EC52F}"/>
              </a:ext>
            </a:extLst>
          </p:cNvPr>
          <p:cNvSpPr/>
          <p:nvPr/>
        </p:nvSpPr>
        <p:spPr>
          <a:xfrm>
            <a:off x="1828800" y="4815840"/>
            <a:ext cx="1760220" cy="389580"/>
          </a:xfrm>
          <a:prstGeom prst="rect">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Arial Black" panose="020B0A04020102020204" pitchFamily="34" charset="0"/>
              </a:rPr>
              <a:t>Input</a:t>
            </a:r>
          </a:p>
        </p:txBody>
      </p:sp>
      <p:sp>
        <p:nvSpPr>
          <p:cNvPr id="57" name="Rectangle 56">
            <a:extLst>
              <a:ext uri="{FF2B5EF4-FFF2-40B4-BE49-F238E27FC236}">
                <a16:creationId xmlns:a16="http://schemas.microsoft.com/office/drawing/2014/main" id="{D5D63E65-23BE-460C-9C4F-6982CDBFB8EA}"/>
              </a:ext>
            </a:extLst>
          </p:cNvPr>
          <p:cNvSpPr/>
          <p:nvPr/>
        </p:nvSpPr>
        <p:spPr>
          <a:xfrm>
            <a:off x="5486400" y="4815840"/>
            <a:ext cx="1760220" cy="389580"/>
          </a:xfrm>
          <a:prstGeom prst="rect">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Arial Black" panose="020B0A04020102020204" pitchFamily="34" charset="0"/>
              </a:rPr>
              <a:t>Stack</a:t>
            </a:r>
          </a:p>
        </p:txBody>
      </p:sp>
      <p:sp>
        <p:nvSpPr>
          <p:cNvPr id="53" name="Rectangle 52">
            <a:extLst>
              <a:ext uri="{FF2B5EF4-FFF2-40B4-BE49-F238E27FC236}">
                <a16:creationId xmlns:a16="http://schemas.microsoft.com/office/drawing/2014/main" id="{33DAACCD-EB76-49D4-991C-A40CCF1F9066}"/>
              </a:ext>
            </a:extLst>
          </p:cNvPr>
          <p:cNvSpPr/>
          <p:nvPr/>
        </p:nvSpPr>
        <p:spPr>
          <a:xfrm>
            <a:off x="6400958" y="132272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58" name="Rectangle 57">
            <a:extLst>
              <a:ext uri="{FF2B5EF4-FFF2-40B4-BE49-F238E27FC236}">
                <a16:creationId xmlns:a16="http://schemas.microsoft.com/office/drawing/2014/main" id="{216753AF-C1BA-4717-B7AF-47A231D074E5}"/>
              </a:ext>
            </a:extLst>
          </p:cNvPr>
          <p:cNvSpPr/>
          <p:nvPr/>
        </p:nvSpPr>
        <p:spPr>
          <a:xfrm rot="3794324">
            <a:off x="6088627" y="2566757"/>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9" name="Rectangle 58">
            <a:extLst>
              <a:ext uri="{FF2B5EF4-FFF2-40B4-BE49-F238E27FC236}">
                <a16:creationId xmlns:a16="http://schemas.microsoft.com/office/drawing/2014/main" id="{7B3FB28F-9EA7-4FFA-9C2A-C4F6469F0969}"/>
              </a:ext>
            </a:extLst>
          </p:cNvPr>
          <p:cNvSpPr/>
          <p:nvPr/>
        </p:nvSpPr>
        <p:spPr>
          <a:xfrm>
            <a:off x="4981719" y="293370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60" name="Rectangle 59">
            <a:extLst>
              <a:ext uri="{FF2B5EF4-FFF2-40B4-BE49-F238E27FC236}">
                <a16:creationId xmlns:a16="http://schemas.microsoft.com/office/drawing/2014/main" id="{7F6B1403-3BB6-4F8C-A6BD-84A99A50D56F}"/>
              </a:ext>
            </a:extLst>
          </p:cNvPr>
          <p:cNvSpPr/>
          <p:nvPr/>
        </p:nvSpPr>
        <p:spPr>
          <a:xfrm>
            <a:off x="6400958" y="165950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
        <p:nvSpPr>
          <p:cNvPr id="61" name="Rectangle 60">
            <a:extLst>
              <a:ext uri="{FF2B5EF4-FFF2-40B4-BE49-F238E27FC236}">
                <a16:creationId xmlns:a16="http://schemas.microsoft.com/office/drawing/2014/main" id="{C244E57D-D834-42DD-A524-7B512C7023D1}"/>
              </a:ext>
            </a:extLst>
          </p:cNvPr>
          <p:cNvSpPr/>
          <p:nvPr/>
        </p:nvSpPr>
        <p:spPr>
          <a:xfrm>
            <a:off x="7610731" y="260304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62" name="Rectangle 61">
            <a:extLst>
              <a:ext uri="{FF2B5EF4-FFF2-40B4-BE49-F238E27FC236}">
                <a16:creationId xmlns:a16="http://schemas.microsoft.com/office/drawing/2014/main" id="{A103C7FF-8496-4E82-AC64-D6EB2FBD5087}"/>
              </a:ext>
            </a:extLst>
          </p:cNvPr>
          <p:cNvSpPr/>
          <p:nvPr/>
        </p:nvSpPr>
        <p:spPr>
          <a:xfrm>
            <a:off x="7473571" y="293982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Tree>
    <p:extLst>
      <p:ext uri="{BB962C8B-B14F-4D97-AF65-F5344CB8AC3E}">
        <p14:creationId xmlns:p14="http://schemas.microsoft.com/office/powerpoint/2010/main" val="2063067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1" grpId="0" nodeType="clickEffect">
                                  <p:stCondLst>
                                    <p:cond delay="0"/>
                                  </p:stCondLst>
                                  <p:childTnLst>
                                    <p:set>
                                      <p:cBhvr>
                                        <p:cTn id="10" dur="indefinite"/>
                                        <p:tgtEl>
                                          <p:spTgt spid="4"/>
                                        </p:tgtEl>
                                        <p:attrNameLst>
                                          <p:attrName>fillcolor</p:attrName>
                                        </p:attrNameLst>
                                      </p:cBhvr>
                                      <p:to>
                                        <p:clrVal>
                                          <a:srgbClr val="00B050"/>
                                        </p:clrVal>
                                      </p:to>
                                    </p:set>
                                    <p:set>
                                      <p:cBhvr>
                                        <p:cTn id="11" dur="indefinite"/>
                                        <p:tgtEl>
                                          <p:spTgt spid="4"/>
                                        </p:tgtEl>
                                        <p:attrNameLst>
                                          <p:attrName>fill.type</p:attrName>
                                        </p:attrNameLst>
                                      </p:cBhvr>
                                      <p:to>
                                        <p:strVal val="solid"/>
                                      </p:to>
                                    </p:set>
                                    <p:set>
                                      <p:cBhvr>
                                        <p:cTn id="12" dur="indefinite"/>
                                        <p:tgtEl>
                                          <p:spTgt spid="4"/>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mph" presetSubtype="1" grpId="1" nodeType="clickEffect">
                                  <p:stCondLst>
                                    <p:cond delay="0"/>
                                  </p:stCondLst>
                                  <p:childTnLst>
                                    <p:set>
                                      <p:cBhvr>
                                        <p:cTn id="20" dur="indefinite"/>
                                        <p:tgtEl>
                                          <p:spTgt spid="4"/>
                                        </p:tgtEl>
                                        <p:attrNameLst>
                                          <p:attrName>fillcolor</p:attrName>
                                        </p:attrNameLst>
                                      </p:cBhvr>
                                      <p:to>
                                        <p:clrVal>
                                          <a:srgbClr val="0E57C4"/>
                                        </p:clrVal>
                                      </p:to>
                                    </p:set>
                                    <p:set>
                                      <p:cBhvr>
                                        <p:cTn id="21" dur="indefinite"/>
                                        <p:tgtEl>
                                          <p:spTgt spid="4"/>
                                        </p:tgtEl>
                                        <p:attrNameLst>
                                          <p:attrName>fill.type</p:attrName>
                                        </p:attrNameLst>
                                      </p:cBhvr>
                                      <p:to>
                                        <p:strVal val="solid"/>
                                      </p:to>
                                    </p:set>
                                    <p:set>
                                      <p:cBhvr>
                                        <p:cTn id="22" dur="indefinite"/>
                                        <p:tgtEl>
                                          <p:spTgt spid="4"/>
                                        </p:tgtEl>
                                        <p:attrNameLst>
                                          <p:attrName>fill.on</p:attrName>
                                        </p:attrNameLst>
                                      </p:cBhvr>
                                      <p:to>
                                        <p:strVal val="true"/>
                                      </p:to>
                                    </p:set>
                                  </p:childTnLst>
                                </p:cTn>
                              </p:par>
                              <p:par>
                                <p:cTn id="23" presetID="1" presetClass="emph" presetSubtype="1" grpId="0" nodeType="withEffect">
                                  <p:stCondLst>
                                    <p:cond delay="0"/>
                                  </p:stCondLst>
                                  <p:childTnLst>
                                    <p:set>
                                      <p:cBhvr>
                                        <p:cTn id="24" dur="indefinite"/>
                                        <p:tgtEl>
                                          <p:spTgt spid="6"/>
                                        </p:tgtEl>
                                        <p:attrNameLst>
                                          <p:attrName>fillcolor</p:attrName>
                                        </p:attrNameLst>
                                      </p:cBhvr>
                                      <p:to>
                                        <p:clrVal>
                                          <a:srgbClr val="00B050"/>
                                        </p:clrVal>
                                      </p:to>
                                    </p:set>
                                    <p:set>
                                      <p:cBhvr>
                                        <p:cTn id="25" dur="indefinite"/>
                                        <p:tgtEl>
                                          <p:spTgt spid="6"/>
                                        </p:tgtEl>
                                        <p:attrNameLst>
                                          <p:attrName>fill.type</p:attrName>
                                        </p:attrNameLst>
                                      </p:cBhvr>
                                      <p:to>
                                        <p:strVal val="solid"/>
                                      </p:to>
                                    </p:set>
                                    <p:set>
                                      <p:cBhvr>
                                        <p:cTn id="26" dur="indefinite"/>
                                        <p:tgtEl>
                                          <p:spTgt spid="6"/>
                                        </p:tgtEl>
                                        <p:attrNameLst>
                                          <p:attrName>fill.on</p:attrName>
                                        </p:attrNameLst>
                                      </p:cBhvr>
                                      <p:to>
                                        <p:strVal val="true"/>
                                      </p:to>
                                    </p:set>
                                  </p:childTnLst>
                                </p:cTn>
                              </p:par>
                              <p:par>
                                <p:cTn id="27" presetID="3" presetClass="emph" presetSubtype="1" grpId="0" nodeType="withEffect">
                                  <p:stCondLst>
                                    <p:cond delay="0"/>
                                  </p:stCondLst>
                                  <p:childTnLst>
                                    <p:set>
                                      <p:cBhvr override="childStyle">
                                        <p:cTn id="28" dur="indefinite"/>
                                        <p:tgtEl>
                                          <p:spTgt spid="56"/>
                                        </p:tgtEl>
                                        <p:attrNameLst>
                                          <p:attrName>style.color</p:attrName>
                                        </p:attrNameLst>
                                      </p:cBhvr>
                                      <p:to>
                                        <p:clrVal>
                                          <a:srgbClr val="00B050"/>
                                        </p:clrVal>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7"/>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65"/>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mph" presetSubtype="1" grpId="2" nodeType="clickEffect">
                                  <p:stCondLst>
                                    <p:cond delay="0"/>
                                  </p:stCondLst>
                                  <p:childTnLst>
                                    <p:set>
                                      <p:cBhvr>
                                        <p:cTn id="38" dur="indefinite"/>
                                        <p:tgtEl>
                                          <p:spTgt spid="4"/>
                                        </p:tgtEl>
                                        <p:attrNameLst>
                                          <p:attrName>fillcolor</p:attrName>
                                        </p:attrNameLst>
                                      </p:cBhvr>
                                      <p:to>
                                        <p:clrVal>
                                          <a:srgbClr val="FFFFFF"/>
                                        </p:clrVal>
                                      </p:to>
                                    </p:set>
                                    <p:set>
                                      <p:cBhvr>
                                        <p:cTn id="39" dur="indefinite"/>
                                        <p:tgtEl>
                                          <p:spTgt spid="4"/>
                                        </p:tgtEl>
                                        <p:attrNameLst>
                                          <p:attrName>fill.type</p:attrName>
                                        </p:attrNameLst>
                                      </p:cBhvr>
                                      <p:to>
                                        <p:strVal val="solid"/>
                                      </p:to>
                                    </p:set>
                                    <p:set>
                                      <p:cBhvr>
                                        <p:cTn id="40" dur="indefinite"/>
                                        <p:tgtEl>
                                          <p:spTgt spid="4"/>
                                        </p:tgtEl>
                                        <p:attrNameLst>
                                          <p:attrName>fill.on</p:attrName>
                                        </p:attrNameLst>
                                      </p:cBhvr>
                                      <p:to>
                                        <p:strVal val="true"/>
                                      </p:to>
                                    </p:set>
                                  </p:childTnLst>
                                </p:cTn>
                              </p:par>
                              <p:par>
                                <p:cTn id="41" presetID="3" presetClass="emph" presetSubtype="1" grpId="1" nodeType="withEffect">
                                  <p:stCondLst>
                                    <p:cond delay="0"/>
                                  </p:stCondLst>
                                  <p:childTnLst>
                                    <p:set>
                                      <p:cBhvr override="childStyle">
                                        <p:cTn id="42" dur="indefinite"/>
                                        <p:tgtEl>
                                          <p:spTgt spid="56"/>
                                        </p:tgtEl>
                                        <p:attrNameLst>
                                          <p:attrName>style.color</p:attrName>
                                        </p:attrNameLst>
                                      </p:cBhvr>
                                      <p:to>
                                        <p:clrVal>
                                          <a:srgbClr val="000000"/>
                                        </p:clrVal>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5"/>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105"/>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3" presetClass="emph" presetSubtype="1" grpId="0" nodeType="clickEffect">
                                  <p:stCondLst>
                                    <p:cond delay="0"/>
                                  </p:stCondLst>
                                  <p:childTnLst>
                                    <p:set>
                                      <p:cBhvr override="childStyle">
                                        <p:cTn id="52" dur="indefinite"/>
                                        <p:tgtEl>
                                          <p:spTgt spid="40"/>
                                        </p:tgtEl>
                                        <p:attrNameLst>
                                          <p:attrName>style.color</p:attrName>
                                        </p:attrNameLst>
                                      </p:cBhvr>
                                      <p:to>
                                        <p:clrVal>
                                          <a:srgbClr val="00B050"/>
                                        </p:clrVal>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1" grpId="1" nodeType="clickEffect">
                                  <p:stCondLst>
                                    <p:cond delay="0"/>
                                  </p:stCondLst>
                                  <p:childTnLst>
                                    <p:set>
                                      <p:cBhvr>
                                        <p:cTn id="56" dur="indefinite"/>
                                        <p:tgtEl>
                                          <p:spTgt spid="6"/>
                                        </p:tgtEl>
                                        <p:attrNameLst>
                                          <p:attrName>fillcolor</p:attrName>
                                        </p:attrNameLst>
                                      </p:cBhvr>
                                      <p:to>
                                        <p:clrVal>
                                          <a:srgbClr val="0E57C4"/>
                                        </p:clrVal>
                                      </p:to>
                                    </p:set>
                                    <p:set>
                                      <p:cBhvr>
                                        <p:cTn id="57" dur="indefinite"/>
                                        <p:tgtEl>
                                          <p:spTgt spid="6"/>
                                        </p:tgtEl>
                                        <p:attrNameLst>
                                          <p:attrName>fill.type</p:attrName>
                                        </p:attrNameLst>
                                      </p:cBhvr>
                                      <p:to>
                                        <p:strVal val="solid"/>
                                      </p:to>
                                    </p:set>
                                    <p:set>
                                      <p:cBhvr>
                                        <p:cTn id="58" dur="indefinite"/>
                                        <p:tgtEl>
                                          <p:spTgt spid="6"/>
                                        </p:tgtEl>
                                        <p:attrNameLst>
                                          <p:attrName>fill.on</p:attrName>
                                        </p:attrNameLst>
                                      </p:cBhvr>
                                      <p:to>
                                        <p:strVal val="true"/>
                                      </p:to>
                                    </p:set>
                                  </p:childTnLst>
                                </p:cTn>
                              </p:par>
                              <p:par>
                                <p:cTn id="59" presetID="1" presetClass="emph" presetSubtype="1" grpId="0" nodeType="withEffect">
                                  <p:stCondLst>
                                    <p:cond delay="0"/>
                                  </p:stCondLst>
                                  <p:childTnLst>
                                    <p:set>
                                      <p:cBhvr>
                                        <p:cTn id="60" dur="indefinite"/>
                                        <p:tgtEl>
                                          <p:spTgt spid="8"/>
                                        </p:tgtEl>
                                        <p:attrNameLst>
                                          <p:attrName>fillcolor</p:attrName>
                                        </p:attrNameLst>
                                      </p:cBhvr>
                                      <p:to>
                                        <p:clrVal>
                                          <a:srgbClr val="00B050"/>
                                        </p:clrVal>
                                      </p:to>
                                    </p:set>
                                    <p:set>
                                      <p:cBhvr>
                                        <p:cTn id="61" dur="indefinite"/>
                                        <p:tgtEl>
                                          <p:spTgt spid="8"/>
                                        </p:tgtEl>
                                        <p:attrNameLst>
                                          <p:attrName>fill.type</p:attrName>
                                        </p:attrNameLst>
                                      </p:cBhvr>
                                      <p:to>
                                        <p:strVal val="solid"/>
                                      </p:to>
                                    </p:set>
                                    <p:set>
                                      <p:cBhvr>
                                        <p:cTn id="62" dur="indefinite"/>
                                        <p:tgtEl>
                                          <p:spTgt spid="8"/>
                                        </p:tgtEl>
                                        <p:attrNameLst>
                                          <p:attrName>fill.on</p:attrName>
                                        </p:attrNameLst>
                                      </p:cBhvr>
                                      <p:to>
                                        <p:strVal val="tru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89"/>
                                        </p:tgtEl>
                                        <p:attrNameLst>
                                          <p:attrName>style.visibility</p:attrName>
                                        </p:attrNameLst>
                                      </p:cBhvr>
                                      <p:to>
                                        <p:strVal val="visible"/>
                                      </p:to>
                                    </p:set>
                                  </p:childTnLst>
                                </p:cTn>
                              </p:par>
                              <p:par>
                                <p:cTn id="67" presetID="1" presetClass="exit" presetSubtype="0" fill="hold" grpId="1" nodeType="withEffect">
                                  <p:stCondLst>
                                    <p:cond delay="0"/>
                                  </p:stCondLst>
                                  <p:childTnLst>
                                    <p:set>
                                      <p:cBhvr>
                                        <p:cTn id="68" dur="1" fill="hold">
                                          <p:stCondLst>
                                            <p:cond delay="0"/>
                                          </p:stCondLst>
                                        </p:cTn>
                                        <p:tgtEl>
                                          <p:spTgt spid="8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mph" presetSubtype="1" grpId="2" nodeType="clickEffect">
                                  <p:stCondLst>
                                    <p:cond delay="0"/>
                                  </p:stCondLst>
                                  <p:childTnLst>
                                    <p:set>
                                      <p:cBhvr>
                                        <p:cTn id="72" dur="indefinite"/>
                                        <p:tgtEl>
                                          <p:spTgt spid="6"/>
                                        </p:tgtEl>
                                        <p:attrNameLst>
                                          <p:attrName>fillcolor</p:attrName>
                                        </p:attrNameLst>
                                      </p:cBhvr>
                                      <p:to>
                                        <p:clrVal>
                                          <a:srgbClr val="FFFFFF"/>
                                        </p:clrVal>
                                      </p:to>
                                    </p:set>
                                    <p:set>
                                      <p:cBhvr>
                                        <p:cTn id="73" dur="indefinite"/>
                                        <p:tgtEl>
                                          <p:spTgt spid="6"/>
                                        </p:tgtEl>
                                        <p:attrNameLst>
                                          <p:attrName>fill.type</p:attrName>
                                        </p:attrNameLst>
                                      </p:cBhvr>
                                      <p:to>
                                        <p:strVal val="solid"/>
                                      </p:to>
                                    </p:set>
                                    <p:set>
                                      <p:cBhvr>
                                        <p:cTn id="74" dur="indefinite"/>
                                        <p:tgtEl>
                                          <p:spTgt spid="6"/>
                                        </p:tgtEl>
                                        <p:attrNameLst>
                                          <p:attrName>fill.on</p:attrName>
                                        </p:attrNameLst>
                                      </p:cBhvr>
                                      <p:to>
                                        <p:strVal val="true"/>
                                      </p:to>
                                    </p:set>
                                  </p:childTnLst>
                                </p:cTn>
                              </p:par>
                              <p:par>
                                <p:cTn id="75" presetID="3" presetClass="emph" presetSubtype="1" grpId="1" nodeType="withEffect">
                                  <p:stCondLst>
                                    <p:cond delay="0"/>
                                  </p:stCondLst>
                                  <p:childTnLst>
                                    <p:set>
                                      <p:cBhvr override="childStyle">
                                        <p:cTn id="76" dur="indefinite"/>
                                        <p:tgtEl>
                                          <p:spTgt spid="40"/>
                                        </p:tgtEl>
                                        <p:attrNameLst>
                                          <p:attrName>style.color</p:attrName>
                                        </p:attrNameLst>
                                      </p:cBhvr>
                                      <p:to>
                                        <p:clrVal>
                                          <a:srgbClr val="000000"/>
                                        </p:clrVal>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37"/>
                                        </p:tgtEl>
                                        <p:attrNameLst>
                                          <p:attrName>style.visibility</p:attrName>
                                        </p:attrNameLst>
                                      </p:cBhvr>
                                      <p:to>
                                        <p:strVal val="visible"/>
                                      </p:to>
                                    </p:set>
                                  </p:childTnLst>
                                </p:cTn>
                              </p:par>
                              <p:par>
                                <p:cTn id="81" presetID="1" presetClass="exit" presetSubtype="0" fill="hold" grpId="1" nodeType="withEffect">
                                  <p:stCondLst>
                                    <p:cond delay="0"/>
                                  </p:stCondLst>
                                  <p:childTnLst>
                                    <p:set>
                                      <p:cBhvr>
                                        <p:cTn id="82" dur="1" fill="hold">
                                          <p:stCondLst>
                                            <p:cond delay="0"/>
                                          </p:stCondLst>
                                        </p:cTn>
                                        <p:tgtEl>
                                          <p:spTgt spid="135"/>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3" presetClass="emph" presetSubtype="1" grpId="0" nodeType="clickEffect">
                                  <p:stCondLst>
                                    <p:cond delay="0"/>
                                  </p:stCondLst>
                                  <p:childTnLst>
                                    <p:set>
                                      <p:cBhvr override="childStyle">
                                        <p:cTn id="86" dur="indefinite"/>
                                        <p:tgtEl>
                                          <p:spTgt spid="48"/>
                                        </p:tgtEl>
                                        <p:attrNameLst>
                                          <p:attrName>style.color</p:attrName>
                                        </p:attrNameLst>
                                      </p:cBhvr>
                                      <p:to>
                                        <p:clrVal>
                                          <a:srgbClr val="00B050"/>
                                        </p:clrVal>
                                      </p:to>
                                    </p:set>
                                  </p:childTnLst>
                                </p:cTn>
                              </p:par>
                              <p:par>
                                <p:cTn id="87" presetID="3" presetClass="emph" presetSubtype="1" grpId="0" nodeType="withEffect">
                                  <p:stCondLst>
                                    <p:cond delay="0"/>
                                  </p:stCondLst>
                                  <p:childTnLst>
                                    <p:set>
                                      <p:cBhvr override="childStyle">
                                        <p:cTn id="88" dur="indefinite"/>
                                        <p:tgtEl>
                                          <p:spTgt spid="42"/>
                                        </p:tgtEl>
                                        <p:attrNameLst>
                                          <p:attrName>style.color</p:attrName>
                                        </p:attrNameLst>
                                      </p:cBhvr>
                                      <p:to>
                                        <p:clrVal>
                                          <a:srgbClr val="0E57C4"/>
                                        </p:clrVal>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91"/>
                                        </p:tgtEl>
                                        <p:attrNameLst>
                                          <p:attrName>style.visibility</p:attrName>
                                        </p:attrNameLst>
                                      </p:cBhvr>
                                      <p:to>
                                        <p:strVal val="visible"/>
                                      </p:to>
                                    </p:set>
                                  </p:childTnLst>
                                </p:cTn>
                              </p:par>
                              <p:par>
                                <p:cTn id="93" presetID="1" presetClass="exit" presetSubtype="0" fill="hold" grpId="1" nodeType="withEffect">
                                  <p:stCondLst>
                                    <p:cond delay="0"/>
                                  </p:stCondLst>
                                  <p:childTnLst>
                                    <p:set>
                                      <p:cBhvr>
                                        <p:cTn id="94" dur="1" fill="hold">
                                          <p:stCondLst>
                                            <p:cond delay="0"/>
                                          </p:stCondLst>
                                        </p:cTn>
                                        <p:tgtEl>
                                          <p:spTgt spid="89"/>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39"/>
                                        </p:tgtEl>
                                        <p:attrNameLst>
                                          <p:attrName>style.visibility</p:attrName>
                                        </p:attrNameLst>
                                      </p:cBhvr>
                                      <p:to>
                                        <p:strVal val="visible"/>
                                      </p:to>
                                    </p:set>
                                  </p:childTnLst>
                                </p:cTn>
                              </p:par>
                              <p:par>
                                <p:cTn id="99" presetID="1" presetClass="exit" presetSubtype="0" fill="hold" grpId="1" nodeType="withEffect">
                                  <p:stCondLst>
                                    <p:cond delay="0"/>
                                  </p:stCondLst>
                                  <p:childTnLst>
                                    <p:set>
                                      <p:cBhvr>
                                        <p:cTn id="100" dur="1" fill="hold">
                                          <p:stCondLst>
                                            <p:cond delay="0"/>
                                          </p:stCondLst>
                                        </p:cTn>
                                        <p:tgtEl>
                                          <p:spTgt spid="137"/>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93"/>
                                        </p:tgtEl>
                                        <p:attrNameLst>
                                          <p:attrName>style.visibility</p:attrName>
                                        </p:attrNameLst>
                                      </p:cBhvr>
                                      <p:to>
                                        <p:strVal val="visible"/>
                                      </p:to>
                                    </p:set>
                                  </p:childTnLst>
                                </p:cTn>
                              </p:par>
                              <p:par>
                                <p:cTn id="105" presetID="1" presetClass="exit" presetSubtype="0" fill="hold" grpId="1" nodeType="withEffect">
                                  <p:stCondLst>
                                    <p:cond delay="0"/>
                                  </p:stCondLst>
                                  <p:childTnLst>
                                    <p:set>
                                      <p:cBhvr>
                                        <p:cTn id="106" dur="1" fill="hold">
                                          <p:stCondLst>
                                            <p:cond delay="0"/>
                                          </p:stCondLst>
                                        </p:cTn>
                                        <p:tgtEl>
                                          <p:spTgt spid="91"/>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41"/>
                                        </p:tgtEl>
                                        <p:attrNameLst>
                                          <p:attrName>style.visibility</p:attrName>
                                        </p:attrNameLst>
                                      </p:cBhvr>
                                      <p:to>
                                        <p:strVal val="visible"/>
                                      </p:to>
                                    </p:set>
                                  </p:childTnLst>
                                </p:cTn>
                              </p:par>
                              <p:par>
                                <p:cTn id="111" presetID="1" presetClass="exit" presetSubtype="0" fill="hold" grpId="1" nodeType="withEffect">
                                  <p:stCondLst>
                                    <p:cond delay="0"/>
                                  </p:stCondLst>
                                  <p:childTnLst>
                                    <p:set>
                                      <p:cBhvr>
                                        <p:cTn id="112" dur="1" fill="hold">
                                          <p:stCondLst>
                                            <p:cond delay="0"/>
                                          </p:stCondLst>
                                        </p:cTn>
                                        <p:tgtEl>
                                          <p:spTgt spid="139"/>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3" presetClass="emph" presetSubtype="1" grpId="1" nodeType="clickEffect">
                                  <p:stCondLst>
                                    <p:cond delay="0"/>
                                  </p:stCondLst>
                                  <p:childTnLst>
                                    <p:set>
                                      <p:cBhvr override="childStyle">
                                        <p:cTn id="116" dur="indefinite"/>
                                        <p:tgtEl>
                                          <p:spTgt spid="48"/>
                                        </p:tgtEl>
                                        <p:attrNameLst>
                                          <p:attrName>style.color</p:attrName>
                                        </p:attrNameLst>
                                      </p:cBhvr>
                                      <p:to>
                                        <p:clrVal>
                                          <a:srgbClr val="0E57C4"/>
                                        </p:clrVal>
                                      </p:to>
                                    </p:set>
                                  </p:childTnLst>
                                </p:cTn>
                              </p:par>
                              <p:par>
                                <p:cTn id="117" presetID="3" presetClass="emph" presetSubtype="1" grpId="1" nodeType="withEffect">
                                  <p:stCondLst>
                                    <p:cond delay="0"/>
                                  </p:stCondLst>
                                  <p:childTnLst>
                                    <p:set>
                                      <p:cBhvr override="childStyle">
                                        <p:cTn id="118" dur="indefinite"/>
                                        <p:tgtEl>
                                          <p:spTgt spid="42"/>
                                        </p:tgtEl>
                                        <p:attrNameLst>
                                          <p:attrName>style.color</p:attrName>
                                        </p:attrNameLst>
                                      </p:cBhvr>
                                      <p:to>
                                        <p:clrVal>
                                          <a:srgbClr val="00B050"/>
                                        </p:clrVal>
                                      </p:to>
                                    </p:set>
                                  </p:childTnLst>
                                </p:cTn>
                              </p:par>
                            </p:childTnLst>
                          </p:cTn>
                        </p:par>
                      </p:childTnLst>
                    </p:cTn>
                  </p:par>
                  <p:par>
                    <p:cTn id="119" fill="hold">
                      <p:stCondLst>
                        <p:cond delay="indefinite"/>
                      </p:stCondLst>
                      <p:childTnLst>
                        <p:par>
                          <p:cTn id="120" fill="hold">
                            <p:stCondLst>
                              <p:cond delay="0"/>
                            </p:stCondLst>
                            <p:childTnLst>
                              <p:par>
                                <p:cTn id="121" presetID="1" presetClass="emph" presetSubtype="1" grpId="2" nodeType="clickEffect">
                                  <p:stCondLst>
                                    <p:cond delay="0"/>
                                  </p:stCondLst>
                                  <p:childTnLst>
                                    <p:set>
                                      <p:cBhvr>
                                        <p:cTn id="122" dur="indefinite"/>
                                        <p:tgtEl>
                                          <p:spTgt spid="8"/>
                                        </p:tgtEl>
                                        <p:attrNameLst>
                                          <p:attrName>fillcolor</p:attrName>
                                        </p:attrNameLst>
                                      </p:cBhvr>
                                      <p:to>
                                        <p:clrVal>
                                          <a:srgbClr val="0E57C4"/>
                                        </p:clrVal>
                                      </p:to>
                                    </p:set>
                                    <p:set>
                                      <p:cBhvr>
                                        <p:cTn id="123" dur="indefinite"/>
                                        <p:tgtEl>
                                          <p:spTgt spid="8"/>
                                        </p:tgtEl>
                                        <p:attrNameLst>
                                          <p:attrName>fill.type</p:attrName>
                                        </p:attrNameLst>
                                      </p:cBhvr>
                                      <p:to>
                                        <p:strVal val="solid"/>
                                      </p:to>
                                    </p:set>
                                    <p:set>
                                      <p:cBhvr>
                                        <p:cTn id="124" dur="indefinite"/>
                                        <p:tgtEl>
                                          <p:spTgt spid="8"/>
                                        </p:tgtEl>
                                        <p:attrNameLst>
                                          <p:attrName>fill.on</p:attrName>
                                        </p:attrNameLst>
                                      </p:cBhvr>
                                      <p:to>
                                        <p:strVal val="true"/>
                                      </p:to>
                                    </p:set>
                                  </p:childTnLst>
                                </p:cTn>
                              </p:par>
                              <p:par>
                                <p:cTn id="125" presetID="1" presetClass="emph" presetSubtype="1" grpId="0" nodeType="withEffect">
                                  <p:stCondLst>
                                    <p:cond delay="0"/>
                                  </p:stCondLst>
                                  <p:childTnLst>
                                    <p:set>
                                      <p:cBhvr>
                                        <p:cTn id="126" dur="indefinite"/>
                                        <p:tgtEl>
                                          <p:spTgt spid="12"/>
                                        </p:tgtEl>
                                        <p:attrNameLst>
                                          <p:attrName>fillcolor</p:attrName>
                                        </p:attrNameLst>
                                      </p:cBhvr>
                                      <p:to>
                                        <p:clrVal>
                                          <a:srgbClr val="00B050"/>
                                        </p:clrVal>
                                      </p:to>
                                    </p:set>
                                    <p:set>
                                      <p:cBhvr>
                                        <p:cTn id="127" dur="indefinite"/>
                                        <p:tgtEl>
                                          <p:spTgt spid="12"/>
                                        </p:tgtEl>
                                        <p:attrNameLst>
                                          <p:attrName>fill.type</p:attrName>
                                        </p:attrNameLst>
                                      </p:cBhvr>
                                      <p:to>
                                        <p:strVal val="solid"/>
                                      </p:to>
                                    </p:set>
                                    <p:set>
                                      <p:cBhvr>
                                        <p:cTn id="128" dur="indefinite"/>
                                        <p:tgtEl>
                                          <p:spTgt spid="12"/>
                                        </p:tgtEl>
                                        <p:attrNameLst>
                                          <p:attrName>fill.on</p:attrName>
                                        </p:attrNameLst>
                                      </p:cBhvr>
                                      <p:to>
                                        <p:strVal val="tru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2" nodeType="clickEffect">
                                  <p:stCondLst>
                                    <p:cond delay="0"/>
                                  </p:stCondLst>
                                  <p:childTnLst>
                                    <p:set>
                                      <p:cBhvr>
                                        <p:cTn id="132" dur="1" fill="hold">
                                          <p:stCondLst>
                                            <p:cond delay="0"/>
                                          </p:stCondLst>
                                        </p:cTn>
                                        <p:tgtEl>
                                          <p:spTgt spid="91"/>
                                        </p:tgtEl>
                                        <p:attrNameLst>
                                          <p:attrName>style.visibility</p:attrName>
                                        </p:attrNameLst>
                                      </p:cBhvr>
                                      <p:to>
                                        <p:strVal val="visible"/>
                                      </p:to>
                                    </p:set>
                                  </p:childTnLst>
                                </p:cTn>
                              </p:par>
                              <p:par>
                                <p:cTn id="133" presetID="1" presetClass="exit" presetSubtype="0" fill="hold" grpId="1" nodeType="withEffect">
                                  <p:stCondLst>
                                    <p:cond delay="0"/>
                                  </p:stCondLst>
                                  <p:childTnLst>
                                    <p:set>
                                      <p:cBhvr>
                                        <p:cTn id="134" dur="1" fill="hold">
                                          <p:stCondLst>
                                            <p:cond delay="0"/>
                                          </p:stCondLst>
                                        </p:cTn>
                                        <p:tgtEl>
                                          <p:spTgt spid="93"/>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1" presetClass="emph" presetSubtype="1" grpId="1" nodeType="clickEffect">
                                  <p:stCondLst>
                                    <p:cond delay="0"/>
                                  </p:stCondLst>
                                  <p:childTnLst>
                                    <p:set>
                                      <p:cBhvr>
                                        <p:cTn id="138" dur="indefinite"/>
                                        <p:tgtEl>
                                          <p:spTgt spid="8"/>
                                        </p:tgtEl>
                                        <p:attrNameLst>
                                          <p:attrName>fillcolor</p:attrName>
                                        </p:attrNameLst>
                                      </p:cBhvr>
                                      <p:to>
                                        <p:clrVal>
                                          <a:srgbClr val="FFFFFF"/>
                                        </p:clrVal>
                                      </p:to>
                                    </p:set>
                                    <p:set>
                                      <p:cBhvr>
                                        <p:cTn id="139" dur="indefinite"/>
                                        <p:tgtEl>
                                          <p:spTgt spid="8"/>
                                        </p:tgtEl>
                                        <p:attrNameLst>
                                          <p:attrName>fill.type</p:attrName>
                                        </p:attrNameLst>
                                      </p:cBhvr>
                                      <p:to>
                                        <p:strVal val="solid"/>
                                      </p:to>
                                    </p:set>
                                    <p:set>
                                      <p:cBhvr>
                                        <p:cTn id="140" dur="indefinite"/>
                                        <p:tgtEl>
                                          <p:spTgt spid="8"/>
                                        </p:tgtEl>
                                        <p:attrNameLst>
                                          <p:attrName>fill.on</p:attrName>
                                        </p:attrNameLst>
                                      </p:cBhvr>
                                      <p:to>
                                        <p:strVal val="true"/>
                                      </p:to>
                                    </p:set>
                                  </p:childTnLst>
                                </p:cTn>
                              </p:par>
                              <p:par>
                                <p:cTn id="141" presetID="3" presetClass="emph" presetSubtype="1" grpId="2" nodeType="withEffect">
                                  <p:stCondLst>
                                    <p:cond delay="0"/>
                                  </p:stCondLst>
                                  <p:childTnLst>
                                    <p:set>
                                      <p:cBhvr override="childStyle">
                                        <p:cTn id="142" dur="indefinite"/>
                                        <p:tgtEl>
                                          <p:spTgt spid="48"/>
                                        </p:tgtEl>
                                        <p:attrNameLst>
                                          <p:attrName>style.color</p:attrName>
                                        </p:attrNameLst>
                                      </p:cBhvr>
                                      <p:to>
                                        <p:clrVal>
                                          <a:srgbClr val="000000"/>
                                        </p:clrVal>
                                      </p:to>
                                    </p:set>
                                  </p:childTnLst>
                                </p:cTn>
                              </p:par>
                              <p:par>
                                <p:cTn id="143" presetID="3" presetClass="emph" presetSubtype="1" grpId="2" nodeType="withEffect">
                                  <p:stCondLst>
                                    <p:cond delay="0"/>
                                  </p:stCondLst>
                                  <p:childTnLst>
                                    <p:set>
                                      <p:cBhvr override="childStyle">
                                        <p:cTn id="144" dur="indefinite"/>
                                        <p:tgtEl>
                                          <p:spTgt spid="42"/>
                                        </p:tgtEl>
                                        <p:attrNameLst>
                                          <p:attrName>style.color</p:attrName>
                                        </p:attrNameLst>
                                      </p:cBhvr>
                                      <p:to>
                                        <p:clrVal>
                                          <a:srgbClr val="000000"/>
                                        </p:clrVal>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143"/>
                                        </p:tgtEl>
                                        <p:attrNameLst>
                                          <p:attrName>style.visibility</p:attrName>
                                        </p:attrNameLst>
                                      </p:cBhvr>
                                      <p:to>
                                        <p:strVal val="visible"/>
                                      </p:to>
                                    </p:set>
                                  </p:childTnLst>
                                </p:cTn>
                              </p:par>
                              <p:par>
                                <p:cTn id="149" presetID="1" presetClass="exit" presetSubtype="0" fill="hold" grpId="1" nodeType="withEffect">
                                  <p:stCondLst>
                                    <p:cond delay="0"/>
                                  </p:stCondLst>
                                  <p:childTnLst>
                                    <p:set>
                                      <p:cBhvr>
                                        <p:cTn id="150" dur="1" fill="hold">
                                          <p:stCondLst>
                                            <p:cond delay="0"/>
                                          </p:stCondLst>
                                        </p:cTn>
                                        <p:tgtEl>
                                          <p:spTgt spid="141"/>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3" presetClass="emph" presetSubtype="1" grpId="0" nodeType="clickEffect">
                                  <p:stCondLst>
                                    <p:cond delay="0"/>
                                  </p:stCondLst>
                                  <p:childTnLst>
                                    <p:set>
                                      <p:cBhvr override="childStyle">
                                        <p:cTn id="154" dur="indefinite"/>
                                        <p:tgtEl>
                                          <p:spTgt spid="60"/>
                                        </p:tgtEl>
                                        <p:attrNameLst>
                                          <p:attrName>style.color</p:attrName>
                                        </p:attrNameLst>
                                      </p:cBhvr>
                                      <p:to>
                                        <p:clrVal>
                                          <a:srgbClr val="0E57C4"/>
                                        </p:clrVal>
                                      </p:to>
                                    </p:set>
                                  </p:childTnLst>
                                </p:cTn>
                              </p:par>
                              <p:par>
                                <p:cTn id="155" presetID="3" presetClass="emph" presetSubtype="1" grpId="0" nodeType="withEffect">
                                  <p:stCondLst>
                                    <p:cond delay="0"/>
                                  </p:stCondLst>
                                  <p:childTnLst>
                                    <p:set>
                                      <p:cBhvr override="childStyle">
                                        <p:cTn id="156" dur="indefinite"/>
                                        <p:tgtEl>
                                          <p:spTgt spid="53"/>
                                        </p:tgtEl>
                                        <p:attrNameLst>
                                          <p:attrName>style.color</p:attrName>
                                        </p:attrNameLst>
                                      </p:cBhvr>
                                      <p:to>
                                        <p:clrVal>
                                          <a:srgbClr val="0E57C4"/>
                                        </p:clrVal>
                                      </p:to>
                                    </p:set>
                                  </p:childTnLst>
                                </p:cTn>
                              </p:par>
                              <p:par>
                                <p:cTn id="157" presetID="3" presetClass="emph" presetSubtype="1" grpId="0" nodeType="withEffect">
                                  <p:stCondLst>
                                    <p:cond delay="0"/>
                                  </p:stCondLst>
                                  <p:childTnLst>
                                    <p:set>
                                      <p:cBhvr override="childStyle">
                                        <p:cTn id="158" dur="indefinite"/>
                                        <p:tgtEl>
                                          <p:spTgt spid="58"/>
                                        </p:tgtEl>
                                        <p:attrNameLst>
                                          <p:attrName>style.color</p:attrName>
                                        </p:attrNameLst>
                                      </p:cBhvr>
                                      <p:to>
                                        <p:clrVal>
                                          <a:srgbClr val="00B050"/>
                                        </p:clrVal>
                                      </p:to>
                                    </p:set>
                                  </p:childTnLst>
                                </p:cTn>
                              </p:par>
                            </p:childTnLst>
                          </p:cTn>
                        </p:par>
                      </p:childTnLst>
                    </p:cTn>
                  </p:par>
                  <p:par>
                    <p:cTn id="159" fill="hold">
                      <p:stCondLst>
                        <p:cond delay="indefinite"/>
                      </p:stCondLst>
                      <p:childTnLst>
                        <p:par>
                          <p:cTn id="160" fill="hold">
                            <p:stCondLst>
                              <p:cond delay="0"/>
                            </p:stCondLst>
                            <p:childTnLst>
                              <p:par>
                                <p:cTn id="161" presetID="1" presetClass="emph" presetSubtype="1" grpId="1" nodeType="clickEffect">
                                  <p:stCondLst>
                                    <p:cond delay="0"/>
                                  </p:stCondLst>
                                  <p:childTnLst>
                                    <p:set>
                                      <p:cBhvr>
                                        <p:cTn id="162" dur="indefinite"/>
                                        <p:tgtEl>
                                          <p:spTgt spid="12"/>
                                        </p:tgtEl>
                                        <p:attrNameLst>
                                          <p:attrName>fillcolor</p:attrName>
                                        </p:attrNameLst>
                                      </p:cBhvr>
                                      <p:to>
                                        <p:clrVal>
                                          <a:srgbClr val="0E57C4"/>
                                        </p:clrVal>
                                      </p:to>
                                    </p:set>
                                    <p:set>
                                      <p:cBhvr>
                                        <p:cTn id="163" dur="indefinite"/>
                                        <p:tgtEl>
                                          <p:spTgt spid="12"/>
                                        </p:tgtEl>
                                        <p:attrNameLst>
                                          <p:attrName>fill.type</p:attrName>
                                        </p:attrNameLst>
                                      </p:cBhvr>
                                      <p:to>
                                        <p:strVal val="solid"/>
                                      </p:to>
                                    </p:set>
                                    <p:set>
                                      <p:cBhvr>
                                        <p:cTn id="164" dur="indefinite"/>
                                        <p:tgtEl>
                                          <p:spTgt spid="12"/>
                                        </p:tgtEl>
                                        <p:attrNameLst>
                                          <p:attrName>fill.on</p:attrName>
                                        </p:attrNameLst>
                                      </p:cBhvr>
                                      <p:to>
                                        <p:strVal val="true"/>
                                      </p:to>
                                    </p:set>
                                  </p:childTnLst>
                                </p:cTn>
                              </p:par>
                              <p:par>
                                <p:cTn id="165" presetID="1" presetClass="emph" presetSubtype="1" grpId="0" nodeType="withEffect">
                                  <p:stCondLst>
                                    <p:cond delay="0"/>
                                  </p:stCondLst>
                                  <p:childTnLst>
                                    <p:set>
                                      <p:cBhvr>
                                        <p:cTn id="166" dur="indefinite"/>
                                        <p:tgtEl>
                                          <p:spTgt spid="10"/>
                                        </p:tgtEl>
                                        <p:attrNameLst>
                                          <p:attrName>fillcolor</p:attrName>
                                        </p:attrNameLst>
                                      </p:cBhvr>
                                      <p:to>
                                        <p:clrVal>
                                          <a:srgbClr val="00B050"/>
                                        </p:clrVal>
                                      </p:to>
                                    </p:set>
                                    <p:set>
                                      <p:cBhvr>
                                        <p:cTn id="167" dur="indefinite"/>
                                        <p:tgtEl>
                                          <p:spTgt spid="10"/>
                                        </p:tgtEl>
                                        <p:attrNameLst>
                                          <p:attrName>fill.type</p:attrName>
                                        </p:attrNameLst>
                                      </p:cBhvr>
                                      <p:to>
                                        <p:strVal val="solid"/>
                                      </p:to>
                                    </p:set>
                                    <p:set>
                                      <p:cBhvr>
                                        <p:cTn id="168" dur="indefinite"/>
                                        <p:tgtEl>
                                          <p:spTgt spid="10"/>
                                        </p:tgtEl>
                                        <p:attrNameLst>
                                          <p:attrName>fill.on</p:attrName>
                                        </p:attrNameLst>
                                      </p:cBhvr>
                                      <p:to>
                                        <p:strVal val="true"/>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2" nodeType="clickEffect">
                                  <p:stCondLst>
                                    <p:cond delay="0"/>
                                  </p:stCondLst>
                                  <p:childTnLst>
                                    <p:set>
                                      <p:cBhvr>
                                        <p:cTn id="172" dur="1" fill="hold">
                                          <p:stCondLst>
                                            <p:cond delay="0"/>
                                          </p:stCondLst>
                                        </p:cTn>
                                        <p:tgtEl>
                                          <p:spTgt spid="89"/>
                                        </p:tgtEl>
                                        <p:attrNameLst>
                                          <p:attrName>style.visibility</p:attrName>
                                        </p:attrNameLst>
                                      </p:cBhvr>
                                      <p:to>
                                        <p:strVal val="visible"/>
                                      </p:to>
                                    </p:set>
                                  </p:childTnLst>
                                </p:cTn>
                              </p:par>
                              <p:par>
                                <p:cTn id="173" presetID="1" presetClass="exit" presetSubtype="0" fill="hold" grpId="3" nodeType="withEffect">
                                  <p:stCondLst>
                                    <p:cond delay="0"/>
                                  </p:stCondLst>
                                  <p:childTnLst>
                                    <p:set>
                                      <p:cBhvr>
                                        <p:cTn id="174" dur="1" fill="hold">
                                          <p:stCondLst>
                                            <p:cond delay="0"/>
                                          </p:stCondLst>
                                        </p:cTn>
                                        <p:tgtEl>
                                          <p:spTgt spid="91"/>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ID="1" presetClass="emph" presetSubtype="1" grpId="2" nodeType="clickEffect">
                                  <p:stCondLst>
                                    <p:cond delay="0"/>
                                  </p:stCondLst>
                                  <p:childTnLst>
                                    <p:set>
                                      <p:cBhvr>
                                        <p:cTn id="178" dur="indefinite"/>
                                        <p:tgtEl>
                                          <p:spTgt spid="12"/>
                                        </p:tgtEl>
                                        <p:attrNameLst>
                                          <p:attrName>fillcolor</p:attrName>
                                        </p:attrNameLst>
                                      </p:cBhvr>
                                      <p:to>
                                        <p:clrVal>
                                          <a:srgbClr val="FFFFFF"/>
                                        </p:clrVal>
                                      </p:to>
                                    </p:set>
                                    <p:set>
                                      <p:cBhvr>
                                        <p:cTn id="179" dur="indefinite"/>
                                        <p:tgtEl>
                                          <p:spTgt spid="12"/>
                                        </p:tgtEl>
                                        <p:attrNameLst>
                                          <p:attrName>fill.type</p:attrName>
                                        </p:attrNameLst>
                                      </p:cBhvr>
                                      <p:to>
                                        <p:strVal val="solid"/>
                                      </p:to>
                                    </p:set>
                                    <p:set>
                                      <p:cBhvr>
                                        <p:cTn id="180" dur="indefinite"/>
                                        <p:tgtEl>
                                          <p:spTgt spid="12"/>
                                        </p:tgtEl>
                                        <p:attrNameLst>
                                          <p:attrName>fill.on</p:attrName>
                                        </p:attrNameLst>
                                      </p:cBhvr>
                                      <p:to>
                                        <p:strVal val="true"/>
                                      </p:to>
                                    </p:set>
                                  </p:childTnLst>
                                </p:cTn>
                              </p:par>
                              <p:par>
                                <p:cTn id="181" presetID="3" presetClass="emph" presetSubtype="1" grpId="1" nodeType="withEffect">
                                  <p:stCondLst>
                                    <p:cond delay="0"/>
                                  </p:stCondLst>
                                  <p:childTnLst>
                                    <p:set>
                                      <p:cBhvr override="childStyle">
                                        <p:cTn id="182" dur="indefinite"/>
                                        <p:tgtEl>
                                          <p:spTgt spid="58"/>
                                        </p:tgtEl>
                                        <p:attrNameLst>
                                          <p:attrName>style.color</p:attrName>
                                        </p:attrNameLst>
                                      </p:cBhvr>
                                      <p:to>
                                        <p:clrVal>
                                          <a:srgbClr val="000000"/>
                                        </p:clrVal>
                                      </p:to>
                                    </p:set>
                                  </p:childTnLst>
                                </p:cTn>
                              </p:par>
                              <p:par>
                                <p:cTn id="183" presetID="3" presetClass="emph" presetSubtype="1" grpId="3" nodeType="withEffect">
                                  <p:stCondLst>
                                    <p:cond delay="0"/>
                                  </p:stCondLst>
                                  <p:childTnLst>
                                    <p:set>
                                      <p:cBhvr override="childStyle">
                                        <p:cTn id="184" dur="indefinite"/>
                                        <p:tgtEl>
                                          <p:spTgt spid="60"/>
                                        </p:tgtEl>
                                        <p:attrNameLst>
                                          <p:attrName>style.color</p:attrName>
                                        </p:attrNameLst>
                                      </p:cBhvr>
                                      <p:to>
                                        <p:clrVal>
                                          <a:srgbClr val="000000"/>
                                        </p:clrVal>
                                      </p:to>
                                    </p:set>
                                  </p:childTnLst>
                                </p:cTn>
                              </p:par>
                              <p:par>
                                <p:cTn id="185" presetID="3" presetClass="emph" presetSubtype="1" grpId="3" nodeType="withEffect">
                                  <p:stCondLst>
                                    <p:cond delay="0"/>
                                  </p:stCondLst>
                                  <p:childTnLst>
                                    <p:set>
                                      <p:cBhvr override="childStyle">
                                        <p:cTn id="186" dur="indefinite"/>
                                        <p:tgtEl>
                                          <p:spTgt spid="53"/>
                                        </p:tgtEl>
                                        <p:attrNameLst>
                                          <p:attrName>style.color</p:attrName>
                                        </p:attrNameLst>
                                      </p:cBhvr>
                                      <p:to>
                                        <p:clrVal>
                                          <a:srgbClr val="000000"/>
                                        </p:clrVal>
                                      </p:to>
                                    </p:set>
                                  </p:childTnLst>
                                </p:cTn>
                              </p:par>
                            </p:childTnLst>
                          </p:cTn>
                        </p:par>
                      </p:childTnLst>
                    </p:cTn>
                  </p:par>
                  <p:par>
                    <p:cTn id="187" fill="hold">
                      <p:stCondLst>
                        <p:cond delay="indefinite"/>
                      </p:stCondLst>
                      <p:childTnLst>
                        <p:par>
                          <p:cTn id="188" fill="hold">
                            <p:stCondLst>
                              <p:cond delay="0"/>
                            </p:stCondLst>
                            <p:childTnLst>
                              <p:par>
                                <p:cTn id="189" presetID="3" presetClass="emph" presetSubtype="1" grpId="0" nodeType="clickEffect">
                                  <p:stCondLst>
                                    <p:cond delay="0"/>
                                  </p:stCondLst>
                                  <p:childTnLst>
                                    <p:set>
                                      <p:cBhvr override="childStyle">
                                        <p:cTn id="190" dur="indefinite"/>
                                        <p:tgtEl>
                                          <p:spTgt spid="59"/>
                                        </p:tgtEl>
                                        <p:attrNameLst>
                                          <p:attrName>style.color</p:attrName>
                                        </p:attrNameLst>
                                      </p:cBhvr>
                                      <p:to>
                                        <p:clrVal>
                                          <a:srgbClr val="00B050"/>
                                        </p:clrVal>
                                      </p:to>
                                    </p:set>
                                  </p:childTnLst>
                                </p:cTn>
                              </p:par>
                              <p:par>
                                <p:cTn id="191" presetID="3" presetClass="emph" presetSubtype="1" grpId="0" nodeType="withEffect">
                                  <p:stCondLst>
                                    <p:cond delay="0"/>
                                  </p:stCondLst>
                                  <p:childTnLst>
                                    <p:set>
                                      <p:cBhvr override="childStyle">
                                        <p:cTn id="192" dur="indefinite"/>
                                        <p:tgtEl>
                                          <p:spTgt spid="61"/>
                                        </p:tgtEl>
                                        <p:attrNameLst>
                                          <p:attrName>style.color</p:attrName>
                                        </p:attrNameLst>
                                      </p:cBhvr>
                                      <p:to>
                                        <p:clrVal>
                                          <a:srgbClr val="0E57C4"/>
                                        </p:clrVal>
                                      </p:to>
                                    </p:set>
                                  </p:childTnLst>
                                </p:cTn>
                              </p:par>
                              <p:par>
                                <p:cTn id="193" presetID="3" presetClass="emph" presetSubtype="1" grpId="0" nodeType="withEffect">
                                  <p:stCondLst>
                                    <p:cond delay="0"/>
                                  </p:stCondLst>
                                  <p:childTnLst>
                                    <p:set>
                                      <p:cBhvr override="childStyle">
                                        <p:cTn id="194" dur="indefinite"/>
                                        <p:tgtEl>
                                          <p:spTgt spid="62"/>
                                        </p:tgtEl>
                                        <p:attrNameLst>
                                          <p:attrName>style.color</p:attrName>
                                        </p:attrNameLst>
                                      </p:cBhvr>
                                      <p:to>
                                        <p:clrVal>
                                          <a:srgbClr val="0E57C4"/>
                                        </p:clrVal>
                                      </p:to>
                                    </p:set>
                                  </p:childTnLst>
                                </p:cTn>
                              </p:par>
                            </p:childTnLst>
                          </p:cTn>
                        </p:par>
                      </p:childTnLst>
                    </p:cTn>
                  </p:par>
                  <p:par>
                    <p:cTn id="195" fill="hold">
                      <p:stCondLst>
                        <p:cond delay="indefinite"/>
                      </p:stCondLst>
                      <p:childTnLst>
                        <p:par>
                          <p:cTn id="196" fill="hold">
                            <p:stCondLst>
                              <p:cond delay="0"/>
                            </p:stCondLst>
                            <p:childTnLst>
                              <p:par>
                                <p:cTn id="197" presetID="1" presetClass="emph" presetSubtype="1" grpId="1" nodeType="clickEffect">
                                  <p:stCondLst>
                                    <p:cond delay="0"/>
                                  </p:stCondLst>
                                  <p:childTnLst>
                                    <p:set>
                                      <p:cBhvr>
                                        <p:cTn id="198" dur="indefinite"/>
                                        <p:tgtEl>
                                          <p:spTgt spid="10"/>
                                        </p:tgtEl>
                                        <p:attrNameLst>
                                          <p:attrName>fillcolor</p:attrName>
                                        </p:attrNameLst>
                                      </p:cBhvr>
                                      <p:to>
                                        <p:clrVal>
                                          <a:srgbClr val="0E57C4"/>
                                        </p:clrVal>
                                      </p:to>
                                    </p:set>
                                    <p:set>
                                      <p:cBhvr>
                                        <p:cTn id="199" dur="indefinite"/>
                                        <p:tgtEl>
                                          <p:spTgt spid="10"/>
                                        </p:tgtEl>
                                        <p:attrNameLst>
                                          <p:attrName>fill.type</p:attrName>
                                        </p:attrNameLst>
                                      </p:cBhvr>
                                      <p:to>
                                        <p:strVal val="solid"/>
                                      </p:to>
                                    </p:set>
                                    <p:set>
                                      <p:cBhvr>
                                        <p:cTn id="200" dur="indefinite"/>
                                        <p:tgtEl>
                                          <p:spTgt spid="10"/>
                                        </p:tgtEl>
                                        <p:attrNameLst>
                                          <p:attrName>fill.on</p:attrName>
                                        </p:attrNameLst>
                                      </p:cBhvr>
                                      <p:to>
                                        <p:strVal val="true"/>
                                      </p:to>
                                    </p:set>
                                  </p:childTnLst>
                                </p:cTn>
                              </p:par>
                              <p:par>
                                <p:cTn id="201" presetID="1" presetClass="emph" presetSubtype="1" grpId="3" nodeType="withEffect">
                                  <p:stCondLst>
                                    <p:cond delay="0"/>
                                  </p:stCondLst>
                                  <p:childTnLst>
                                    <p:set>
                                      <p:cBhvr>
                                        <p:cTn id="202" dur="indefinite"/>
                                        <p:tgtEl>
                                          <p:spTgt spid="12"/>
                                        </p:tgtEl>
                                        <p:attrNameLst>
                                          <p:attrName>fillcolor</p:attrName>
                                        </p:attrNameLst>
                                      </p:cBhvr>
                                      <p:to>
                                        <p:clrVal>
                                          <a:srgbClr val="00B050"/>
                                        </p:clrVal>
                                      </p:to>
                                    </p:set>
                                    <p:set>
                                      <p:cBhvr>
                                        <p:cTn id="203" dur="indefinite"/>
                                        <p:tgtEl>
                                          <p:spTgt spid="12"/>
                                        </p:tgtEl>
                                        <p:attrNameLst>
                                          <p:attrName>fill.type</p:attrName>
                                        </p:attrNameLst>
                                      </p:cBhvr>
                                      <p:to>
                                        <p:strVal val="solid"/>
                                      </p:to>
                                    </p:set>
                                    <p:set>
                                      <p:cBhvr>
                                        <p:cTn id="204" dur="indefinite"/>
                                        <p:tgtEl>
                                          <p:spTgt spid="12"/>
                                        </p:tgtEl>
                                        <p:attrNameLst>
                                          <p:attrName>fill.on</p:attrName>
                                        </p:attrNameLst>
                                      </p:cBhvr>
                                      <p:to>
                                        <p:strVal val="true"/>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grpId="2" nodeType="clickEffect">
                                  <p:stCondLst>
                                    <p:cond delay="0"/>
                                  </p:stCondLst>
                                  <p:childTnLst>
                                    <p:set>
                                      <p:cBhvr>
                                        <p:cTn id="208" dur="1" fill="hold">
                                          <p:stCondLst>
                                            <p:cond delay="0"/>
                                          </p:stCondLst>
                                        </p:cTn>
                                        <p:tgtEl>
                                          <p:spTgt spid="87"/>
                                        </p:tgtEl>
                                        <p:attrNameLst>
                                          <p:attrName>style.visibility</p:attrName>
                                        </p:attrNameLst>
                                      </p:cBhvr>
                                      <p:to>
                                        <p:strVal val="visible"/>
                                      </p:to>
                                    </p:set>
                                  </p:childTnLst>
                                </p:cTn>
                              </p:par>
                              <p:par>
                                <p:cTn id="209" presetID="1" presetClass="exit" presetSubtype="0" fill="hold" grpId="3" nodeType="withEffect">
                                  <p:stCondLst>
                                    <p:cond delay="0"/>
                                  </p:stCondLst>
                                  <p:childTnLst>
                                    <p:set>
                                      <p:cBhvr>
                                        <p:cTn id="210" dur="1" fill="hold">
                                          <p:stCondLst>
                                            <p:cond delay="0"/>
                                          </p:stCondLst>
                                        </p:cTn>
                                        <p:tgtEl>
                                          <p:spTgt spid="89"/>
                                        </p:tgtEl>
                                        <p:attrNameLst>
                                          <p:attrName>style.visibility</p:attrName>
                                        </p:attrNameLst>
                                      </p:cBhvr>
                                      <p:to>
                                        <p:strVal val="hidden"/>
                                      </p:to>
                                    </p:set>
                                  </p:childTnLst>
                                </p:cTn>
                              </p:par>
                            </p:childTnLst>
                          </p:cTn>
                        </p:par>
                      </p:childTnLst>
                    </p:cTn>
                  </p:par>
                  <p:par>
                    <p:cTn id="211" fill="hold">
                      <p:stCondLst>
                        <p:cond delay="indefinite"/>
                      </p:stCondLst>
                      <p:childTnLst>
                        <p:par>
                          <p:cTn id="212" fill="hold">
                            <p:stCondLst>
                              <p:cond delay="0"/>
                            </p:stCondLst>
                            <p:childTnLst>
                              <p:par>
                                <p:cTn id="213" presetID="1" presetClass="emph" presetSubtype="1" grpId="2" nodeType="clickEffect">
                                  <p:stCondLst>
                                    <p:cond delay="0"/>
                                  </p:stCondLst>
                                  <p:childTnLst>
                                    <p:set>
                                      <p:cBhvr>
                                        <p:cTn id="214" dur="indefinite"/>
                                        <p:tgtEl>
                                          <p:spTgt spid="10"/>
                                        </p:tgtEl>
                                        <p:attrNameLst>
                                          <p:attrName>fillcolor</p:attrName>
                                        </p:attrNameLst>
                                      </p:cBhvr>
                                      <p:to>
                                        <p:clrVal>
                                          <a:srgbClr val="FFFFFF"/>
                                        </p:clrVal>
                                      </p:to>
                                    </p:set>
                                    <p:set>
                                      <p:cBhvr>
                                        <p:cTn id="215" dur="indefinite"/>
                                        <p:tgtEl>
                                          <p:spTgt spid="10"/>
                                        </p:tgtEl>
                                        <p:attrNameLst>
                                          <p:attrName>fill.type</p:attrName>
                                        </p:attrNameLst>
                                      </p:cBhvr>
                                      <p:to>
                                        <p:strVal val="solid"/>
                                      </p:to>
                                    </p:set>
                                    <p:set>
                                      <p:cBhvr>
                                        <p:cTn id="216" dur="indefinite"/>
                                        <p:tgtEl>
                                          <p:spTgt spid="10"/>
                                        </p:tgtEl>
                                        <p:attrNameLst>
                                          <p:attrName>fill.on</p:attrName>
                                        </p:attrNameLst>
                                      </p:cBhvr>
                                      <p:to>
                                        <p:strVal val="true"/>
                                      </p:to>
                                    </p:set>
                                  </p:childTnLst>
                                </p:cTn>
                              </p:par>
                              <p:par>
                                <p:cTn id="217" presetID="3" presetClass="emph" presetSubtype="1" grpId="1" nodeType="withEffect">
                                  <p:stCondLst>
                                    <p:cond delay="0"/>
                                  </p:stCondLst>
                                  <p:childTnLst>
                                    <p:set>
                                      <p:cBhvr override="childStyle">
                                        <p:cTn id="218" dur="indefinite"/>
                                        <p:tgtEl>
                                          <p:spTgt spid="59"/>
                                        </p:tgtEl>
                                        <p:attrNameLst>
                                          <p:attrName>style.color</p:attrName>
                                        </p:attrNameLst>
                                      </p:cBhvr>
                                      <p:to>
                                        <p:clrVal>
                                          <a:srgbClr val="000000"/>
                                        </p:clrVal>
                                      </p:to>
                                    </p:set>
                                  </p:childTnLst>
                                </p:cTn>
                              </p:par>
                              <p:par>
                                <p:cTn id="219" presetID="3" presetClass="emph" presetSubtype="1" grpId="1" nodeType="withEffect">
                                  <p:stCondLst>
                                    <p:cond delay="0"/>
                                  </p:stCondLst>
                                  <p:childTnLst>
                                    <p:set>
                                      <p:cBhvr override="childStyle">
                                        <p:cTn id="220" dur="indefinite"/>
                                        <p:tgtEl>
                                          <p:spTgt spid="61"/>
                                        </p:tgtEl>
                                        <p:attrNameLst>
                                          <p:attrName>style.color</p:attrName>
                                        </p:attrNameLst>
                                      </p:cBhvr>
                                      <p:to>
                                        <p:clrVal>
                                          <a:srgbClr val="000000"/>
                                        </p:clrVal>
                                      </p:to>
                                    </p:set>
                                  </p:childTnLst>
                                </p:cTn>
                              </p:par>
                              <p:par>
                                <p:cTn id="221" presetID="3" presetClass="emph" presetSubtype="1" grpId="1" nodeType="withEffect">
                                  <p:stCondLst>
                                    <p:cond delay="0"/>
                                  </p:stCondLst>
                                  <p:childTnLst>
                                    <p:set>
                                      <p:cBhvr override="childStyle">
                                        <p:cTn id="222" dur="indefinite"/>
                                        <p:tgtEl>
                                          <p:spTgt spid="62"/>
                                        </p:tgtEl>
                                        <p:attrNameLst>
                                          <p:attrName>style.color</p:attrName>
                                        </p:attrNameLst>
                                      </p:cBhvr>
                                      <p:to>
                                        <p:clrVal>
                                          <a:srgbClr val="000000"/>
                                        </p:clrVal>
                                      </p:to>
                                    </p:set>
                                  </p:childTnLst>
                                </p:cTn>
                              </p:par>
                            </p:childTnLst>
                          </p:cTn>
                        </p:par>
                      </p:childTnLst>
                    </p:cTn>
                  </p:par>
                  <p:par>
                    <p:cTn id="223" fill="hold">
                      <p:stCondLst>
                        <p:cond delay="indefinite"/>
                      </p:stCondLst>
                      <p:childTnLst>
                        <p:par>
                          <p:cTn id="224" fill="hold">
                            <p:stCondLst>
                              <p:cond delay="0"/>
                            </p:stCondLst>
                            <p:childTnLst>
                              <p:par>
                                <p:cTn id="225" presetID="1" presetClass="entr" presetSubtype="0" fill="hold" grpId="0" nodeType="clickEffect">
                                  <p:stCondLst>
                                    <p:cond delay="0"/>
                                  </p:stCondLst>
                                  <p:childTnLst>
                                    <p:set>
                                      <p:cBhvr>
                                        <p:cTn id="226" dur="1" fill="hold">
                                          <p:stCondLst>
                                            <p:cond delay="0"/>
                                          </p:stCondLst>
                                        </p:cTn>
                                        <p:tgtEl>
                                          <p:spTgt spid="145"/>
                                        </p:tgtEl>
                                        <p:attrNameLst>
                                          <p:attrName>style.visibility</p:attrName>
                                        </p:attrNameLst>
                                      </p:cBhvr>
                                      <p:to>
                                        <p:strVal val="visible"/>
                                      </p:to>
                                    </p:set>
                                  </p:childTnLst>
                                </p:cTn>
                              </p:par>
                              <p:par>
                                <p:cTn id="227" presetID="1" presetClass="exit" presetSubtype="0" fill="hold" grpId="1" nodeType="withEffect">
                                  <p:stCondLst>
                                    <p:cond delay="0"/>
                                  </p:stCondLst>
                                  <p:childTnLst>
                                    <p:set>
                                      <p:cBhvr>
                                        <p:cTn id="228" dur="1" fill="hold">
                                          <p:stCondLst>
                                            <p:cond delay="0"/>
                                          </p:stCondLst>
                                        </p:cTn>
                                        <p:tgtEl>
                                          <p:spTgt spid="143"/>
                                        </p:tgtEl>
                                        <p:attrNameLst>
                                          <p:attrName>style.visibility</p:attrName>
                                        </p:attrNameLst>
                                      </p:cBhvr>
                                      <p:to>
                                        <p:strVal val="hidden"/>
                                      </p:to>
                                    </p:set>
                                  </p:childTnLst>
                                </p:cTn>
                              </p:par>
                            </p:childTnLst>
                          </p:cTn>
                        </p:par>
                      </p:childTnLst>
                    </p:cTn>
                  </p:par>
                  <p:par>
                    <p:cTn id="229" fill="hold">
                      <p:stCondLst>
                        <p:cond delay="indefinite"/>
                      </p:stCondLst>
                      <p:childTnLst>
                        <p:par>
                          <p:cTn id="230" fill="hold">
                            <p:stCondLst>
                              <p:cond delay="0"/>
                            </p:stCondLst>
                            <p:childTnLst>
                              <p:par>
                                <p:cTn id="231" presetID="3" presetClass="emph" presetSubtype="1" grpId="2" nodeType="clickEffect">
                                  <p:stCondLst>
                                    <p:cond delay="0"/>
                                  </p:stCondLst>
                                  <p:childTnLst>
                                    <p:set>
                                      <p:cBhvr override="childStyle">
                                        <p:cTn id="232" dur="indefinite"/>
                                        <p:tgtEl>
                                          <p:spTgt spid="58"/>
                                        </p:tgtEl>
                                        <p:attrNameLst>
                                          <p:attrName>style.color</p:attrName>
                                        </p:attrNameLst>
                                      </p:cBhvr>
                                      <p:to>
                                        <p:clrVal>
                                          <a:srgbClr val="0E57C4"/>
                                        </p:clrVal>
                                      </p:to>
                                    </p:set>
                                  </p:childTnLst>
                                </p:cTn>
                              </p:par>
                              <p:par>
                                <p:cTn id="233" presetID="3" presetClass="emph" presetSubtype="1" grpId="1" nodeType="withEffect">
                                  <p:stCondLst>
                                    <p:cond delay="0"/>
                                  </p:stCondLst>
                                  <p:childTnLst>
                                    <p:set>
                                      <p:cBhvr override="childStyle">
                                        <p:cTn id="234" dur="indefinite"/>
                                        <p:tgtEl>
                                          <p:spTgt spid="60"/>
                                        </p:tgtEl>
                                        <p:attrNameLst>
                                          <p:attrName>style.color</p:attrName>
                                        </p:attrNameLst>
                                      </p:cBhvr>
                                      <p:to>
                                        <p:clrVal>
                                          <a:srgbClr val="0E57C4"/>
                                        </p:clrVal>
                                      </p:to>
                                    </p:set>
                                  </p:childTnLst>
                                </p:cTn>
                              </p:par>
                              <p:par>
                                <p:cTn id="235" presetID="3" presetClass="emph" presetSubtype="1" grpId="1" nodeType="withEffect">
                                  <p:stCondLst>
                                    <p:cond delay="0"/>
                                  </p:stCondLst>
                                  <p:childTnLst>
                                    <p:set>
                                      <p:cBhvr override="childStyle">
                                        <p:cTn id="236" dur="indefinite"/>
                                        <p:tgtEl>
                                          <p:spTgt spid="53"/>
                                        </p:tgtEl>
                                        <p:attrNameLst>
                                          <p:attrName>style.color</p:attrName>
                                        </p:attrNameLst>
                                      </p:cBhvr>
                                      <p:to>
                                        <p:clrVal>
                                          <a:srgbClr val="00B050"/>
                                        </p:clrVal>
                                      </p:to>
                                    </p:set>
                                  </p:childTnLst>
                                </p:cTn>
                              </p:par>
                            </p:childTnLst>
                          </p:cTn>
                        </p:par>
                      </p:childTnLst>
                    </p:cTn>
                  </p:par>
                  <p:par>
                    <p:cTn id="237" fill="hold">
                      <p:stCondLst>
                        <p:cond delay="indefinite"/>
                      </p:stCondLst>
                      <p:childTnLst>
                        <p:par>
                          <p:cTn id="238" fill="hold">
                            <p:stCondLst>
                              <p:cond delay="0"/>
                            </p:stCondLst>
                            <p:childTnLst>
                              <p:par>
                                <p:cTn id="239" presetID="1" presetClass="emph" presetSubtype="1" grpId="4" nodeType="clickEffect">
                                  <p:stCondLst>
                                    <p:cond delay="0"/>
                                  </p:stCondLst>
                                  <p:childTnLst>
                                    <p:set>
                                      <p:cBhvr>
                                        <p:cTn id="240" dur="indefinite"/>
                                        <p:tgtEl>
                                          <p:spTgt spid="12"/>
                                        </p:tgtEl>
                                        <p:attrNameLst>
                                          <p:attrName>fillcolor</p:attrName>
                                        </p:attrNameLst>
                                      </p:cBhvr>
                                      <p:to>
                                        <p:clrVal>
                                          <a:srgbClr val="0E57C4"/>
                                        </p:clrVal>
                                      </p:to>
                                    </p:set>
                                    <p:set>
                                      <p:cBhvr>
                                        <p:cTn id="241" dur="indefinite"/>
                                        <p:tgtEl>
                                          <p:spTgt spid="12"/>
                                        </p:tgtEl>
                                        <p:attrNameLst>
                                          <p:attrName>fill.type</p:attrName>
                                        </p:attrNameLst>
                                      </p:cBhvr>
                                      <p:to>
                                        <p:strVal val="solid"/>
                                      </p:to>
                                    </p:set>
                                    <p:set>
                                      <p:cBhvr>
                                        <p:cTn id="242" dur="indefinite"/>
                                        <p:tgtEl>
                                          <p:spTgt spid="12"/>
                                        </p:tgtEl>
                                        <p:attrNameLst>
                                          <p:attrName>fill.on</p:attrName>
                                        </p:attrNameLst>
                                      </p:cBhvr>
                                      <p:to>
                                        <p:strVal val="true"/>
                                      </p:to>
                                    </p:set>
                                  </p:childTnLst>
                                </p:cTn>
                              </p:par>
                              <p:par>
                                <p:cTn id="243" presetID="1" presetClass="emph" presetSubtype="1" grpId="0" nodeType="withEffect">
                                  <p:stCondLst>
                                    <p:cond delay="0"/>
                                  </p:stCondLst>
                                  <p:childTnLst>
                                    <p:set>
                                      <p:cBhvr>
                                        <p:cTn id="244" dur="indefinite"/>
                                        <p:tgtEl>
                                          <p:spTgt spid="14"/>
                                        </p:tgtEl>
                                        <p:attrNameLst>
                                          <p:attrName>fillcolor</p:attrName>
                                        </p:attrNameLst>
                                      </p:cBhvr>
                                      <p:to>
                                        <p:clrVal>
                                          <a:srgbClr val="00B050"/>
                                        </p:clrVal>
                                      </p:to>
                                    </p:set>
                                    <p:set>
                                      <p:cBhvr>
                                        <p:cTn id="245" dur="indefinite"/>
                                        <p:tgtEl>
                                          <p:spTgt spid="14"/>
                                        </p:tgtEl>
                                        <p:attrNameLst>
                                          <p:attrName>fill.type</p:attrName>
                                        </p:attrNameLst>
                                      </p:cBhvr>
                                      <p:to>
                                        <p:strVal val="solid"/>
                                      </p:to>
                                    </p:set>
                                    <p:set>
                                      <p:cBhvr>
                                        <p:cTn id="246" dur="indefinite"/>
                                        <p:tgtEl>
                                          <p:spTgt spid="14"/>
                                        </p:tgtEl>
                                        <p:attrNameLst>
                                          <p:attrName>fill.on</p:attrName>
                                        </p:attrNameLst>
                                      </p:cBhvr>
                                      <p:to>
                                        <p:strVal val="true"/>
                                      </p:to>
                                    </p:set>
                                  </p:childTnLst>
                                </p:cTn>
                              </p:par>
                            </p:childTnLst>
                          </p:cTn>
                        </p:par>
                      </p:childTnLst>
                    </p:cTn>
                  </p:par>
                  <p:par>
                    <p:cTn id="247" fill="hold">
                      <p:stCondLst>
                        <p:cond delay="indefinite"/>
                      </p:stCondLst>
                      <p:childTnLst>
                        <p:par>
                          <p:cTn id="248" fill="hold">
                            <p:stCondLst>
                              <p:cond delay="0"/>
                            </p:stCondLst>
                            <p:childTnLst>
                              <p:par>
                                <p:cTn id="249" presetID="1" presetClass="entr" presetSubtype="0" fill="hold" grpId="2" nodeType="clickEffect">
                                  <p:stCondLst>
                                    <p:cond delay="0"/>
                                  </p:stCondLst>
                                  <p:childTnLst>
                                    <p:set>
                                      <p:cBhvr>
                                        <p:cTn id="250" dur="1" fill="hold">
                                          <p:stCondLst>
                                            <p:cond delay="0"/>
                                          </p:stCondLst>
                                        </p:cTn>
                                        <p:tgtEl>
                                          <p:spTgt spid="65"/>
                                        </p:tgtEl>
                                        <p:attrNameLst>
                                          <p:attrName>style.visibility</p:attrName>
                                        </p:attrNameLst>
                                      </p:cBhvr>
                                      <p:to>
                                        <p:strVal val="visible"/>
                                      </p:to>
                                    </p:set>
                                  </p:childTnLst>
                                </p:cTn>
                              </p:par>
                              <p:par>
                                <p:cTn id="251" presetID="1" presetClass="exit" presetSubtype="0" fill="hold" grpId="3" nodeType="withEffect">
                                  <p:stCondLst>
                                    <p:cond delay="0"/>
                                  </p:stCondLst>
                                  <p:childTnLst>
                                    <p:set>
                                      <p:cBhvr>
                                        <p:cTn id="252" dur="1" fill="hold">
                                          <p:stCondLst>
                                            <p:cond delay="0"/>
                                          </p:stCondLst>
                                        </p:cTn>
                                        <p:tgtEl>
                                          <p:spTgt spid="87"/>
                                        </p:tgtEl>
                                        <p:attrNameLst>
                                          <p:attrName>style.visibility</p:attrName>
                                        </p:attrNameLst>
                                      </p:cBhvr>
                                      <p:to>
                                        <p:strVal val="hidden"/>
                                      </p:to>
                                    </p:set>
                                  </p:childTnLst>
                                </p:cTn>
                              </p:par>
                            </p:childTnLst>
                          </p:cTn>
                        </p:par>
                      </p:childTnLst>
                    </p:cTn>
                  </p:par>
                  <p:par>
                    <p:cTn id="253" fill="hold">
                      <p:stCondLst>
                        <p:cond delay="indefinite"/>
                      </p:stCondLst>
                      <p:childTnLst>
                        <p:par>
                          <p:cTn id="254" fill="hold">
                            <p:stCondLst>
                              <p:cond delay="0"/>
                            </p:stCondLst>
                            <p:childTnLst>
                              <p:par>
                                <p:cTn id="255" presetID="1" presetClass="emph" presetSubtype="1" grpId="5" nodeType="clickEffect">
                                  <p:stCondLst>
                                    <p:cond delay="0"/>
                                  </p:stCondLst>
                                  <p:childTnLst>
                                    <p:set>
                                      <p:cBhvr>
                                        <p:cTn id="256" dur="indefinite"/>
                                        <p:tgtEl>
                                          <p:spTgt spid="12"/>
                                        </p:tgtEl>
                                        <p:attrNameLst>
                                          <p:attrName>fillcolor</p:attrName>
                                        </p:attrNameLst>
                                      </p:cBhvr>
                                      <p:to>
                                        <p:clrVal>
                                          <a:srgbClr val="FFFFFF"/>
                                        </p:clrVal>
                                      </p:to>
                                    </p:set>
                                    <p:set>
                                      <p:cBhvr>
                                        <p:cTn id="257" dur="indefinite"/>
                                        <p:tgtEl>
                                          <p:spTgt spid="12"/>
                                        </p:tgtEl>
                                        <p:attrNameLst>
                                          <p:attrName>fill.type</p:attrName>
                                        </p:attrNameLst>
                                      </p:cBhvr>
                                      <p:to>
                                        <p:strVal val="solid"/>
                                      </p:to>
                                    </p:set>
                                    <p:set>
                                      <p:cBhvr>
                                        <p:cTn id="258" dur="indefinite"/>
                                        <p:tgtEl>
                                          <p:spTgt spid="12"/>
                                        </p:tgtEl>
                                        <p:attrNameLst>
                                          <p:attrName>fill.on</p:attrName>
                                        </p:attrNameLst>
                                      </p:cBhvr>
                                      <p:to>
                                        <p:strVal val="true"/>
                                      </p:to>
                                    </p:set>
                                  </p:childTnLst>
                                </p:cTn>
                              </p:par>
                              <p:par>
                                <p:cTn id="259" presetID="3" presetClass="emph" presetSubtype="1" grpId="3" nodeType="withEffect">
                                  <p:stCondLst>
                                    <p:cond delay="0"/>
                                  </p:stCondLst>
                                  <p:childTnLst>
                                    <p:set>
                                      <p:cBhvr override="childStyle">
                                        <p:cTn id="260" dur="indefinite"/>
                                        <p:tgtEl>
                                          <p:spTgt spid="58"/>
                                        </p:tgtEl>
                                        <p:attrNameLst>
                                          <p:attrName>style.color</p:attrName>
                                        </p:attrNameLst>
                                      </p:cBhvr>
                                      <p:to>
                                        <p:clrVal>
                                          <a:srgbClr val="000000"/>
                                        </p:clrVal>
                                      </p:to>
                                    </p:set>
                                  </p:childTnLst>
                                </p:cTn>
                              </p:par>
                              <p:par>
                                <p:cTn id="261" presetID="3" presetClass="emph" presetSubtype="1" grpId="2" nodeType="withEffect">
                                  <p:stCondLst>
                                    <p:cond delay="0"/>
                                  </p:stCondLst>
                                  <p:childTnLst>
                                    <p:set>
                                      <p:cBhvr override="childStyle">
                                        <p:cTn id="262" dur="indefinite"/>
                                        <p:tgtEl>
                                          <p:spTgt spid="60"/>
                                        </p:tgtEl>
                                        <p:attrNameLst>
                                          <p:attrName>style.color</p:attrName>
                                        </p:attrNameLst>
                                      </p:cBhvr>
                                      <p:to>
                                        <p:clrVal>
                                          <a:srgbClr val="000000"/>
                                        </p:clrVal>
                                      </p:to>
                                    </p:set>
                                  </p:childTnLst>
                                </p:cTn>
                              </p:par>
                              <p:par>
                                <p:cTn id="263" presetID="3" presetClass="emph" presetSubtype="1" grpId="2" nodeType="withEffect">
                                  <p:stCondLst>
                                    <p:cond delay="0"/>
                                  </p:stCondLst>
                                  <p:childTnLst>
                                    <p:set>
                                      <p:cBhvr override="childStyle">
                                        <p:cTn id="264" dur="indefinite"/>
                                        <p:tgtEl>
                                          <p:spTgt spid="53"/>
                                        </p:tgtEl>
                                        <p:attrNameLst>
                                          <p:attrName>style.color</p:attrName>
                                        </p:attrNameLst>
                                      </p:cBhvr>
                                      <p:to>
                                        <p:clrVal>
                                          <a:srgbClr val="000000"/>
                                        </p:clrVal>
                                      </p:to>
                                    </p:set>
                                  </p:childTnLst>
                                </p:cTn>
                              </p:par>
                            </p:childTnLst>
                          </p:cTn>
                        </p:par>
                      </p:childTnLst>
                    </p:cTn>
                  </p:par>
                  <p:par>
                    <p:cTn id="265" fill="hold">
                      <p:stCondLst>
                        <p:cond delay="indefinite"/>
                      </p:stCondLst>
                      <p:childTnLst>
                        <p:par>
                          <p:cTn id="266" fill="hold">
                            <p:stCondLst>
                              <p:cond delay="0"/>
                            </p:stCondLst>
                            <p:childTnLst>
                              <p:par>
                                <p:cTn id="267" presetID="3" presetClass="emph" presetSubtype="1" grpId="0" nodeType="clickEffect">
                                  <p:stCondLst>
                                    <p:cond delay="0"/>
                                  </p:stCondLst>
                                  <p:childTnLst>
                                    <p:set>
                                      <p:cBhvr override="childStyle">
                                        <p:cTn id="268" dur="indefinite"/>
                                        <p:tgtEl>
                                          <p:spTgt spid="50"/>
                                        </p:tgtEl>
                                        <p:attrNameLst>
                                          <p:attrName>style.color</p:attrName>
                                        </p:attrNameLst>
                                      </p:cBhvr>
                                      <p:to>
                                        <p:clrVal>
                                          <a:srgbClr val="00B050"/>
                                        </p:clrVal>
                                      </p:to>
                                    </p:set>
                                  </p:childTnLst>
                                </p:cTn>
                              </p:par>
                            </p:childTnLst>
                          </p:cTn>
                        </p:par>
                      </p:childTnLst>
                    </p:cTn>
                  </p:par>
                  <p:par>
                    <p:cTn id="269" fill="hold">
                      <p:stCondLst>
                        <p:cond delay="indefinite"/>
                      </p:stCondLst>
                      <p:childTnLst>
                        <p:par>
                          <p:cTn id="270" fill="hold">
                            <p:stCondLst>
                              <p:cond delay="0"/>
                            </p:stCondLst>
                            <p:childTnLst>
                              <p:par>
                                <p:cTn id="271" presetID="1" presetClass="entr" presetSubtype="0" fill="hold" grpId="0" nodeType="clickEffect">
                                  <p:stCondLst>
                                    <p:cond delay="0"/>
                                  </p:stCondLst>
                                  <p:childTnLst>
                                    <p:set>
                                      <p:cBhvr>
                                        <p:cTn id="272" dur="1" fill="hold">
                                          <p:stCondLst>
                                            <p:cond delay="0"/>
                                          </p:stCondLst>
                                        </p:cTn>
                                        <p:tgtEl>
                                          <p:spTgt spid="147"/>
                                        </p:tgtEl>
                                        <p:attrNameLst>
                                          <p:attrName>style.visibility</p:attrName>
                                        </p:attrNameLst>
                                      </p:cBhvr>
                                      <p:to>
                                        <p:strVal val="visible"/>
                                      </p:to>
                                    </p:set>
                                  </p:childTnLst>
                                </p:cTn>
                              </p:par>
                              <p:par>
                                <p:cTn id="273" presetID="1" presetClass="exit" presetSubtype="0" fill="hold" grpId="1" nodeType="withEffect">
                                  <p:stCondLst>
                                    <p:cond delay="0"/>
                                  </p:stCondLst>
                                  <p:childTnLst>
                                    <p:set>
                                      <p:cBhvr>
                                        <p:cTn id="274" dur="1" fill="hold">
                                          <p:stCondLst>
                                            <p:cond delay="0"/>
                                          </p:stCondLst>
                                        </p:cTn>
                                        <p:tgtEl>
                                          <p:spTgt spid="145"/>
                                        </p:tgtEl>
                                        <p:attrNameLst>
                                          <p:attrName>style.visibility</p:attrName>
                                        </p:attrNameLst>
                                      </p:cBhvr>
                                      <p:to>
                                        <p:strVal val="hidden"/>
                                      </p:to>
                                    </p:set>
                                  </p:childTnLst>
                                </p:cTn>
                              </p:par>
                            </p:childTnLst>
                          </p:cTn>
                        </p:par>
                      </p:childTnLst>
                    </p:cTn>
                  </p:par>
                  <p:par>
                    <p:cTn id="275" fill="hold">
                      <p:stCondLst>
                        <p:cond delay="indefinite"/>
                      </p:stCondLst>
                      <p:childTnLst>
                        <p:par>
                          <p:cTn id="276" fill="hold">
                            <p:stCondLst>
                              <p:cond delay="0"/>
                            </p:stCondLst>
                            <p:childTnLst>
                              <p:par>
                                <p:cTn id="277" presetID="1" presetClass="entr" presetSubtype="0" fill="hold" grpId="0" nodeType="clickEffect">
                                  <p:stCondLst>
                                    <p:cond delay="0"/>
                                  </p:stCondLst>
                                  <p:childTnLst>
                                    <p:set>
                                      <p:cBhvr>
                                        <p:cTn id="278" dur="1" fill="hold">
                                          <p:stCondLst>
                                            <p:cond delay="0"/>
                                          </p:stCondLst>
                                        </p:cTn>
                                        <p:tgtEl>
                                          <p:spTgt spid="149"/>
                                        </p:tgtEl>
                                        <p:attrNameLst>
                                          <p:attrName>style.visibility</p:attrName>
                                        </p:attrNameLst>
                                      </p:cBhvr>
                                      <p:to>
                                        <p:strVal val="visible"/>
                                      </p:to>
                                    </p:set>
                                  </p:childTnLst>
                                </p:cTn>
                              </p:par>
                              <p:par>
                                <p:cTn id="279" presetID="1" presetClass="exit" presetSubtype="0" fill="hold" grpId="1" nodeType="withEffect">
                                  <p:stCondLst>
                                    <p:cond delay="0"/>
                                  </p:stCondLst>
                                  <p:childTnLst>
                                    <p:set>
                                      <p:cBhvr>
                                        <p:cTn id="280" dur="1" fill="hold">
                                          <p:stCondLst>
                                            <p:cond delay="0"/>
                                          </p:stCondLst>
                                        </p:cTn>
                                        <p:tgtEl>
                                          <p:spTgt spid="147"/>
                                        </p:tgtEl>
                                        <p:attrNameLst>
                                          <p:attrName>style.visibility</p:attrName>
                                        </p:attrNameLst>
                                      </p:cBhvr>
                                      <p:to>
                                        <p:strVal val="hidden"/>
                                      </p:to>
                                    </p:set>
                                  </p:childTnLst>
                                </p:cTn>
                              </p:par>
                            </p:childTnLst>
                          </p:cTn>
                        </p:par>
                      </p:childTnLst>
                    </p:cTn>
                  </p:par>
                  <p:par>
                    <p:cTn id="281" fill="hold">
                      <p:stCondLst>
                        <p:cond delay="indefinite"/>
                      </p:stCondLst>
                      <p:childTnLst>
                        <p:par>
                          <p:cTn id="282" fill="hold">
                            <p:stCondLst>
                              <p:cond delay="0"/>
                            </p:stCondLst>
                            <p:childTnLst>
                              <p:par>
                                <p:cTn id="283" presetID="3" presetClass="emph" presetSubtype="1" grpId="1" nodeType="clickEffect">
                                  <p:stCondLst>
                                    <p:cond delay="0"/>
                                  </p:stCondLst>
                                  <p:childTnLst>
                                    <p:set>
                                      <p:cBhvr override="childStyle">
                                        <p:cTn id="284" dur="indefinite"/>
                                        <p:tgtEl>
                                          <p:spTgt spid="50"/>
                                        </p:tgtEl>
                                        <p:attrNameLst>
                                          <p:attrName>style.color</p:attrName>
                                        </p:attrNameLst>
                                      </p:cBhvr>
                                      <p:to>
                                        <p:clrVal>
                                          <a:srgbClr val="000000"/>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6" grpId="0" animBg="1"/>
      <p:bldP spid="6" grpId="1" animBg="1"/>
      <p:bldP spid="6" grpId="2" animBg="1"/>
      <p:bldP spid="8" grpId="0" animBg="1"/>
      <p:bldP spid="8" grpId="1" animBg="1"/>
      <p:bldP spid="8" grpId="2" animBg="1"/>
      <p:bldP spid="10" grpId="0" animBg="1"/>
      <p:bldP spid="10" grpId="1" animBg="1"/>
      <p:bldP spid="10" grpId="2" animBg="1"/>
      <p:bldP spid="12" grpId="0" animBg="1"/>
      <p:bldP spid="12" grpId="1" animBg="1"/>
      <p:bldP spid="12" grpId="2" animBg="1"/>
      <p:bldP spid="12" grpId="3" animBg="1"/>
      <p:bldP spid="12" grpId="4" animBg="1"/>
      <p:bldP spid="12" grpId="5" animBg="1"/>
      <p:bldP spid="14" grpId="0" animBg="1"/>
      <p:bldP spid="40" grpId="0"/>
      <p:bldP spid="40" grpId="1"/>
      <p:bldP spid="42" grpId="0"/>
      <p:bldP spid="42" grpId="1"/>
      <p:bldP spid="42" grpId="2"/>
      <p:bldP spid="48" grpId="0"/>
      <p:bldP spid="48" grpId="1"/>
      <p:bldP spid="48" grpId="2"/>
      <p:bldP spid="50" grpId="0"/>
      <p:bldP spid="50" grpId="1"/>
      <p:bldP spid="56" grpId="0"/>
      <p:bldP spid="56" grpId="1"/>
      <p:bldP spid="65" grpId="0" animBg="1"/>
      <p:bldP spid="65" grpId="1" animBg="1"/>
      <p:bldP spid="65" grpId="2" animBg="1"/>
      <p:bldP spid="87" grpId="0" animBg="1"/>
      <p:bldP spid="87" grpId="1" animBg="1"/>
      <p:bldP spid="87" grpId="2" animBg="1"/>
      <p:bldP spid="87" grpId="3" animBg="1"/>
      <p:bldP spid="89" grpId="0" animBg="1"/>
      <p:bldP spid="89" grpId="1" animBg="1"/>
      <p:bldP spid="89" grpId="2" animBg="1"/>
      <p:bldP spid="89" grpId="3" animBg="1"/>
      <p:bldP spid="91" grpId="0" animBg="1"/>
      <p:bldP spid="91" grpId="1" animBg="1"/>
      <p:bldP spid="91" grpId="2" animBg="1"/>
      <p:bldP spid="91" grpId="3" animBg="1"/>
      <p:bldP spid="93" grpId="0" animBg="1"/>
      <p:bldP spid="93" grpId="1" animBg="1"/>
      <p:bldP spid="105" grpId="0" animBg="1"/>
      <p:bldP spid="105" grpId="1" animBg="1"/>
      <p:bldP spid="135" grpId="0" animBg="1"/>
      <p:bldP spid="135" grpId="1" animBg="1"/>
      <p:bldP spid="137" grpId="0" animBg="1"/>
      <p:bldP spid="137" grpId="1" animBg="1"/>
      <p:bldP spid="139" grpId="0" animBg="1"/>
      <p:bldP spid="139" grpId="1" animBg="1"/>
      <p:bldP spid="141" grpId="0" animBg="1"/>
      <p:bldP spid="141" grpId="1" animBg="1"/>
      <p:bldP spid="143" grpId="0" animBg="1"/>
      <p:bldP spid="143" grpId="1" animBg="1"/>
      <p:bldP spid="145" grpId="0" animBg="1"/>
      <p:bldP spid="145" grpId="1" animBg="1"/>
      <p:bldP spid="147" grpId="0" animBg="1"/>
      <p:bldP spid="147" grpId="1" animBg="1"/>
      <p:bldP spid="149" grpId="0" animBg="1"/>
      <p:bldP spid="53" grpId="0"/>
      <p:bldP spid="53" grpId="1"/>
      <p:bldP spid="53" grpId="2"/>
      <p:bldP spid="53" grpId="3"/>
      <p:bldP spid="58" grpId="0"/>
      <p:bldP spid="58" grpId="1"/>
      <p:bldP spid="58" grpId="2"/>
      <p:bldP spid="58" grpId="3"/>
      <p:bldP spid="59" grpId="0"/>
      <p:bldP spid="59" grpId="1"/>
      <p:bldP spid="60" grpId="0"/>
      <p:bldP spid="60" grpId="1"/>
      <p:bldP spid="60" grpId="2"/>
      <p:bldP spid="60" grpId="3"/>
      <p:bldP spid="61" grpId="0"/>
      <p:bldP spid="61" grpId="1"/>
      <p:bldP spid="62" grpId="0"/>
      <p:bldP spid="62"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C498C85-B6DE-A3D9-4195-C38DABA92110}"/>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E4815B5-74CA-B1BC-D2E3-602532A70E89}"/>
              </a:ext>
            </a:extLst>
          </p:cNvPr>
          <p:cNvSpPr>
            <a:spLocks noGrp="1"/>
          </p:cNvSpPr>
          <p:nvPr>
            <p:ph type="body" sz="quarter" idx="12"/>
          </p:nvPr>
        </p:nvSpPr>
        <p:spPr/>
        <p:txBody>
          <a:bodyPr/>
          <a:lstStyle/>
          <a:p>
            <a:r>
              <a:rPr lang="en-US" sz="4400" b="1" i="1" dirty="0">
                <a:solidFill>
                  <a:srgbClr val="FF0000"/>
                </a:solidFill>
                <a:effectLst/>
                <a:latin typeface="Times New Roman" panose="02020603050405020304" pitchFamily="18" charset="0"/>
                <a:ea typeface="Calibri" panose="020F0502020204030204" pitchFamily="34" charset="0"/>
              </a:rPr>
              <a:t>A</a:t>
            </a:r>
            <a:r>
              <a:rPr lang="en-US" sz="4400" dirty="0">
                <a:solidFill>
                  <a:srgbClr val="FF0000"/>
                </a:solidFill>
                <a:effectLst/>
                <a:latin typeface="Times New Roman" panose="02020603050405020304" pitchFamily="18" charset="0"/>
                <a:ea typeface="Calibri" panose="020F0502020204030204" pitchFamily="34" charset="0"/>
              </a:rPr>
              <a:t>={</a:t>
            </a:r>
            <a:r>
              <a:rPr lang="en-US" sz="4400" b="1" i="1" cap="none" dirty="0">
                <a:solidFill>
                  <a:srgbClr val="FF0000"/>
                </a:solidFill>
                <a:effectLst/>
                <a:latin typeface="Times New Roman" panose="02020603050405020304" pitchFamily="18" charset="0"/>
                <a:ea typeface="Calibri" panose="020F0502020204030204" pitchFamily="34" charset="0"/>
              </a:rPr>
              <a:t>a</a:t>
            </a:r>
            <a:r>
              <a:rPr lang="en-US" sz="4400" b="1" i="1" cap="none" baseline="30000" dirty="0">
                <a:solidFill>
                  <a:srgbClr val="FF0000"/>
                </a:solidFill>
                <a:effectLst/>
                <a:latin typeface="Times New Roman" panose="02020603050405020304" pitchFamily="18" charset="0"/>
                <a:ea typeface="Calibri" panose="020F0502020204030204" pitchFamily="34" charset="0"/>
              </a:rPr>
              <a:t>n</a:t>
            </a:r>
            <a:r>
              <a:rPr lang="en-US" sz="4400" b="1" i="1" cap="none" dirty="0">
                <a:solidFill>
                  <a:srgbClr val="FF0000"/>
                </a:solidFill>
                <a:effectLst/>
                <a:latin typeface="Times New Roman" panose="02020603050405020304" pitchFamily="18" charset="0"/>
                <a:ea typeface="Calibri" panose="020F0502020204030204" pitchFamily="34" charset="0"/>
              </a:rPr>
              <a:t>b</a:t>
            </a:r>
            <a:r>
              <a:rPr lang="en-US" sz="4400" b="1" i="1" cap="none" baseline="30000" dirty="0">
                <a:solidFill>
                  <a:srgbClr val="FF0000"/>
                </a:solidFill>
                <a:effectLst/>
                <a:latin typeface="Times New Roman" panose="02020603050405020304" pitchFamily="18" charset="0"/>
                <a:ea typeface="Calibri" panose="020F0502020204030204" pitchFamily="34" charset="0"/>
              </a:rPr>
              <a:t>m</a:t>
            </a:r>
            <a:r>
              <a:rPr lang="en-US" sz="4400" dirty="0">
                <a:solidFill>
                  <a:srgbClr val="FF0000"/>
                </a:solidFill>
                <a:effectLst/>
                <a:latin typeface="Times New Roman" panose="02020603050405020304" pitchFamily="18" charset="0"/>
                <a:ea typeface="Calibri" panose="020F0502020204030204" pitchFamily="34" charset="0"/>
              </a:rPr>
              <a:t> | </a:t>
            </a:r>
            <a:r>
              <a:rPr lang="en-US" sz="4400" cap="none" dirty="0">
                <a:solidFill>
                  <a:srgbClr val="FF0000"/>
                </a:solidFill>
                <a:effectLst/>
                <a:latin typeface="Times New Roman" panose="02020603050405020304" pitchFamily="18" charset="0"/>
                <a:ea typeface="Calibri" panose="020F0502020204030204" pitchFamily="34" charset="0"/>
              </a:rPr>
              <a:t>where</a:t>
            </a:r>
            <a:r>
              <a:rPr lang="en-US" sz="4400" dirty="0">
                <a:solidFill>
                  <a:srgbClr val="FF0000"/>
                </a:solidFill>
                <a:effectLst/>
                <a:latin typeface="Times New Roman" panose="02020603050405020304" pitchFamily="18" charset="0"/>
                <a:ea typeface="Calibri" panose="020F0502020204030204" pitchFamily="34" charset="0"/>
              </a:rPr>
              <a:t> </a:t>
            </a:r>
            <a:r>
              <a:rPr lang="en-US" sz="4400" b="1" i="1" cap="none" dirty="0">
                <a:solidFill>
                  <a:srgbClr val="FF0000"/>
                </a:solidFill>
                <a:effectLst/>
                <a:latin typeface="Times New Roman" panose="02020603050405020304" pitchFamily="18" charset="0"/>
                <a:ea typeface="Calibri" panose="020F0502020204030204" pitchFamily="34" charset="0"/>
              </a:rPr>
              <a:t>n &lt; m &lt; 2n</a:t>
            </a:r>
            <a:r>
              <a:rPr lang="en-US" sz="4400" cap="none" dirty="0">
                <a:solidFill>
                  <a:srgbClr val="FF0000"/>
                </a:solidFill>
                <a:effectLst/>
                <a:latin typeface="Times New Roman" panose="02020603050405020304" pitchFamily="18" charset="0"/>
                <a:ea typeface="Calibri" panose="020F0502020204030204" pitchFamily="34" charset="0"/>
              </a:rPr>
              <a:t>}</a:t>
            </a:r>
            <a:endParaRPr lang="en-US" sz="7200" cap="none" dirty="0">
              <a:solidFill>
                <a:srgbClr val="FF0000"/>
              </a:solidFill>
            </a:endParaRPr>
          </a:p>
        </p:txBody>
      </p:sp>
      <p:sp>
        <p:nvSpPr>
          <p:cNvPr id="4" name="Rectangle 2">
            <a:extLst>
              <a:ext uri="{FF2B5EF4-FFF2-40B4-BE49-F238E27FC236}">
                <a16:creationId xmlns:a16="http://schemas.microsoft.com/office/drawing/2014/main" id="{ACB1C71D-CAA2-BFE9-055F-68FBFEFEE421}"/>
              </a:ext>
            </a:extLst>
          </p:cNvPr>
          <p:cNvSpPr>
            <a:spLocks noChangeArrowheads="1"/>
          </p:cNvSpPr>
          <p:nvPr/>
        </p:nvSpPr>
        <p:spPr bwMode="auto">
          <a:xfrm>
            <a:off x="0" y="21457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a:extLst>
              <a:ext uri="{FF2B5EF4-FFF2-40B4-BE49-F238E27FC236}">
                <a16:creationId xmlns:a16="http://schemas.microsoft.com/office/drawing/2014/main" id="{6ABADC11-7E99-EB25-FFC0-31D546E045A9}"/>
              </a:ext>
            </a:extLst>
          </p:cNvPr>
          <p:cNvGraphicFramePr>
            <a:graphicFrameLocks noChangeAspect="1"/>
          </p:cNvGraphicFramePr>
          <p:nvPr>
            <p:extLst>
              <p:ext uri="{D42A27DB-BD31-4B8C-83A1-F6EECF244321}">
                <p14:modId xmlns:p14="http://schemas.microsoft.com/office/powerpoint/2010/main" val="2735086503"/>
              </p:ext>
            </p:extLst>
          </p:nvPr>
        </p:nvGraphicFramePr>
        <p:xfrm>
          <a:off x="0" y="2145791"/>
          <a:ext cx="8997696" cy="1473187"/>
        </p:xfrm>
        <a:graphic>
          <a:graphicData uri="http://schemas.openxmlformats.org/presentationml/2006/ole">
            <mc:AlternateContent xmlns:mc="http://schemas.openxmlformats.org/markup-compatibility/2006">
              <mc:Choice xmlns:v="urn:schemas-microsoft-com:vml" Requires="v">
                <p:oleObj r:id="rId2" imgW="5550185" imgH="946032" progId="PBrush">
                  <p:embed/>
                </p:oleObj>
              </mc:Choice>
              <mc:Fallback>
                <p:oleObj r:id="rId2" imgW="5550185" imgH="946032" progId="PBrush">
                  <p:embed/>
                  <p:pic>
                    <p:nvPicPr>
                      <p:cNvPr id="5" name="Object 4">
                        <a:extLst>
                          <a:ext uri="{FF2B5EF4-FFF2-40B4-BE49-F238E27FC236}">
                            <a16:creationId xmlns:a16="http://schemas.microsoft.com/office/drawing/2014/main" id="{6ABADC11-7E99-EB25-FFC0-31D546E045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45791"/>
                        <a:ext cx="8997696" cy="1473187"/>
                      </a:xfrm>
                      <a:prstGeom prst="rect">
                        <a:avLst/>
                      </a:prstGeom>
                      <a:noFill/>
                    </p:spPr>
                  </p:pic>
                </p:oleObj>
              </mc:Fallback>
            </mc:AlternateContent>
          </a:graphicData>
        </a:graphic>
      </p:graphicFrame>
    </p:spTree>
    <p:extLst>
      <p:ext uri="{BB962C8B-B14F-4D97-AF65-F5344CB8AC3E}">
        <p14:creationId xmlns:p14="http://schemas.microsoft.com/office/powerpoint/2010/main" val="3248561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D5F8D30-0DE6-4EEF-86BE-FC1BE7B943C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4DF04672-4796-4373-BFCD-E22079275657}"/>
              </a:ext>
            </a:extLst>
          </p:cNvPr>
          <p:cNvSpPr>
            <a:spLocks noGrp="1"/>
          </p:cNvSpPr>
          <p:nvPr>
            <p:ph type="body" sz="quarter" idx="12"/>
          </p:nvPr>
        </p:nvSpPr>
        <p:spPr/>
        <p:txBody>
          <a:bodyPr/>
          <a:lstStyle/>
          <a:p>
            <a:r>
              <a:rPr lang="en-US" dirty="0">
                <a:solidFill>
                  <a:srgbClr val="FF0000"/>
                </a:solidFill>
              </a:rPr>
              <a:t>Non-Context Free Language</a:t>
            </a:r>
          </a:p>
        </p:txBody>
      </p:sp>
      <p:sp>
        <p:nvSpPr>
          <p:cNvPr id="4" name="Text Placeholder 3">
            <a:extLst>
              <a:ext uri="{FF2B5EF4-FFF2-40B4-BE49-F238E27FC236}">
                <a16:creationId xmlns:a16="http://schemas.microsoft.com/office/drawing/2014/main" id="{F8860BD9-6D82-49A9-9D35-02BA8675216D}"/>
              </a:ext>
            </a:extLst>
          </p:cNvPr>
          <p:cNvSpPr>
            <a:spLocks noGrp="1"/>
          </p:cNvSpPr>
          <p:nvPr>
            <p:ph type="body" sz="quarter" idx="13"/>
          </p:nvPr>
        </p:nvSpPr>
        <p:spPr/>
        <p:txBody>
          <a:bodyPr>
            <a:normAutofit/>
          </a:bodyPr>
          <a:lstStyle/>
          <a:p>
            <a:pPr>
              <a:spcAft>
                <a:spcPts val="1800"/>
              </a:spcAft>
              <a:buClrTx/>
            </a:pPr>
            <a:r>
              <a:rPr lang="en-US" sz="2600" dirty="0"/>
              <a:t>Consider the language, L = {</a:t>
            </a:r>
            <a:r>
              <a:rPr lang="en-US" sz="2600" dirty="0" err="1"/>
              <a:t>a</a:t>
            </a:r>
            <a:r>
              <a:rPr lang="en-US" sz="2600" baseline="30000" dirty="0" err="1"/>
              <a:t>n</a:t>
            </a:r>
            <a:r>
              <a:rPr lang="en-US" sz="2600" dirty="0" err="1"/>
              <a:t>b</a:t>
            </a:r>
            <a:r>
              <a:rPr lang="en-US" sz="2600" baseline="30000" dirty="0" err="1"/>
              <a:t>n</a:t>
            </a:r>
            <a:r>
              <a:rPr lang="en-US" sz="2600" dirty="0" err="1"/>
              <a:t>c</a:t>
            </a:r>
            <a:r>
              <a:rPr lang="en-US" sz="2600" baseline="30000" dirty="0" err="1"/>
              <a:t>n</a:t>
            </a:r>
            <a:r>
              <a:rPr lang="en-US" sz="2600" dirty="0"/>
              <a:t> | n </a:t>
            </a:r>
            <a:r>
              <a:rPr lang="en-US" sz="2600" dirty="0">
                <a:latin typeface="Cambria Math" panose="02040503050406030204" pitchFamily="18" charset="0"/>
                <a:ea typeface="Cambria Math" panose="02040503050406030204" pitchFamily="18" charset="0"/>
              </a:rPr>
              <a:t>≥</a:t>
            </a:r>
            <a:r>
              <a:rPr lang="en-US" sz="2600" dirty="0"/>
              <a:t> 0} for </a:t>
            </a:r>
            <a:r>
              <a:rPr lang="en-US" sz="2600" dirty="0">
                <a:latin typeface="Cambria Math" panose="02040503050406030204" pitchFamily="18" charset="0"/>
                <a:ea typeface="Cambria Math" panose="02040503050406030204" pitchFamily="18" charset="0"/>
              </a:rPr>
              <a:t>∑</a:t>
            </a:r>
            <a:r>
              <a:rPr lang="en-US" sz="2600" dirty="0"/>
              <a:t>={a, b, c}.</a:t>
            </a:r>
          </a:p>
          <a:p>
            <a:pPr>
              <a:spcAft>
                <a:spcPts val="1800"/>
              </a:spcAft>
              <a:buClrTx/>
            </a:pPr>
            <a:r>
              <a:rPr lang="en-US" sz="2600" dirty="0">
                <a:solidFill>
                  <a:schemeClr val="bg2">
                    <a:lumMod val="50000"/>
                  </a:schemeClr>
                </a:solidFill>
              </a:rPr>
              <a:t>Neither a CFG nor a PDA can be constructed for this language L.</a:t>
            </a:r>
          </a:p>
          <a:p>
            <a:pPr>
              <a:spcAft>
                <a:spcPts val="1800"/>
              </a:spcAft>
              <a:buClrTx/>
            </a:pPr>
            <a:r>
              <a:rPr lang="en-US" sz="2600" dirty="0"/>
              <a:t>Such language cannot be represented using CFL.</a:t>
            </a:r>
          </a:p>
          <a:p>
            <a:pPr>
              <a:spcAft>
                <a:spcPts val="1800"/>
              </a:spcAft>
              <a:buClrTx/>
            </a:pPr>
            <a:r>
              <a:rPr lang="en-US" sz="2600" dirty="0">
                <a:solidFill>
                  <a:schemeClr val="bg2">
                    <a:lumMod val="50000"/>
                  </a:schemeClr>
                </a:solidFill>
              </a:rPr>
              <a:t>A pumping lemma (</a:t>
            </a:r>
            <a:r>
              <a:rPr lang="en-US" sz="2600" dirty="0">
                <a:solidFill>
                  <a:schemeClr val="bg2">
                    <a:lumMod val="50000"/>
                  </a:schemeClr>
                </a:solidFill>
                <a:hlinkClick r:id="rId2" action="ppaction://hlinkfile">
                  <a:extLst>
                    <a:ext uri="{A12FA001-AC4F-418D-AE19-62706E023703}">
                      <ahyp:hlinkClr xmlns:ahyp="http://schemas.microsoft.com/office/drawing/2018/hyperlinkcolor" val="tx"/>
                    </a:ext>
                  </a:extLst>
                </a:hlinkClick>
              </a:rPr>
              <a:t>Theorem 2.34</a:t>
            </a:r>
            <a:r>
              <a:rPr lang="en-US" sz="2600" dirty="0">
                <a:solidFill>
                  <a:schemeClr val="bg2">
                    <a:lumMod val="50000"/>
                  </a:schemeClr>
                </a:solidFill>
              </a:rPr>
              <a:t>) for CFL can be used to prove if a given language is context free. </a:t>
            </a:r>
          </a:p>
        </p:txBody>
      </p:sp>
    </p:spTree>
    <p:extLst>
      <p:ext uri="{BB962C8B-B14F-4D97-AF65-F5344CB8AC3E}">
        <p14:creationId xmlns:p14="http://schemas.microsoft.com/office/powerpoint/2010/main" val="466703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Pushdown Automata</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br>
              <a:rPr lang="en-US" dirty="0"/>
            </a:br>
            <a:r>
              <a:rPr lang="en-US" dirty="0">
                <a:hlinkClick r:id="rId2" action="ppaction://hlinkfile"/>
              </a:rPr>
              <a:t>CFL-2</a:t>
            </a:r>
            <a:r>
              <a:rPr lang="en-US" dirty="0"/>
              <a:t>; </a:t>
            </a:r>
            <a:r>
              <a:rPr lang="en-US" dirty="0">
                <a:hlinkClick r:id="rId3" action="ppaction://hlinkfile"/>
              </a:rPr>
              <a:t>All Exercises</a:t>
            </a:r>
            <a:r>
              <a:rPr lang="en-US" dirty="0"/>
              <a:t>.</a:t>
            </a:r>
          </a:p>
          <a:p>
            <a:r>
              <a:rPr lang="en-US" dirty="0"/>
              <a:t>Elements of the Theory of Computation, Papadimitriou (2</a:t>
            </a:r>
            <a:r>
              <a:rPr lang="en-US" baseline="30000" dirty="0"/>
              <a:t>nd</a:t>
            </a:r>
            <a:r>
              <a:rPr lang="en-US" dirty="0"/>
              <a:t> ed), </a:t>
            </a:r>
            <a:br>
              <a:rPr lang="en-US" dirty="0"/>
            </a:br>
            <a:r>
              <a:rPr lang="en-US" dirty="0">
                <a:hlinkClick r:id="rId4" action="ppaction://hlinkfile"/>
              </a:rPr>
              <a:t>CFL-2</a:t>
            </a:r>
            <a:r>
              <a:rPr lang="en-US" dirty="0"/>
              <a:t>.</a:t>
            </a:r>
          </a:p>
        </p:txBody>
      </p:sp>
    </p:spTree>
    <p:extLst>
      <p:ext uri="{BB962C8B-B14F-4D97-AF65-F5344CB8AC3E}">
        <p14:creationId xmlns:p14="http://schemas.microsoft.com/office/powerpoint/2010/main" val="4084065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normAutofit/>
          </a:bodyPr>
          <a:lstStyle/>
          <a:p>
            <a:pPr>
              <a:lnSpc>
                <a:spcPct val="80000"/>
              </a:lnSpc>
              <a:spcAft>
                <a:spcPts val="1800"/>
              </a:spcAft>
              <a:buClrTx/>
              <a:defRPr/>
            </a:pPr>
            <a:r>
              <a:rPr lang="en-US" sz="2800" dirty="0">
                <a:solidFill>
                  <a:schemeClr val="tx1">
                    <a:lumMod val="95000"/>
                    <a:lumOff val="5000"/>
                  </a:schemeClr>
                </a:solidFill>
              </a:rPr>
              <a:t>Recognizing CFL</a:t>
            </a:r>
          </a:p>
          <a:p>
            <a:pPr>
              <a:lnSpc>
                <a:spcPct val="80000"/>
              </a:lnSpc>
              <a:spcAft>
                <a:spcPts val="1800"/>
              </a:spcAft>
              <a:buClrTx/>
              <a:defRPr/>
            </a:pPr>
            <a:r>
              <a:rPr lang="en-US" sz="2800" dirty="0">
                <a:solidFill>
                  <a:schemeClr val="bg2">
                    <a:lumMod val="50000"/>
                  </a:schemeClr>
                </a:solidFill>
              </a:rPr>
              <a:t>PDA –</a:t>
            </a:r>
            <a:r>
              <a:rPr lang="en-US" altLang="en-US" sz="2800" dirty="0">
                <a:solidFill>
                  <a:schemeClr val="bg2">
                    <a:lumMod val="50000"/>
                  </a:schemeClr>
                </a:solidFill>
              </a:rPr>
              <a:t> Schematic, Formal Definition</a:t>
            </a:r>
          </a:p>
          <a:p>
            <a:pPr>
              <a:lnSpc>
                <a:spcPct val="80000"/>
              </a:lnSpc>
              <a:spcAft>
                <a:spcPts val="1800"/>
              </a:spcAft>
              <a:buClrTx/>
              <a:defRPr/>
            </a:pPr>
            <a:r>
              <a:rPr lang="en-US" altLang="en-US" sz="2800" dirty="0">
                <a:solidFill>
                  <a:schemeClr val="tx1">
                    <a:lumMod val="95000"/>
                    <a:lumOff val="5000"/>
                  </a:schemeClr>
                </a:solidFill>
              </a:rPr>
              <a:t>PDA – Example with State Diagram</a:t>
            </a:r>
          </a:p>
          <a:p>
            <a:pPr>
              <a:lnSpc>
                <a:spcPct val="80000"/>
              </a:lnSpc>
              <a:spcAft>
                <a:spcPts val="1800"/>
              </a:spcAft>
              <a:buClrTx/>
              <a:defRPr/>
            </a:pPr>
            <a:endParaRPr lang="en-US" sz="2800" dirty="0">
              <a:solidFill>
                <a:schemeClr val="tx1">
                  <a:lumMod val="95000"/>
                  <a:lumOff val="5000"/>
                </a:schemeClr>
              </a:solidFill>
            </a:endParaRPr>
          </a:p>
          <a:p>
            <a:pPr lvl="1">
              <a:spcAft>
                <a:spcPts val="1800"/>
              </a:spcAft>
              <a:buClrTx/>
            </a:pPr>
            <a:endParaRPr lang="en-US" sz="2800" dirty="0">
              <a:solidFill>
                <a:schemeClr val="tx1">
                  <a:lumMod val="95000"/>
                  <a:lumOff val="5000"/>
                </a:schemeClr>
              </a:solidFill>
            </a:endParaRPr>
          </a:p>
          <a:p>
            <a:pPr>
              <a:spcAft>
                <a:spcPts val="1800"/>
              </a:spcAft>
              <a:buClrTx/>
            </a:pPr>
            <a:endParaRPr lang="en-US" sz="2800" dirty="0">
              <a:solidFill>
                <a:schemeClr val="tx1">
                  <a:lumMod val="95000"/>
                  <a:lumOff val="5000"/>
                </a:schemeClr>
              </a:solidFill>
            </a:endParaRPr>
          </a:p>
          <a:p>
            <a:pPr>
              <a:spcAft>
                <a:spcPts val="1800"/>
              </a:spcAft>
              <a:buClrTx/>
            </a:pPr>
            <a:endParaRPr lang="en-US" sz="2800" dirty="0">
              <a:solidFill>
                <a:schemeClr val="tx1">
                  <a:lumMod val="95000"/>
                  <a:lumOff val="5000"/>
                </a:schemeClr>
              </a:solidFill>
            </a:endParaRPr>
          </a:p>
          <a:p>
            <a:pPr>
              <a:spcAft>
                <a:spcPts val="1800"/>
              </a:spcAft>
              <a:buClrTx/>
            </a:pPr>
            <a:endParaRPr lang="en-US" sz="2800" dirty="0"/>
          </a:p>
          <a:p>
            <a:pPr>
              <a:spcAft>
                <a:spcPts val="1800"/>
              </a:spcAft>
              <a:buClrTx/>
            </a:pPr>
            <a:endParaRPr lang="en-US" sz="2800" dirty="0"/>
          </a:p>
        </p:txBody>
      </p:sp>
    </p:spTree>
    <p:extLst>
      <p:ext uri="{BB962C8B-B14F-4D97-AF65-F5344CB8AC3E}">
        <p14:creationId xmlns:p14="http://schemas.microsoft.com/office/powerpoint/2010/main" val="2725282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normAutofit/>
          </a:bodyPr>
          <a:lstStyle/>
          <a:p>
            <a:pPr>
              <a:spcAft>
                <a:spcPts val="1800"/>
              </a:spcAft>
              <a:defRPr/>
            </a:pPr>
            <a:r>
              <a:rPr lang="en-US" sz="2800" dirty="0"/>
              <a:t>Understanding the concept of PDA in terms of recognizing non-regular languages.</a:t>
            </a:r>
          </a:p>
          <a:p>
            <a:pPr>
              <a:spcAft>
                <a:spcPts val="1800"/>
              </a:spcAft>
              <a:buClrTx/>
              <a:defRPr/>
            </a:pPr>
            <a:r>
              <a:rPr lang="en-US" sz="2800" dirty="0">
                <a:solidFill>
                  <a:schemeClr val="bg2">
                    <a:lumMod val="50000"/>
                  </a:schemeClr>
                </a:solidFill>
              </a:rPr>
              <a:t>PDA construction</a:t>
            </a:r>
          </a:p>
          <a:p>
            <a:pPr>
              <a:spcAft>
                <a:spcPts val="1800"/>
              </a:spcAft>
              <a:defRPr/>
            </a:pPr>
            <a:r>
              <a:rPr lang="en-US" sz="2800" dirty="0"/>
              <a:t>Equivalence of CFG with PDA.</a:t>
            </a:r>
          </a:p>
          <a:p>
            <a:pPr>
              <a:spcAft>
                <a:spcPts val="1800"/>
              </a:spcAft>
              <a:defRPr/>
            </a:pPr>
            <a:endParaRPr lang="en-US" sz="2800" dirty="0"/>
          </a:p>
        </p:txBody>
      </p:sp>
    </p:spTree>
    <p:extLst>
      <p:ext uri="{BB962C8B-B14F-4D97-AF65-F5344CB8AC3E}">
        <p14:creationId xmlns:p14="http://schemas.microsoft.com/office/powerpoint/2010/main" val="372795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lgn="just">
              <a:spcAft>
                <a:spcPts val="1800"/>
              </a:spcAft>
              <a:buClrTx/>
              <a:defRPr/>
            </a:pPr>
            <a:r>
              <a:rPr lang="en-US" sz="2800" dirty="0"/>
              <a:t>Understanding the concept of PDA</a:t>
            </a:r>
          </a:p>
          <a:p>
            <a:pPr algn="just">
              <a:spcAft>
                <a:spcPts val="1800"/>
              </a:spcAft>
              <a:buClrTx/>
              <a:defRPr/>
            </a:pPr>
            <a:r>
              <a:rPr lang="en-US" sz="2800" dirty="0">
                <a:solidFill>
                  <a:schemeClr val="bg2">
                    <a:lumMod val="50000"/>
                  </a:schemeClr>
                </a:solidFill>
              </a:rPr>
              <a:t>Relationship among CFL, CFG, PDA, and non-regular languages</a:t>
            </a:r>
          </a:p>
          <a:p>
            <a:pPr algn="just">
              <a:spcAft>
                <a:spcPts val="1800"/>
              </a:spcAft>
              <a:buClrTx/>
              <a:defRPr/>
            </a:pPr>
            <a:r>
              <a:rPr lang="en-US" sz="2800" dirty="0"/>
              <a:t>Able to construct PDAs for given CFL</a:t>
            </a:r>
          </a:p>
        </p:txBody>
      </p:sp>
    </p:spTree>
    <p:extLst>
      <p:ext uri="{BB962C8B-B14F-4D97-AF65-F5344CB8AC3E}">
        <p14:creationId xmlns:p14="http://schemas.microsoft.com/office/powerpoint/2010/main" val="2275145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77A8905-2481-476B-A62C-B4D98CDBF8A4}"/>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E2A62484-5261-4E66-9826-AB335DB83346}"/>
              </a:ext>
            </a:extLst>
          </p:cNvPr>
          <p:cNvSpPr>
            <a:spLocks noGrp="1"/>
          </p:cNvSpPr>
          <p:nvPr>
            <p:ph type="body" sz="half" idx="2"/>
          </p:nvPr>
        </p:nvSpPr>
        <p:spPr/>
        <p:txBody>
          <a:bodyPr/>
          <a:lstStyle/>
          <a:p>
            <a:pPr algn="r"/>
            <a:r>
              <a:rPr lang="en-US" dirty="0"/>
              <a:t>Non-regular Languages</a:t>
            </a:r>
          </a:p>
        </p:txBody>
      </p:sp>
      <p:sp>
        <p:nvSpPr>
          <p:cNvPr id="5" name="Title 4">
            <a:extLst>
              <a:ext uri="{FF2B5EF4-FFF2-40B4-BE49-F238E27FC236}">
                <a16:creationId xmlns:a16="http://schemas.microsoft.com/office/drawing/2014/main" id="{F56C83D3-6E31-4B57-86FC-A39ECAF70F1F}"/>
              </a:ext>
            </a:extLst>
          </p:cNvPr>
          <p:cNvSpPr>
            <a:spLocks noGrp="1"/>
          </p:cNvSpPr>
          <p:nvPr>
            <p:ph type="title"/>
          </p:nvPr>
        </p:nvSpPr>
        <p:spPr/>
        <p:txBody>
          <a:bodyPr/>
          <a:lstStyle/>
          <a:p>
            <a:r>
              <a:rPr lang="en-US" dirty="0"/>
              <a:t>Pushdown Automata</a:t>
            </a:r>
          </a:p>
        </p:txBody>
      </p:sp>
      <p:pic>
        <p:nvPicPr>
          <p:cNvPr id="8" name="Picture Placeholder 7" descr="A screenshot of a cell phone&#10;&#10;Description automatically generated">
            <a:extLst>
              <a:ext uri="{FF2B5EF4-FFF2-40B4-BE49-F238E27FC236}">
                <a16:creationId xmlns:a16="http://schemas.microsoft.com/office/drawing/2014/main" id="{C8E58A6D-F484-4400-9CB2-43B90934B788}"/>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tretch/>
        </p:blipFill>
        <p:spPr>
          <a:xfrm>
            <a:off x="3869368" y="69584"/>
            <a:ext cx="4315025" cy="2800981"/>
          </a:xfrm>
        </p:spPr>
      </p:pic>
      <p:sp>
        <p:nvSpPr>
          <p:cNvPr id="2" name="Content Placeholder 1">
            <a:extLst>
              <a:ext uri="{FF2B5EF4-FFF2-40B4-BE49-F238E27FC236}">
                <a16:creationId xmlns:a16="http://schemas.microsoft.com/office/drawing/2014/main" id="{4921179A-67C7-41F2-A6AC-7F9981D96BC4}"/>
              </a:ext>
            </a:extLst>
          </p:cNvPr>
          <p:cNvSpPr>
            <a:spLocks noGrp="1"/>
          </p:cNvSpPr>
          <p:nvPr>
            <p:ph sz="quarter" idx="14"/>
          </p:nvPr>
        </p:nvSpPr>
        <p:spPr/>
        <p:txBody>
          <a:bodyPr>
            <a:normAutofit/>
          </a:bodyPr>
          <a:lstStyle/>
          <a:p>
            <a:pPr algn="just" eaLnBrk="1" hangingPunct="1">
              <a:lnSpc>
                <a:spcPct val="90000"/>
              </a:lnSpc>
              <a:buClrTx/>
            </a:pPr>
            <a:r>
              <a:rPr lang="en-US" altLang="en-US" sz="2000" dirty="0"/>
              <a:t>Have an extra component called stack.</a:t>
            </a:r>
          </a:p>
          <a:p>
            <a:pPr algn="just" eaLnBrk="1" hangingPunct="1">
              <a:lnSpc>
                <a:spcPct val="90000"/>
              </a:lnSpc>
              <a:buClrTx/>
            </a:pPr>
            <a:r>
              <a:rPr lang="en-US" altLang="en-US" sz="2000" dirty="0"/>
              <a:t>Stack provides additional memory beyond the finite amount available in the control.</a:t>
            </a:r>
          </a:p>
          <a:p>
            <a:pPr algn="just" eaLnBrk="1" hangingPunct="1">
              <a:lnSpc>
                <a:spcPct val="90000"/>
              </a:lnSpc>
              <a:buClrTx/>
            </a:pPr>
            <a:r>
              <a:rPr lang="en-US" altLang="en-US" sz="2000" dirty="0"/>
              <a:t>Schematic of a pushdown automaton</a:t>
            </a:r>
          </a:p>
          <a:p>
            <a:pPr lvl="1" eaLnBrk="1" hangingPunct="1">
              <a:lnSpc>
                <a:spcPct val="90000"/>
              </a:lnSpc>
              <a:buClrTx/>
              <a:buFont typeface="Wingdings" panose="05000000000000000000" pitchFamily="2" charset="2"/>
              <a:buChar char="Ø"/>
            </a:pPr>
            <a:r>
              <a:rPr lang="en-US" altLang="en-US" sz="1800" dirty="0"/>
              <a:t>Control represents the states and transition function</a:t>
            </a:r>
          </a:p>
          <a:p>
            <a:pPr lvl="1" eaLnBrk="1" hangingPunct="1">
              <a:lnSpc>
                <a:spcPct val="90000"/>
              </a:lnSpc>
              <a:buClrTx/>
              <a:buFont typeface="Wingdings" panose="05000000000000000000" pitchFamily="2" charset="2"/>
              <a:buChar char="Ø"/>
            </a:pPr>
            <a:r>
              <a:rPr lang="en-US" altLang="en-US" sz="1800" dirty="0"/>
              <a:t>The arrow on the tape, containing the input string, represents the input head, pointing at the next input symbol to be read.</a:t>
            </a:r>
          </a:p>
          <a:p>
            <a:pPr lvl="1" eaLnBrk="1" hangingPunct="1">
              <a:lnSpc>
                <a:spcPct val="90000"/>
              </a:lnSpc>
              <a:buClrTx/>
              <a:buFont typeface="Wingdings" panose="05000000000000000000" pitchFamily="2" charset="2"/>
              <a:buChar char="Ø"/>
            </a:pPr>
            <a:r>
              <a:rPr lang="en-US" altLang="en-US" sz="1800" dirty="0"/>
              <a:t>The arrow on the stack points the top element.</a:t>
            </a:r>
          </a:p>
          <a:p>
            <a:pPr lvl="1" eaLnBrk="1" hangingPunct="1">
              <a:lnSpc>
                <a:spcPct val="90000"/>
              </a:lnSpc>
              <a:buClrTx/>
              <a:buFont typeface="Wingdings" panose="05000000000000000000" pitchFamily="2" charset="2"/>
              <a:buChar char="Ø"/>
            </a:pPr>
            <a:r>
              <a:rPr lang="en-US" altLang="en-US" sz="1800" dirty="0"/>
              <a:t>Writing symbol on the stack is referred to as </a:t>
            </a:r>
            <a:r>
              <a:rPr lang="en-US" altLang="en-US" sz="1800" b="1" i="1" dirty="0"/>
              <a:t>pushing</a:t>
            </a:r>
            <a:r>
              <a:rPr lang="en-US" altLang="en-US" sz="1800" dirty="0"/>
              <a:t> down the symbols.</a:t>
            </a:r>
          </a:p>
          <a:p>
            <a:pPr lvl="1" eaLnBrk="1" hangingPunct="1">
              <a:lnSpc>
                <a:spcPct val="90000"/>
              </a:lnSpc>
              <a:buClrTx/>
              <a:buFont typeface="Wingdings" panose="05000000000000000000" pitchFamily="2" charset="2"/>
              <a:buChar char="Ø"/>
            </a:pPr>
            <a:r>
              <a:rPr lang="en-US" altLang="en-US" sz="1800" dirty="0"/>
              <a:t>Removing a symbol is referred to as </a:t>
            </a:r>
            <a:r>
              <a:rPr lang="en-US" altLang="en-US" sz="1800" b="1" i="1" dirty="0"/>
              <a:t>popping</a:t>
            </a:r>
            <a:r>
              <a:rPr lang="en-US" altLang="en-US" sz="1800" dirty="0"/>
              <a:t> up.</a:t>
            </a:r>
          </a:p>
          <a:p>
            <a:pPr lvl="1" eaLnBrk="1" hangingPunct="1">
              <a:lnSpc>
                <a:spcPct val="90000"/>
              </a:lnSpc>
              <a:buClrTx/>
              <a:buFont typeface="Wingdings" panose="05000000000000000000" pitchFamily="2" charset="2"/>
              <a:buChar char="Ø"/>
            </a:pPr>
            <a:r>
              <a:rPr lang="en-US" altLang="en-US" sz="1800" dirty="0"/>
              <a:t>The top symbol of the stack can be read and removed at any time.</a:t>
            </a:r>
          </a:p>
        </p:txBody>
      </p:sp>
    </p:spTree>
    <p:extLst>
      <p:ext uri="{BB962C8B-B14F-4D97-AF65-F5344CB8AC3E}">
        <p14:creationId xmlns:p14="http://schemas.microsoft.com/office/powerpoint/2010/main" val="821196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77039C-8C05-4A55-9250-8132B1191060}"/>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6376E46-4E7A-48EA-B69D-90E8278F11A2}"/>
              </a:ext>
            </a:extLst>
          </p:cNvPr>
          <p:cNvSpPr>
            <a:spLocks noGrp="1"/>
          </p:cNvSpPr>
          <p:nvPr>
            <p:ph type="body" sz="quarter" idx="12"/>
          </p:nvPr>
        </p:nvSpPr>
        <p:spPr/>
        <p:txBody>
          <a:bodyPr/>
          <a:lstStyle/>
          <a:p>
            <a:r>
              <a:rPr lang="en-US" altLang="en-US" dirty="0">
                <a:solidFill>
                  <a:srgbClr val="FF0000"/>
                </a:solidFill>
              </a:rPr>
              <a:t>Formal Definition</a:t>
            </a:r>
            <a:endParaRPr lang="en-US" dirty="0">
              <a:solidFill>
                <a:srgbClr val="FF0000"/>
              </a:solidFill>
            </a:endParaRPr>
          </a:p>
        </p:txBody>
      </p:sp>
      <p:sp>
        <p:nvSpPr>
          <p:cNvPr id="4" name="Text Placeholder 3">
            <a:extLst>
              <a:ext uri="{FF2B5EF4-FFF2-40B4-BE49-F238E27FC236}">
                <a16:creationId xmlns:a16="http://schemas.microsoft.com/office/drawing/2014/main" id="{D8AC3907-EBF2-4D34-A331-8EB836DCC74F}"/>
              </a:ext>
            </a:extLst>
          </p:cNvPr>
          <p:cNvSpPr>
            <a:spLocks noGrp="1"/>
          </p:cNvSpPr>
          <p:nvPr>
            <p:ph type="body" sz="quarter" idx="13"/>
          </p:nvPr>
        </p:nvSpPr>
        <p:spPr>
          <a:xfrm>
            <a:off x="2" y="846142"/>
            <a:ext cx="9136063" cy="5604749"/>
          </a:xfrm>
        </p:spPr>
        <p:txBody>
          <a:bodyPr>
            <a:normAutofit fontScale="92500" lnSpcReduction="10000"/>
          </a:bodyPr>
          <a:lstStyle/>
          <a:p>
            <a:pPr algn="just" eaLnBrk="1" hangingPunct="1">
              <a:buClrTx/>
            </a:pPr>
            <a:r>
              <a:rPr lang="en-US" altLang="en-US" sz="2800" dirty="0">
                <a:solidFill>
                  <a:schemeClr val="bg2">
                    <a:lumMod val="50000"/>
                  </a:schemeClr>
                </a:solidFill>
              </a:rPr>
              <a:t>A pushdown automaton is a 6-touple (Q, </a:t>
            </a:r>
            <a:r>
              <a:rPr lang="el-GR" altLang="en-US" sz="2800" dirty="0">
                <a:solidFill>
                  <a:schemeClr val="bg2">
                    <a:lumMod val="50000"/>
                  </a:schemeClr>
                </a:solidFill>
                <a:cs typeface="Arial" panose="020B0604020202020204" pitchFamily="34" charset="0"/>
              </a:rPr>
              <a:t>Σ</a:t>
            </a:r>
            <a:r>
              <a:rPr lang="en-US" altLang="en-US" sz="2800" dirty="0">
                <a:solidFill>
                  <a:schemeClr val="bg2">
                    <a:lumMod val="50000"/>
                  </a:schemeClr>
                </a:solidFill>
                <a:cs typeface="Arial" panose="020B0604020202020204" pitchFamily="34" charset="0"/>
              </a:rPr>
              <a:t>, </a:t>
            </a:r>
            <a:r>
              <a:rPr lang="el-GR" altLang="en-US" sz="2800" dirty="0">
                <a:solidFill>
                  <a:schemeClr val="bg2">
                    <a:lumMod val="50000"/>
                  </a:schemeClr>
                </a:solidFill>
                <a:cs typeface="Arial" panose="020B0604020202020204" pitchFamily="34" charset="0"/>
                <a:sym typeface="Symbol" panose="05050102010706020507" pitchFamily="18" charset="2"/>
              </a:rPr>
              <a:t></a:t>
            </a:r>
            <a:r>
              <a:rPr lang="en-US" altLang="en-US" sz="2800" dirty="0">
                <a:solidFill>
                  <a:schemeClr val="bg2">
                    <a:lumMod val="50000"/>
                  </a:schemeClr>
                </a:solidFill>
                <a:cs typeface="Arial" panose="020B0604020202020204" pitchFamily="34" charset="0"/>
                <a:sym typeface="Symbol" panose="05050102010706020507" pitchFamily="18" charset="2"/>
              </a:rPr>
              <a:t>, </a:t>
            </a:r>
            <a:r>
              <a:rPr lang="el-GR" altLang="en-US" sz="2800" dirty="0">
                <a:solidFill>
                  <a:schemeClr val="bg2">
                    <a:lumMod val="50000"/>
                  </a:schemeClr>
                </a:solidFill>
                <a:cs typeface="Arial" panose="020B0604020202020204" pitchFamily="34" charset="0"/>
                <a:sym typeface="Symbol" panose="05050102010706020507" pitchFamily="18" charset="2"/>
              </a:rPr>
              <a:t></a:t>
            </a:r>
            <a:r>
              <a:rPr lang="en-US" altLang="en-US" sz="2800" dirty="0">
                <a:solidFill>
                  <a:schemeClr val="bg2">
                    <a:lumMod val="50000"/>
                  </a:schemeClr>
                </a:solidFill>
                <a:cs typeface="Arial" panose="020B0604020202020204" pitchFamily="34" charset="0"/>
                <a:sym typeface="Symbol" panose="05050102010706020507" pitchFamily="18" charset="2"/>
              </a:rPr>
              <a:t>, q</a:t>
            </a:r>
            <a:r>
              <a:rPr lang="en-US" altLang="en-US" sz="2800" baseline="-25000" dirty="0">
                <a:solidFill>
                  <a:schemeClr val="bg2">
                    <a:lumMod val="50000"/>
                  </a:schemeClr>
                </a:solidFill>
                <a:cs typeface="Arial" panose="020B0604020202020204" pitchFamily="34" charset="0"/>
                <a:sym typeface="Symbol" panose="05050102010706020507" pitchFamily="18" charset="2"/>
              </a:rPr>
              <a:t>0</a:t>
            </a:r>
            <a:r>
              <a:rPr lang="en-US" altLang="en-US" sz="2800" dirty="0">
                <a:solidFill>
                  <a:schemeClr val="bg2">
                    <a:lumMod val="50000"/>
                  </a:schemeClr>
                </a:solidFill>
                <a:cs typeface="Arial" panose="020B0604020202020204" pitchFamily="34" charset="0"/>
                <a:sym typeface="Symbol" panose="05050102010706020507" pitchFamily="18" charset="2"/>
              </a:rPr>
              <a:t>, F</a:t>
            </a:r>
            <a:r>
              <a:rPr lang="en-US" altLang="en-US" sz="2800" dirty="0">
                <a:solidFill>
                  <a:schemeClr val="bg2">
                    <a:lumMod val="50000"/>
                  </a:schemeClr>
                </a:solidFill>
              </a:rPr>
              <a:t>), where Q, </a:t>
            </a:r>
            <a:r>
              <a:rPr lang="el-GR" altLang="en-US" sz="2800" dirty="0">
                <a:solidFill>
                  <a:schemeClr val="bg2">
                    <a:lumMod val="50000"/>
                  </a:schemeClr>
                </a:solidFill>
                <a:cs typeface="Arial" panose="020B0604020202020204" pitchFamily="34" charset="0"/>
              </a:rPr>
              <a:t>Σ</a:t>
            </a:r>
            <a:r>
              <a:rPr lang="en-US" altLang="en-US" sz="2800" dirty="0">
                <a:solidFill>
                  <a:schemeClr val="bg2">
                    <a:lumMod val="50000"/>
                  </a:schemeClr>
                </a:solidFill>
                <a:cs typeface="Arial" panose="020B0604020202020204" pitchFamily="34" charset="0"/>
              </a:rPr>
              <a:t>, </a:t>
            </a:r>
            <a:r>
              <a:rPr lang="el-GR" altLang="en-US" sz="2800" dirty="0">
                <a:solidFill>
                  <a:schemeClr val="bg2">
                    <a:lumMod val="50000"/>
                  </a:schemeClr>
                </a:solidFill>
                <a:cs typeface="Arial" panose="020B0604020202020204" pitchFamily="34" charset="0"/>
                <a:sym typeface="Symbol" panose="05050102010706020507" pitchFamily="18" charset="2"/>
              </a:rPr>
              <a:t></a:t>
            </a:r>
            <a:r>
              <a:rPr lang="en-US" altLang="en-US" sz="2800" dirty="0">
                <a:solidFill>
                  <a:schemeClr val="bg2">
                    <a:lumMod val="50000"/>
                  </a:schemeClr>
                </a:solidFill>
                <a:cs typeface="Arial" panose="020B0604020202020204" pitchFamily="34" charset="0"/>
                <a:sym typeface="Symbol" panose="05050102010706020507" pitchFamily="18" charset="2"/>
              </a:rPr>
              <a:t>, and F are all finite sets and</a:t>
            </a:r>
          </a:p>
          <a:p>
            <a:pPr lvl="1" algn="just" eaLnBrk="1" hangingPunct="1">
              <a:buClrTx/>
            </a:pPr>
            <a:r>
              <a:rPr lang="en-US" altLang="en-US" dirty="0">
                <a:cs typeface="Arial" panose="020B0604020202020204" pitchFamily="34" charset="0"/>
              </a:rPr>
              <a:t>Q is the set of states,</a:t>
            </a:r>
          </a:p>
          <a:p>
            <a:pPr lvl="1" algn="just" eaLnBrk="1" hangingPunct="1">
              <a:buClrTx/>
            </a:pPr>
            <a:r>
              <a:rPr lang="el-GR" altLang="en-US" dirty="0">
                <a:cs typeface="Arial" panose="020B0604020202020204" pitchFamily="34" charset="0"/>
              </a:rPr>
              <a:t>Σ</a:t>
            </a:r>
            <a:r>
              <a:rPr lang="en-US" altLang="en-US" dirty="0">
                <a:cs typeface="Arial" panose="020B0604020202020204" pitchFamily="34" charset="0"/>
              </a:rPr>
              <a:t> is the set of alphabet,</a:t>
            </a:r>
          </a:p>
          <a:p>
            <a:pPr lvl="2" algn="just" eaLnBrk="1" hangingPunct="1">
              <a:buClrTx/>
            </a:pPr>
            <a:r>
              <a:rPr lang="el-GR" altLang="en-US" sz="2400" dirty="0">
                <a:cs typeface="Arial" panose="020B0604020202020204" pitchFamily="34" charset="0"/>
              </a:rPr>
              <a:t>Σ</a:t>
            </a:r>
            <a:r>
              <a:rPr lang="el-GR" altLang="en-US" sz="2400" baseline="-250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l-GR" altLang="en-US" sz="2400" dirty="0">
                <a:cs typeface="Arial" panose="020B0604020202020204" pitchFamily="34" charset="0"/>
              </a:rPr>
              <a:t>Σ</a:t>
            </a:r>
            <a:r>
              <a:rPr lang="en-US" altLang="en-US" sz="2400" dirty="0">
                <a:cs typeface="Arial" panose="020B0604020202020204" pitchFamily="34" charset="0"/>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a:t>
            </a:r>
            <a:endParaRPr lang="el-GR" altLang="en-US" sz="2400" dirty="0">
              <a:cs typeface="Arial" panose="020B0604020202020204" pitchFamily="34" charset="0"/>
              <a:sym typeface="Symbol" panose="05050102010706020507" pitchFamily="18" charset="2"/>
            </a:endParaRPr>
          </a:p>
          <a:p>
            <a:pPr lvl="1" algn="just" eaLnBrk="1" hangingPunct="1">
              <a:buClrTx/>
            </a:pPr>
            <a:r>
              <a:rPr lang="el-GR" altLang="en-US"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is the stack alphabet,</a:t>
            </a:r>
          </a:p>
          <a:p>
            <a:pPr lvl="2" algn="just" eaLnBrk="1" hangingPunct="1">
              <a:buClrTx/>
            </a:pPr>
            <a:r>
              <a:rPr lang="el-GR" altLang="en-US" sz="2400" dirty="0">
                <a:cs typeface="Arial" panose="020B0604020202020204" pitchFamily="34" charset="0"/>
                <a:sym typeface="Symbol" panose="05050102010706020507" pitchFamily="18" charset="2"/>
              </a:rPr>
              <a:t></a:t>
            </a:r>
            <a:r>
              <a:rPr lang="el-GR" altLang="en-US" sz="2400" baseline="-250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a:t>
            </a:r>
          </a:p>
          <a:p>
            <a:pPr lvl="1" algn="just" eaLnBrk="1" hangingPunct="1">
              <a:buClrTx/>
            </a:pPr>
            <a:r>
              <a:rPr lang="el-GR" altLang="en-US" b="1" i="1" dirty="0">
                <a:solidFill>
                  <a:schemeClr val="bg2">
                    <a:lumMod val="50000"/>
                  </a:schemeClr>
                </a:solidFill>
                <a:cs typeface="Arial" panose="020B0604020202020204" pitchFamily="34" charset="0"/>
                <a:sym typeface="Symbol" panose="05050102010706020507" pitchFamily="18" charset="2"/>
              </a:rPr>
              <a:t></a:t>
            </a:r>
            <a:r>
              <a:rPr lang="en-US" altLang="en-US" b="1" dirty="0">
                <a:solidFill>
                  <a:schemeClr val="bg2">
                    <a:lumMod val="50000"/>
                  </a:schemeClr>
                </a:solidFill>
                <a:cs typeface="Arial" panose="020B0604020202020204" pitchFamily="34" charset="0"/>
                <a:sym typeface="Symbol" panose="05050102010706020507" pitchFamily="18" charset="2"/>
              </a:rPr>
              <a:t> : Q </a:t>
            </a:r>
            <a:r>
              <a:rPr lang="el-GR" altLang="en-US" b="1" dirty="0">
                <a:solidFill>
                  <a:schemeClr val="bg2">
                    <a:lumMod val="50000"/>
                  </a:schemeClr>
                </a:solidFill>
                <a:cs typeface="Arial" panose="020B0604020202020204" pitchFamily="34" charset="0"/>
                <a:sym typeface="Symbol" panose="05050102010706020507" pitchFamily="18" charset="2"/>
              </a:rPr>
              <a:t></a:t>
            </a:r>
            <a:r>
              <a:rPr lang="en-US" altLang="en-US" b="1" dirty="0">
                <a:solidFill>
                  <a:schemeClr val="bg2">
                    <a:lumMod val="50000"/>
                  </a:schemeClr>
                </a:solidFill>
                <a:cs typeface="Arial" panose="020B0604020202020204" pitchFamily="34" charset="0"/>
                <a:sym typeface="Symbol" panose="05050102010706020507" pitchFamily="18" charset="2"/>
              </a:rPr>
              <a:t> </a:t>
            </a:r>
            <a:r>
              <a:rPr lang="el-GR" altLang="en-US" b="1" dirty="0">
                <a:solidFill>
                  <a:schemeClr val="bg2">
                    <a:lumMod val="50000"/>
                  </a:schemeClr>
                </a:solidFill>
                <a:cs typeface="Arial" panose="020B0604020202020204" pitchFamily="34" charset="0"/>
              </a:rPr>
              <a:t>Σ</a:t>
            </a:r>
            <a:r>
              <a:rPr lang="el-GR" altLang="en-US" b="1" baseline="-25000" dirty="0">
                <a:solidFill>
                  <a:schemeClr val="bg2">
                    <a:lumMod val="50000"/>
                  </a:schemeClr>
                </a:solidFill>
                <a:cs typeface="Arial" panose="020B0604020202020204" pitchFamily="34" charset="0"/>
                <a:sym typeface="Symbol" panose="05050102010706020507" pitchFamily="18" charset="2"/>
              </a:rPr>
              <a:t></a:t>
            </a:r>
            <a:r>
              <a:rPr lang="en-US" altLang="en-US" b="1" dirty="0">
                <a:solidFill>
                  <a:schemeClr val="bg2">
                    <a:lumMod val="50000"/>
                  </a:schemeClr>
                </a:solidFill>
                <a:cs typeface="Arial" panose="020B0604020202020204" pitchFamily="34" charset="0"/>
              </a:rPr>
              <a:t> </a:t>
            </a:r>
            <a:r>
              <a:rPr lang="el-GR" altLang="en-US" b="1" dirty="0">
                <a:solidFill>
                  <a:schemeClr val="bg2">
                    <a:lumMod val="50000"/>
                  </a:schemeClr>
                </a:solidFill>
                <a:cs typeface="Arial" panose="020B0604020202020204" pitchFamily="34" charset="0"/>
                <a:sym typeface="Symbol" panose="05050102010706020507" pitchFamily="18" charset="2"/>
              </a:rPr>
              <a:t></a:t>
            </a:r>
            <a:r>
              <a:rPr lang="en-US" altLang="en-US" b="1" dirty="0">
                <a:solidFill>
                  <a:schemeClr val="bg2">
                    <a:lumMod val="50000"/>
                  </a:schemeClr>
                </a:solidFill>
                <a:cs typeface="Arial" panose="020B0604020202020204" pitchFamily="34" charset="0"/>
                <a:sym typeface="Symbol" panose="05050102010706020507" pitchFamily="18" charset="2"/>
              </a:rPr>
              <a:t> </a:t>
            </a:r>
            <a:r>
              <a:rPr lang="el-GR" altLang="en-US" b="1" dirty="0">
                <a:solidFill>
                  <a:schemeClr val="bg2">
                    <a:lumMod val="50000"/>
                  </a:schemeClr>
                </a:solidFill>
                <a:cs typeface="Arial" panose="020B0604020202020204" pitchFamily="34" charset="0"/>
                <a:sym typeface="Symbol" panose="05050102010706020507" pitchFamily="18" charset="2"/>
              </a:rPr>
              <a:t></a:t>
            </a:r>
            <a:r>
              <a:rPr lang="el-GR" altLang="en-US" b="1" baseline="-25000" dirty="0">
                <a:solidFill>
                  <a:schemeClr val="bg2">
                    <a:lumMod val="50000"/>
                  </a:schemeClr>
                </a:solidFill>
                <a:cs typeface="Arial" panose="020B0604020202020204" pitchFamily="34" charset="0"/>
                <a:sym typeface="Symbol" panose="05050102010706020507" pitchFamily="18" charset="2"/>
              </a:rPr>
              <a:t></a:t>
            </a:r>
            <a:r>
              <a:rPr lang="en-US" altLang="en-US" b="1" dirty="0">
                <a:solidFill>
                  <a:schemeClr val="bg2">
                    <a:lumMod val="50000"/>
                  </a:schemeClr>
                </a:solidFill>
                <a:cs typeface="Arial" panose="020B0604020202020204" pitchFamily="34" charset="0"/>
                <a:sym typeface="Symbol" panose="05050102010706020507" pitchFamily="18" charset="2"/>
              </a:rPr>
              <a:t> </a:t>
            </a:r>
            <a:r>
              <a:rPr lang="el-GR" altLang="en-US" b="1" dirty="0">
                <a:solidFill>
                  <a:schemeClr val="bg2">
                    <a:lumMod val="50000"/>
                  </a:schemeClr>
                </a:solidFill>
                <a:cs typeface="Arial" panose="020B0604020202020204" pitchFamily="34" charset="0"/>
                <a:sym typeface="Symbol" panose="05050102010706020507" pitchFamily="18" charset="2"/>
              </a:rPr>
              <a:t></a:t>
            </a:r>
            <a:r>
              <a:rPr lang="en-US" altLang="en-US" b="1" dirty="0">
                <a:solidFill>
                  <a:schemeClr val="bg2">
                    <a:lumMod val="50000"/>
                  </a:schemeClr>
                </a:solidFill>
                <a:cs typeface="Arial" panose="020B0604020202020204" pitchFamily="34" charset="0"/>
                <a:sym typeface="Symbol" panose="05050102010706020507" pitchFamily="18" charset="2"/>
              </a:rPr>
              <a:t> </a:t>
            </a:r>
            <a:r>
              <a:rPr lang="en-US" altLang="en-US" sz="2800" b="1" dirty="0">
                <a:solidFill>
                  <a:schemeClr val="bg2">
                    <a:lumMod val="50000"/>
                  </a:schemeClr>
                </a:solidFill>
                <a:latin typeface="Monotype Corsiva" panose="03010101010201010101" pitchFamily="66" charset="0"/>
                <a:cs typeface="Arial" panose="020B0604020202020204" pitchFamily="34" charset="0"/>
                <a:sym typeface="Symbol" panose="05050102010706020507" pitchFamily="18" charset="2"/>
              </a:rPr>
              <a:t>P</a:t>
            </a:r>
            <a:r>
              <a:rPr lang="en-US" altLang="en-US" b="1" dirty="0">
                <a:solidFill>
                  <a:schemeClr val="bg2">
                    <a:lumMod val="50000"/>
                  </a:schemeClr>
                </a:solidFill>
                <a:cs typeface="Arial" panose="020B0604020202020204" pitchFamily="34" charset="0"/>
                <a:sym typeface="Symbol" panose="05050102010706020507" pitchFamily="18" charset="2"/>
              </a:rPr>
              <a:t>(Q </a:t>
            </a:r>
            <a:r>
              <a:rPr lang="el-GR" altLang="en-US" b="1" dirty="0">
                <a:solidFill>
                  <a:schemeClr val="bg2">
                    <a:lumMod val="50000"/>
                  </a:schemeClr>
                </a:solidFill>
                <a:cs typeface="Arial" panose="020B0604020202020204" pitchFamily="34" charset="0"/>
                <a:sym typeface="Symbol" panose="05050102010706020507" pitchFamily="18" charset="2"/>
              </a:rPr>
              <a:t> </a:t>
            </a:r>
            <a:r>
              <a:rPr lang="el-GR" altLang="en-US" b="1" baseline="-25000" dirty="0">
                <a:solidFill>
                  <a:schemeClr val="bg2">
                    <a:lumMod val="50000"/>
                  </a:schemeClr>
                </a:solidFill>
                <a:cs typeface="Arial" panose="020B0604020202020204" pitchFamily="34" charset="0"/>
                <a:sym typeface="Symbol" panose="05050102010706020507" pitchFamily="18" charset="2"/>
              </a:rPr>
              <a:t></a:t>
            </a:r>
            <a:r>
              <a:rPr lang="en-US" altLang="en-US" b="1" dirty="0">
                <a:solidFill>
                  <a:schemeClr val="bg2">
                    <a:lumMod val="50000"/>
                  </a:schemeClr>
                </a:solidFill>
                <a:cs typeface="Arial" panose="020B0604020202020204" pitchFamily="34" charset="0"/>
                <a:sym typeface="Symbol" panose="05050102010706020507" pitchFamily="18" charset="2"/>
              </a:rPr>
              <a:t>)</a:t>
            </a:r>
          </a:p>
          <a:p>
            <a:pPr lvl="2" algn="just" eaLnBrk="1" hangingPunct="1">
              <a:buClrTx/>
            </a:pPr>
            <a:r>
              <a:rPr lang="en-US" altLang="en-US" sz="2400" dirty="0">
                <a:cs typeface="Arial" panose="020B0604020202020204" pitchFamily="34" charset="0"/>
                <a:sym typeface="Symbol" panose="05050102010706020507" pitchFamily="18" charset="2"/>
              </a:rPr>
              <a:t>Domain of the transition function is the current state, next input symbol read, and top symbol of the stack.</a:t>
            </a:r>
          </a:p>
          <a:p>
            <a:pPr lvl="2" algn="just" eaLnBrk="1" hangingPunct="1">
              <a:buClrTx/>
            </a:pPr>
            <a:r>
              <a:rPr lang="en-US" altLang="en-US" sz="2400" dirty="0">
                <a:cs typeface="Arial" panose="020B0604020202020204" pitchFamily="34" charset="0"/>
                <a:sym typeface="Symbol" panose="05050102010706020507" pitchFamily="18" charset="2"/>
              </a:rPr>
              <a:t>Because of the nondeterminism, i.e. several legal next moves, </a:t>
            </a:r>
            <a:r>
              <a:rPr lang="el-GR" altLang="en-US" sz="2400" i="1"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returns a set of members, each containing the next state and the next stack symbol.</a:t>
            </a:r>
          </a:p>
          <a:p>
            <a:pPr lvl="1" algn="just" eaLnBrk="1" hangingPunct="1">
              <a:buClrTx/>
            </a:pPr>
            <a:r>
              <a:rPr lang="en-US" altLang="en-US" dirty="0">
                <a:cs typeface="Arial" panose="020B0604020202020204" pitchFamily="34" charset="0"/>
              </a:rPr>
              <a:t>q</a:t>
            </a:r>
            <a:r>
              <a:rPr lang="en-US" altLang="en-US" baseline="-25000" dirty="0">
                <a:cs typeface="Arial" panose="020B0604020202020204" pitchFamily="34" charset="0"/>
              </a:rPr>
              <a:t>0</a:t>
            </a:r>
            <a:r>
              <a:rPr lang="el-GR" altLang="en-US"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Q is the start state, and</a:t>
            </a:r>
          </a:p>
          <a:p>
            <a:pPr lvl="1" algn="just" eaLnBrk="1" hangingPunct="1">
              <a:buClrTx/>
            </a:pPr>
            <a:r>
              <a:rPr lang="en-US" altLang="en-US" dirty="0">
                <a:cs typeface="Arial" panose="020B0604020202020204" pitchFamily="34" charset="0"/>
              </a:rPr>
              <a:t>F </a:t>
            </a:r>
            <a:r>
              <a:rPr lang="en-US" altLang="en-US" dirty="0">
                <a:cs typeface="Arial" panose="020B0604020202020204" pitchFamily="34" charset="0"/>
                <a:sym typeface="Symbol" panose="05050102010706020507" pitchFamily="18" charset="2"/>
              </a:rPr>
              <a:t> Q is the set of accept states</a:t>
            </a:r>
            <a:endParaRPr lang="el-GR" altLang="en-US" dirty="0">
              <a:cs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2998986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C83ACA3-8BA3-4E35-A0B8-F8B79A0EE57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69F60CC-3D59-4F47-BA3D-D906C04C614F}"/>
              </a:ext>
            </a:extLst>
          </p:cNvPr>
          <p:cNvSpPr>
            <a:spLocks noGrp="1"/>
          </p:cNvSpPr>
          <p:nvPr>
            <p:ph type="body" sz="quarter" idx="12"/>
          </p:nvPr>
        </p:nvSpPr>
        <p:spPr/>
        <p:txBody>
          <a:bodyPr/>
          <a:lstStyle/>
          <a:p>
            <a:r>
              <a:rPr lang="en-US" dirty="0">
                <a:solidFill>
                  <a:srgbClr val="FF0000"/>
                </a:solidFill>
              </a:rPr>
              <a:t>Design Using PDA</a:t>
            </a:r>
          </a:p>
        </p:txBody>
      </p:sp>
      <p:sp>
        <p:nvSpPr>
          <p:cNvPr id="4" name="Text Placeholder 3">
            <a:extLst>
              <a:ext uri="{FF2B5EF4-FFF2-40B4-BE49-F238E27FC236}">
                <a16:creationId xmlns:a16="http://schemas.microsoft.com/office/drawing/2014/main" id="{3ED76B4B-54F8-4B52-B265-312977D9B8E4}"/>
              </a:ext>
            </a:extLst>
          </p:cNvPr>
          <p:cNvSpPr>
            <a:spLocks noGrp="1"/>
          </p:cNvSpPr>
          <p:nvPr>
            <p:ph type="body" sz="quarter" idx="13"/>
          </p:nvPr>
        </p:nvSpPr>
        <p:spPr/>
        <p:txBody>
          <a:bodyPr>
            <a:normAutofit/>
          </a:bodyPr>
          <a:lstStyle/>
          <a:p>
            <a:pPr marL="0" marR="0">
              <a:spcBef>
                <a:spcPts val="0"/>
              </a:spcBef>
              <a:buClrTx/>
            </a:pPr>
            <a:r>
              <a:rPr lang="en-US" sz="2800" b="1" dirty="0">
                <a:solidFill>
                  <a:schemeClr val="bg2">
                    <a:lumMod val="50000"/>
                  </a:schemeClr>
                </a:solidFill>
                <a:effectLst/>
                <a:ea typeface="Calibri" panose="020F0502020204030204" pitchFamily="34" charset="0"/>
                <a:cs typeface="Times New Roman" panose="02020603050405020304" pitchFamily="18" charset="0"/>
              </a:rPr>
              <a:t>Label</a:t>
            </a:r>
            <a:r>
              <a:rPr lang="en-US" sz="2800" dirty="0">
                <a:solidFill>
                  <a:schemeClr val="bg2">
                    <a:lumMod val="50000"/>
                  </a:schemeClr>
                </a:solidFill>
                <a:effectLst/>
                <a:ea typeface="Calibri" panose="020F0502020204030204" pitchFamily="34" charset="0"/>
                <a:cs typeface="Times New Roman" panose="02020603050405020304" pitchFamily="18" charset="0"/>
              </a:rPr>
              <a:t> </a:t>
            </a:r>
            <a:r>
              <a:rPr lang="en-US" sz="2800" b="1" dirty="0">
                <a:solidFill>
                  <a:schemeClr val="bg2">
                    <a:lumMod val="50000"/>
                  </a:schemeClr>
                </a:solidFill>
                <a:effectLst/>
                <a:ea typeface="Calibri" panose="020F0502020204030204" pitchFamily="34" charset="0"/>
                <a:cs typeface="Times New Roman" panose="02020603050405020304" pitchFamily="18" charset="0"/>
              </a:rPr>
              <a:t>description</a:t>
            </a:r>
            <a:r>
              <a:rPr lang="en-US" sz="2800" dirty="0">
                <a:solidFill>
                  <a:schemeClr val="bg2">
                    <a:lumMod val="50000"/>
                  </a:schemeClr>
                </a:solidFill>
                <a:effectLst/>
                <a:ea typeface="Calibri" panose="020F0502020204030204" pitchFamily="34" charset="0"/>
                <a:cs typeface="Times New Roman" panose="02020603050405020304" pitchFamily="18" charset="0"/>
              </a:rPr>
              <a:t>:</a:t>
            </a:r>
          </a:p>
          <a:p>
            <a:pPr marL="0" marR="0">
              <a:spcBef>
                <a:spcPts val="0"/>
              </a:spcBef>
              <a:buClrTx/>
            </a:pPr>
            <a:r>
              <a:rPr lang="en-US" sz="2800" b="1" i="1" dirty="0">
                <a:effectLst/>
                <a:ea typeface="Calibri" panose="020F0502020204030204" pitchFamily="34" charset="0"/>
                <a:cs typeface="Times New Roman" panose="02020603050405020304" pitchFamily="18" charset="0"/>
              </a:rPr>
              <a:t>x</a:t>
            </a:r>
            <a:r>
              <a:rPr lang="en-US" sz="2800" dirty="0">
                <a:effectLst/>
                <a:ea typeface="Calibri" panose="020F0502020204030204" pitchFamily="34" charset="0"/>
                <a:cs typeface="Times New Roman" panose="02020603050405020304" pitchFamily="18" charset="0"/>
              </a:rPr>
              <a:t>, </a:t>
            </a:r>
            <a:r>
              <a:rPr lang="en-US" sz="2800" b="1" i="1" dirty="0">
                <a:effectLst/>
                <a:ea typeface="Calibri" panose="020F0502020204030204" pitchFamily="34" charset="0"/>
                <a:cs typeface="Times New Roman" panose="02020603050405020304" pitchFamily="18" charset="0"/>
              </a:rPr>
              <a:t>y</a:t>
            </a:r>
            <a:r>
              <a:rPr lang="en-US" sz="2800" dirty="0">
                <a:effectLst/>
                <a:ea typeface="Calibri" panose="020F0502020204030204" pitchFamily="34" charset="0"/>
                <a:cs typeface="Times New Roman" panose="02020603050405020304" pitchFamily="18" charset="0"/>
              </a:rPr>
              <a:t> </a:t>
            </a:r>
            <a:r>
              <a:rPr lang="en-US" sz="2800" dirty="0">
                <a:effectLst/>
                <a:ea typeface="Calibri" panose="020F0502020204030204" pitchFamily="34" charset="0"/>
                <a:cs typeface="Times New Roman" panose="02020603050405020304" pitchFamily="18" charset="0"/>
                <a:sym typeface="Wingdings" panose="05000000000000000000" pitchFamily="2" charset="2"/>
              </a:rPr>
              <a:t></a:t>
            </a:r>
            <a:r>
              <a:rPr lang="en-US" sz="2800" dirty="0">
                <a:effectLst/>
                <a:ea typeface="Calibri" panose="020F0502020204030204" pitchFamily="34" charset="0"/>
                <a:cs typeface="Times New Roman" panose="02020603050405020304" pitchFamily="18" charset="0"/>
              </a:rPr>
              <a:t> </a:t>
            </a:r>
            <a:r>
              <a:rPr lang="en-US" sz="2800" b="1" i="1" dirty="0">
                <a:effectLst/>
                <a:ea typeface="Calibri" panose="020F0502020204030204" pitchFamily="34" charset="0"/>
                <a:cs typeface="Times New Roman" panose="02020603050405020304" pitchFamily="18" charset="0"/>
              </a:rPr>
              <a:t>z</a:t>
            </a:r>
            <a:r>
              <a:rPr lang="en-US" sz="2800" dirty="0">
                <a:effectLst/>
                <a:ea typeface="Calibri" panose="020F0502020204030204" pitchFamily="34" charset="0"/>
                <a:cs typeface="Times New Roman" panose="02020603050405020304" pitchFamily="18" charset="0"/>
              </a:rPr>
              <a:t> </a:t>
            </a:r>
          </a:p>
          <a:p>
            <a:pPr marL="631825" lvl="1" indent="-342900">
              <a:lnSpc>
                <a:spcPct val="150000"/>
              </a:lnSpc>
              <a:spcBef>
                <a:spcPts val="0"/>
              </a:spcBef>
              <a:buClrTx/>
              <a:buFont typeface="Wingdings" panose="05000000000000000000" pitchFamily="2" charset="2"/>
              <a:buChar char="Ø"/>
            </a:pPr>
            <a:r>
              <a:rPr lang="en-US" b="1" i="1" dirty="0">
                <a:effectLst/>
                <a:ea typeface="Calibri" panose="020F0502020204030204" pitchFamily="34" charset="0"/>
                <a:cs typeface="Times New Roman" panose="02020603050405020304" pitchFamily="18" charset="0"/>
              </a:rPr>
              <a:t>x</a:t>
            </a:r>
            <a:r>
              <a:rPr lang="en-US" dirty="0">
                <a:effectLst/>
                <a:ea typeface="Calibri" panose="020F0502020204030204" pitchFamily="34" charset="0"/>
                <a:cs typeface="Times New Roman" panose="02020603050405020304" pitchFamily="18" charset="0"/>
              </a:rPr>
              <a:t>: input alphabet from </a:t>
            </a:r>
            <a:r>
              <a:rPr lang="en-US" b="1" dirty="0">
                <a:effectLst/>
                <a:ea typeface="Calibri" panose="020F0502020204030204" pitchFamily="34" charset="0"/>
                <a:cs typeface="Times New Roman" panose="02020603050405020304" pitchFamily="18" charset="0"/>
              </a:rPr>
              <a:t>∑</a:t>
            </a:r>
            <a:r>
              <a:rPr lang="en-US" dirty="0">
                <a:effectLst/>
                <a:ea typeface="Calibri" panose="020F0502020204030204" pitchFamily="34" charset="0"/>
                <a:cs typeface="Times New Roman" panose="02020603050405020304" pitchFamily="18" charset="0"/>
              </a:rPr>
              <a:t>; </a:t>
            </a:r>
            <a:r>
              <a:rPr lang="en-US" b="1" dirty="0">
                <a:effectLst/>
                <a:ea typeface="Calibri" panose="020F0502020204030204" pitchFamily="34" charset="0"/>
                <a:cs typeface="Times New Roman" panose="02020603050405020304" pitchFamily="18" charset="0"/>
                <a:sym typeface="Symbol" panose="05050102010706020507" pitchFamily="18" charset="2"/>
              </a:rPr>
              <a:t></a:t>
            </a:r>
            <a:r>
              <a:rPr lang="en-US" dirty="0">
                <a:effectLst/>
                <a:ea typeface="Calibri" panose="020F0502020204030204" pitchFamily="34" charset="0"/>
                <a:cs typeface="Times New Roman" panose="02020603050405020304" pitchFamily="18" charset="0"/>
              </a:rPr>
              <a:t> if no input is read; </a:t>
            </a:r>
            <a:r>
              <a:rPr lang="en-US" b="1" dirty="0">
                <a:effectLst/>
                <a:ea typeface="Calibri" panose="020F0502020204030204" pitchFamily="34" charset="0"/>
                <a:cs typeface="Times New Roman" panose="02020603050405020304" pitchFamily="18" charset="0"/>
                <a:sym typeface="Symbol" panose="05050102010706020507" pitchFamily="18" charset="2"/>
              </a:rPr>
              <a:t></a:t>
            </a:r>
            <a:r>
              <a:rPr lang="en-US" dirty="0">
                <a:effectLst/>
                <a:ea typeface="Calibri" panose="020F0502020204030204" pitchFamily="34" charset="0"/>
                <a:cs typeface="Times New Roman" panose="02020603050405020304" pitchFamily="18" charset="0"/>
              </a:rPr>
              <a:t> if end of input.</a:t>
            </a:r>
          </a:p>
          <a:p>
            <a:pPr marL="631825" lvl="1" indent="-342900">
              <a:lnSpc>
                <a:spcPct val="150000"/>
              </a:lnSpc>
              <a:spcBef>
                <a:spcPts val="0"/>
              </a:spcBef>
              <a:buClrTx/>
              <a:buFont typeface="Wingdings" panose="05000000000000000000" pitchFamily="2" charset="2"/>
              <a:buChar char="Ø"/>
            </a:pPr>
            <a:r>
              <a:rPr lang="en-US" b="1" i="1" dirty="0">
                <a:solidFill>
                  <a:schemeClr val="bg2">
                    <a:lumMod val="50000"/>
                  </a:schemeClr>
                </a:solidFill>
                <a:effectLst/>
                <a:ea typeface="Calibri" panose="020F0502020204030204" pitchFamily="34" charset="0"/>
                <a:cs typeface="Times New Roman" panose="02020603050405020304" pitchFamily="18" charset="0"/>
              </a:rPr>
              <a:t>y</a:t>
            </a:r>
            <a:r>
              <a:rPr lang="en-US" dirty="0">
                <a:solidFill>
                  <a:schemeClr val="bg2">
                    <a:lumMod val="50000"/>
                  </a:schemeClr>
                </a:solidFill>
                <a:effectLst/>
                <a:ea typeface="Calibri" panose="020F0502020204030204" pitchFamily="34" charset="0"/>
                <a:cs typeface="Times New Roman" panose="02020603050405020304" pitchFamily="18" charset="0"/>
              </a:rPr>
              <a:t>: stack top symbol from </a:t>
            </a:r>
            <a:r>
              <a:rPr lang="en-US" dirty="0">
                <a:solidFill>
                  <a:schemeClr val="bg2">
                    <a:lumMod val="50000"/>
                  </a:schemeClr>
                </a:solidFill>
                <a:effectLst/>
                <a:ea typeface="Calibri" panose="020F0502020204030204" pitchFamily="34" charset="0"/>
                <a:cs typeface="Times New Roman" panose="02020603050405020304" pitchFamily="18" charset="0"/>
                <a:sym typeface="Symbol" panose="05050102010706020507" pitchFamily="18" charset="2"/>
              </a:rPr>
              <a:t></a:t>
            </a:r>
            <a:r>
              <a:rPr lang="en-US" b="1" dirty="0">
                <a:solidFill>
                  <a:schemeClr val="bg2">
                    <a:lumMod val="50000"/>
                  </a:schemeClr>
                </a:solidFill>
                <a:effectLst/>
                <a:ea typeface="Calibri" panose="020F0502020204030204" pitchFamily="34" charset="0"/>
                <a:cs typeface="Times New Roman" panose="02020603050405020304" pitchFamily="18" charset="0"/>
                <a:sym typeface="Symbol" panose="05050102010706020507" pitchFamily="18" charset="2"/>
              </a:rPr>
              <a:t></a:t>
            </a:r>
            <a:r>
              <a:rPr lang="en-US" dirty="0">
                <a:solidFill>
                  <a:schemeClr val="bg2">
                    <a:lumMod val="50000"/>
                  </a:schemeClr>
                </a:solidFill>
                <a:effectLst/>
                <a:ea typeface="Calibri" panose="020F0502020204030204" pitchFamily="34" charset="0"/>
                <a:cs typeface="Times New Roman" panose="02020603050405020304" pitchFamily="18" charset="0"/>
              </a:rPr>
              <a:t> to be popped; </a:t>
            </a:r>
            <a:r>
              <a:rPr lang="en-US" b="1" dirty="0">
                <a:solidFill>
                  <a:schemeClr val="bg2">
                    <a:lumMod val="50000"/>
                  </a:schemeClr>
                </a:solidFill>
                <a:effectLst/>
                <a:ea typeface="Calibri" panose="020F0502020204030204" pitchFamily="34" charset="0"/>
                <a:cs typeface="Times New Roman" panose="02020603050405020304" pitchFamily="18" charset="0"/>
                <a:sym typeface="Symbol" panose="05050102010706020507" pitchFamily="18" charset="2"/>
              </a:rPr>
              <a:t></a:t>
            </a:r>
            <a:r>
              <a:rPr lang="en-US" dirty="0">
                <a:solidFill>
                  <a:schemeClr val="bg2">
                    <a:lumMod val="50000"/>
                  </a:schemeClr>
                </a:solidFill>
                <a:effectLst/>
                <a:ea typeface="Calibri" panose="020F0502020204030204" pitchFamily="34" charset="0"/>
                <a:cs typeface="Times New Roman" panose="02020603050405020304" pitchFamily="18" charset="0"/>
              </a:rPr>
              <a:t> if no pop; </a:t>
            </a:r>
          </a:p>
          <a:p>
            <a:pPr lvl="1">
              <a:lnSpc>
                <a:spcPct val="150000"/>
              </a:lnSpc>
              <a:spcBef>
                <a:spcPts val="0"/>
              </a:spcBef>
              <a:buClrTx/>
              <a:buFont typeface="Wingdings" panose="05000000000000000000" pitchFamily="2" charset="2"/>
              <a:buChar char="Ø"/>
            </a:pPr>
            <a:r>
              <a:rPr lang="en-US" b="1" i="1" dirty="0">
                <a:effectLst/>
                <a:ea typeface="Calibri" panose="020F0502020204030204" pitchFamily="34" charset="0"/>
              </a:rPr>
              <a:t>z</a:t>
            </a:r>
            <a:r>
              <a:rPr lang="en-US" dirty="0">
                <a:effectLst/>
                <a:ea typeface="Calibri" panose="020F0502020204030204" pitchFamily="34" charset="0"/>
              </a:rPr>
              <a:t>: symbol from </a:t>
            </a:r>
            <a:r>
              <a:rPr lang="en-US" b="1" dirty="0">
                <a:effectLst/>
                <a:ea typeface="Calibri" panose="020F0502020204030204" pitchFamily="34" charset="0"/>
                <a:cs typeface="Times New Roman" panose="02020603050405020304" pitchFamily="18" charset="0"/>
                <a:sym typeface="Symbol" panose="05050102010706020507" pitchFamily="18" charset="2"/>
              </a:rPr>
              <a:t></a:t>
            </a:r>
            <a:r>
              <a:rPr lang="en-US" dirty="0">
                <a:effectLst/>
                <a:ea typeface="Calibri" panose="020F0502020204030204" pitchFamily="34" charset="0"/>
              </a:rPr>
              <a:t> to be pushed; </a:t>
            </a:r>
            <a:r>
              <a:rPr lang="en-US" b="1" dirty="0">
                <a:effectLst/>
                <a:ea typeface="Calibri" panose="020F0502020204030204" pitchFamily="34" charset="0"/>
                <a:cs typeface="Times New Roman" panose="02020603050405020304" pitchFamily="18" charset="0"/>
                <a:sym typeface="Symbol" panose="05050102010706020507" pitchFamily="18" charset="2"/>
              </a:rPr>
              <a:t></a:t>
            </a:r>
            <a:r>
              <a:rPr lang="en-US" dirty="0">
                <a:effectLst/>
                <a:ea typeface="Calibri" panose="020F0502020204030204" pitchFamily="34" charset="0"/>
              </a:rPr>
              <a:t> if no push;</a:t>
            </a:r>
          </a:p>
          <a:p>
            <a:pPr marL="0" marR="0">
              <a:lnSpc>
                <a:spcPct val="107000"/>
              </a:lnSpc>
              <a:spcBef>
                <a:spcPts val="0"/>
              </a:spcBef>
              <a:spcAft>
                <a:spcPts val="600"/>
              </a:spcAft>
              <a:buClrTx/>
            </a:pPr>
            <a:endParaRPr lang="en-US" sz="2000" b="1" dirty="0">
              <a:effectLst/>
              <a:ea typeface="Calibri" panose="020F0502020204030204" pitchFamily="34" charset="0"/>
              <a:cs typeface="Times New Roman" panose="02020603050405020304" pitchFamily="18" charset="0"/>
            </a:endParaRPr>
          </a:p>
          <a:p>
            <a:pPr marL="0" marR="0">
              <a:spcBef>
                <a:spcPts val="0"/>
              </a:spcBef>
              <a:buClrTx/>
            </a:pPr>
            <a:r>
              <a:rPr lang="en-US" sz="2800" b="1" dirty="0">
                <a:solidFill>
                  <a:schemeClr val="bg2">
                    <a:lumMod val="50000"/>
                  </a:schemeClr>
                </a:solidFill>
                <a:effectLst/>
                <a:ea typeface="Calibri" panose="020F0502020204030204" pitchFamily="34" charset="0"/>
                <a:cs typeface="Times New Roman" panose="02020603050405020304" pitchFamily="18" charset="0"/>
              </a:rPr>
              <a:t>Operations</a:t>
            </a:r>
            <a:r>
              <a:rPr lang="en-US" sz="2800" dirty="0">
                <a:solidFill>
                  <a:schemeClr val="bg2">
                    <a:lumMod val="50000"/>
                  </a:schemeClr>
                </a:solidFill>
                <a:effectLst/>
                <a:ea typeface="Calibri" panose="020F0502020204030204" pitchFamily="34" charset="0"/>
                <a:cs typeface="Times New Roman" panose="02020603050405020304" pitchFamily="18" charset="0"/>
              </a:rPr>
              <a:t>:</a:t>
            </a:r>
          </a:p>
          <a:p>
            <a:pPr marL="631825" lvl="1" indent="-342900">
              <a:lnSpc>
                <a:spcPct val="150000"/>
              </a:lnSpc>
              <a:spcBef>
                <a:spcPts val="0"/>
              </a:spcBef>
              <a:buClrTx/>
              <a:buFont typeface="Wingdings" panose="05000000000000000000" pitchFamily="2" charset="2"/>
              <a:buChar char="Ø"/>
            </a:pPr>
            <a:r>
              <a:rPr lang="en-US" dirty="0">
                <a:effectLst/>
                <a:ea typeface="Calibri" panose="020F0502020204030204" pitchFamily="34" charset="0"/>
                <a:cs typeface="Times New Roman" panose="02020603050405020304" pitchFamily="18" charset="0"/>
              </a:rPr>
              <a:t>No pop/push : </a:t>
            </a:r>
            <a:r>
              <a:rPr lang="en-US" b="1" i="1" dirty="0">
                <a:effectLst/>
                <a:ea typeface="Calibri" panose="020F0502020204030204" pitchFamily="34" charset="0"/>
                <a:cs typeface="Times New Roman" panose="02020603050405020304" pitchFamily="18" charset="0"/>
              </a:rPr>
              <a:t>x</a:t>
            </a:r>
            <a:r>
              <a:rPr lang="en-US" dirty="0">
                <a:effectLst/>
                <a:ea typeface="Calibri" panose="020F0502020204030204" pitchFamily="34" charset="0"/>
                <a:cs typeface="Times New Roman" panose="02020603050405020304" pitchFamily="18" charset="0"/>
              </a:rPr>
              <a:t>, </a:t>
            </a:r>
            <a:r>
              <a:rPr lang="en-US" b="1" dirty="0">
                <a:effectLst/>
                <a:ea typeface="Calibri" panose="020F0502020204030204" pitchFamily="34" charset="0"/>
                <a:cs typeface="Times New Roman" panose="02020603050405020304" pitchFamily="18" charset="0"/>
                <a:sym typeface="Symbol" panose="05050102010706020507" pitchFamily="18" charset="2"/>
              </a:rPr>
              <a:t></a:t>
            </a:r>
            <a:r>
              <a:rPr lang="en-US" b="1" dirty="0">
                <a:effectLst/>
                <a:ea typeface="Calibri" panose="020F0502020204030204" pitchFamily="34" charset="0"/>
                <a:cs typeface="Times New Roman" panose="02020603050405020304" pitchFamily="18" charset="0"/>
              </a:rPr>
              <a:t> </a:t>
            </a:r>
            <a:r>
              <a:rPr lang="en-US" b="1" dirty="0">
                <a:effectLst/>
                <a:ea typeface="Calibri" panose="020F0502020204030204" pitchFamily="34" charset="0"/>
                <a:cs typeface="Times New Roman" panose="02020603050405020304" pitchFamily="18" charset="0"/>
                <a:sym typeface="Wingdings" panose="05000000000000000000" pitchFamily="2" charset="2"/>
              </a:rPr>
              <a:t></a:t>
            </a:r>
            <a:r>
              <a:rPr lang="en-US" b="1" dirty="0">
                <a:effectLst/>
                <a:ea typeface="Calibri" panose="020F0502020204030204" pitchFamily="34" charset="0"/>
                <a:cs typeface="Times New Roman" panose="02020603050405020304" pitchFamily="18" charset="0"/>
              </a:rPr>
              <a:t> </a:t>
            </a:r>
            <a:r>
              <a:rPr lang="en-US" b="1" dirty="0">
                <a:effectLst/>
                <a:ea typeface="Calibri" panose="020F0502020204030204" pitchFamily="34" charset="0"/>
                <a:cs typeface="Times New Roman" panose="02020603050405020304" pitchFamily="18" charset="0"/>
                <a:sym typeface="Symbol" panose="05050102010706020507" pitchFamily="18" charset="2"/>
              </a:rPr>
              <a:t></a:t>
            </a:r>
            <a:endParaRPr lang="en-US" dirty="0">
              <a:effectLst/>
              <a:ea typeface="Calibri" panose="020F0502020204030204" pitchFamily="34" charset="0"/>
              <a:cs typeface="Times New Roman" panose="02020603050405020304" pitchFamily="18" charset="0"/>
            </a:endParaRPr>
          </a:p>
          <a:p>
            <a:pPr marL="631825" lvl="1" indent="-342900">
              <a:lnSpc>
                <a:spcPct val="150000"/>
              </a:lnSpc>
              <a:spcBef>
                <a:spcPts val="0"/>
              </a:spcBef>
              <a:buClrTx/>
              <a:buFont typeface="Wingdings" panose="05000000000000000000" pitchFamily="2" charset="2"/>
              <a:buChar char="Ø"/>
            </a:pPr>
            <a:r>
              <a:rPr lang="en-US" dirty="0">
                <a:solidFill>
                  <a:schemeClr val="bg2">
                    <a:lumMod val="50000"/>
                  </a:schemeClr>
                </a:solidFill>
                <a:effectLst/>
                <a:ea typeface="Calibri" panose="020F0502020204030204" pitchFamily="34" charset="0"/>
                <a:cs typeface="Times New Roman" panose="02020603050405020304" pitchFamily="18" charset="0"/>
              </a:rPr>
              <a:t>Pop if </a:t>
            </a:r>
            <a:r>
              <a:rPr lang="en-US" b="1" i="1" dirty="0">
                <a:solidFill>
                  <a:schemeClr val="bg2">
                    <a:lumMod val="50000"/>
                  </a:schemeClr>
                </a:solidFill>
                <a:effectLst/>
                <a:ea typeface="Calibri" panose="020F0502020204030204" pitchFamily="34" charset="0"/>
                <a:cs typeface="Times New Roman" panose="02020603050405020304" pitchFamily="18" charset="0"/>
              </a:rPr>
              <a:t>y</a:t>
            </a:r>
            <a:r>
              <a:rPr lang="en-US" dirty="0">
                <a:solidFill>
                  <a:schemeClr val="bg2">
                    <a:lumMod val="50000"/>
                  </a:schemeClr>
                </a:solidFill>
                <a:effectLst/>
                <a:ea typeface="Calibri" panose="020F0502020204030204" pitchFamily="34" charset="0"/>
                <a:cs typeface="Times New Roman" panose="02020603050405020304" pitchFamily="18" charset="0"/>
              </a:rPr>
              <a:t> on top (push nothing): </a:t>
            </a:r>
            <a:r>
              <a:rPr lang="en-US" b="1" i="1" dirty="0">
                <a:solidFill>
                  <a:schemeClr val="bg2">
                    <a:lumMod val="50000"/>
                  </a:schemeClr>
                </a:solidFill>
                <a:effectLst/>
                <a:ea typeface="Calibri" panose="020F0502020204030204" pitchFamily="34" charset="0"/>
                <a:cs typeface="Times New Roman" panose="02020603050405020304" pitchFamily="18" charset="0"/>
              </a:rPr>
              <a:t>x</a:t>
            </a:r>
            <a:r>
              <a:rPr lang="en-US" dirty="0">
                <a:solidFill>
                  <a:schemeClr val="bg2">
                    <a:lumMod val="50000"/>
                  </a:schemeClr>
                </a:solidFill>
                <a:effectLst/>
                <a:ea typeface="Calibri" panose="020F0502020204030204" pitchFamily="34" charset="0"/>
                <a:cs typeface="Times New Roman" panose="02020603050405020304" pitchFamily="18" charset="0"/>
              </a:rPr>
              <a:t>, </a:t>
            </a:r>
            <a:r>
              <a:rPr lang="en-US" b="1" i="1" dirty="0">
                <a:solidFill>
                  <a:schemeClr val="bg2">
                    <a:lumMod val="50000"/>
                  </a:schemeClr>
                </a:solidFill>
                <a:effectLst/>
                <a:ea typeface="Calibri" panose="020F0502020204030204" pitchFamily="34" charset="0"/>
                <a:cs typeface="Times New Roman" panose="02020603050405020304" pitchFamily="18" charset="0"/>
              </a:rPr>
              <a:t>y</a:t>
            </a:r>
            <a:r>
              <a:rPr lang="en-US" dirty="0">
                <a:solidFill>
                  <a:schemeClr val="bg2">
                    <a:lumMod val="50000"/>
                  </a:schemeClr>
                </a:solidFill>
                <a:effectLst/>
                <a:ea typeface="Calibri" panose="020F0502020204030204" pitchFamily="34" charset="0"/>
                <a:cs typeface="Times New Roman" panose="02020603050405020304" pitchFamily="18" charset="0"/>
              </a:rPr>
              <a:t> </a:t>
            </a:r>
            <a:r>
              <a:rPr lang="en-US" dirty="0">
                <a:solidFill>
                  <a:schemeClr val="bg2">
                    <a:lumMod val="50000"/>
                  </a:schemeClr>
                </a:solidFill>
                <a:effectLst/>
                <a:ea typeface="Calibri" panose="020F0502020204030204" pitchFamily="34" charset="0"/>
                <a:cs typeface="Times New Roman" panose="02020603050405020304" pitchFamily="18" charset="0"/>
                <a:sym typeface="Wingdings" panose="05000000000000000000" pitchFamily="2" charset="2"/>
              </a:rPr>
              <a:t></a:t>
            </a:r>
            <a:r>
              <a:rPr lang="en-US" dirty="0">
                <a:solidFill>
                  <a:schemeClr val="bg2">
                    <a:lumMod val="50000"/>
                  </a:schemeClr>
                </a:solidFill>
                <a:effectLst/>
                <a:ea typeface="Calibri" panose="020F0502020204030204" pitchFamily="34" charset="0"/>
                <a:cs typeface="Times New Roman" panose="02020603050405020304" pitchFamily="18" charset="0"/>
              </a:rPr>
              <a:t> </a:t>
            </a:r>
            <a:r>
              <a:rPr lang="en-US" b="1" dirty="0">
                <a:solidFill>
                  <a:schemeClr val="bg2">
                    <a:lumMod val="50000"/>
                  </a:schemeClr>
                </a:solidFill>
                <a:effectLst/>
                <a:ea typeface="Calibri" panose="020F0502020204030204" pitchFamily="34" charset="0"/>
                <a:cs typeface="Times New Roman" panose="02020603050405020304" pitchFamily="18" charset="0"/>
                <a:sym typeface="Symbol" panose="05050102010706020507" pitchFamily="18" charset="2"/>
              </a:rPr>
              <a:t></a:t>
            </a:r>
            <a:r>
              <a:rPr lang="en-US" dirty="0">
                <a:solidFill>
                  <a:schemeClr val="bg2">
                    <a:lumMod val="50000"/>
                  </a:schemeClr>
                </a:solidFill>
                <a:effectLst/>
                <a:ea typeface="Calibri" panose="020F0502020204030204" pitchFamily="34" charset="0"/>
                <a:cs typeface="Times New Roman" panose="02020603050405020304" pitchFamily="18" charset="0"/>
              </a:rPr>
              <a:t> </a:t>
            </a:r>
          </a:p>
          <a:p>
            <a:pPr marL="631825" lvl="1" indent="-342900">
              <a:lnSpc>
                <a:spcPct val="150000"/>
              </a:lnSpc>
              <a:spcBef>
                <a:spcPts val="0"/>
              </a:spcBef>
              <a:buClrTx/>
              <a:buFont typeface="Wingdings" panose="05000000000000000000" pitchFamily="2" charset="2"/>
              <a:buChar char="Ø"/>
            </a:pPr>
            <a:r>
              <a:rPr lang="en-US" dirty="0">
                <a:effectLst/>
                <a:ea typeface="Calibri" panose="020F0502020204030204" pitchFamily="34" charset="0"/>
                <a:cs typeface="Times New Roman" panose="02020603050405020304" pitchFamily="18" charset="0"/>
              </a:rPr>
              <a:t>if </a:t>
            </a:r>
            <a:r>
              <a:rPr lang="en-US" b="1" i="1" dirty="0">
                <a:effectLst/>
                <a:ea typeface="Calibri" panose="020F0502020204030204" pitchFamily="34" charset="0"/>
                <a:cs typeface="Times New Roman" panose="02020603050405020304" pitchFamily="18" charset="0"/>
              </a:rPr>
              <a:t>y</a:t>
            </a:r>
            <a:r>
              <a:rPr lang="en-US" dirty="0">
                <a:effectLst/>
                <a:ea typeface="Calibri" panose="020F0502020204030204" pitchFamily="34" charset="0"/>
                <a:cs typeface="Times New Roman" panose="02020603050405020304" pitchFamily="18" charset="0"/>
              </a:rPr>
              <a:t> on top, pop </a:t>
            </a:r>
            <a:r>
              <a:rPr lang="en-US" b="1" i="1" dirty="0">
                <a:effectLst/>
                <a:ea typeface="Calibri" panose="020F0502020204030204" pitchFamily="34" charset="0"/>
                <a:cs typeface="Times New Roman" panose="02020603050405020304" pitchFamily="18" charset="0"/>
              </a:rPr>
              <a:t>y</a:t>
            </a:r>
            <a:r>
              <a:rPr lang="en-US" dirty="0">
                <a:effectLst/>
                <a:ea typeface="Calibri" panose="020F0502020204030204" pitchFamily="34" charset="0"/>
                <a:cs typeface="Times New Roman" panose="02020603050405020304" pitchFamily="18" charset="0"/>
              </a:rPr>
              <a:t> and push </a:t>
            </a:r>
            <a:r>
              <a:rPr lang="en-US" b="1" i="1" dirty="0">
                <a:effectLst/>
                <a:ea typeface="Calibri" panose="020F0502020204030204" pitchFamily="34" charset="0"/>
                <a:cs typeface="Times New Roman" panose="02020603050405020304" pitchFamily="18" charset="0"/>
              </a:rPr>
              <a:t>z</a:t>
            </a:r>
            <a:r>
              <a:rPr lang="en-US" dirty="0">
                <a:effectLst/>
                <a:ea typeface="Calibri" panose="020F0502020204030204" pitchFamily="34" charset="0"/>
                <a:cs typeface="Times New Roman" panose="02020603050405020304" pitchFamily="18" charset="0"/>
              </a:rPr>
              <a:t>: </a:t>
            </a:r>
            <a:r>
              <a:rPr lang="en-US" b="1" i="1" dirty="0">
                <a:effectLst/>
                <a:ea typeface="Calibri" panose="020F0502020204030204" pitchFamily="34" charset="0"/>
                <a:cs typeface="Times New Roman" panose="02020603050405020304" pitchFamily="18" charset="0"/>
              </a:rPr>
              <a:t>x</a:t>
            </a:r>
            <a:r>
              <a:rPr lang="en-US" dirty="0">
                <a:effectLst/>
                <a:ea typeface="Calibri" panose="020F0502020204030204" pitchFamily="34" charset="0"/>
                <a:cs typeface="Times New Roman" panose="02020603050405020304" pitchFamily="18" charset="0"/>
              </a:rPr>
              <a:t>, </a:t>
            </a:r>
            <a:r>
              <a:rPr lang="en-US" b="1" i="1" dirty="0">
                <a:effectLst/>
                <a:ea typeface="Calibri" panose="020F0502020204030204" pitchFamily="34" charset="0"/>
                <a:cs typeface="Times New Roman" panose="02020603050405020304" pitchFamily="18" charset="0"/>
              </a:rPr>
              <a:t>y</a:t>
            </a:r>
            <a:r>
              <a:rPr lang="en-US" dirty="0">
                <a:effectLst/>
                <a:ea typeface="Calibri" panose="020F0502020204030204" pitchFamily="34" charset="0"/>
                <a:cs typeface="Times New Roman" panose="02020603050405020304" pitchFamily="18" charset="0"/>
              </a:rPr>
              <a:t> </a:t>
            </a:r>
            <a:r>
              <a:rPr lang="en-US" dirty="0">
                <a:effectLst/>
                <a:ea typeface="Calibri" panose="020F0502020204030204" pitchFamily="34" charset="0"/>
                <a:cs typeface="Times New Roman" panose="02020603050405020304" pitchFamily="18" charset="0"/>
                <a:sym typeface="Wingdings" panose="05000000000000000000" pitchFamily="2" charset="2"/>
              </a:rPr>
              <a:t></a:t>
            </a:r>
            <a:r>
              <a:rPr lang="en-US" dirty="0">
                <a:effectLst/>
                <a:ea typeface="Calibri" panose="020F0502020204030204" pitchFamily="34" charset="0"/>
                <a:cs typeface="Times New Roman" panose="02020603050405020304" pitchFamily="18" charset="0"/>
              </a:rPr>
              <a:t> </a:t>
            </a:r>
            <a:r>
              <a:rPr lang="en-US" b="1" i="1" dirty="0">
                <a:effectLst/>
                <a:ea typeface="Calibri" panose="020F0502020204030204" pitchFamily="34" charset="0"/>
                <a:cs typeface="Times New Roman" panose="02020603050405020304" pitchFamily="18" charset="0"/>
              </a:rPr>
              <a:t>z</a:t>
            </a:r>
            <a:r>
              <a:rPr lang="en-US" dirty="0">
                <a:effectLst/>
                <a:ea typeface="Calibri" panose="020F0502020204030204" pitchFamily="34" charset="0"/>
                <a:cs typeface="Times New Roman" panose="02020603050405020304" pitchFamily="18" charset="0"/>
              </a:rPr>
              <a:t> </a:t>
            </a:r>
          </a:p>
          <a:p>
            <a:pPr marL="631825" lvl="1" indent="-342900">
              <a:lnSpc>
                <a:spcPct val="150000"/>
              </a:lnSpc>
              <a:spcBef>
                <a:spcPts val="0"/>
              </a:spcBef>
              <a:buClrTx/>
              <a:buFont typeface="Wingdings" panose="05000000000000000000" pitchFamily="2" charset="2"/>
              <a:buChar char="Ø"/>
            </a:pPr>
            <a:r>
              <a:rPr lang="en-US" dirty="0">
                <a:solidFill>
                  <a:schemeClr val="bg2">
                    <a:lumMod val="50000"/>
                  </a:schemeClr>
                </a:solidFill>
                <a:effectLst/>
                <a:ea typeface="Calibri" panose="020F0502020204030204" pitchFamily="34" charset="0"/>
              </a:rPr>
              <a:t>Push </a:t>
            </a:r>
            <a:r>
              <a:rPr lang="en-US" b="1" i="1" dirty="0">
                <a:solidFill>
                  <a:schemeClr val="bg2">
                    <a:lumMod val="50000"/>
                  </a:schemeClr>
                </a:solidFill>
                <a:effectLst/>
                <a:ea typeface="Calibri" panose="020F0502020204030204" pitchFamily="34" charset="0"/>
              </a:rPr>
              <a:t>z</a:t>
            </a:r>
            <a:r>
              <a:rPr lang="en-US" dirty="0">
                <a:solidFill>
                  <a:schemeClr val="bg2">
                    <a:lumMod val="50000"/>
                  </a:schemeClr>
                </a:solidFill>
                <a:effectLst/>
                <a:ea typeface="Calibri" panose="020F0502020204030204" pitchFamily="34" charset="0"/>
              </a:rPr>
              <a:t> (pop nothing): </a:t>
            </a:r>
            <a:r>
              <a:rPr lang="en-US" b="1" i="1" dirty="0">
                <a:solidFill>
                  <a:schemeClr val="bg2">
                    <a:lumMod val="50000"/>
                  </a:schemeClr>
                </a:solidFill>
                <a:effectLst/>
                <a:ea typeface="Calibri" panose="020F0502020204030204" pitchFamily="34" charset="0"/>
              </a:rPr>
              <a:t>x</a:t>
            </a:r>
            <a:r>
              <a:rPr lang="en-US" dirty="0">
                <a:solidFill>
                  <a:schemeClr val="bg2">
                    <a:lumMod val="50000"/>
                  </a:schemeClr>
                </a:solidFill>
                <a:effectLst/>
                <a:ea typeface="Calibri" panose="020F0502020204030204" pitchFamily="34" charset="0"/>
              </a:rPr>
              <a:t>, </a:t>
            </a:r>
            <a:r>
              <a:rPr lang="en-US" b="1" dirty="0">
                <a:solidFill>
                  <a:schemeClr val="bg2">
                    <a:lumMod val="50000"/>
                  </a:schemeClr>
                </a:solidFill>
                <a:effectLst/>
                <a:ea typeface="Calibri" panose="020F0502020204030204" pitchFamily="34" charset="0"/>
                <a:cs typeface="Times New Roman" panose="02020603050405020304" pitchFamily="18" charset="0"/>
                <a:sym typeface="Symbol" panose="05050102010706020507" pitchFamily="18" charset="2"/>
              </a:rPr>
              <a:t></a:t>
            </a:r>
            <a:r>
              <a:rPr lang="en-US" dirty="0">
                <a:solidFill>
                  <a:schemeClr val="bg2">
                    <a:lumMod val="50000"/>
                  </a:schemeClr>
                </a:solidFill>
                <a:effectLst/>
                <a:ea typeface="Calibri" panose="020F0502020204030204" pitchFamily="34" charset="0"/>
              </a:rPr>
              <a:t> </a:t>
            </a:r>
            <a:r>
              <a:rPr lang="en-US" dirty="0">
                <a:solidFill>
                  <a:schemeClr val="bg2">
                    <a:lumMod val="50000"/>
                  </a:schemeClr>
                </a:solidFill>
                <a:effectLst/>
                <a:ea typeface="Calibri" panose="020F0502020204030204" pitchFamily="34" charset="0"/>
                <a:cs typeface="Times New Roman" panose="02020603050405020304" pitchFamily="18" charset="0"/>
                <a:sym typeface="Wingdings" panose="05000000000000000000" pitchFamily="2" charset="2"/>
              </a:rPr>
              <a:t></a:t>
            </a:r>
            <a:r>
              <a:rPr lang="en-US" dirty="0">
                <a:solidFill>
                  <a:schemeClr val="bg2">
                    <a:lumMod val="50000"/>
                  </a:schemeClr>
                </a:solidFill>
                <a:effectLst/>
                <a:ea typeface="Calibri" panose="020F0502020204030204" pitchFamily="34" charset="0"/>
              </a:rPr>
              <a:t> </a:t>
            </a:r>
            <a:r>
              <a:rPr lang="en-US" b="1" i="1" dirty="0">
                <a:solidFill>
                  <a:schemeClr val="bg2">
                    <a:lumMod val="50000"/>
                  </a:schemeClr>
                </a:solidFill>
                <a:effectLst/>
                <a:ea typeface="Calibri" panose="020F0502020204030204" pitchFamily="34" charset="0"/>
              </a:rPr>
              <a:t>z</a:t>
            </a:r>
            <a:endParaRPr lang="en-US" dirty="0">
              <a:solidFill>
                <a:schemeClr val="bg2">
                  <a:lumMod val="50000"/>
                </a:schemeClr>
              </a:solidFill>
            </a:endParaRPr>
          </a:p>
        </p:txBody>
      </p:sp>
    </p:spTree>
    <p:extLst>
      <p:ext uri="{BB962C8B-B14F-4D97-AF65-F5344CB8AC3E}">
        <p14:creationId xmlns:p14="http://schemas.microsoft.com/office/powerpoint/2010/main" val="3297033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D053AE-FF7B-4421-AA5E-9E4095DCEF4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1656E8E-C77C-4C21-A2BF-6786ACA681BD}"/>
              </a:ext>
            </a:extLst>
          </p:cNvPr>
          <p:cNvSpPr>
            <a:spLocks noGrp="1"/>
          </p:cNvSpPr>
          <p:nvPr>
            <p:ph type="body" sz="quarter" idx="12"/>
          </p:nvPr>
        </p:nvSpPr>
        <p:spPr/>
        <p:txBody>
          <a:bodyPr/>
          <a:lstStyle/>
          <a:p>
            <a:r>
              <a:rPr lang="en-US" dirty="0">
                <a:solidFill>
                  <a:srgbClr val="FF0000"/>
                </a:solidFill>
              </a:rPr>
              <a:t>L = {</a:t>
            </a:r>
            <a:r>
              <a:rPr lang="en-US" cap="none" dirty="0">
                <a:solidFill>
                  <a:srgbClr val="FF0000"/>
                </a:solidFill>
              </a:rPr>
              <a:t>w | w = </a:t>
            </a:r>
            <a:r>
              <a:rPr lang="en-US" i="1" cap="none" dirty="0" err="1">
                <a:solidFill>
                  <a:srgbClr val="FF0000"/>
                </a:solidFill>
              </a:rPr>
              <a:t>a</a:t>
            </a:r>
            <a:r>
              <a:rPr lang="en-US" cap="none" baseline="30000" dirty="0" err="1">
                <a:solidFill>
                  <a:srgbClr val="FF0000"/>
                </a:solidFill>
              </a:rPr>
              <a:t>m</a:t>
            </a:r>
            <a:r>
              <a:rPr lang="en-US" i="1" cap="none" dirty="0" err="1">
                <a:solidFill>
                  <a:srgbClr val="FF0000"/>
                </a:solidFill>
              </a:rPr>
              <a:t>b</a:t>
            </a:r>
            <a:r>
              <a:rPr lang="en-US" cap="none" baseline="30000" dirty="0" err="1">
                <a:solidFill>
                  <a:srgbClr val="FF0000"/>
                </a:solidFill>
              </a:rPr>
              <a:t>n</a:t>
            </a:r>
            <a:r>
              <a:rPr lang="en-US" cap="none" dirty="0">
                <a:solidFill>
                  <a:srgbClr val="FF0000"/>
                </a:solidFill>
              </a:rPr>
              <a:t> and m </a:t>
            </a:r>
            <a:r>
              <a:rPr lang="en-US" cap="none" dirty="0">
                <a:solidFill>
                  <a:srgbClr val="FF0000"/>
                </a:solidFill>
                <a:ea typeface="Cambria Math" panose="02040503050406030204" pitchFamily="18" charset="0"/>
              </a:rPr>
              <a:t>≤ 2n</a:t>
            </a:r>
            <a:r>
              <a:rPr lang="en-US" dirty="0">
                <a:solidFill>
                  <a:srgbClr val="FF0000"/>
                </a:solidFill>
                <a:ea typeface="Cambria Math" panose="02040503050406030204" pitchFamily="18" charset="0"/>
              </a:rPr>
              <a:t>}</a:t>
            </a:r>
            <a:endParaRPr lang="en-US" dirty="0">
              <a:solidFill>
                <a:srgbClr val="FF0000"/>
              </a:solidFill>
            </a:endParaRPr>
          </a:p>
        </p:txBody>
      </p:sp>
      <p:sp>
        <p:nvSpPr>
          <p:cNvPr id="7" name="Text Placeholder 6">
            <a:extLst>
              <a:ext uri="{FF2B5EF4-FFF2-40B4-BE49-F238E27FC236}">
                <a16:creationId xmlns:a16="http://schemas.microsoft.com/office/drawing/2014/main" id="{EC299C53-C4BE-400E-A5E0-D98590F78096}"/>
              </a:ext>
            </a:extLst>
          </p:cNvPr>
          <p:cNvSpPr>
            <a:spLocks noGrp="1"/>
          </p:cNvSpPr>
          <p:nvPr>
            <p:ph type="body" sz="quarter" idx="13"/>
          </p:nvPr>
        </p:nvSpPr>
        <p:spPr>
          <a:xfrm>
            <a:off x="3" y="3517682"/>
            <a:ext cx="4818740" cy="3009866"/>
          </a:xfrm>
        </p:spPr>
        <p:txBody>
          <a:bodyPr>
            <a:noAutofit/>
          </a:bodyPr>
          <a:lstStyle/>
          <a:p>
            <a:pPr marL="0" indent="0" algn="just">
              <a:lnSpc>
                <a:spcPct val="110000"/>
              </a:lnSpc>
              <a:spcBef>
                <a:spcPts val="0"/>
              </a:spcBef>
              <a:buNone/>
            </a:pPr>
            <a:r>
              <a:rPr lang="en-US" sz="1900" dirty="0"/>
              <a:t>For </a:t>
            </a:r>
            <a:r>
              <a:rPr lang="en-US" sz="1900" u="sng" dirty="0"/>
              <a:t>1</a:t>
            </a:r>
            <a:r>
              <a:rPr lang="en-US" sz="1900" dirty="0"/>
              <a:t> </a:t>
            </a:r>
            <a:r>
              <a:rPr lang="en-US" sz="1900" b="1" i="1" dirty="0">
                <a:latin typeface="+mj-lt"/>
              </a:rPr>
              <a:t>a</a:t>
            </a:r>
            <a:r>
              <a:rPr lang="en-US" sz="1900" dirty="0"/>
              <a:t>, there must be </a:t>
            </a:r>
            <a:r>
              <a:rPr lang="en-US" sz="1900" i="1" dirty="0"/>
              <a:t>minimum</a:t>
            </a:r>
            <a:r>
              <a:rPr lang="en-US" sz="1900" dirty="0"/>
              <a:t> </a:t>
            </a:r>
            <a:r>
              <a:rPr lang="en-US" sz="1900" u="sng" dirty="0"/>
              <a:t>1</a:t>
            </a:r>
            <a:r>
              <a:rPr lang="en-US" sz="1900" dirty="0"/>
              <a:t> </a:t>
            </a:r>
            <a:r>
              <a:rPr lang="en-US" sz="1900" b="1" i="1" dirty="0">
                <a:latin typeface="+mj-lt"/>
              </a:rPr>
              <a:t>b</a:t>
            </a:r>
            <a:r>
              <a:rPr lang="en-US" sz="1900" dirty="0"/>
              <a:t> or </a:t>
            </a:r>
            <a:r>
              <a:rPr lang="en-US" sz="1900" i="1" dirty="0"/>
              <a:t>more</a:t>
            </a:r>
            <a:r>
              <a:rPr lang="en-US" sz="1900" dirty="0"/>
              <a:t>.</a:t>
            </a:r>
          </a:p>
          <a:p>
            <a:pPr marL="0" indent="0" algn="just">
              <a:lnSpc>
                <a:spcPct val="110000"/>
              </a:lnSpc>
              <a:spcBef>
                <a:spcPts val="0"/>
              </a:spcBef>
              <a:buNone/>
            </a:pPr>
            <a:r>
              <a:rPr lang="en-US" sz="1900" dirty="0">
                <a:solidFill>
                  <a:schemeClr val="bg2">
                    <a:lumMod val="50000"/>
                  </a:schemeClr>
                </a:solidFill>
              </a:rPr>
              <a:t>For </a:t>
            </a:r>
            <a:r>
              <a:rPr lang="en-US" sz="1900" u="sng" dirty="0">
                <a:solidFill>
                  <a:schemeClr val="bg2">
                    <a:lumMod val="50000"/>
                  </a:schemeClr>
                </a:solidFill>
              </a:rPr>
              <a:t>2</a:t>
            </a:r>
            <a:r>
              <a:rPr lang="en-US" sz="1900" dirty="0">
                <a:solidFill>
                  <a:schemeClr val="bg2">
                    <a:lumMod val="50000"/>
                  </a:schemeClr>
                </a:solidFill>
              </a:rPr>
              <a:t> </a:t>
            </a:r>
            <a:r>
              <a:rPr lang="en-US" sz="1900" b="1" i="1" dirty="0">
                <a:solidFill>
                  <a:schemeClr val="bg2">
                    <a:lumMod val="50000"/>
                  </a:schemeClr>
                </a:solidFill>
                <a:latin typeface="+mj-lt"/>
              </a:rPr>
              <a:t>a</a:t>
            </a:r>
            <a:r>
              <a:rPr lang="en-US" sz="1900" dirty="0">
                <a:solidFill>
                  <a:schemeClr val="bg2">
                    <a:lumMod val="50000"/>
                  </a:schemeClr>
                </a:solidFill>
              </a:rPr>
              <a:t>’s, there must be </a:t>
            </a:r>
            <a:r>
              <a:rPr lang="en-US" sz="1900" i="1" dirty="0">
                <a:solidFill>
                  <a:schemeClr val="bg2">
                    <a:lumMod val="50000"/>
                  </a:schemeClr>
                </a:solidFill>
              </a:rPr>
              <a:t>minimum</a:t>
            </a:r>
            <a:r>
              <a:rPr lang="en-US" sz="1900" dirty="0">
                <a:solidFill>
                  <a:schemeClr val="bg2">
                    <a:lumMod val="50000"/>
                  </a:schemeClr>
                </a:solidFill>
              </a:rPr>
              <a:t> </a:t>
            </a:r>
            <a:r>
              <a:rPr lang="en-US" sz="1900" u="sng" dirty="0">
                <a:solidFill>
                  <a:schemeClr val="bg2">
                    <a:lumMod val="50000"/>
                  </a:schemeClr>
                </a:solidFill>
              </a:rPr>
              <a:t>1</a:t>
            </a:r>
            <a:r>
              <a:rPr lang="en-US" sz="1900" dirty="0">
                <a:solidFill>
                  <a:schemeClr val="bg2">
                    <a:lumMod val="50000"/>
                  </a:schemeClr>
                </a:solidFill>
              </a:rPr>
              <a:t> </a:t>
            </a:r>
            <a:r>
              <a:rPr lang="en-US" sz="1900" b="1" i="1" dirty="0">
                <a:solidFill>
                  <a:schemeClr val="bg2">
                    <a:lumMod val="50000"/>
                  </a:schemeClr>
                </a:solidFill>
                <a:latin typeface="+mj-lt"/>
              </a:rPr>
              <a:t>b</a:t>
            </a:r>
            <a:r>
              <a:rPr lang="en-US" sz="1900" dirty="0">
                <a:solidFill>
                  <a:schemeClr val="bg2">
                    <a:lumMod val="50000"/>
                  </a:schemeClr>
                </a:solidFill>
              </a:rPr>
              <a:t> or </a:t>
            </a:r>
            <a:r>
              <a:rPr lang="en-US" sz="1900" i="1" dirty="0">
                <a:solidFill>
                  <a:schemeClr val="bg2">
                    <a:lumMod val="50000"/>
                  </a:schemeClr>
                </a:solidFill>
              </a:rPr>
              <a:t>more</a:t>
            </a:r>
            <a:r>
              <a:rPr lang="en-US" sz="1900" dirty="0">
                <a:solidFill>
                  <a:schemeClr val="bg2">
                    <a:lumMod val="50000"/>
                  </a:schemeClr>
                </a:solidFill>
              </a:rPr>
              <a:t>.</a:t>
            </a:r>
          </a:p>
          <a:p>
            <a:pPr marL="0" indent="0" algn="just">
              <a:lnSpc>
                <a:spcPct val="110000"/>
              </a:lnSpc>
              <a:spcBef>
                <a:spcPts val="0"/>
              </a:spcBef>
              <a:buNone/>
            </a:pPr>
            <a:r>
              <a:rPr lang="en-US" sz="1900" dirty="0"/>
              <a:t>For </a:t>
            </a:r>
            <a:r>
              <a:rPr lang="en-US" sz="1900" u="sng" dirty="0"/>
              <a:t>3/4</a:t>
            </a:r>
            <a:r>
              <a:rPr lang="en-US" sz="1900" dirty="0"/>
              <a:t> </a:t>
            </a:r>
            <a:r>
              <a:rPr lang="en-US" sz="1900" b="1" i="1" dirty="0">
                <a:latin typeface="+mj-lt"/>
              </a:rPr>
              <a:t>a</a:t>
            </a:r>
            <a:r>
              <a:rPr lang="en-US" sz="1900" dirty="0"/>
              <a:t>’s, there must be </a:t>
            </a:r>
            <a:r>
              <a:rPr lang="en-US" sz="1900" i="1" dirty="0"/>
              <a:t>minimum</a:t>
            </a:r>
            <a:r>
              <a:rPr lang="en-US" sz="1900" dirty="0"/>
              <a:t> </a:t>
            </a:r>
            <a:r>
              <a:rPr lang="en-US" sz="1900" u="sng" dirty="0"/>
              <a:t>2</a:t>
            </a:r>
            <a:r>
              <a:rPr lang="en-US" sz="1900" dirty="0"/>
              <a:t> </a:t>
            </a:r>
            <a:r>
              <a:rPr lang="en-US" sz="1900" b="1" i="1" dirty="0">
                <a:latin typeface="+mj-lt"/>
              </a:rPr>
              <a:t>b</a:t>
            </a:r>
            <a:r>
              <a:rPr lang="en-US" sz="1900" dirty="0"/>
              <a:t>’s or </a:t>
            </a:r>
            <a:r>
              <a:rPr lang="en-US" sz="1900" i="1" dirty="0"/>
              <a:t>more</a:t>
            </a:r>
            <a:r>
              <a:rPr lang="en-US" sz="1900" dirty="0"/>
              <a:t>.</a:t>
            </a:r>
          </a:p>
          <a:p>
            <a:pPr marL="0" indent="0" algn="just">
              <a:lnSpc>
                <a:spcPct val="110000"/>
              </a:lnSpc>
              <a:spcBef>
                <a:spcPts val="0"/>
              </a:spcBef>
              <a:buNone/>
            </a:pPr>
            <a:r>
              <a:rPr lang="en-US" sz="1900" dirty="0">
                <a:solidFill>
                  <a:schemeClr val="bg2">
                    <a:lumMod val="50000"/>
                  </a:schemeClr>
                </a:solidFill>
              </a:rPr>
              <a:t>For </a:t>
            </a:r>
            <a:r>
              <a:rPr lang="en-US" sz="1900" u="sng" dirty="0">
                <a:solidFill>
                  <a:schemeClr val="bg2">
                    <a:lumMod val="50000"/>
                  </a:schemeClr>
                </a:solidFill>
              </a:rPr>
              <a:t>5/6</a:t>
            </a:r>
            <a:r>
              <a:rPr lang="en-US" sz="1900" dirty="0">
                <a:solidFill>
                  <a:schemeClr val="bg2">
                    <a:lumMod val="50000"/>
                  </a:schemeClr>
                </a:solidFill>
              </a:rPr>
              <a:t> </a:t>
            </a:r>
            <a:r>
              <a:rPr lang="en-US" sz="1900" b="1" i="1" dirty="0">
                <a:solidFill>
                  <a:schemeClr val="bg2">
                    <a:lumMod val="50000"/>
                  </a:schemeClr>
                </a:solidFill>
                <a:latin typeface="+mj-lt"/>
              </a:rPr>
              <a:t>a</a:t>
            </a:r>
            <a:r>
              <a:rPr lang="en-US" sz="1900" dirty="0">
                <a:solidFill>
                  <a:schemeClr val="bg2">
                    <a:lumMod val="50000"/>
                  </a:schemeClr>
                </a:solidFill>
              </a:rPr>
              <a:t>’s, there must be </a:t>
            </a:r>
            <a:r>
              <a:rPr lang="en-US" sz="1900" i="1" dirty="0">
                <a:solidFill>
                  <a:schemeClr val="bg2">
                    <a:lumMod val="50000"/>
                  </a:schemeClr>
                </a:solidFill>
              </a:rPr>
              <a:t>minimum</a:t>
            </a:r>
            <a:r>
              <a:rPr lang="en-US" sz="1900" dirty="0">
                <a:solidFill>
                  <a:schemeClr val="bg2">
                    <a:lumMod val="50000"/>
                  </a:schemeClr>
                </a:solidFill>
              </a:rPr>
              <a:t> </a:t>
            </a:r>
            <a:r>
              <a:rPr lang="en-US" sz="1900" u="sng" dirty="0">
                <a:solidFill>
                  <a:schemeClr val="bg2">
                    <a:lumMod val="50000"/>
                  </a:schemeClr>
                </a:solidFill>
              </a:rPr>
              <a:t>3</a:t>
            </a:r>
            <a:r>
              <a:rPr lang="en-US" sz="1900" dirty="0">
                <a:solidFill>
                  <a:schemeClr val="bg2">
                    <a:lumMod val="50000"/>
                  </a:schemeClr>
                </a:solidFill>
              </a:rPr>
              <a:t> </a:t>
            </a:r>
            <a:r>
              <a:rPr lang="en-US" sz="1900" b="1" i="1" dirty="0">
                <a:solidFill>
                  <a:schemeClr val="bg2">
                    <a:lumMod val="50000"/>
                  </a:schemeClr>
                </a:solidFill>
                <a:latin typeface="+mj-lt"/>
              </a:rPr>
              <a:t>b</a:t>
            </a:r>
            <a:r>
              <a:rPr lang="en-US" sz="1900" dirty="0">
                <a:solidFill>
                  <a:schemeClr val="bg2">
                    <a:lumMod val="50000"/>
                  </a:schemeClr>
                </a:solidFill>
              </a:rPr>
              <a:t>’s or </a:t>
            </a:r>
            <a:r>
              <a:rPr lang="en-US" sz="1900" i="1" dirty="0">
                <a:solidFill>
                  <a:schemeClr val="bg2">
                    <a:lumMod val="50000"/>
                  </a:schemeClr>
                </a:solidFill>
              </a:rPr>
              <a:t>more</a:t>
            </a:r>
            <a:r>
              <a:rPr lang="en-US" sz="1900" dirty="0">
                <a:solidFill>
                  <a:schemeClr val="bg2">
                    <a:lumMod val="50000"/>
                  </a:schemeClr>
                </a:solidFill>
              </a:rPr>
              <a:t>.</a:t>
            </a:r>
          </a:p>
          <a:p>
            <a:pPr marL="0" indent="0" algn="just">
              <a:lnSpc>
                <a:spcPct val="110000"/>
              </a:lnSpc>
              <a:spcBef>
                <a:spcPts val="0"/>
              </a:spcBef>
              <a:buNone/>
            </a:pPr>
            <a:r>
              <a:rPr lang="en-US" sz="1900" dirty="0"/>
              <a:t>So, for </a:t>
            </a:r>
            <a:r>
              <a:rPr lang="en-US" sz="1900" b="1" i="1" dirty="0">
                <a:latin typeface="+mj-lt"/>
              </a:rPr>
              <a:t>2k</a:t>
            </a:r>
            <a:r>
              <a:rPr lang="en-US" sz="1900" dirty="0"/>
              <a:t>/</a:t>
            </a:r>
            <a:r>
              <a:rPr lang="en-US" sz="1900" b="1" i="1" dirty="0">
                <a:latin typeface="+mj-lt"/>
              </a:rPr>
              <a:t>2k-1</a:t>
            </a:r>
            <a:r>
              <a:rPr lang="en-US" sz="1900" dirty="0"/>
              <a:t> number of </a:t>
            </a:r>
            <a:r>
              <a:rPr lang="en-US" sz="1900" b="1" i="1" dirty="0">
                <a:latin typeface="+mj-lt"/>
              </a:rPr>
              <a:t>a</a:t>
            </a:r>
            <a:r>
              <a:rPr lang="en-US" sz="1900" dirty="0"/>
              <a:t>’s we must match at least </a:t>
            </a:r>
            <a:r>
              <a:rPr lang="en-US" sz="1900" b="1" i="1" dirty="0">
                <a:latin typeface="+mj-lt"/>
              </a:rPr>
              <a:t>k</a:t>
            </a:r>
            <a:r>
              <a:rPr lang="en-US" sz="1900" dirty="0"/>
              <a:t> number of </a:t>
            </a:r>
            <a:r>
              <a:rPr lang="en-US" sz="1900" b="1" i="1" dirty="0">
                <a:latin typeface="+mj-lt"/>
              </a:rPr>
              <a:t>b</a:t>
            </a:r>
            <a:r>
              <a:rPr lang="en-US" sz="1900" dirty="0"/>
              <a:t>’s. </a:t>
            </a:r>
          </a:p>
          <a:p>
            <a:pPr algn="just">
              <a:spcBef>
                <a:spcPts val="0"/>
              </a:spcBef>
            </a:pPr>
            <a:endParaRPr lang="en-US" sz="1900" dirty="0"/>
          </a:p>
          <a:p>
            <a:pPr algn="just">
              <a:spcBef>
                <a:spcPts val="0"/>
              </a:spcBef>
            </a:pPr>
            <a:endParaRPr lang="en-US" sz="1900" dirty="0"/>
          </a:p>
        </p:txBody>
      </p:sp>
      <p:sp>
        <p:nvSpPr>
          <p:cNvPr id="4" name="Oval 3">
            <a:extLst>
              <a:ext uri="{FF2B5EF4-FFF2-40B4-BE49-F238E27FC236}">
                <a16:creationId xmlns:a16="http://schemas.microsoft.com/office/drawing/2014/main" id="{F98FD4EF-7752-4DE7-ACCE-E703B57355BF}"/>
              </a:ext>
            </a:extLst>
          </p:cNvPr>
          <p:cNvSpPr/>
          <p:nvPr/>
        </p:nvSpPr>
        <p:spPr>
          <a:xfrm>
            <a:off x="791412" y="2877602"/>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q1</a:t>
            </a:r>
          </a:p>
        </p:txBody>
      </p:sp>
      <p:sp>
        <p:nvSpPr>
          <p:cNvPr id="6" name="Oval 5">
            <a:extLst>
              <a:ext uri="{FF2B5EF4-FFF2-40B4-BE49-F238E27FC236}">
                <a16:creationId xmlns:a16="http://schemas.microsoft.com/office/drawing/2014/main" id="{1260C1E9-21D0-438B-AD1C-498A271882BF}"/>
              </a:ext>
            </a:extLst>
          </p:cNvPr>
          <p:cNvSpPr/>
          <p:nvPr/>
        </p:nvSpPr>
        <p:spPr>
          <a:xfrm>
            <a:off x="791412" y="134935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q2</a:t>
            </a:r>
          </a:p>
        </p:txBody>
      </p:sp>
      <p:sp>
        <p:nvSpPr>
          <p:cNvPr id="8" name="Oval 7">
            <a:extLst>
              <a:ext uri="{FF2B5EF4-FFF2-40B4-BE49-F238E27FC236}">
                <a16:creationId xmlns:a16="http://schemas.microsoft.com/office/drawing/2014/main" id="{7238BB07-4773-4C67-88D2-6ADF7CF099D5}"/>
              </a:ext>
            </a:extLst>
          </p:cNvPr>
          <p:cNvSpPr/>
          <p:nvPr/>
        </p:nvSpPr>
        <p:spPr>
          <a:xfrm>
            <a:off x="2944062" y="134935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q3</a:t>
            </a:r>
          </a:p>
        </p:txBody>
      </p:sp>
      <p:sp>
        <p:nvSpPr>
          <p:cNvPr id="10" name="Oval 9">
            <a:extLst>
              <a:ext uri="{FF2B5EF4-FFF2-40B4-BE49-F238E27FC236}">
                <a16:creationId xmlns:a16="http://schemas.microsoft.com/office/drawing/2014/main" id="{67F166F1-0DD4-40A9-B512-880A44C654FB}"/>
              </a:ext>
            </a:extLst>
          </p:cNvPr>
          <p:cNvSpPr/>
          <p:nvPr/>
        </p:nvSpPr>
        <p:spPr>
          <a:xfrm>
            <a:off x="6154851" y="301051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q5</a:t>
            </a:r>
          </a:p>
        </p:txBody>
      </p:sp>
      <p:sp>
        <p:nvSpPr>
          <p:cNvPr id="12" name="Oval 11">
            <a:extLst>
              <a:ext uri="{FF2B5EF4-FFF2-40B4-BE49-F238E27FC236}">
                <a16:creationId xmlns:a16="http://schemas.microsoft.com/office/drawing/2014/main" id="{A47DF0EA-71C3-47C3-96AB-662CC4D899ED}"/>
              </a:ext>
            </a:extLst>
          </p:cNvPr>
          <p:cNvSpPr/>
          <p:nvPr/>
        </p:nvSpPr>
        <p:spPr>
          <a:xfrm>
            <a:off x="5096712" y="134935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q4</a:t>
            </a:r>
          </a:p>
        </p:txBody>
      </p:sp>
      <p:sp>
        <p:nvSpPr>
          <p:cNvPr id="14" name="Oval 13">
            <a:extLst>
              <a:ext uri="{FF2B5EF4-FFF2-40B4-BE49-F238E27FC236}">
                <a16:creationId xmlns:a16="http://schemas.microsoft.com/office/drawing/2014/main" id="{9F30B9AD-3479-44B2-842F-3DEA1A50A735}"/>
              </a:ext>
            </a:extLst>
          </p:cNvPr>
          <p:cNvSpPr/>
          <p:nvPr/>
        </p:nvSpPr>
        <p:spPr>
          <a:xfrm>
            <a:off x="7249362" y="1349350"/>
            <a:ext cx="643890" cy="640080"/>
          </a:xfrm>
          <a:prstGeom prst="ellipse">
            <a:avLst/>
          </a:prstGeom>
          <a:ln w="63500" cmpd="dbl">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q6</a:t>
            </a:r>
          </a:p>
        </p:txBody>
      </p:sp>
      <p:cxnSp>
        <p:nvCxnSpPr>
          <p:cNvPr id="16" name="Straight Arrow Connector 15">
            <a:extLst>
              <a:ext uri="{FF2B5EF4-FFF2-40B4-BE49-F238E27FC236}">
                <a16:creationId xmlns:a16="http://schemas.microsoft.com/office/drawing/2014/main" id="{EF5536D0-D832-4F65-BFE9-F04FFEBDCCDB}"/>
              </a:ext>
            </a:extLst>
          </p:cNvPr>
          <p:cNvCxnSpPr>
            <a:cxnSpLocks/>
            <a:endCxn id="4" idx="2"/>
          </p:cNvCxnSpPr>
          <p:nvPr/>
        </p:nvCxnSpPr>
        <p:spPr>
          <a:xfrm flipV="1">
            <a:off x="89491" y="3197642"/>
            <a:ext cx="701921" cy="8057"/>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06403CB9-C214-4052-A669-26DC52D190CD}"/>
              </a:ext>
            </a:extLst>
          </p:cNvPr>
          <p:cNvCxnSpPr>
            <a:cxnSpLocks/>
            <a:stCxn id="4" idx="0"/>
            <a:endCxn id="6" idx="4"/>
          </p:cNvCxnSpPr>
          <p:nvPr/>
        </p:nvCxnSpPr>
        <p:spPr>
          <a:xfrm flipV="1">
            <a:off x="1113357" y="1989430"/>
            <a:ext cx="0" cy="888172"/>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A960DF1C-D784-4757-9EF9-4F43E6537460}"/>
              </a:ext>
            </a:extLst>
          </p:cNvPr>
          <p:cNvCxnSpPr>
            <a:stCxn id="6" idx="6"/>
            <a:endCxn id="8" idx="2"/>
          </p:cNvCxnSpPr>
          <p:nvPr/>
        </p:nvCxnSpPr>
        <p:spPr>
          <a:xfrm>
            <a:off x="1435302" y="166939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F8103D44-B49D-417D-8D6A-D7AFF0A8E11E}"/>
              </a:ext>
            </a:extLst>
          </p:cNvPr>
          <p:cNvCxnSpPr>
            <a:stCxn id="8" idx="6"/>
            <a:endCxn id="12" idx="2"/>
          </p:cNvCxnSpPr>
          <p:nvPr/>
        </p:nvCxnSpPr>
        <p:spPr>
          <a:xfrm>
            <a:off x="3587952" y="166939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513E41DD-C57F-49D4-9579-6B8C66C7186A}"/>
              </a:ext>
            </a:extLst>
          </p:cNvPr>
          <p:cNvCxnSpPr>
            <a:stCxn id="12" idx="6"/>
            <a:endCxn id="14" idx="2"/>
          </p:cNvCxnSpPr>
          <p:nvPr/>
        </p:nvCxnSpPr>
        <p:spPr>
          <a:xfrm>
            <a:off x="5740602" y="166939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D5ED4A63-A07A-455A-90E8-A0B777B8EB79}"/>
              </a:ext>
            </a:extLst>
          </p:cNvPr>
          <p:cNvCxnSpPr>
            <a:cxnSpLocks/>
            <a:stCxn id="10" idx="7"/>
            <a:endCxn id="14" idx="3"/>
          </p:cNvCxnSpPr>
          <p:nvPr/>
        </p:nvCxnSpPr>
        <p:spPr>
          <a:xfrm flipV="1">
            <a:off x="6704445" y="1895692"/>
            <a:ext cx="639213" cy="1208556"/>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3D2F07A5-D0B3-49AB-B394-7F0F6EB8F4BD}"/>
              </a:ext>
            </a:extLst>
          </p:cNvPr>
          <p:cNvCxnSpPr>
            <a:cxnSpLocks/>
            <a:stCxn id="10" idx="1"/>
            <a:endCxn id="12" idx="5"/>
          </p:cNvCxnSpPr>
          <p:nvPr/>
        </p:nvCxnSpPr>
        <p:spPr>
          <a:xfrm flipH="1" flipV="1">
            <a:off x="5646306" y="1895692"/>
            <a:ext cx="602841" cy="1208556"/>
          </a:xfrm>
          <a:prstGeom prst="straightConnector1">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3" name="Connector: Curved 32">
            <a:extLst>
              <a:ext uri="{FF2B5EF4-FFF2-40B4-BE49-F238E27FC236}">
                <a16:creationId xmlns:a16="http://schemas.microsoft.com/office/drawing/2014/main" id="{E4B08562-EB21-4A34-AE80-873C957C1D6C}"/>
              </a:ext>
            </a:extLst>
          </p:cNvPr>
          <p:cNvCxnSpPr>
            <a:stCxn id="12" idx="4"/>
            <a:endCxn id="10" idx="2"/>
          </p:cNvCxnSpPr>
          <p:nvPr/>
        </p:nvCxnSpPr>
        <p:spPr>
          <a:xfrm rot="16200000" flipH="1">
            <a:off x="5116194" y="2291893"/>
            <a:ext cx="1341120" cy="736194"/>
          </a:xfrm>
          <a:prstGeom prst="curvedConnector2">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5" name="Connector: Curved 34">
            <a:extLst>
              <a:ext uri="{FF2B5EF4-FFF2-40B4-BE49-F238E27FC236}">
                <a16:creationId xmlns:a16="http://schemas.microsoft.com/office/drawing/2014/main" id="{93CDF142-D270-4023-AF5B-D7A1C580396C}"/>
              </a:ext>
            </a:extLst>
          </p:cNvPr>
          <p:cNvCxnSpPr>
            <a:stCxn id="8" idx="1"/>
            <a:endCxn id="8" idx="7"/>
          </p:cNvCxnSpPr>
          <p:nvPr/>
        </p:nvCxnSpPr>
        <p:spPr>
          <a:xfrm rot="5400000" flipH="1" flipV="1">
            <a:off x="3266007" y="1215439"/>
            <a:ext cx="12700" cy="455298"/>
          </a:xfrm>
          <a:prstGeom prst="curvedConnector3">
            <a:avLst>
              <a:gd name="adj1" fmla="val 4218094"/>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8" name="Connector: Curved 37">
            <a:extLst>
              <a:ext uri="{FF2B5EF4-FFF2-40B4-BE49-F238E27FC236}">
                <a16:creationId xmlns:a16="http://schemas.microsoft.com/office/drawing/2014/main" id="{75642DA1-7CC8-4194-8747-38F1A459DF44}"/>
              </a:ext>
            </a:extLst>
          </p:cNvPr>
          <p:cNvCxnSpPr>
            <a:stCxn id="14" idx="1"/>
            <a:endCxn id="14" idx="7"/>
          </p:cNvCxnSpPr>
          <p:nvPr/>
        </p:nvCxnSpPr>
        <p:spPr>
          <a:xfrm rot="5400000" flipH="1" flipV="1">
            <a:off x="7571307" y="1215439"/>
            <a:ext cx="12700" cy="455298"/>
          </a:xfrm>
          <a:prstGeom prst="curvedConnector3">
            <a:avLst>
              <a:gd name="adj1" fmla="val 4458094"/>
            </a:avLst>
          </a:prstGeom>
          <a:ln>
            <a:tailEnd type="triangle" w="lg" len="lg"/>
          </a:ln>
        </p:spPr>
        <p:style>
          <a:lnRef idx="2">
            <a:schemeClr val="dk1"/>
          </a:lnRef>
          <a:fillRef idx="0">
            <a:schemeClr val="dk1"/>
          </a:fillRef>
          <a:effectRef idx="1">
            <a:schemeClr val="dk1"/>
          </a:effectRef>
          <a:fontRef idx="minor">
            <a:schemeClr val="tx1"/>
          </a:fontRef>
        </p:style>
      </p:cxnSp>
      <p:sp>
        <p:nvSpPr>
          <p:cNvPr id="40" name="Rectangle 39">
            <a:extLst>
              <a:ext uri="{FF2B5EF4-FFF2-40B4-BE49-F238E27FC236}">
                <a16:creationId xmlns:a16="http://schemas.microsoft.com/office/drawing/2014/main" id="{F96A16EB-A1D0-4CBF-BE54-CE7978ABED2E}"/>
              </a:ext>
            </a:extLst>
          </p:cNvPr>
          <p:cNvSpPr/>
          <p:nvPr/>
        </p:nvSpPr>
        <p:spPr>
          <a:xfrm>
            <a:off x="1488642" y="127315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42" name="Rectangle 41">
            <a:extLst>
              <a:ext uri="{FF2B5EF4-FFF2-40B4-BE49-F238E27FC236}">
                <a16:creationId xmlns:a16="http://schemas.microsoft.com/office/drawing/2014/main" id="{B1FF704C-F400-4936-9578-2E7DA47B517E}"/>
              </a:ext>
            </a:extLst>
          </p:cNvPr>
          <p:cNvSpPr/>
          <p:nvPr/>
        </p:nvSpPr>
        <p:spPr>
          <a:xfrm>
            <a:off x="3591446" y="1275689"/>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46" name="Rectangle 45">
            <a:extLst>
              <a:ext uri="{FF2B5EF4-FFF2-40B4-BE49-F238E27FC236}">
                <a16:creationId xmlns:a16="http://schemas.microsoft.com/office/drawing/2014/main" id="{7EE872B4-6B39-4541-971C-A1708D50C149}"/>
              </a:ext>
            </a:extLst>
          </p:cNvPr>
          <p:cNvSpPr/>
          <p:nvPr/>
        </p:nvSpPr>
        <p:spPr>
          <a:xfrm rot="3794324">
            <a:off x="5443669" y="2133027"/>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48" name="Rectangle 47">
            <a:extLst>
              <a:ext uri="{FF2B5EF4-FFF2-40B4-BE49-F238E27FC236}">
                <a16:creationId xmlns:a16="http://schemas.microsoft.com/office/drawing/2014/main" id="{FDD9627C-5FC3-4610-85DD-D56D8D2DC054}"/>
              </a:ext>
            </a:extLst>
          </p:cNvPr>
          <p:cNvSpPr/>
          <p:nvPr/>
        </p:nvSpPr>
        <p:spPr>
          <a:xfrm>
            <a:off x="3215843" y="746918"/>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50" name="Rectangle 49">
            <a:extLst>
              <a:ext uri="{FF2B5EF4-FFF2-40B4-BE49-F238E27FC236}">
                <a16:creationId xmlns:a16="http://schemas.microsoft.com/office/drawing/2014/main" id="{75BEED41-220A-4D30-82B3-3E6897ACD140}"/>
              </a:ext>
            </a:extLst>
          </p:cNvPr>
          <p:cNvSpPr/>
          <p:nvPr/>
        </p:nvSpPr>
        <p:spPr>
          <a:xfrm>
            <a:off x="7571307" y="765791"/>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2" name="Rectangle 51">
            <a:extLst>
              <a:ext uri="{FF2B5EF4-FFF2-40B4-BE49-F238E27FC236}">
                <a16:creationId xmlns:a16="http://schemas.microsoft.com/office/drawing/2014/main" id="{E96B5AE7-51AB-4782-B94E-6B7A9DE3CC74}"/>
              </a:ext>
            </a:extLst>
          </p:cNvPr>
          <p:cNvSpPr/>
          <p:nvPr/>
        </p:nvSpPr>
        <p:spPr>
          <a:xfrm>
            <a:off x="4336761" y="249997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6" name="Rectangle 55">
            <a:extLst>
              <a:ext uri="{FF2B5EF4-FFF2-40B4-BE49-F238E27FC236}">
                <a16:creationId xmlns:a16="http://schemas.microsoft.com/office/drawing/2014/main" id="{E1177D29-FE29-42A2-BE9E-9B1BB5D97EA8}"/>
              </a:ext>
            </a:extLst>
          </p:cNvPr>
          <p:cNvSpPr/>
          <p:nvPr/>
        </p:nvSpPr>
        <p:spPr>
          <a:xfrm>
            <a:off x="933810" y="2176801"/>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endParaRPr lang="en-US" b="1" i="1" dirty="0">
              <a:latin typeface="+mj-lt"/>
            </a:endParaRPr>
          </a:p>
        </p:txBody>
      </p:sp>
      <p:sp>
        <p:nvSpPr>
          <p:cNvPr id="51" name="Rectangle 50">
            <a:extLst>
              <a:ext uri="{FF2B5EF4-FFF2-40B4-BE49-F238E27FC236}">
                <a16:creationId xmlns:a16="http://schemas.microsoft.com/office/drawing/2014/main" id="{C7AD4F2B-8045-4817-958D-C9193437D90B}"/>
              </a:ext>
            </a:extLst>
          </p:cNvPr>
          <p:cNvSpPr/>
          <p:nvPr/>
        </p:nvSpPr>
        <p:spPr>
          <a:xfrm>
            <a:off x="5756000" y="88899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53" name="Rectangle 52">
            <a:extLst>
              <a:ext uri="{FF2B5EF4-FFF2-40B4-BE49-F238E27FC236}">
                <a16:creationId xmlns:a16="http://schemas.microsoft.com/office/drawing/2014/main" id="{9C13F2F6-06B9-4A19-92E9-F1403AF15BBE}"/>
              </a:ext>
            </a:extLst>
          </p:cNvPr>
          <p:cNvSpPr/>
          <p:nvPr/>
        </p:nvSpPr>
        <p:spPr>
          <a:xfrm>
            <a:off x="5756000" y="122577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
        <p:nvSpPr>
          <p:cNvPr id="55" name="Rectangle 54">
            <a:extLst>
              <a:ext uri="{FF2B5EF4-FFF2-40B4-BE49-F238E27FC236}">
                <a16:creationId xmlns:a16="http://schemas.microsoft.com/office/drawing/2014/main" id="{9E219C5C-700F-476A-91FE-39C623270E33}"/>
              </a:ext>
            </a:extLst>
          </p:cNvPr>
          <p:cNvSpPr/>
          <p:nvPr/>
        </p:nvSpPr>
        <p:spPr>
          <a:xfrm>
            <a:off x="6965773" y="216931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57" name="Rectangle 56">
            <a:extLst>
              <a:ext uri="{FF2B5EF4-FFF2-40B4-BE49-F238E27FC236}">
                <a16:creationId xmlns:a16="http://schemas.microsoft.com/office/drawing/2014/main" id="{535F9046-D7C2-4ACD-99C8-A0D01C776F3E}"/>
              </a:ext>
            </a:extLst>
          </p:cNvPr>
          <p:cNvSpPr/>
          <p:nvPr/>
        </p:nvSpPr>
        <p:spPr>
          <a:xfrm>
            <a:off x="6828613" y="250609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
        <p:nvSpPr>
          <p:cNvPr id="58" name="Text Placeholder 6">
            <a:extLst>
              <a:ext uri="{FF2B5EF4-FFF2-40B4-BE49-F238E27FC236}">
                <a16:creationId xmlns:a16="http://schemas.microsoft.com/office/drawing/2014/main" id="{02595317-7D88-401E-8F8F-F9EE0396FD30}"/>
              </a:ext>
            </a:extLst>
          </p:cNvPr>
          <p:cNvSpPr txBox="1">
            <a:spLocks/>
          </p:cNvSpPr>
          <p:nvPr/>
        </p:nvSpPr>
        <p:spPr>
          <a:xfrm>
            <a:off x="4717143" y="3542484"/>
            <a:ext cx="4363716" cy="2992741"/>
          </a:xfrm>
          <a:prstGeom prst="rect">
            <a:avLst/>
          </a:prstGeom>
        </p:spPr>
        <p:txBody>
          <a:bodyPr vert="horz" lIns="91440" tIns="45720" rIns="91440" bIns="45720" rtlCol="0">
            <a:norm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4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6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6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120000"/>
              </a:lnSpc>
              <a:spcBef>
                <a:spcPts val="0"/>
              </a:spcBef>
              <a:buClrTx/>
            </a:pPr>
            <a:r>
              <a:rPr lang="en-US" b="1" dirty="0">
                <a:solidFill>
                  <a:schemeClr val="bg2">
                    <a:lumMod val="50000"/>
                  </a:schemeClr>
                </a:solidFill>
              </a:rPr>
              <a:t>Solution: </a:t>
            </a:r>
          </a:p>
          <a:p>
            <a:pPr>
              <a:lnSpc>
                <a:spcPct val="120000"/>
              </a:lnSpc>
              <a:spcBef>
                <a:spcPts val="0"/>
              </a:spcBef>
              <a:buClrTx/>
            </a:pPr>
            <a:r>
              <a:rPr lang="en-US" sz="2000" dirty="0"/>
              <a:t>Push all </a:t>
            </a:r>
            <a:r>
              <a:rPr lang="en-US" sz="2000" b="1" i="1" dirty="0">
                <a:latin typeface="+mj-lt"/>
              </a:rPr>
              <a:t>a</a:t>
            </a:r>
            <a:r>
              <a:rPr lang="en-US" sz="2000" dirty="0"/>
              <a:t>’s of the input into the stack. </a:t>
            </a:r>
          </a:p>
          <a:p>
            <a:pPr>
              <a:lnSpc>
                <a:spcPct val="120000"/>
              </a:lnSpc>
              <a:spcBef>
                <a:spcPts val="0"/>
              </a:spcBef>
              <a:buClrTx/>
            </a:pPr>
            <a:r>
              <a:rPr lang="en-US" sz="2000" dirty="0"/>
              <a:t>For each </a:t>
            </a:r>
            <a:r>
              <a:rPr lang="en-US" sz="2000" b="1" i="1" dirty="0">
                <a:latin typeface="+mj-lt"/>
              </a:rPr>
              <a:t>b</a:t>
            </a:r>
            <a:r>
              <a:rPr lang="en-US" sz="2000" dirty="0"/>
              <a:t> we pop two </a:t>
            </a:r>
            <a:r>
              <a:rPr lang="en-US" sz="2000" b="1" i="1" dirty="0">
                <a:latin typeface="+mj-lt"/>
              </a:rPr>
              <a:t>a</a:t>
            </a:r>
            <a:r>
              <a:rPr lang="en-US" sz="2000" dirty="0"/>
              <a:t>’s </a:t>
            </a:r>
          </a:p>
          <a:p>
            <a:pPr lvl="1">
              <a:lnSpc>
                <a:spcPct val="120000"/>
              </a:lnSpc>
              <a:spcBef>
                <a:spcPts val="0"/>
              </a:spcBef>
              <a:buClrTx/>
            </a:pPr>
            <a:r>
              <a:rPr lang="en-US" sz="2000" dirty="0">
                <a:solidFill>
                  <a:schemeClr val="bg2">
                    <a:lumMod val="50000"/>
                  </a:schemeClr>
                </a:solidFill>
              </a:rPr>
              <a:t>If the number of </a:t>
            </a:r>
            <a:r>
              <a:rPr lang="en-US" sz="2000" b="1" i="1" dirty="0">
                <a:solidFill>
                  <a:schemeClr val="bg2">
                    <a:lumMod val="50000"/>
                  </a:schemeClr>
                </a:solidFill>
                <a:latin typeface="+mj-lt"/>
              </a:rPr>
              <a:t>a</a:t>
            </a:r>
            <a:r>
              <a:rPr lang="en-US" sz="2000" dirty="0">
                <a:solidFill>
                  <a:schemeClr val="bg2">
                    <a:lumMod val="50000"/>
                  </a:schemeClr>
                </a:solidFill>
              </a:rPr>
              <a:t>’s are odd, only one </a:t>
            </a:r>
            <a:r>
              <a:rPr lang="en-US" sz="2000" b="1" i="1" dirty="0">
                <a:solidFill>
                  <a:schemeClr val="bg2">
                    <a:lumMod val="50000"/>
                  </a:schemeClr>
                </a:solidFill>
                <a:latin typeface="+mj-lt"/>
              </a:rPr>
              <a:t>a</a:t>
            </a:r>
            <a:r>
              <a:rPr lang="en-US" sz="2000" dirty="0">
                <a:solidFill>
                  <a:schemeClr val="bg2">
                    <a:lumMod val="50000"/>
                  </a:schemeClr>
                </a:solidFill>
              </a:rPr>
              <a:t> will be popped for the last </a:t>
            </a:r>
            <a:r>
              <a:rPr lang="en-US" sz="2000" b="1" i="1" dirty="0">
                <a:solidFill>
                  <a:schemeClr val="bg2">
                    <a:lumMod val="50000"/>
                  </a:schemeClr>
                </a:solidFill>
                <a:latin typeface="+mj-lt"/>
              </a:rPr>
              <a:t>b</a:t>
            </a:r>
            <a:r>
              <a:rPr lang="en-US" sz="2000" dirty="0">
                <a:solidFill>
                  <a:schemeClr val="bg2">
                    <a:lumMod val="50000"/>
                  </a:schemeClr>
                </a:solidFill>
              </a:rPr>
              <a:t>. </a:t>
            </a:r>
          </a:p>
          <a:p>
            <a:pPr>
              <a:lnSpc>
                <a:spcPct val="120000"/>
              </a:lnSpc>
              <a:spcBef>
                <a:spcPts val="0"/>
              </a:spcBef>
              <a:buClrTx/>
            </a:pPr>
            <a:r>
              <a:rPr lang="en-US" sz="2000" dirty="0"/>
              <a:t>Empty the stack. </a:t>
            </a:r>
          </a:p>
          <a:p>
            <a:pPr>
              <a:lnSpc>
                <a:spcPct val="120000"/>
              </a:lnSpc>
              <a:spcBef>
                <a:spcPts val="0"/>
              </a:spcBef>
              <a:buClrTx/>
            </a:pPr>
            <a:r>
              <a:rPr lang="en-US" sz="2000" dirty="0"/>
              <a:t>Read/scan rest of the </a:t>
            </a:r>
            <a:r>
              <a:rPr lang="en-US" sz="2000" b="1" i="1" dirty="0">
                <a:latin typeface="+mj-lt"/>
              </a:rPr>
              <a:t>b</a:t>
            </a:r>
            <a:r>
              <a:rPr lang="en-US" sz="2000" dirty="0"/>
              <a:t>’s, if remains.</a:t>
            </a:r>
          </a:p>
          <a:p>
            <a:pPr>
              <a:lnSpc>
                <a:spcPct val="120000"/>
              </a:lnSpc>
              <a:spcBef>
                <a:spcPts val="0"/>
              </a:spcBef>
              <a:buClrTx/>
            </a:pPr>
            <a:endParaRPr lang="en-US" sz="2000" dirty="0"/>
          </a:p>
          <a:p>
            <a:pPr>
              <a:lnSpc>
                <a:spcPct val="120000"/>
              </a:lnSpc>
              <a:spcBef>
                <a:spcPts val="0"/>
              </a:spcBef>
              <a:buClrTx/>
            </a:pPr>
            <a:endParaRPr lang="en-US" sz="2000" dirty="0"/>
          </a:p>
        </p:txBody>
      </p:sp>
    </p:spTree>
    <p:extLst>
      <p:ext uri="{BB962C8B-B14F-4D97-AF65-F5344CB8AC3E}">
        <p14:creationId xmlns:p14="http://schemas.microsoft.com/office/powerpoint/2010/main" val="1553913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left)">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wipe(left)">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wipe(left)">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8">
                                            <p:txEl>
                                              <p:pRg st="0" end="0"/>
                                            </p:txEl>
                                          </p:spTgt>
                                        </p:tgtEl>
                                        <p:attrNameLst>
                                          <p:attrName>style.visibility</p:attrName>
                                        </p:attrNameLst>
                                      </p:cBhvr>
                                      <p:to>
                                        <p:strVal val="visible"/>
                                      </p:to>
                                    </p:set>
                                    <p:animEffect transition="in" filter="wipe(left)">
                                      <p:cBhvr>
                                        <p:cTn id="32" dur="500"/>
                                        <p:tgtEl>
                                          <p:spTgt spid="58">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8">
                                            <p:txEl>
                                              <p:pRg st="1" end="1"/>
                                            </p:txEl>
                                          </p:spTgt>
                                        </p:tgtEl>
                                        <p:attrNameLst>
                                          <p:attrName>style.visibility</p:attrName>
                                        </p:attrNameLst>
                                      </p:cBhvr>
                                      <p:to>
                                        <p:strVal val="visible"/>
                                      </p:to>
                                    </p:set>
                                    <p:animEffect transition="in" filter="wipe(left)">
                                      <p:cBhvr>
                                        <p:cTn id="37" dur="500"/>
                                        <p:tgtEl>
                                          <p:spTgt spid="58">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8">
                                            <p:txEl>
                                              <p:pRg st="2" end="2"/>
                                            </p:txEl>
                                          </p:spTgt>
                                        </p:tgtEl>
                                        <p:attrNameLst>
                                          <p:attrName>style.visibility</p:attrName>
                                        </p:attrNameLst>
                                      </p:cBhvr>
                                      <p:to>
                                        <p:strVal val="visible"/>
                                      </p:to>
                                    </p:set>
                                    <p:animEffect transition="in" filter="wipe(left)">
                                      <p:cBhvr>
                                        <p:cTn id="42" dur="500"/>
                                        <p:tgtEl>
                                          <p:spTgt spid="58">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8">
                                            <p:txEl>
                                              <p:pRg st="3" end="3"/>
                                            </p:txEl>
                                          </p:spTgt>
                                        </p:tgtEl>
                                        <p:attrNameLst>
                                          <p:attrName>style.visibility</p:attrName>
                                        </p:attrNameLst>
                                      </p:cBhvr>
                                      <p:to>
                                        <p:strVal val="visible"/>
                                      </p:to>
                                    </p:set>
                                    <p:animEffect transition="in" filter="wipe(left)">
                                      <p:cBhvr>
                                        <p:cTn id="47" dur="500"/>
                                        <p:tgtEl>
                                          <p:spTgt spid="58">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58">
                                            <p:txEl>
                                              <p:pRg st="4" end="4"/>
                                            </p:txEl>
                                          </p:spTgt>
                                        </p:tgtEl>
                                        <p:attrNameLst>
                                          <p:attrName>style.visibility</p:attrName>
                                        </p:attrNameLst>
                                      </p:cBhvr>
                                      <p:to>
                                        <p:strVal val="visible"/>
                                      </p:to>
                                    </p:set>
                                    <p:animEffect transition="in" filter="wipe(left)">
                                      <p:cBhvr>
                                        <p:cTn id="52" dur="500"/>
                                        <p:tgtEl>
                                          <p:spTgt spid="58">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58">
                                            <p:txEl>
                                              <p:pRg st="5" end="5"/>
                                            </p:txEl>
                                          </p:spTgt>
                                        </p:tgtEl>
                                        <p:attrNameLst>
                                          <p:attrName>style.visibility</p:attrName>
                                        </p:attrNameLst>
                                      </p:cBhvr>
                                      <p:to>
                                        <p:strVal val="visible"/>
                                      </p:to>
                                    </p:set>
                                    <p:animEffect transition="in" filter="wipe(left)">
                                      <p:cBhvr>
                                        <p:cTn id="57" dur="500"/>
                                        <p:tgtEl>
                                          <p:spTgt spid="58">
                                            <p:txEl>
                                              <p:pRg st="5" end="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8" fill="hold" nodeType="clickEffect">
                                  <p:stCondLst>
                                    <p:cond delay="0"/>
                                  </p:stCondLst>
                                  <p:childTnLst>
                                    <p:set>
                                      <p:cBhvr>
                                        <p:cTn id="61" dur="1" fill="hold">
                                          <p:stCondLst>
                                            <p:cond delay="0"/>
                                          </p:stCondLst>
                                        </p:cTn>
                                        <p:tgtEl>
                                          <p:spTgt spid="16"/>
                                        </p:tgtEl>
                                        <p:attrNameLst>
                                          <p:attrName>style.visibility</p:attrName>
                                        </p:attrNameLst>
                                      </p:cBhvr>
                                      <p:to>
                                        <p:strVal val="visible"/>
                                      </p:to>
                                    </p:set>
                                    <p:anim calcmode="lin" valueType="num">
                                      <p:cBhvr additive="base">
                                        <p:cTn id="62" dur="500" fill="hold"/>
                                        <p:tgtEl>
                                          <p:spTgt spid="16"/>
                                        </p:tgtEl>
                                        <p:attrNameLst>
                                          <p:attrName>ppt_x</p:attrName>
                                        </p:attrNameLst>
                                      </p:cBhvr>
                                      <p:tavLst>
                                        <p:tav tm="0">
                                          <p:val>
                                            <p:strVal val="0-#ppt_w/2"/>
                                          </p:val>
                                        </p:tav>
                                        <p:tav tm="100000">
                                          <p:val>
                                            <p:strVal val="#ppt_x"/>
                                          </p:val>
                                        </p:tav>
                                      </p:tavLst>
                                    </p:anim>
                                    <p:anim calcmode="lin" valueType="num">
                                      <p:cBhvr additive="base">
                                        <p:cTn id="63" dur="500" fill="hold"/>
                                        <p:tgtEl>
                                          <p:spTgt spid="16"/>
                                        </p:tgtEl>
                                        <p:attrNameLst>
                                          <p:attrName>ppt_y</p:attrName>
                                        </p:attrNameLst>
                                      </p:cBhvr>
                                      <p:tavLst>
                                        <p:tav tm="0">
                                          <p:val>
                                            <p:strVal val="#ppt_y"/>
                                          </p:val>
                                        </p:tav>
                                        <p:tav tm="100000">
                                          <p:val>
                                            <p:strVal val="#ppt_y"/>
                                          </p:val>
                                        </p:tav>
                                      </p:tavLst>
                                    </p:anim>
                                  </p:childTnLst>
                                </p:cTn>
                              </p:par>
                              <p:par>
                                <p:cTn id="64" presetID="21" presetClass="entr" presetSubtype="8" fill="hold" grpId="0" nodeType="withEffect">
                                  <p:stCondLst>
                                    <p:cond delay="0"/>
                                  </p:stCondLst>
                                  <p:childTnLst>
                                    <p:set>
                                      <p:cBhvr>
                                        <p:cTn id="65" dur="1" fill="hold">
                                          <p:stCondLst>
                                            <p:cond delay="0"/>
                                          </p:stCondLst>
                                        </p:cTn>
                                        <p:tgtEl>
                                          <p:spTgt spid="4"/>
                                        </p:tgtEl>
                                        <p:attrNameLst>
                                          <p:attrName>style.visibility</p:attrName>
                                        </p:attrNameLst>
                                      </p:cBhvr>
                                      <p:to>
                                        <p:strVal val="visible"/>
                                      </p:to>
                                    </p:set>
                                    <p:animEffect transition="in" filter="wheel(8)">
                                      <p:cBhvr>
                                        <p:cTn id="66" dur="500"/>
                                        <p:tgtEl>
                                          <p:spTgt spid="4"/>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nodeType="clickEffect">
                                  <p:stCondLst>
                                    <p:cond delay="0"/>
                                  </p:stCondLst>
                                  <p:childTnLst>
                                    <p:set>
                                      <p:cBhvr>
                                        <p:cTn id="70" dur="1" fill="hold">
                                          <p:stCondLst>
                                            <p:cond delay="0"/>
                                          </p:stCondLst>
                                        </p:cTn>
                                        <p:tgtEl>
                                          <p:spTgt spid="18"/>
                                        </p:tgtEl>
                                        <p:attrNameLst>
                                          <p:attrName>style.visibility</p:attrName>
                                        </p:attrNameLst>
                                      </p:cBhvr>
                                      <p:to>
                                        <p:strVal val="visible"/>
                                      </p:to>
                                    </p:set>
                                    <p:animEffect transition="in" filter="wipe(down)">
                                      <p:cBhvr>
                                        <p:cTn id="71" dur="500"/>
                                        <p:tgtEl>
                                          <p:spTgt spid="18"/>
                                        </p:tgtEl>
                                      </p:cBhvr>
                                    </p:animEffect>
                                  </p:childTnLst>
                                </p:cTn>
                              </p:par>
                            </p:childTnLst>
                          </p:cTn>
                        </p:par>
                        <p:par>
                          <p:cTn id="72" fill="hold">
                            <p:stCondLst>
                              <p:cond delay="500"/>
                            </p:stCondLst>
                            <p:childTnLst>
                              <p:par>
                                <p:cTn id="73" presetID="21" presetClass="entr" presetSubtype="8" fill="hold" grpId="0" nodeType="afterEffect">
                                  <p:stCondLst>
                                    <p:cond delay="0"/>
                                  </p:stCondLst>
                                  <p:childTnLst>
                                    <p:set>
                                      <p:cBhvr>
                                        <p:cTn id="74" dur="1" fill="hold">
                                          <p:stCondLst>
                                            <p:cond delay="0"/>
                                          </p:stCondLst>
                                        </p:cTn>
                                        <p:tgtEl>
                                          <p:spTgt spid="6"/>
                                        </p:tgtEl>
                                        <p:attrNameLst>
                                          <p:attrName>style.visibility</p:attrName>
                                        </p:attrNameLst>
                                      </p:cBhvr>
                                      <p:to>
                                        <p:strVal val="visible"/>
                                      </p:to>
                                    </p:set>
                                    <p:animEffect transition="in" filter="wheel(8)">
                                      <p:cBhvr>
                                        <p:cTn id="75" dur="500"/>
                                        <p:tgtEl>
                                          <p:spTgt spid="6"/>
                                        </p:tgtEl>
                                      </p:cBhvr>
                                    </p:animEffect>
                                  </p:childTnLst>
                                </p:cTn>
                              </p:par>
                            </p:childTnLst>
                          </p:cTn>
                        </p:par>
                        <p:par>
                          <p:cTn id="76" fill="hold">
                            <p:stCondLst>
                              <p:cond delay="1000"/>
                            </p:stCondLst>
                            <p:childTnLst>
                              <p:par>
                                <p:cTn id="77" presetID="1" presetClass="entr" presetSubtype="0" fill="hold" grpId="0" nodeType="afterEffect">
                                  <p:stCondLst>
                                    <p:cond delay="0"/>
                                  </p:stCondLst>
                                  <p:childTnLst>
                                    <p:set>
                                      <p:cBhvr>
                                        <p:cTn id="78" dur="1" fill="hold">
                                          <p:stCondLst>
                                            <p:cond delay="0"/>
                                          </p:stCondLst>
                                        </p:cTn>
                                        <p:tgtEl>
                                          <p:spTgt spid="5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20"/>
                                        </p:tgtEl>
                                        <p:attrNameLst>
                                          <p:attrName>style.visibility</p:attrName>
                                        </p:attrNameLst>
                                      </p:cBhvr>
                                      <p:to>
                                        <p:strVal val="visible"/>
                                      </p:to>
                                    </p:set>
                                    <p:animEffect transition="in" filter="wipe(left)">
                                      <p:cBhvr>
                                        <p:cTn id="83" dur="500"/>
                                        <p:tgtEl>
                                          <p:spTgt spid="20"/>
                                        </p:tgtEl>
                                      </p:cBhvr>
                                    </p:animEffect>
                                  </p:childTnLst>
                                </p:cTn>
                              </p:par>
                            </p:childTnLst>
                          </p:cTn>
                        </p:par>
                        <p:par>
                          <p:cTn id="84" fill="hold">
                            <p:stCondLst>
                              <p:cond delay="500"/>
                            </p:stCondLst>
                            <p:childTnLst>
                              <p:par>
                                <p:cTn id="85" presetID="21" presetClass="entr" presetSubtype="8" fill="hold" grpId="0" nodeType="afterEffect">
                                  <p:stCondLst>
                                    <p:cond delay="0"/>
                                  </p:stCondLst>
                                  <p:childTnLst>
                                    <p:set>
                                      <p:cBhvr>
                                        <p:cTn id="86" dur="1" fill="hold">
                                          <p:stCondLst>
                                            <p:cond delay="0"/>
                                          </p:stCondLst>
                                        </p:cTn>
                                        <p:tgtEl>
                                          <p:spTgt spid="8"/>
                                        </p:tgtEl>
                                        <p:attrNameLst>
                                          <p:attrName>style.visibility</p:attrName>
                                        </p:attrNameLst>
                                      </p:cBhvr>
                                      <p:to>
                                        <p:strVal val="visible"/>
                                      </p:to>
                                    </p:set>
                                    <p:animEffect transition="in" filter="wheel(8)">
                                      <p:cBhvr>
                                        <p:cTn id="87" dur="500"/>
                                        <p:tgtEl>
                                          <p:spTgt spid="8"/>
                                        </p:tgtEl>
                                      </p:cBhvr>
                                    </p:animEffect>
                                  </p:childTnLst>
                                </p:cTn>
                              </p:par>
                            </p:childTnLst>
                          </p:cTn>
                        </p:par>
                        <p:par>
                          <p:cTn id="88" fill="hold">
                            <p:stCondLst>
                              <p:cond delay="1000"/>
                            </p:stCondLst>
                            <p:childTnLst>
                              <p:par>
                                <p:cTn id="89" presetID="1" presetClass="entr" presetSubtype="0" fill="hold" grpId="0" nodeType="afterEffect">
                                  <p:stCondLst>
                                    <p:cond delay="0"/>
                                  </p:stCondLst>
                                  <p:childTnLst>
                                    <p:set>
                                      <p:cBhvr>
                                        <p:cTn id="90" dur="1" fill="hold">
                                          <p:stCondLst>
                                            <p:cond delay="0"/>
                                          </p:stCondLst>
                                        </p:cTn>
                                        <p:tgtEl>
                                          <p:spTgt spid="4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nodeType="clickEffect">
                                  <p:stCondLst>
                                    <p:cond delay="0"/>
                                  </p:stCondLst>
                                  <p:childTnLst>
                                    <p:set>
                                      <p:cBhvr>
                                        <p:cTn id="94" dur="1" fill="hold">
                                          <p:stCondLst>
                                            <p:cond delay="0"/>
                                          </p:stCondLst>
                                        </p:cTn>
                                        <p:tgtEl>
                                          <p:spTgt spid="35"/>
                                        </p:tgtEl>
                                        <p:attrNameLst>
                                          <p:attrName>style.visibility</p:attrName>
                                        </p:attrNameLst>
                                      </p:cBhvr>
                                      <p:to>
                                        <p:strVal val="visible"/>
                                      </p:to>
                                    </p:set>
                                    <p:animEffect transition="in" filter="wipe(left)">
                                      <p:cBhvr>
                                        <p:cTn id="95" dur="500"/>
                                        <p:tgtEl>
                                          <p:spTgt spid="35"/>
                                        </p:tgtEl>
                                      </p:cBhvr>
                                    </p:animEffect>
                                  </p:childTnLst>
                                </p:cTn>
                              </p:par>
                            </p:childTnLst>
                          </p:cTn>
                        </p:par>
                        <p:par>
                          <p:cTn id="96" fill="hold">
                            <p:stCondLst>
                              <p:cond delay="500"/>
                            </p:stCondLst>
                            <p:childTnLst>
                              <p:par>
                                <p:cTn id="97" presetID="1" presetClass="entr" presetSubtype="0" fill="hold" grpId="0" nodeType="afterEffect">
                                  <p:stCondLst>
                                    <p:cond delay="0"/>
                                  </p:stCondLst>
                                  <p:childTnLst>
                                    <p:set>
                                      <p:cBhvr>
                                        <p:cTn id="98" dur="1" fill="hold">
                                          <p:stCondLst>
                                            <p:cond delay="0"/>
                                          </p:stCondLst>
                                        </p:cTn>
                                        <p:tgtEl>
                                          <p:spTgt spid="48"/>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nodeType="clickEffect">
                                  <p:stCondLst>
                                    <p:cond delay="0"/>
                                  </p:stCondLst>
                                  <p:childTnLst>
                                    <p:set>
                                      <p:cBhvr>
                                        <p:cTn id="102" dur="1" fill="hold">
                                          <p:stCondLst>
                                            <p:cond delay="0"/>
                                          </p:stCondLst>
                                        </p:cTn>
                                        <p:tgtEl>
                                          <p:spTgt spid="22"/>
                                        </p:tgtEl>
                                        <p:attrNameLst>
                                          <p:attrName>style.visibility</p:attrName>
                                        </p:attrNameLst>
                                      </p:cBhvr>
                                      <p:to>
                                        <p:strVal val="visible"/>
                                      </p:to>
                                    </p:set>
                                    <p:animEffect transition="in" filter="wipe(left)">
                                      <p:cBhvr>
                                        <p:cTn id="103" dur="500"/>
                                        <p:tgtEl>
                                          <p:spTgt spid="22"/>
                                        </p:tgtEl>
                                      </p:cBhvr>
                                    </p:animEffect>
                                  </p:childTnLst>
                                </p:cTn>
                              </p:par>
                            </p:childTnLst>
                          </p:cTn>
                        </p:par>
                        <p:par>
                          <p:cTn id="104" fill="hold">
                            <p:stCondLst>
                              <p:cond delay="500"/>
                            </p:stCondLst>
                            <p:childTnLst>
                              <p:par>
                                <p:cTn id="105" presetID="21" presetClass="entr" presetSubtype="8" fill="hold" grpId="0" nodeType="afterEffect">
                                  <p:stCondLst>
                                    <p:cond delay="0"/>
                                  </p:stCondLst>
                                  <p:childTnLst>
                                    <p:set>
                                      <p:cBhvr>
                                        <p:cTn id="106" dur="1" fill="hold">
                                          <p:stCondLst>
                                            <p:cond delay="0"/>
                                          </p:stCondLst>
                                        </p:cTn>
                                        <p:tgtEl>
                                          <p:spTgt spid="12"/>
                                        </p:tgtEl>
                                        <p:attrNameLst>
                                          <p:attrName>style.visibility</p:attrName>
                                        </p:attrNameLst>
                                      </p:cBhvr>
                                      <p:to>
                                        <p:strVal val="visible"/>
                                      </p:to>
                                    </p:set>
                                    <p:animEffect transition="in" filter="wheel(8)">
                                      <p:cBhvr>
                                        <p:cTn id="107" dur="500"/>
                                        <p:tgtEl>
                                          <p:spTgt spid="12"/>
                                        </p:tgtEl>
                                      </p:cBhvr>
                                    </p:animEffect>
                                  </p:childTnLst>
                                </p:cTn>
                              </p:par>
                            </p:childTnLst>
                          </p:cTn>
                        </p:par>
                        <p:par>
                          <p:cTn id="108" fill="hold">
                            <p:stCondLst>
                              <p:cond delay="1000"/>
                            </p:stCondLst>
                            <p:childTnLst>
                              <p:par>
                                <p:cTn id="109" presetID="1" presetClass="entr" presetSubtype="0" fill="hold" grpId="0" nodeType="afterEffect">
                                  <p:stCondLst>
                                    <p:cond delay="0"/>
                                  </p:stCondLst>
                                  <p:childTnLst>
                                    <p:set>
                                      <p:cBhvr>
                                        <p:cTn id="110" dur="1" fill="hold">
                                          <p:stCondLst>
                                            <p:cond delay="0"/>
                                          </p:stCondLst>
                                        </p:cTn>
                                        <p:tgtEl>
                                          <p:spTgt spid="42"/>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22" presetClass="entr" presetSubtype="1" fill="hold" nodeType="clickEffect">
                                  <p:stCondLst>
                                    <p:cond delay="0"/>
                                  </p:stCondLst>
                                  <p:childTnLst>
                                    <p:set>
                                      <p:cBhvr>
                                        <p:cTn id="114" dur="1" fill="hold">
                                          <p:stCondLst>
                                            <p:cond delay="0"/>
                                          </p:stCondLst>
                                        </p:cTn>
                                        <p:tgtEl>
                                          <p:spTgt spid="30"/>
                                        </p:tgtEl>
                                        <p:attrNameLst>
                                          <p:attrName>style.visibility</p:attrName>
                                        </p:attrNameLst>
                                      </p:cBhvr>
                                      <p:to>
                                        <p:strVal val="visible"/>
                                      </p:to>
                                    </p:set>
                                    <p:animEffect transition="in" filter="wipe(up)">
                                      <p:cBhvr>
                                        <p:cTn id="115" dur="500"/>
                                        <p:tgtEl>
                                          <p:spTgt spid="30"/>
                                        </p:tgtEl>
                                      </p:cBhvr>
                                    </p:animEffect>
                                  </p:childTnLst>
                                </p:cTn>
                              </p:par>
                            </p:childTnLst>
                          </p:cTn>
                        </p:par>
                        <p:par>
                          <p:cTn id="116" fill="hold">
                            <p:stCondLst>
                              <p:cond delay="500"/>
                            </p:stCondLst>
                            <p:childTnLst>
                              <p:par>
                                <p:cTn id="117" presetID="21" presetClass="entr" presetSubtype="8" fill="hold" grpId="0" nodeType="afterEffect">
                                  <p:stCondLst>
                                    <p:cond delay="0"/>
                                  </p:stCondLst>
                                  <p:childTnLst>
                                    <p:set>
                                      <p:cBhvr>
                                        <p:cTn id="118" dur="1" fill="hold">
                                          <p:stCondLst>
                                            <p:cond delay="0"/>
                                          </p:stCondLst>
                                        </p:cTn>
                                        <p:tgtEl>
                                          <p:spTgt spid="10"/>
                                        </p:tgtEl>
                                        <p:attrNameLst>
                                          <p:attrName>style.visibility</p:attrName>
                                        </p:attrNameLst>
                                      </p:cBhvr>
                                      <p:to>
                                        <p:strVal val="visible"/>
                                      </p:to>
                                    </p:set>
                                    <p:animEffect transition="in" filter="wheel(8)">
                                      <p:cBhvr>
                                        <p:cTn id="119" dur="500"/>
                                        <p:tgtEl>
                                          <p:spTgt spid="10"/>
                                        </p:tgtEl>
                                      </p:cBhvr>
                                    </p:animEffect>
                                  </p:childTnLst>
                                </p:cTn>
                              </p:par>
                            </p:childTnLst>
                          </p:cTn>
                        </p:par>
                        <p:par>
                          <p:cTn id="120" fill="hold">
                            <p:stCondLst>
                              <p:cond delay="1000"/>
                            </p:stCondLst>
                            <p:childTnLst>
                              <p:par>
                                <p:cTn id="121" presetID="1" presetClass="entr" presetSubtype="0" fill="hold" grpId="0" nodeType="afterEffect">
                                  <p:stCondLst>
                                    <p:cond delay="0"/>
                                  </p:stCondLst>
                                  <p:childTnLst>
                                    <p:set>
                                      <p:cBhvr>
                                        <p:cTn id="122" dur="1" fill="hold">
                                          <p:stCondLst>
                                            <p:cond delay="0"/>
                                          </p:stCondLst>
                                        </p:cTn>
                                        <p:tgtEl>
                                          <p:spTgt spid="46"/>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22" presetClass="entr" presetSubtype="4" fill="hold" nodeType="clickEffect">
                                  <p:stCondLst>
                                    <p:cond delay="0"/>
                                  </p:stCondLst>
                                  <p:childTnLst>
                                    <p:set>
                                      <p:cBhvr>
                                        <p:cTn id="126" dur="1" fill="hold">
                                          <p:stCondLst>
                                            <p:cond delay="0"/>
                                          </p:stCondLst>
                                        </p:cTn>
                                        <p:tgtEl>
                                          <p:spTgt spid="33"/>
                                        </p:tgtEl>
                                        <p:attrNameLst>
                                          <p:attrName>style.visibility</p:attrName>
                                        </p:attrNameLst>
                                      </p:cBhvr>
                                      <p:to>
                                        <p:strVal val="visible"/>
                                      </p:to>
                                    </p:set>
                                    <p:animEffect transition="in" filter="wipe(down)">
                                      <p:cBhvr>
                                        <p:cTn id="127" dur="500"/>
                                        <p:tgtEl>
                                          <p:spTgt spid="33"/>
                                        </p:tgtEl>
                                      </p:cBhvr>
                                    </p:animEffect>
                                  </p:childTnLst>
                                </p:cTn>
                              </p:par>
                            </p:childTnLst>
                          </p:cTn>
                        </p:par>
                        <p:par>
                          <p:cTn id="128" fill="hold">
                            <p:stCondLst>
                              <p:cond delay="500"/>
                            </p:stCondLst>
                            <p:childTnLst>
                              <p:par>
                                <p:cTn id="129" presetID="1" presetClass="entr" presetSubtype="0" fill="hold" grpId="0" nodeType="afterEffect">
                                  <p:stCondLst>
                                    <p:cond delay="0"/>
                                  </p:stCondLst>
                                  <p:childTnLst>
                                    <p:set>
                                      <p:cBhvr>
                                        <p:cTn id="130" dur="1" fill="hold">
                                          <p:stCondLst>
                                            <p:cond delay="0"/>
                                          </p:stCondLst>
                                        </p:cTn>
                                        <p:tgtEl>
                                          <p:spTgt spid="52"/>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22" presetClass="entr" presetSubtype="8" fill="hold" nodeType="clickEffect">
                                  <p:stCondLst>
                                    <p:cond delay="0"/>
                                  </p:stCondLst>
                                  <p:childTnLst>
                                    <p:set>
                                      <p:cBhvr>
                                        <p:cTn id="134" dur="1" fill="hold">
                                          <p:stCondLst>
                                            <p:cond delay="0"/>
                                          </p:stCondLst>
                                        </p:cTn>
                                        <p:tgtEl>
                                          <p:spTgt spid="24"/>
                                        </p:tgtEl>
                                        <p:attrNameLst>
                                          <p:attrName>style.visibility</p:attrName>
                                        </p:attrNameLst>
                                      </p:cBhvr>
                                      <p:to>
                                        <p:strVal val="visible"/>
                                      </p:to>
                                    </p:set>
                                    <p:animEffect transition="in" filter="wipe(left)">
                                      <p:cBhvr>
                                        <p:cTn id="135" dur="500"/>
                                        <p:tgtEl>
                                          <p:spTgt spid="24"/>
                                        </p:tgtEl>
                                      </p:cBhvr>
                                    </p:animEffect>
                                  </p:childTnLst>
                                </p:cTn>
                              </p:par>
                              <p:par>
                                <p:cTn id="136" presetID="22" presetClass="entr" presetSubtype="4" fill="hold" nodeType="withEffect">
                                  <p:stCondLst>
                                    <p:cond delay="0"/>
                                  </p:stCondLst>
                                  <p:childTnLst>
                                    <p:set>
                                      <p:cBhvr>
                                        <p:cTn id="137" dur="1" fill="hold">
                                          <p:stCondLst>
                                            <p:cond delay="0"/>
                                          </p:stCondLst>
                                        </p:cTn>
                                        <p:tgtEl>
                                          <p:spTgt spid="26"/>
                                        </p:tgtEl>
                                        <p:attrNameLst>
                                          <p:attrName>style.visibility</p:attrName>
                                        </p:attrNameLst>
                                      </p:cBhvr>
                                      <p:to>
                                        <p:strVal val="visible"/>
                                      </p:to>
                                    </p:set>
                                    <p:animEffect transition="in" filter="wipe(down)">
                                      <p:cBhvr>
                                        <p:cTn id="138" dur="500"/>
                                        <p:tgtEl>
                                          <p:spTgt spid="26"/>
                                        </p:tgtEl>
                                      </p:cBhvr>
                                    </p:animEffect>
                                  </p:childTnLst>
                                </p:cTn>
                              </p:par>
                            </p:childTnLst>
                          </p:cTn>
                        </p:par>
                        <p:par>
                          <p:cTn id="139" fill="hold">
                            <p:stCondLst>
                              <p:cond delay="500"/>
                            </p:stCondLst>
                            <p:childTnLst>
                              <p:par>
                                <p:cTn id="140" presetID="21" presetClass="entr" presetSubtype="8" fill="hold" grpId="0" nodeType="afterEffect">
                                  <p:stCondLst>
                                    <p:cond delay="0"/>
                                  </p:stCondLst>
                                  <p:childTnLst>
                                    <p:set>
                                      <p:cBhvr>
                                        <p:cTn id="141" dur="1" fill="hold">
                                          <p:stCondLst>
                                            <p:cond delay="0"/>
                                          </p:stCondLst>
                                        </p:cTn>
                                        <p:tgtEl>
                                          <p:spTgt spid="14"/>
                                        </p:tgtEl>
                                        <p:attrNameLst>
                                          <p:attrName>style.visibility</p:attrName>
                                        </p:attrNameLst>
                                      </p:cBhvr>
                                      <p:to>
                                        <p:strVal val="visible"/>
                                      </p:to>
                                    </p:set>
                                    <p:animEffect transition="in" filter="wheel(8)">
                                      <p:cBhvr>
                                        <p:cTn id="142" dur="500"/>
                                        <p:tgtEl>
                                          <p:spTgt spid="14"/>
                                        </p:tgtEl>
                                      </p:cBhvr>
                                    </p:animEffec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51"/>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55"/>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53"/>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57"/>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22" presetClass="entr" presetSubtype="8" fill="hold" nodeType="clickEffect">
                                  <p:stCondLst>
                                    <p:cond delay="0"/>
                                  </p:stCondLst>
                                  <p:childTnLst>
                                    <p:set>
                                      <p:cBhvr>
                                        <p:cTn id="158" dur="1" fill="hold">
                                          <p:stCondLst>
                                            <p:cond delay="0"/>
                                          </p:stCondLst>
                                        </p:cTn>
                                        <p:tgtEl>
                                          <p:spTgt spid="38"/>
                                        </p:tgtEl>
                                        <p:attrNameLst>
                                          <p:attrName>style.visibility</p:attrName>
                                        </p:attrNameLst>
                                      </p:cBhvr>
                                      <p:to>
                                        <p:strVal val="visible"/>
                                      </p:to>
                                    </p:set>
                                    <p:animEffect transition="in" filter="wipe(left)">
                                      <p:cBhvr>
                                        <p:cTn id="159" dur="500"/>
                                        <p:tgtEl>
                                          <p:spTgt spid="38"/>
                                        </p:tgtEl>
                                      </p:cBhvr>
                                    </p:animEffect>
                                  </p:childTnLst>
                                </p:cTn>
                              </p:par>
                            </p:childTnLst>
                          </p:cTn>
                        </p:par>
                        <p:par>
                          <p:cTn id="160" fill="hold">
                            <p:stCondLst>
                              <p:cond delay="500"/>
                            </p:stCondLst>
                            <p:childTnLst>
                              <p:par>
                                <p:cTn id="161" presetID="1" presetClass="entr" presetSubtype="0" fill="hold" grpId="0" nodeType="afterEffect">
                                  <p:stCondLst>
                                    <p:cond delay="0"/>
                                  </p:stCondLst>
                                  <p:childTnLst>
                                    <p:set>
                                      <p:cBhvr>
                                        <p:cTn id="162"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10" grpId="0" animBg="1"/>
      <p:bldP spid="12" grpId="0" animBg="1"/>
      <p:bldP spid="14" grpId="0" animBg="1"/>
      <p:bldP spid="40" grpId="0"/>
      <p:bldP spid="42" grpId="0"/>
      <p:bldP spid="46" grpId="0"/>
      <p:bldP spid="48" grpId="0"/>
      <p:bldP spid="50" grpId="0"/>
      <p:bldP spid="52" grpId="0"/>
      <p:bldP spid="56" grpId="0"/>
      <p:bldP spid="51" grpId="0"/>
      <p:bldP spid="53" grpId="0"/>
      <p:bldP spid="55" grpId="0"/>
      <p:bldP spid="5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D053AE-FF7B-4421-AA5E-9E4095DCEF4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1656E8E-C77C-4C21-A2BF-6786ACA681BD}"/>
              </a:ext>
            </a:extLst>
          </p:cNvPr>
          <p:cNvSpPr>
            <a:spLocks noGrp="1"/>
          </p:cNvSpPr>
          <p:nvPr>
            <p:ph type="body" sz="quarter" idx="12"/>
          </p:nvPr>
        </p:nvSpPr>
        <p:spPr/>
        <p:txBody>
          <a:bodyPr/>
          <a:lstStyle/>
          <a:p>
            <a:r>
              <a:rPr lang="en-US" dirty="0">
                <a:solidFill>
                  <a:srgbClr val="FF0000"/>
                </a:solidFill>
              </a:rPr>
              <a:t>L = {</a:t>
            </a:r>
            <a:r>
              <a:rPr lang="en-US" cap="none" dirty="0">
                <a:solidFill>
                  <a:srgbClr val="FF0000"/>
                </a:solidFill>
              </a:rPr>
              <a:t>w | w = </a:t>
            </a:r>
            <a:r>
              <a:rPr lang="en-US" i="1" cap="none" dirty="0" err="1">
                <a:solidFill>
                  <a:srgbClr val="FF0000"/>
                </a:solidFill>
              </a:rPr>
              <a:t>a</a:t>
            </a:r>
            <a:r>
              <a:rPr lang="en-US" cap="none" baseline="30000" dirty="0" err="1">
                <a:solidFill>
                  <a:srgbClr val="FF0000"/>
                </a:solidFill>
              </a:rPr>
              <a:t>m</a:t>
            </a:r>
            <a:r>
              <a:rPr lang="en-US" i="1" cap="none" dirty="0" err="1">
                <a:solidFill>
                  <a:srgbClr val="FF0000"/>
                </a:solidFill>
              </a:rPr>
              <a:t>b</a:t>
            </a:r>
            <a:r>
              <a:rPr lang="en-US" i="1" cap="none" baseline="30000" dirty="0" err="1">
                <a:solidFill>
                  <a:srgbClr val="FF0000"/>
                </a:solidFill>
              </a:rPr>
              <a:t>n</a:t>
            </a:r>
            <a:r>
              <a:rPr lang="en-US" cap="none" dirty="0">
                <a:solidFill>
                  <a:srgbClr val="FF0000"/>
                </a:solidFill>
              </a:rPr>
              <a:t> and m </a:t>
            </a:r>
            <a:r>
              <a:rPr lang="en-US" cap="none" dirty="0">
                <a:solidFill>
                  <a:srgbClr val="FF0000"/>
                </a:solidFill>
                <a:ea typeface="Cambria Math" panose="02040503050406030204" pitchFamily="18" charset="0"/>
              </a:rPr>
              <a:t>≤ 2n</a:t>
            </a:r>
            <a:r>
              <a:rPr lang="en-US" dirty="0">
                <a:solidFill>
                  <a:srgbClr val="FF0000"/>
                </a:solidFill>
                <a:ea typeface="Cambria Math" panose="02040503050406030204" pitchFamily="18" charset="0"/>
              </a:rPr>
              <a:t>}</a:t>
            </a:r>
            <a:endParaRPr lang="en-US" dirty="0">
              <a:solidFill>
                <a:srgbClr val="FF0000"/>
              </a:solidFill>
            </a:endParaRPr>
          </a:p>
        </p:txBody>
      </p:sp>
      <p:sp>
        <p:nvSpPr>
          <p:cNvPr id="4" name="Oval 3">
            <a:extLst>
              <a:ext uri="{FF2B5EF4-FFF2-40B4-BE49-F238E27FC236}">
                <a16:creationId xmlns:a16="http://schemas.microsoft.com/office/drawing/2014/main" id="{F98FD4EF-7752-4DE7-ACCE-E703B57355BF}"/>
              </a:ext>
            </a:extLst>
          </p:cNvPr>
          <p:cNvSpPr/>
          <p:nvPr/>
        </p:nvSpPr>
        <p:spPr>
          <a:xfrm>
            <a:off x="1436370" y="3311332"/>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q1</a:t>
            </a:r>
          </a:p>
        </p:txBody>
      </p:sp>
      <p:sp>
        <p:nvSpPr>
          <p:cNvPr id="6" name="Oval 5">
            <a:extLst>
              <a:ext uri="{FF2B5EF4-FFF2-40B4-BE49-F238E27FC236}">
                <a16:creationId xmlns:a16="http://schemas.microsoft.com/office/drawing/2014/main" id="{1260C1E9-21D0-438B-AD1C-498A271882BF}"/>
              </a:ext>
            </a:extLst>
          </p:cNvPr>
          <p:cNvSpPr/>
          <p:nvPr/>
        </p:nvSpPr>
        <p:spPr>
          <a:xfrm>
            <a:off x="143637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q2</a:t>
            </a:r>
          </a:p>
        </p:txBody>
      </p:sp>
      <p:sp>
        <p:nvSpPr>
          <p:cNvPr id="8" name="Oval 7">
            <a:extLst>
              <a:ext uri="{FF2B5EF4-FFF2-40B4-BE49-F238E27FC236}">
                <a16:creationId xmlns:a16="http://schemas.microsoft.com/office/drawing/2014/main" id="{7238BB07-4773-4C67-88D2-6ADF7CF099D5}"/>
              </a:ext>
            </a:extLst>
          </p:cNvPr>
          <p:cNvSpPr/>
          <p:nvPr/>
        </p:nvSpPr>
        <p:spPr>
          <a:xfrm>
            <a:off x="358902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q3</a:t>
            </a:r>
          </a:p>
        </p:txBody>
      </p:sp>
      <p:sp>
        <p:nvSpPr>
          <p:cNvPr id="10" name="Oval 9">
            <a:extLst>
              <a:ext uri="{FF2B5EF4-FFF2-40B4-BE49-F238E27FC236}">
                <a16:creationId xmlns:a16="http://schemas.microsoft.com/office/drawing/2014/main" id="{67F166F1-0DD4-40A9-B512-880A44C654FB}"/>
              </a:ext>
            </a:extLst>
          </p:cNvPr>
          <p:cNvSpPr/>
          <p:nvPr/>
        </p:nvSpPr>
        <p:spPr>
          <a:xfrm>
            <a:off x="6799809" y="344424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q5</a:t>
            </a:r>
          </a:p>
        </p:txBody>
      </p:sp>
      <p:sp>
        <p:nvSpPr>
          <p:cNvPr id="12" name="Oval 11">
            <a:extLst>
              <a:ext uri="{FF2B5EF4-FFF2-40B4-BE49-F238E27FC236}">
                <a16:creationId xmlns:a16="http://schemas.microsoft.com/office/drawing/2014/main" id="{A47DF0EA-71C3-47C3-96AB-662CC4D899ED}"/>
              </a:ext>
            </a:extLst>
          </p:cNvPr>
          <p:cNvSpPr/>
          <p:nvPr/>
        </p:nvSpPr>
        <p:spPr>
          <a:xfrm>
            <a:off x="574167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q4</a:t>
            </a:r>
          </a:p>
        </p:txBody>
      </p:sp>
      <p:sp>
        <p:nvSpPr>
          <p:cNvPr id="14" name="Oval 13">
            <a:extLst>
              <a:ext uri="{FF2B5EF4-FFF2-40B4-BE49-F238E27FC236}">
                <a16:creationId xmlns:a16="http://schemas.microsoft.com/office/drawing/2014/main" id="{9F30B9AD-3479-44B2-842F-3DEA1A50A735}"/>
              </a:ext>
            </a:extLst>
          </p:cNvPr>
          <p:cNvSpPr/>
          <p:nvPr/>
        </p:nvSpPr>
        <p:spPr>
          <a:xfrm>
            <a:off x="7894320" y="1783080"/>
            <a:ext cx="643890" cy="640080"/>
          </a:xfrm>
          <a:prstGeom prst="ellipse">
            <a:avLst/>
          </a:prstGeom>
          <a:ln w="63500" cmpd="dbl">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q6</a:t>
            </a:r>
          </a:p>
        </p:txBody>
      </p:sp>
      <p:cxnSp>
        <p:nvCxnSpPr>
          <p:cNvPr id="16" name="Straight Arrow Connector 15">
            <a:extLst>
              <a:ext uri="{FF2B5EF4-FFF2-40B4-BE49-F238E27FC236}">
                <a16:creationId xmlns:a16="http://schemas.microsoft.com/office/drawing/2014/main" id="{EF5536D0-D832-4F65-BFE9-F04FFEBDCCDB}"/>
              </a:ext>
            </a:extLst>
          </p:cNvPr>
          <p:cNvCxnSpPr>
            <a:cxnSpLocks/>
            <a:endCxn id="4" idx="2"/>
          </p:cNvCxnSpPr>
          <p:nvPr/>
        </p:nvCxnSpPr>
        <p:spPr>
          <a:xfrm flipV="1">
            <a:off x="734449" y="3631372"/>
            <a:ext cx="701921" cy="8057"/>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06403CB9-C214-4052-A669-26DC52D190CD}"/>
              </a:ext>
            </a:extLst>
          </p:cNvPr>
          <p:cNvCxnSpPr>
            <a:cxnSpLocks/>
            <a:stCxn id="4" idx="0"/>
            <a:endCxn id="6" idx="4"/>
          </p:cNvCxnSpPr>
          <p:nvPr/>
        </p:nvCxnSpPr>
        <p:spPr>
          <a:xfrm flipV="1">
            <a:off x="1758315" y="2423160"/>
            <a:ext cx="0" cy="888172"/>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A960DF1C-D784-4757-9EF9-4F43E6537460}"/>
              </a:ext>
            </a:extLst>
          </p:cNvPr>
          <p:cNvCxnSpPr>
            <a:stCxn id="6" idx="6"/>
            <a:endCxn id="8" idx="2"/>
          </p:cNvCxnSpPr>
          <p:nvPr/>
        </p:nvCxnSpPr>
        <p:spPr>
          <a:xfrm>
            <a:off x="208026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F8103D44-B49D-417D-8D6A-D7AFF0A8E11E}"/>
              </a:ext>
            </a:extLst>
          </p:cNvPr>
          <p:cNvCxnSpPr>
            <a:stCxn id="8" idx="6"/>
            <a:endCxn id="12" idx="2"/>
          </p:cNvCxnSpPr>
          <p:nvPr/>
        </p:nvCxnSpPr>
        <p:spPr>
          <a:xfrm>
            <a:off x="423291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513E41DD-C57F-49D4-9579-6B8C66C7186A}"/>
              </a:ext>
            </a:extLst>
          </p:cNvPr>
          <p:cNvCxnSpPr>
            <a:stCxn id="12" idx="6"/>
            <a:endCxn id="14" idx="2"/>
          </p:cNvCxnSpPr>
          <p:nvPr/>
        </p:nvCxnSpPr>
        <p:spPr>
          <a:xfrm>
            <a:off x="638556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D5ED4A63-A07A-455A-90E8-A0B777B8EB79}"/>
              </a:ext>
            </a:extLst>
          </p:cNvPr>
          <p:cNvCxnSpPr>
            <a:cxnSpLocks/>
            <a:stCxn id="10" idx="7"/>
            <a:endCxn id="14" idx="3"/>
          </p:cNvCxnSpPr>
          <p:nvPr/>
        </p:nvCxnSpPr>
        <p:spPr>
          <a:xfrm flipV="1">
            <a:off x="7349403" y="2329422"/>
            <a:ext cx="639213" cy="1208556"/>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3D2F07A5-D0B3-49AB-B394-7F0F6EB8F4BD}"/>
              </a:ext>
            </a:extLst>
          </p:cNvPr>
          <p:cNvCxnSpPr>
            <a:cxnSpLocks/>
            <a:stCxn id="10" idx="1"/>
            <a:endCxn id="12" idx="5"/>
          </p:cNvCxnSpPr>
          <p:nvPr/>
        </p:nvCxnSpPr>
        <p:spPr>
          <a:xfrm flipH="1" flipV="1">
            <a:off x="6291264" y="2329422"/>
            <a:ext cx="602841" cy="1208556"/>
          </a:xfrm>
          <a:prstGeom prst="straightConnector1">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3" name="Connector: Curved 32">
            <a:extLst>
              <a:ext uri="{FF2B5EF4-FFF2-40B4-BE49-F238E27FC236}">
                <a16:creationId xmlns:a16="http://schemas.microsoft.com/office/drawing/2014/main" id="{E4B08562-EB21-4A34-AE80-873C957C1D6C}"/>
              </a:ext>
            </a:extLst>
          </p:cNvPr>
          <p:cNvCxnSpPr>
            <a:stCxn id="12" idx="4"/>
            <a:endCxn id="10" idx="2"/>
          </p:cNvCxnSpPr>
          <p:nvPr/>
        </p:nvCxnSpPr>
        <p:spPr>
          <a:xfrm rot="16200000" flipH="1">
            <a:off x="5761152" y="2725623"/>
            <a:ext cx="1341120" cy="736194"/>
          </a:xfrm>
          <a:prstGeom prst="curvedConnector2">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5" name="Connector: Curved 34">
            <a:extLst>
              <a:ext uri="{FF2B5EF4-FFF2-40B4-BE49-F238E27FC236}">
                <a16:creationId xmlns:a16="http://schemas.microsoft.com/office/drawing/2014/main" id="{93CDF142-D270-4023-AF5B-D7A1C580396C}"/>
              </a:ext>
            </a:extLst>
          </p:cNvPr>
          <p:cNvCxnSpPr>
            <a:stCxn id="8" idx="1"/>
            <a:endCxn id="8" idx="7"/>
          </p:cNvCxnSpPr>
          <p:nvPr/>
        </p:nvCxnSpPr>
        <p:spPr>
          <a:xfrm rot="5400000" flipH="1" flipV="1">
            <a:off x="3910965" y="1649169"/>
            <a:ext cx="12700" cy="455298"/>
          </a:xfrm>
          <a:prstGeom prst="curvedConnector3">
            <a:avLst>
              <a:gd name="adj1" fmla="val 4218094"/>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8" name="Connector: Curved 37">
            <a:extLst>
              <a:ext uri="{FF2B5EF4-FFF2-40B4-BE49-F238E27FC236}">
                <a16:creationId xmlns:a16="http://schemas.microsoft.com/office/drawing/2014/main" id="{75642DA1-7CC8-4194-8747-38F1A459DF44}"/>
              </a:ext>
            </a:extLst>
          </p:cNvPr>
          <p:cNvCxnSpPr>
            <a:stCxn id="14" idx="1"/>
            <a:endCxn id="14" idx="7"/>
          </p:cNvCxnSpPr>
          <p:nvPr/>
        </p:nvCxnSpPr>
        <p:spPr>
          <a:xfrm rot="5400000" flipH="1" flipV="1">
            <a:off x="8216265" y="1649169"/>
            <a:ext cx="12700" cy="455298"/>
          </a:xfrm>
          <a:prstGeom prst="curvedConnector3">
            <a:avLst>
              <a:gd name="adj1" fmla="val 4458094"/>
            </a:avLst>
          </a:prstGeom>
          <a:ln>
            <a:tailEnd type="triangle" w="lg" len="lg"/>
          </a:ln>
        </p:spPr>
        <p:style>
          <a:lnRef idx="2">
            <a:schemeClr val="dk1"/>
          </a:lnRef>
          <a:fillRef idx="0">
            <a:schemeClr val="dk1"/>
          </a:fillRef>
          <a:effectRef idx="1">
            <a:schemeClr val="dk1"/>
          </a:effectRef>
          <a:fontRef idx="minor">
            <a:schemeClr val="tx1"/>
          </a:fontRef>
        </p:style>
      </p:cxnSp>
      <p:sp>
        <p:nvSpPr>
          <p:cNvPr id="40" name="Rectangle 39">
            <a:extLst>
              <a:ext uri="{FF2B5EF4-FFF2-40B4-BE49-F238E27FC236}">
                <a16:creationId xmlns:a16="http://schemas.microsoft.com/office/drawing/2014/main" id="{F96A16EB-A1D0-4CBF-BE54-CE7978ABED2E}"/>
              </a:ext>
            </a:extLst>
          </p:cNvPr>
          <p:cNvSpPr/>
          <p:nvPr/>
        </p:nvSpPr>
        <p:spPr>
          <a:xfrm>
            <a:off x="2133600" y="170688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42" name="Rectangle 41">
            <a:extLst>
              <a:ext uri="{FF2B5EF4-FFF2-40B4-BE49-F238E27FC236}">
                <a16:creationId xmlns:a16="http://schemas.microsoft.com/office/drawing/2014/main" id="{B1FF704C-F400-4936-9578-2E7DA47B517E}"/>
              </a:ext>
            </a:extLst>
          </p:cNvPr>
          <p:cNvSpPr/>
          <p:nvPr/>
        </p:nvSpPr>
        <p:spPr>
          <a:xfrm>
            <a:off x="4236404" y="1709419"/>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46" name="Rectangle 45">
            <a:extLst>
              <a:ext uri="{FF2B5EF4-FFF2-40B4-BE49-F238E27FC236}">
                <a16:creationId xmlns:a16="http://schemas.microsoft.com/office/drawing/2014/main" id="{7EE872B4-6B39-4541-971C-A1708D50C149}"/>
              </a:ext>
            </a:extLst>
          </p:cNvPr>
          <p:cNvSpPr/>
          <p:nvPr/>
        </p:nvSpPr>
        <p:spPr>
          <a:xfrm rot="3794324">
            <a:off x="6088627" y="2566757"/>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48" name="Rectangle 47">
            <a:extLst>
              <a:ext uri="{FF2B5EF4-FFF2-40B4-BE49-F238E27FC236}">
                <a16:creationId xmlns:a16="http://schemas.microsoft.com/office/drawing/2014/main" id="{FDD9627C-5FC3-4610-85DD-D56D8D2DC054}"/>
              </a:ext>
            </a:extLst>
          </p:cNvPr>
          <p:cNvSpPr/>
          <p:nvPr/>
        </p:nvSpPr>
        <p:spPr>
          <a:xfrm>
            <a:off x="3257708" y="863776"/>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50" name="Rectangle 49">
            <a:extLst>
              <a:ext uri="{FF2B5EF4-FFF2-40B4-BE49-F238E27FC236}">
                <a16:creationId xmlns:a16="http://schemas.microsoft.com/office/drawing/2014/main" id="{75BEED41-220A-4D30-82B3-3E6897ACD140}"/>
              </a:ext>
            </a:extLst>
          </p:cNvPr>
          <p:cNvSpPr/>
          <p:nvPr/>
        </p:nvSpPr>
        <p:spPr>
          <a:xfrm>
            <a:off x="7663294" y="938157"/>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2" name="Rectangle 51">
            <a:extLst>
              <a:ext uri="{FF2B5EF4-FFF2-40B4-BE49-F238E27FC236}">
                <a16:creationId xmlns:a16="http://schemas.microsoft.com/office/drawing/2014/main" id="{E96B5AE7-51AB-4782-B94E-6B7A9DE3CC74}"/>
              </a:ext>
            </a:extLst>
          </p:cNvPr>
          <p:cNvSpPr/>
          <p:nvPr/>
        </p:nvSpPr>
        <p:spPr>
          <a:xfrm>
            <a:off x="4981719" y="293370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6" name="Rectangle 55">
            <a:extLst>
              <a:ext uri="{FF2B5EF4-FFF2-40B4-BE49-F238E27FC236}">
                <a16:creationId xmlns:a16="http://schemas.microsoft.com/office/drawing/2014/main" id="{E1177D29-FE29-42A2-BE9E-9B1BB5D97EA8}"/>
              </a:ext>
            </a:extLst>
          </p:cNvPr>
          <p:cNvSpPr/>
          <p:nvPr/>
        </p:nvSpPr>
        <p:spPr>
          <a:xfrm>
            <a:off x="1578768" y="2610531"/>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endParaRPr lang="en-US" b="1" i="1" dirty="0">
              <a:latin typeface="+mj-lt"/>
            </a:endParaRPr>
          </a:p>
        </p:txBody>
      </p:sp>
      <p:sp>
        <p:nvSpPr>
          <p:cNvPr id="65" name="Rectangle 64">
            <a:extLst>
              <a:ext uri="{FF2B5EF4-FFF2-40B4-BE49-F238E27FC236}">
                <a16:creationId xmlns:a16="http://schemas.microsoft.com/office/drawing/2014/main" id="{030F48D3-6C3D-425A-B964-05FBD4E1DB4B}"/>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endParaRPr lang="en-US" sz="2000" b="1" i="1" dirty="0">
              <a:latin typeface="+mj-lt"/>
            </a:endParaRPr>
          </a:p>
        </p:txBody>
      </p:sp>
      <p:sp>
        <p:nvSpPr>
          <p:cNvPr id="87" name="Rectangle 86">
            <a:extLst>
              <a:ext uri="{FF2B5EF4-FFF2-40B4-BE49-F238E27FC236}">
                <a16:creationId xmlns:a16="http://schemas.microsoft.com/office/drawing/2014/main" id="{A5F2315A-D0DB-4F2F-8986-61DB13EAD446}"/>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solidFill>
                  <a:srgbClr val="FF0000"/>
                </a:solidFill>
                <a:latin typeface="+mj-lt"/>
              </a:rPr>
              <a:t>$</a:t>
            </a:r>
          </a:p>
        </p:txBody>
      </p:sp>
      <p:sp>
        <p:nvSpPr>
          <p:cNvPr id="89" name="Rectangle 88">
            <a:extLst>
              <a:ext uri="{FF2B5EF4-FFF2-40B4-BE49-F238E27FC236}">
                <a16:creationId xmlns:a16="http://schemas.microsoft.com/office/drawing/2014/main" id="{44B3FE84-1F78-4983-98C2-98E361A0A2C3}"/>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a:solidFill>
                  <a:srgbClr val="FF0000"/>
                </a:solidFill>
                <a:latin typeface="+mj-lt"/>
              </a:rPr>
              <a:t>a</a:t>
            </a:r>
          </a:p>
        </p:txBody>
      </p:sp>
      <p:sp>
        <p:nvSpPr>
          <p:cNvPr id="91" name="Rectangle 90">
            <a:extLst>
              <a:ext uri="{FF2B5EF4-FFF2-40B4-BE49-F238E27FC236}">
                <a16:creationId xmlns:a16="http://schemas.microsoft.com/office/drawing/2014/main" id="{5E97C0ED-168B-4669-96FE-F949F92F362A}"/>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a:t>
            </a:r>
            <a:r>
              <a:rPr lang="en-US" sz="2000" b="1" i="1" dirty="0">
                <a:solidFill>
                  <a:srgbClr val="FF0000"/>
                </a:solidFill>
                <a:latin typeface="+mj-lt"/>
              </a:rPr>
              <a:t>a</a:t>
            </a:r>
          </a:p>
        </p:txBody>
      </p:sp>
      <p:sp>
        <p:nvSpPr>
          <p:cNvPr id="93" name="Rectangle 92">
            <a:extLst>
              <a:ext uri="{FF2B5EF4-FFF2-40B4-BE49-F238E27FC236}">
                <a16:creationId xmlns:a16="http://schemas.microsoft.com/office/drawing/2014/main" id="{534E6F1A-413F-4C45-8014-1A975FB6838D}"/>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t>
            </a:r>
            <a:r>
              <a:rPr lang="en-US" sz="2000" b="1" i="1" dirty="0" err="1">
                <a:solidFill>
                  <a:srgbClr val="FF0000"/>
                </a:solidFill>
                <a:latin typeface="+mj-lt"/>
              </a:rPr>
              <a:t>a</a:t>
            </a:r>
            <a:endParaRPr lang="en-US" sz="2000" b="1" i="1" dirty="0">
              <a:solidFill>
                <a:srgbClr val="FF0000"/>
              </a:solidFill>
              <a:latin typeface="+mj-lt"/>
            </a:endParaRPr>
          </a:p>
        </p:txBody>
      </p:sp>
      <p:sp>
        <p:nvSpPr>
          <p:cNvPr id="95" name="Rectangle 94">
            <a:extLst>
              <a:ext uri="{FF2B5EF4-FFF2-40B4-BE49-F238E27FC236}">
                <a16:creationId xmlns:a16="http://schemas.microsoft.com/office/drawing/2014/main" id="{9AEFAD88-B6D3-4826-ADE9-B3C465D3E632}"/>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a:t>
            </a:r>
            <a:r>
              <a:rPr lang="en-US" sz="2000" b="1" i="1" dirty="0" err="1">
                <a:solidFill>
                  <a:srgbClr val="FF0000"/>
                </a:solidFill>
                <a:latin typeface="+mj-lt"/>
              </a:rPr>
              <a:t>a</a:t>
            </a:r>
            <a:endParaRPr lang="en-US" sz="2000" b="1" i="1" dirty="0">
              <a:solidFill>
                <a:srgbClr val="FF0000"/>
              </a:solidFill>
              <a:latin typeface="+mj-lt"/>
            </a:endParaRPr>
          </a:p>
        </p:txBody>
      </p:sp>
      <p:sp>
        <p:nvSpPr>
          <p:cNvPr id="97" name="Rectangle 96">
            <a:extLst>
              <a:ext uri="{FF2B5EF4-FFF2-40B4-BE49-F238E27FC236}">
                <a16:creationId xmlns:a16="http://schemas.microsoft.com/office/drawing/2014/main" id="{F7206A7F-8E6E-484F-A022-829E08AFAC22}"/>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aaaa</a:t>
            </a:r>
            <a:r>
              <a:rPr lang="en-US" sz="2000" b="1" i="1" dirty="0" err="1">
                <a:solidFill>
                  <a:srgbClr val="FF0000"/>
                </a:solidFill>
                <a:latin typeface="+mj-lt"/>
              </a:rPr>
              <a:t>a</a:t>
            </a:r>
            <a:endParaRPr lang="en-US" sz="2000" b="1" i="1" dirty="0">
              <a:solidFill>
                <a:srgbClr val="FF0000"/>
              </a:solidFill>
              <a:latin typeface="+mj-lt"/>
            </a:endParaRPr>
          </a:p>
        </p:txBody>
      </p:sp>
      <p:sp>
        <p:nvSpPr>
          <p:cNvPr id="99" name="Rectangle 98">
            <a:extLst>
              <a:ext uri="{FF2B5EF4-FFF2-40B4-BE49-F238E27FC236}">
                <a16:creationId xmlns:a16="http://schemas.microsoft.com/office/drawing/2014/main" id="{C1BAAB8B-2CFD-420B-83B4-DE7A013FA963}"/>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aaaaa</a:t>
            </a:r>
            <a:r>
              <a:rPr lang="en-US" sz="2000" b="1" i="1" dirty="0" err="1">
                <a:solidFill>
                  <a:srgbClr val="FF0000"/>
                </a:solidFill>
                <a:latin typeface="+mj-lt"/>
              </a:rPr>
              <a:t>a</a:t>
            </a:r>
            <a:endParaRPr lang="en-US" sz="2000" b="1" i="1" dirty="0">
              <a:solidFill>
                <a:srgbClr val="FF0000"/>
              </a:solidFill>
              <a:latin typeface="+mj-lt"/>
            </a:endParaRPr>
          </a:p>
        </p:txBody>
      </p:sp>
      <p:sp>
        <p:nvSpPr>
          <p:cNvPr id="101" name="Rectangle 100">
            <a:extLst>
              <a:ext uri="{FF2B5EF4-FFF2-40B4-BE49-F238E27FC236}">
                <a16:creationId xmlns:a16="http://schemas.microsoft.com/office/drawing/2014/main" id="{2953DDE4-0D3C-431A-BBC5-271C2E9F1884}"/>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aaaaaabbb</a:t>
            </a:r>
            <a:endParaRPr lang="en-US" sz="2000" b="1" i="1" dirty="0">
              <a:latin typeface="+mj-lt"/>
            </a:endParaRPr>
          </a:p>
        </p:txBody>
      </p:sp>
      <p:sp>
        <p:nvSpPr>
          <p:cNvPr id="106" name="Rectangle 105">
            <a:extLst>
              <a:ext uri="{FF2B5EF4-FFF2-40B4-BE49-F238E27FC236}">
                <a16:creationId xmlns:a16="http://schemas.microsoft.com/office/drawing/2014/main" id="{EF7E2D6A-1BB9-4494-8F04-C497AC7C4F59}"/>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solidFill>
                  <a:srgbClr val="FF0000"/>
                </a:solidFill>
                <a:latin typeface="+mj-lt"/>
              </a:rPr>
              <a:t>a</a:t>
            </a:r>
            <a:r>
              <a:rPr lang="en-US" sz="2000" b="1" i="1" dirty="0" err="1">
                <a:latin typeface="+mj-lt"/>
              </a:rPr>
              <a:t>aaaaabbb</a:t>
            </a:r>
            <a:endParaRPr lang="en-US" sz="2000" b="1" i="1" dirty="0">
              <a:latin typeface="+mj-lt"/>
            </a:endParaRPr>
          </a:p>
        </p:txBody>
      </p:sp>
      <p:sp>
        <p:nvSpPr>
          <p:cNvPr id="107" name="Rectangle 106">
            <a:extLst>
              <a:ext uri="{FF2B5EF4-FFF2-40B4-BE49-F238E27FC236}">
                <a16:creationId xmlns:a16="http://schemas.microsoft.com/office/drawing/2014/main" id="{7D72D91F-EC92-4391-8BCC-71A6DE3446C1}"/>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t>
            </a:r>
            <a:r>
              <a:rPr lang="en-US" sz="2000" b="1" i="1" dirty="0" err="1">
                <a:solidFill>
                  <a:srgbClr val="FF0000"/>
                </a:solidFill>
                <a:latin typeface="+mj-lt"/>
              </a:rPr>
              <a:t>a</a:t>
            </a:r>
            <a:r>
              <a:rPr lang="en-US" sz="2000" b="1" i="1" dirty="0" err="1">
                <a:latin typeface="+mj-lt"/>
              </a:rPr>
              <a:t>aaaabbb</a:t>
            </a:r>
            <a:endParaRPr lang="en-US" sz="2000" b="1" i="1" dirty="0">
              <a:latin typeface="+mj-lt"/>
            </a:endParaRPr>
          </a:p>
        </p:txBody>
      </p:sp>
      <p:sp>
        <p:nvSpPr>
          <p:cNvPr id="108" name="Rectangle 107">
            <a:extLst>
              <a:ext uri="{FF2B5EF4-FFF2-40B4-BE49-F238E27FC236}">
                <a16:creationId xmlns:a16="http://schemas.microsoft.com/office/drawing/2014/main" id="{2CA04088-33EA-4A09-8974-E1BF211236A3}"/>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t>
            </a:r>
            <a:r>
              <a:rPr lang="en-US" sz="2000" b="1" i="1" dirty="0" err="1">
                <a:solidFill>
                  <a:srgbClr val="FF0000"/>
                </a:solidFill>
                <a:latin typeface="+mj-lt"/>
              </a:rPr>
              <a:t>a</a:t>
            </a:r>
            <a:r>
              <a:rPr lang="en-US" sz="2000" b="1" i="1" dirty="0" err="1">
                <a:latin typeface="+mj-lt"/>
              </a:rPr>
              <a:t>aaabbb</a:t>
            </a:r>
            <a:endParaRPr lang="en-US" sz="2000" b="1" i="1" dirty="0">
              <a:latin typeface="+mj-lt"/>
            </a:endParaRPr>
          </a:p>
        </p:txBody>
      </p:sp>
      <p:sp>
        <p:nvSpPr>
          <p:cNvPr id="109" name="Rectangle 108">
            <a:extLst>
              <a:ext uri="{FF2B5EF4-FFF2-40B4-BE49-F238E27FC236}">
                <a16:creationId xmlns:a16="http://schemas.microsoft.com/office/drawing/2014/main" id="{617C475F-4BDB-4A51-BA81-D6C494B9F931}"/>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t>
            </a:r>
            <a:r>
              <a:rPr lang="en-US" sz="2000" b="1" i="1" dirty="0" err="1">
                <a:solidFill>
                  <a:srgbClr val="FF0000"/>
                </a:solidFill>
                <a:latin typeface="+mj-lt"/>
              </a:rPr>
              <a:t>a</a:t>
            </a:r>
            <a:r>
              <a:rPr lang="en-US" sz="2000" b="1" i="1" dirty="0" err="1">
                <a:latin typeface="+mj-lt"/>
              </a:rPr>
              <a:t>aabbb</a:t>
            </a:r>
            <a:endParaRPr lang="en-US" sz="2000" b="1" i="1" dirty="0">
              <a:latin typeface="+mj-lt"/>
            </a:endParaRPr>
          </a:p>
        </p:txBody>
      </p:sp>
      <p:sp>
        <p:nvSpPr>
          <p:cNvPr id="110" name="Rectangle 109">
            <a:extLst>
              <a:ext uri="{FF2B5EF4-FFF2-40B4-BE49-F238E27FC236}">
                <a16:creationId xmlns:a16="http://schemas.microsoft.com/office/drawing/2014/main" id="{D2552B9C-935F-4751-B951-55BF79811480}"/>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t>
            </a:r>
            <a:r>
              <a:rPr lang="en-US" sz="2000" b="1" i="1" dirty="0" err="1">
                <a:solidFill>
                  <a:srgbClr val="FF0000"/>
                </a:solidFill>
                <a:latin typeface="+mj-lt"/>
              </a:rPr>
              <a:t>a</a:t>
            </a:r>
            <a:r>
              <a:rPr lang="en-US" sz="2000" b="1" i="1" dirty="0" err="1">
                <a:latin typeface="+mj-lt"/>
              </a:rPr>
              <a:t>abbb</a:t>
            </a:r>
            <a:endParaRPr lang="en-US" sz="2000" b="1" i="1" dirty="0">
              <a:latin typeface="+mj-lt"/>
            </a:endParaRPr>
          </a:p>
        </p:txBody>
      </p:sp>
      <p:sp>
        <p:nvSpPr>
          <p:cNvPr id="111" name="Rectangle 110">
            <a:extLst>
              <a:ext uri="{FF2B5EF4-FFF2-40B4-BE49-F238E27FC236}">
                <a16:creationId xmlns:a16="http://schemas.microsoft.com/office/drawing/2014/main" id="{ABAC3B16-8D04-4733-BA69-ABD8BC09E3F8}"/>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a:t>
            </a:r>
            <a:r>
              <a:rPr lang="en-US" sz="2000" b="1" i="1" dirty="0" err="1">
                <a:solidFill>
                  <a:srgbClr val="FF0000"/>
                </a:solidFill>
                <a:latin typeface="+mj-lt"/>
              </a:rPr>
              <a:t>a</a:t>
            </a:r>
            <a:r>
              <a:rPr lang="en-US" sz="2000" b="1" i="1" dirty="0" err="1">
                <a:latin typeface="+mj-lt"/>
              </a:rPr>
              <a:t>bbb</a:t>
            </a:r>
            <a:endParaRPr lang="en-US" sz="2000" b="1" i="1" dirty="0">
              <a:latin typeface="+mj-lt"/>
            </a:endParaRPr>
          </a:p>
        </p:txBody>
      </p:sp>
      <p:sp>
        <p:nvSpPr>
          <p:cNvPr id="112" name="Rectangle 111">
            <a:extLst>
              <a:ext uri="{FF2B5EF4-FFF2-40B4-BE49-F238E27FC236}">
                <a16:creationId xmlns:a16="http://schemas.microsoft.com/office/drawing/2014/main" id="{B9359846-DD44-4F5B-8673-F4C2B4A14B55}"/>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aaaaaa</a:t>
            </a:r>
            <a:r>
              <a:rPr lang="en-US" sz="2000" b="1" i="1" dirty="0" err="1">
                <a:solidFill>
                  <a:srgbClr val="FF0000"/>
                </a:solidFill>
                <a:latin typeface="+mj-lt"/>
              </a:rPr>
              <a:t>b</a:t>
            </a:r>
            <a:r>
              <a:rPr lang="en-US" sz="2000" b="1" i="1" dirty="0" err="1">
                <a:latin typeface="+mj-lt"/>
              </a:rPr>
              <a:t>bb</a:t>
            </a:r>
            <a:endParaRPr lang="en-US" sz="2000" b="1" i="1" dirty="0">
              <a:latin typeface="+mj-lt"/>
            </a:endParaRPr>
          </a:p>
        </p:txBody>
      </p:sp>
      <p:sp>
        <p:nvSpPr>
          <p:cNvPr id="113" name="Rectangle 112">
            <a:extLst>
              <a:ext uri="{FF2B5EF4-FFF2-40B4-BE49-F238E27FC236}">
                <a16:creationId xmlns:a16="http://schemas.microsoft.com/office/drawing/2014/main" id="{F249B0C2-7136-4AA3-B4CF-C48677659502}"/>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aaaaaab</a:t>
            </a:r>
            <a:r>
              <a:rPr lang="en-US" sz="2000" b="1" i="1" dirty="0" err="1">
                <a:solidFill>
                  <a:srgbClr val="FF0000"/>
                </a:solidFill>
                <a:latin typeface="+mj-lt"/>
              </a:rPr>
              <a:t>b</a:t>
            </a:r>
            <a:r>
              <a:rPr lang="en-US" sz="2000" b="1" i="1" dirty="0" err="1">
                <a:latin typeface="+mj-lt"/>
              </a:rPr>
              <a:t>b</a:t>
            </a:r>
            <a:endParaRPr lang="en-US" sz="2000" b="1" i="1" dirty="0">
              <a:latin typeface="+mj-lt"/>
            </a:endParaRPr>
          </a:p>
        </p:txBody>
      </p:sp>
      <p:sp>
        <p:nvSpPr>
          <p:cNvPr id="114" name="Rectangle 113">
            <a:extLst>
              <a:ext uri="{FF2B5EF4-FFF2-40B4-BE49-F238E27FC236}">
                <a16:creationId xmlns:a16="http://schemas.microsoft.com/office/drawing/2014/main" id="{53D2357A-BC45-49EC-BFE8-6102DA674B53}"/>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aaaaaabbb</a:t>
            </a:r>
            <a:r>
              <a:rPr lang="en-US" sz="2000" b="1" i="1" dirty="0">
                <a:solidFill>
                  <a:srgbClr val="FF0000"/>
                </a:solidFill>
                <a:latin typeface="+mj-lt"/>
                <a:ea typeface="Cambria Math" panose="02040503050406030204" pitchFamily="18" charset="0"/>
              </a:rPr>
              <a:t>∅</a:t>
            </a:r>
            <a:endParaRPr lang="en-US" sz="2000" b="1" i="1" dirty="0">
              <a:solidFill>
                <a:srgbClr val="FF0000"/>
              </a:solidFill>
              <a:latin typeface="+mj-lt"/>
            </a:endParaRPr>
          </a:p>
        </p:txBody>
      </p:sp>
      <p:sp>
        <p:nvSpPr>
          <p:cNvPr id="115" name="Rectangle 114">
            <a:extLst>
              <a:ext uri="{FF2B5EF4-FFF2-40B4-BE49-F238E27FC236}">
                <a16:creationId xmlns:a16="http://schemas.microsoft.com/office/drawing/2014/main" id="{E39C437A-FAA4-4419-8CC8-5C569AF61A4D}"/>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aaaaaabb</a:t>
            </a:r>
            <a:r>
              <a:rPr lang="en-US" sz="2000" b="1" i="1" dirty="0" err="1">
                <a:solidFill>
                  <a:srgbClr val="FF0000"/>
                </a:solidFill>
                <a:latin typeface="+mj-lt"/>
              </a:rPr>
              <a:t>b</a:t>
            </a:r>
            <a:endParaRPr lang="en-US" sz="2000" b="1" i="1" dirty="0">
              <a:solidFill>
                <a:srgbClr val="FF0000"/>
              </a:solidFill>
              <a:latin typeface="+mj-lt"/>
            </a:endParaRPr>
          </a:p>
        </p:txBody>
      </p:sp>
      <p:sp>
        <p:nvSpPr>
          <p:cNvPr id="165" name="Rectangle 164">
            <a:extLst>
              <a:ext uri="{FF2B5EF4-FFF2-40B4-BE49-F238E27FC236}">
                <a16:creationId xmlns:a16="http://schemas.microsoft.com/office/drawing/2014/main" id="{DC799F42-DEC1-4FEF-BBBC-D47CA379B6F0}"/>
              </a:ext>
            </a:extLst>
          </p:cNvPr>
          <p:cNvSpPr/>
          <p:nvPr/>
        </p:nvSpPr>
        <p:spPr>
          <a:xfrm>
            <a:off x="1828800" y="4815840"/>
            <a:ext cx="1760220" cy="389580"/>
          </a:xfrm>
          <a:prstGeom prst="rect">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Arial Black" panose="020B0A04020102020204" pitchFamily="34" charset="0"/>
              </a:rPr>
              <a:t>Input</a:t>
            </a:r>
          </a:p>
        </p:txBody>
      </p:sp>
      <p:sp>
        <p:nvSpPr>
          <p:cNvPr id="167" name="Rectangle 166">
            <a:extLst>
              <a:ext uri="{FF2B5EF4-FFF2-40B4-BE49-F238E27FC236}">
                <a16:creationId xmlns:a16="http://schemas.microsoft.com/office/drawing/2014/main" id="{98B6CC2A-19FC-420D-836A-D96F38A10EC8}"/>
              </a:ext>
            </a:extLst>
          </p:cNvPr>
          <p:cNvSpPr/>
          <p:nvPr/>
        </p:nvSpPr>
        <p:spPr>
          <a:xfrm>
            <a:off x="5486400" y="4815840"/>
            <a:ext cx="1760220" cy="389580"/>
          </a:xfrm>
          <a:prstGeom prst="rect">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Arial Black" panose="020B0A04020102020204" pitchFamily="34" charset="0"/>
              </a:rPr>
              <a:t>Stack</a:t>
            </a:r>
          </a:p>
        </p:txBody>
      </p:sp>
      <p:sp>
        <p:nvSpPr>
          <p:cNvPr id="51" name="Rectangle 50">
            <a:extLst>
              <a:ext uri="{FF2B5EF4-FFF2-40B4-BE49-F238E27FC236}">
                <a16:creationId xmlns:a16="http://schemas.microsoft.com/office/drawing/2014/main" id="{C7AD4F2B-8045-4817-958D-C9193437D90B}"/>
              </a:ext>
            </a:extLst>
          </p:cNvPr>
          <p:cNvSpPr/>
          <p:nvPr/>
        </p:nvSpPr>
        <p:spPr>
          <a:xfrm>
            <a:off x="6400958" y="132272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53" name="Rectangle 52">
            <a:extLst>
              <a:ext uri="{FF2B5EF4-FFF2-40B4-BE49-F238E27FC236}">
                <a16:creationId xmlns:a16="http://schemas.microsoft.com/office/drawing/2014/main" id="{9C13F2F6-06B9-4A19-92E9-F1403AF15BBE}"/>
              </a:ext>
            </a:extLst>
          </p:cNvPr>
          <p:cNvSpPr/>
          <p:nvPr/>
        </p:nvSpPr>
        <p:spPr>
          <a:xfrm>
            <a:off x="6400958" y="165950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
        <p:nvSpPr>
          <p:cNvPr id="55" name="Rectangle 54">
            <a:extLst>
              <a:ext uri="{FF2B5EF4-FFF2-40B4-BE49-F238E27FC236}">
                <a16:creationId xmlns:a16="http://schemas.microsoft.com/office/drawing/2014/main" id="{9E219C5C-700F-476A-91FE-39C623270E33}"/>
              </a:ext>
            </a:extLst>
          </p:cNvPr>
          <p:cNvSpPr/>
          <p:nvPr/>
        </p:nvSpPr>
        <p:spPr>
          <a:xfrm>
            <a:off x="7610731" y="260304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57" name="Rectangle 56">
            <a:extLst>
              <a:ext uri="{FF2B5EF4-FFF2-40B4-BE49-F238E27FC236}">
                <a16:creationId xmlns:a16="http://schemas.microsoft.com/office/drawing/2014/main" id="{535F9046-D7C2-4ACD-99C8-A0D01C776F3E}"/>
              </a:ext>
            </a:extLst>
          </p:cNvPr>
          <p:cNvSpPr/>
          <p:nvPr/>
        </p:nvSpPr>
        <p:spPr>
          <a:xfrm>
            <a:off x="7473571" y="293982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Tree>
    <p:extLst>
      <p:ext uri="{BB962C8B-B14F-4D97-AF65-F5344CB8AC3E}">
        <p14:creationId xmlns:p14="http://schemas.microsoft.com/office/powerpoint/2010/main" val="3802252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mph" presetSubtype="1" nodeType="clickEffect">
                                  <p:stCondLst>
                                    <p:cond delay="0"/>
                                  </p:stCondLst>
                                  <p:childTnLst>
                                    <p:set>
                                      <p:cBhvr>
                                        <p:cTn id="14" dur="indefinite"/>
                                        <p:tgtEl>
                                          <p:spTgt spid="4"/>
                                        </p:tgtEl>
                                        <p:attrNameLst>
                                          <p:attrName>fillcolor</p:attrName>
                                        </p:attrNameLst>
                                      </p:cBhvr>
                                      <p:to>
                                        <p:clrVal>
                                          <a:srgbClr val="00B050"/>
                                        </p:clrVal>
                                      </p:to>
                                    </p:set>
                                    <p:set>
                                      <p:cBhvr>
                                        <p:cTn id="15" dur="indefinite"/>
                                        <p:tgtEl>
                                          <p:spTgt spid="4"/>
                                        </p:tgtEl>
                                        <p:attrNameLst>
                                          <p:attrName>fill.type</p:attrName>
                                        </p:attrNameLst>
                                      </p:cBhvr>
                                      <p:to>
                                        <p:strVal val="solid"/>
                                      </p:to>
                                    </p:set>
                                    <p:set>
                                      <p:cBhvr>
                                        <p:cTn id="16" dur="indefinite"/>
                                        <p:tgtEl>
                                          <p:spTgt spid="4"/>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mph" presetSubtype="1" nodeType="clickEffect">
                                  <p:stCondLst>
                                    <p:cond delay="0"/>
                                  </p:stCondLst>
                                  <p:childTnLst>
                                    <p:set>
                                      <p:cBhvr>
                                        <p:cTn id="28" dur="indefinite"/>
                                        <p:tgtEl>
                                          <p:spTgt spid="4"/>
                                        </p:tgtEl>
                                        <p:attrNameLst>
                                          <p:attrName>fillcolor</p:attrName>
                                        </p:attrNameLst>
                                      </p:cBhvr>
                                      <p:to>
                                        <p:clrVal>
                                          <a:srgbClr val="0E57C4"/>
                                        </p:clrVal>
                                      </p:to>
                                    </p:set>
                                    <p:set>
                                      <p:cBhvr>
                                        <p:cTn id="29" dur="indefinite"/>
                                        <p:tgtEl>
                                          <p:spTgt spid="4"/>
                                        </p:tgtEl>
                                        <p:attrNameLst>
                                          <p:attrName>fill.type</p:attrName>
                                        </p:attrNameLst>
                                      </p:cBhvr>
                                      <p:to>
                                        <p:strVal val="solid"/>
                                      </p:to>
                                    </p:set>
                                    <p:set>
                                      <p:cBhvr>
                                        <p:cTn id="30" dur="indefinite"/>
                                        <p:tgtEl>
                                          <p:spTgt spid="4"/>
                                        </p:tgtEl>
                                        <p:attrNameLst>
                                          <p:attrName>fill.on</p:attrName>
                                        </p:attrNameLst>
                                      </p:cBhvr>
                                      <p:to>
                                        <p:strVal val="true"/>
                                      </p:to>
                                    </p:set>
                                  </p:childTnLst>
                                </p:cTn>
                              </p:par>
                              <p:par>
                                <p:cTn id="31" presetID="1" presetClass="emph" presetSubtype="1" nodeType="withEffect">
                                  <p:stCondLst>
                                    <p:cond delay="0"/>
                                  </p:stCondLst>
                                  <p:childTnLst>
                                    <p:set>
                                      <p:cBhvr>
                                        <p:cTn id="32" dur="indefinite"/>
                                        <p:tgtEl>
                                          <p:spTgt spid="6"/>
                                        </p:tgtEl>
                                        <p:attrNameLst>
                                          <p:attrName>fillcolor</p:attrName>
                                        </p:attrNameLst>
                                      </p:cBhvr>
                                      <p:to>
                                        <p:clrVal>
                                          <a:srgbClr val="00B050"/>
                                        </p:clrVal>
                                      </p:to>
                                    </p:set>
                                    <p:set>
                                      <p:cBhvr>
                                        <p:cTn id="33" dur="indefinite"/>
                                        <p:tgtEl>
                                          <p:spTgt spid="6"/>
                                        </p:tgtEl>
                                        <p:attrNameLst>
                                          <p:attrName>fill.type</p:attrName>
                                        </p:attrNameLst>
                                      </p:cBhvr>
                                      <p:to>
                                        <p:strVal val="solid"/>
                                      </p:to>
                                    </p:set>
                                    <p:set>
                                      <p:cBhvr>
                                        <p:cTn id="34" dur="indefinite"/>
                                        <p:tgtEl>
                                          <p:spTgt spid="6"/>
                                        </p:tgtEl>
                                        <p:attrNameLst>
                                          <p:attrName>fill.on</p:attrName>
                                        </p:attrNameLst>
                                      </p:cBhvr>
                                      <p:to>
                                        <p:strVal val="true"/>
                                      </p:to>
                                    </p:set>
                                  </p:childTnLst>
                                </p:cTn>
                              </p:par>
                              <p:par>
                                <p:cTn id="35" presetID="3" presetClass="emph" presetSubtype="1" grpId="0" nodeType="withEffect">
                                  <p:stCondLst>
                                    <p:cond delay="0"/>
                                  </p:stCondLst>
                                  <p:childTnLst>
                                    <p:set>
                                      <p:cBhvr override="childStyle">
                                        <p:cTn id="36" dur="indefinite"/>
                                        <p:tgtEl>
                                          <p:spTgt spid="56"/>
                                        </p:tgtEl>
                                        <p:attrNameLst>
                                          <p:attrName>style.color</p:attrName>
                                        </p:attrNameLst>
                                      </p:cBhvr>
                                      <p:to>
                                        <p:clrVal>
                                          <a:srgbClr val="00B050"/>
                                        </p:clrVal>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7"/>
                                        </p:tgtEl>
                                        <p:attrNameLst>
                                          <p:attrName>style.visibility</p:attrName>
                                        </p:attrNameLst>
                                      </p:cBhvr>
                                      <p:to>
                                        <p:strVal val="visible"/>
                                      </p:to>
                                    </p:set>
                                  </p:childTnLst>
                                </p:cTn>
                              </p:par>
                              <p:par>
                                <p:cTn id="41" presetID="1" presetClass="exit" presetSubtype="0" fill="hold" grpId="1" nodeType="withEffect">
                                  <p:stCondLst>
                                    <p:cond delay="0"/>
                                  </p:stCondLst>
                                  <p:childTnLst>
                                    <p:set>
                                      <p:cBhvr>
                                        <p:cTn id="42" dur="1" fill="hold">
                                          <p:stCondLst>
                                            <p:cond delay="0"/>
                                          </p:stCondLst>
                                        </p:cTn>
                                        <p:tgtEl>
                                          <p:spTgt spid="65"/>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1" nodeType="clickEffect">
                                  <p:stCondLst>
                                    <p:cond delay="0"/>
                                  </p:stCondLst>
                                  <p:childTnLst>
                                    <p:set>
                                      <p:cBhvr>
                                        <p:cTn id="46" dur="indefinite"/>
                                        <p:tgtEl>
                                          <p:spTgt spid="4"/>
                                        </p:tgtEl>
                                        <p:attrNameLst>
                                          <p:attrName>fillcolor</p:attrName>
                                        </p:attrNameLst>
                                      </p:cBhvr>
                                      <p:to>
                                        <p:clrVal>
                                          <a:srgbClr val="FFFFFF"/>
                                        </p:clrVal>
                                      </p:to>
                                    </p:set>
                                    <p:set>
                                      <p:cBhvr>
                                        <p:cTn id="47" dur="indefinite"/>
                                        <p:tgtEl>
                                          <p:spTgt spid="4"/>
                                        </p:tgtEl>
                                        <p:attrNameLst>
                                          <p:attrName>fill.type</p:attrName>
                                        </p:attrNameLst>
                                      </p:cBhvr>
                                      <p:to>
                                        <p:strVal val="solid"/>
                                      </p:to>
                                    </p:set>
                                    <p:set>
                                      <p:cBhvr>
                                        <p:cTn id="48" dur="indefinite"/>
                                        <p:tgtEl>
                                          <p:spTgt spid="4"/>
                                        </p:tgtEl>
                                        <p:attrNameLst>
                                          <p:attrName>fill.on</p:attrName>
                                        </p:attrNameLst>
                                      </p:cBhvr>
                                      <p:to>
                                        <p:strVal val="true"/>
                                      </p:to>
                                    </p:set>
                                  </p:childTnLst>
                                </p:cTn>
                              </p:par>
                              <p:par>
                                <p:cTn id="49" presetID="3" presetClass="emph" presetSubtype="1" grpId="1" nodeType="withEffect">
                                  <p:stCondLst>
                                    <p:cond delay="0"/>
                                  </p:stCondLst>
                                  <p:childTnLst>
                                    <p:set>
                                      <p:cBhvr override="childStyle">
                                        <p:cTn id="50" dur="indefinite"/>
                                        <p:tgtEl>
                                          <p:spTgt spid="56"/>
                                        </p:tgtEl>
                                        <p:attrNameLst>
                                          <p:attrName>style.color</p:attrName>
                                        </p:attrNameLst>
                                      </p:cBhvr>
                                      <p:to>
                                        <p:clrVal>
                                          <a:srgbClr val="000000"/>
                                        </p:clrVal>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6"/>
                                        </p:tgtEl>
                                        <p:attrNameLst>
                                          <p:attrName>style.visibility</p:attrName>
                                        </p:attrNameLst>
                                      </p:cBhvr>
                                      <p:to>
                                        <p:strVal val="visible"/>
                                      </p:to>
                                    </p:set>
                                  </p:childTnLst>
                                </p:cTn>
                              </p:par>
                              <p:par>
                                <p:cTn id="55" presetID="1" presetClass="exit" presetSubtype="0" fill="hold" grpId="1" nodeType="withEffect">
                                  <p:stCondLst>
                                    <p:cond delay="0"/>
                                  </p:stCondLst>
                                  <p:childTnLst>
                                    <p:set>
                                      <p:cBhvr>
                                        <p:cTn id="56" dur="1" fill="hold">
                                          <p:stCondLst>
                                            <p:cond delay="0"/>
                                          </p:stCondLst>
                                        </p:cTn>
                                        <p:tgtEl>
                                          <p:spTgt spid="101"/>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3" presetClass="emph" presetSubtype="1" grpId="0" nodeType="clickEffect">
                                  <p:stCondLst>
                                    <p:cond delay="0"/>
                                  </p:stCondLst>
                                  <p:childTnLst>
                                    <p:set>
                                      <p:cBhvr override="childStyle">
                                        <p:cTn id="60" dur="indefinite"/>
                                        <p:tgtEl>
                                          <p:spTgt spid="40"/>
                                        </p:tgtEl>
                                        <p:attrNameLst>
                                          <p:attrName>style.color</p:attrName>
                                        </p:attrNameLst>
                                      </p:cBhvr>
                                      <p:to>
                                        <p:clrVal>
                                          <a:srgbClr val="00B050"/>
                                        </p:clrVal>
                                      </p:to>
                                    </p:set>
                                  </p:childTnLst>
                                </p:cTn>
                              </p:par>
                            </p:childTnLst>
                          </p:cTn>
                        </p:par>
                      </p:childTnLst>
                    </p:cTn>
                  </p:par>
                  <p:par>
                    <p:cTn id="61" fill="hold">
                      <p:stCondLst>
                        <p:cond delay="indefinite"/>
                      </p:stCondLst>
                      <p:childTnLst>
                        <p:par>
                          <p:cTn id="62" fill="hold">
                            <p:stCondLst>
                              <p:cond delay="0"/>
                            </p:stCondLst>
                            <p:childTnLst>
                              <p:par>
                                <p:cTn id="63" presetID="1" presetClass="emph" presetSubtype="1" nodeType="clickEffect">
                                  <p:stCondLst>
                                    <p:cond delay="0"/>
                                  </p:stCondLst>
                                  <p:childTnLst>
                                    <p:set>
                                      <p:cBhvr>
                                        <p:cTn id="64" dur="indefinite"/>
                                        <p:tgtEl>
                                          <p:spTgt spid="6"/>
                                        </p:tgtEl>
                                        <p:attrNameLst>
                                          <p:attrName>fillcolor</p:attrName>
                                        </p:attrNameLst>
                                      </p:cBhvr>
                                      <p:to>
                                        <p:clrVal>
                                          <a:srgbClr val="0E57C4"/>
                                        </p:clrVal>
                                      </p:to>
                                    </p:set>
                                    <p:set>
                                      <p:cBhvr>
                                        <p:cTn id="65" dur="indefinite"/>
                                        <p:tgtEl>
                                          <p:spTgt spid="6"/>
                                        </p:tgtEl>
                                        <p:attrNameLst>
                                          <p:attrName>fill.type</p:attrName>
                                        </p:attrNameLst>
                                      </p:cBhvr>
                                      <p:to>
                                        <p:strVal val="solid"/>
                                      </p:to>
                                    </p:set>
                                    <p:set>
                                      <p:cBhvr>
                                        <p:cTn id="66" dur="indefinite"/>
                                        <p:tgtEl>
                                          <p:spTgt spid="6"/>
                                        </p:tgtEl>
                                        <p:attrNameLst>
                                          <p:attrName>fill.on</p:attrName>
                                        </p:attrNameLst>
                                      </p:cBhvr>
                                      <p:to>
                                        <p:strVal val="true"/>
                                      </p:to>
                                    </p:set>
                                  </p:childTnLst>
                                </p:cTn>
                              </p:par>
                              <p:par>
                                <p:cTn id="67" presetID="1" presetClass="emph" presetSubtype="1" nodeType="withEffect">
                                  <p:stCondLst>
                                    <p:cond delay="0"/>
                                  </p:stCondLst>
                                  <p:childTnLst>
                                    <p:set>
                                      <p:cBhvr>
                                        <p:cTn id="68" dur="indefinite"/>
                                        <p:tgtEl>
                                          <p:spTgt spid="8"/>
                                        </p:tgtEl>
                                        <p:attrNameLst>
                                          <p:attrName>fillcolor</p:attrName>
                                        </p:attrNameLst>
                                      </p:cBhvr>
                                      <p:to>
                                        <p:clrVal>
                                          <a:srgbClr val="00B050"/>
                                        </p:clrVal>
                                      </p:to>
                                    </p:set>
                                    <p:set>
                                      <p:cBhvr>
                                        <p:cTn id="69" dur="indefinite"/>
                                        <p:tgtEl>
                                          <p:spTgt spid="8"/>
                                        </p:tgtEl>
                                        <p:attrNameLst>
                                          <p:attrName>fill.type</p:attrName>
                                        </p:attrNameLst>
                                      </p:cBhvr>
                                      <p:to>
                                        <p:strVal val="solid"/>
                                      </p:to>
                                    </p:set>
                                    <p:set>
                                      <p:cBhvr>
                                        <p:cTn id="70" dur="indefinite"/>
                                        <p:tgtEl>
                                          <p:spTgt spid="8"/>
                                        </p:tgtEl>
                                        <p:attrNameLst>
                                          <p:attrName>fill.on</p:attrName>
                                        </p:attrNameLst>
                                      </p:cBhvr>
                                      <p:to>
                                        <p:strVal val="tru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89"/>
                                        </p:tgtEl>
                                        <p:attrNameLst>
                                          <p:attrName>style.visibility</p:attrName>
                                        </p:attrNameLst>
                                      </p:cBhvr>
                                      <p:to>
                                        <p:strVal val="visible"/>
                                      </p:to>
                                    </p:set>
                                  </p:childTnLst>
                                </p:cTn>
                              </p:par>
                              <p:par>
                                <p:cTn id="75" presetID="1" presetClass="exit" presetSubtype="0" fill="hold" grpId="1" nodeType="withEffect">
                                  <p:stCondLst>
                                    <p:cond delay="0"/>
                                  </p:stCondLst>
                                  <p:childTnLst>
                                    <p:set>
                                      <p:cBhvr>
                                        <p:cTn id="76" dur="1" fill="hold">
                                          <p:stCondLst>
                                            <p:cond delay="0"/>
                                          </p:stCondLst>
                                        </p:cTn>
                                        <p:tgtEl>
                                          <p:spTgt spid="87"/>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mph" presetSubtype="1" nodeType="clickEffect">
                                  <p:stCondLst>
                                    <p:cond delay="0"/>
                                  </p:stCondLst>
                                  <p:childTnLst>
                                    <p:set>
                                      <p:cBhvr>
                                        <p:cTn id="80" dur="indefinite"/>
                                        <p:tgtEl>
                                          <p:spTgt spid="6"/>
                                        </p:tgtEl>
                                        <p:attrNameLst>
                                          <p:attrName>fillcolor</p:attrName>
                                        </p:attrNameLst>
                                      </p:cBhvr>
                                      <p:to>
                                        <p:clrVal>
                                          <a:srgbClr val="FFFFFF"/>
                                        </p:clrVal>
                                      </p:to>
                                    </p:set>
                                    <p:set>
                                      <p:cBhvr>
                                        <p:cTn id="81" dur="indefinite"/>
                                        <p:tgtEl>
                                          <p:spTgt spid="6"/>
                                        </p:tgtEl>
                                        <p:attrNameLst>
                                          <p:attrName>fill.type</p:attrName>
                                        </p:attrNameLst>
                                      </p:cBhvr>
                                      <p:to>
                                        <p:strVal val="solid"/>
                                      </p:to>
                                    </p:set>
                                    <p:set>
                                      <p:cBhvr>
                                        <p:cTn id="82" dur="indefinite"/>
                                        <p:tgtEl>
                                          <p:spTgt spid="6"/>
                                        </p:tgtEl>
                                        <p:attrNameLst>
                                          <p:attrName>fill.on</p:attrName>
                                        </p:attrNameLst>
                                      </p:cBhvr>
                                      <p:to>
                                        <p:strVal val="true"/>
                                      </p:to>
                                    </p:set>
                                  </p:childTnLst>
                                </p:cTn>
                              </p:par>
                              <p:par>
                                <p:cTn id="83" presetID="3" presetClass="emph" presetSubtype="1" grpId="1" nodeType="withEffect">
                                  <p:stCondLst>
                                    <p:cond delay="0"/>
                                  </p:stCondLst>
                                  <p:childTnLst>
                                    <p:set>
                                      <p:cBhvr override="childStyle">
                                        <p:cTn id="84" dur="indefinite"/>
                                        <p:tgtEl>
                                          <p:spTgt spid="40"/>
                                        </p:tgtEl>
                                        <p:attrNameLst>
                                          <p:attrName>style.color</p:attrName>
                                        </p:attrNameLst>
                                      </p:cBhvr>
                                      <p:to>
                                        <p:clrVal>
                                          <a:srgbClr val="000000"/>
                                        </p:clrVal>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07"/>
                                        </p:tgtEl>
                                        <p:attrNameLst>
                                          <p:attrName>style.visibility</p:attrName>
                                        </p:attrNameLst>
                                      </p:cBhvr>
                                      <p:to>
                                        <p:strVal val="visible"/>
                                      </p:to>
                                    </p:set>
                                  </p:childTnLst>
                                </p:cTn>
                              </p:par>
                              <p:par>
                                <p:cTn id="89" presetID="1" presetClass="exit" presetSubtype="0" fill="hold" grpId="1" nodeType="withEffect">
                                  <p:stCondLst>
                                    <p:cond delay="0"/>
                                  </p:stCondLst>
                                  <p:childTnLst>
                                    <p:set>
                                      <p:cBhvr>
                                        <p:cTn id="90" dur="1" fill="hold">
                                          <p:stCondLst>
                                            <p:cond delay="0"/>
                                          </p:stCondLst>
                                        </p:cTn>
                                        <p:tgtEl>
                                          <p:spTgt spid="106"/>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3" presetClass="emph" presetSubtype="1" grpId="0" nodeType="clickEffect">
                                  <p:stCondLst>
                                    <p:cond delay="0"/>
                                  </p:stCondLst>
                                  <p:childTnLst>
                                    <p:set>
                                      <p:cBhvr override="childStyle">
                                        <p:cTn id="94" dur="indefinite"/>
                                        <p:tgtEl>
                                          <p:spTgt spid="48"/>
                                        </p:tgtEl>
                                        <p:attrNameLst>
                                          <p:attrName>style.color</p:attrName>
                                        </p:attrNameLst>
                                      </p:cBhvr>
                                      <p:to>
                                        <p:clrVal>
                                          <a:srgbClr val="00B050"/>
                                        </p:clrVal>
                                      </p:to>
                                    </p:set>
                                  </p:childTnLst>
                                </p:cTn>
                              </p:par>
                              <p:par>
                                <p:cTn id="95" presetID="3" presetClass="emph" presetSubtype="1" grpId="0" nodeType="withEffect">
                                  <p:stCondLst>
                                    <p:cond delay="0"/>
                                  </p:stCondLst>
                                  <p:childTnLst>
                                    <p:set>
                                      <p:cBhvr override="childStyle">
                                        <p:cTn id="96" dur="indefinite"/>
                                        <p:tgtEl>
                                          <p:spTgt spid="42"/>
                                        </p:tgtEl>
                                        <p:attrNameLst>
                                          <p:attrName>style.color</p:attrName>
                                        </p:attrNameLst>
                                      </p:cBhvr>
                                      <p:to>
                                        <p:clrVal>
                                          <a:srgbClr val="0E57C4"/>
                                        </p:clrVal>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91"/>
                                        </p:tgtEl>
                                        <p:attrNameLst>
                                          <p:attrName>style.visibility</p:attrName>
                                        </p:attrNameLst>
                                      </p:cBhvr>
                                      <p:to>
                                        <p:strVal val="visible"/>
                                      </p:to>
                                    </p:set>
                                  </p:childTnLst>
                                </p:cTn>
                              </p:par>
                              <p:par>
                                <p:cTn id="101" presetID="1" presetClass="exit" presetSubtype="0" fill="hold" grpId="1" nodeType="withEffect">
                                  <p:stCondLst>
                                    <p:cond delay="0"/>
                                  </p:stCondLst>
                                  <p:childTnLst>
                                    <p:set>
                                      <p:cBhvr>
                                        <p:cTn id="102" dur="1" fill="hold">
                                          <p:stCondLst>
                                            <p:cond delay="0"/>
                                          </p:stCondLst>
                                        </p:cTn>
                                        <p:tgtEl>
                                          <p:spTgt spid="89"/>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08"/>
                                        </p:tgtEl>
                                        <p:attrNameLst>
                                          <p:attrName>style.visibility</p:attrName>
                                        </p:attrNameLst>
                                      </p:cBhvr>
                                      <p:to>
                                        <p:strVal val="visible"/>
                                      </p:to>
                                    </p:set>
                                  </p:childTnLst>
                                </p:cTn>
                              </p:par>
                              <p:par>
                                <p:cTn id="107" presetID="1" presetClass="exit" presetSubtype="0" fill="hold" grpId="1" nodeType="withEffect">
                                  <p:stCondLst>
                                    <p:cond delay="0"/>
                                  </p:stCondLst>
                                  <p:childTnLst>
                                    <p:set>
                                      <p:cBhvr>
                                        <p:cTn id="108" dur="1" fill="hold">
                                          <p:stCondLst>
                                            <p:cond delay="0"/>
                                          </p:stCondLst>
                                        </p:cTn>
                                        <p:tgtEl>
                                          <p:spTgt spid="107"/>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93"/>
                                        </p:tgtEl>
                                        <p:attrNameLst>
                                          <p:attrName>style.visibility</p:attrName>
                                        </p:attrNameLst>
                                      </p:cBhvr>
                                      <p:to>
                                        <p:strVal val="visible"/>
                                      </p:to>
                                    </p:set>
                                  </p:childTnLst>
                                </p:cTn>
                              </p:par>
                              <p:par>
                                <p:cTn id="113" presetID="1" presetClass="exit" presetSubtype="0" fill="hold" grpId="1" nodeType="withEffect">
                                  <p:stCondLst>
                                    <p:cond delay="0"/>
                                  </p:stCondLst>
                                  <p:childTnLst>
                                    <p:set>
                                      <p:cBhvr>
                                        <p:cTn id="114" dur="1" fill="hold">
                                          <p:stCondLst>
                                            <p:cond delay="0"/>
                                          </p:stCondLst>
                                        </p:cTn>
                                        <p:tgtEl>
                                          <p:spTgt spid="91"/>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09"/>
                                        </p:tgtEl>
                                        <p:attrNameLst>
                                          <p:attrName>style.visibility</p:attrName>
                                        </p:attrNameLst>
                                      </p:cBhvr>
                                      <p:to>
                                        <p:strVal val="visible"/>
                                      </p:to>
                                    </p:set>
                                  </p:childTnLst>
                                </p:cTn>
                              </p:par>
                              <p:par>
                                <p:cTn id="119" presetID="1" presetClass="exit" presetSubtype="0" fill="hold" grpId="1" nodeType="withEffect">
                                  <p:stCondLst>
                                    <p:cond delay="0"/>
                                  </p:stCondLst>
                                  <p:childTnLst>
                                    <p:set>
                                      <p:cBhvr>
                                        <p:cTn id="120" dur="1" fill="hold">
                                          <p:stCondLst>
                                            <p:cond delay="0"/>
                                          </p:stCondLst>
                                        </p:cTn>
                                        <p:tgtEl>
                                          <p:spTgt spid="108"/>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95"/>
                                        </p:tgtEl>
                                        <p:attrNameLst>
                                          <p:attrName>style.visibility</p:attrName>
                                        </p:attrNameLst>
                                      </p:cBhvr>
                                      <p:to>
                                        <p:strVal val="visible"/>
                                      </p:to>
                                    </p:set>
                                  </p:childTnLst>
                                </p:cTn>
                              </p:par>
                              <p:par>
                                <p:cTn id="125" presetID="1" presetClass="exit" presetSubtype="0" fill="hold" grpId="1" nodeType="withEffect">
                                  <p:stCondLst>
                                    <p:cond delay="0"/>
                                  </p:stCondLst>
                                  <p:childTnLst>
                                    <p:set>
                                      <p:cBhvr>
                                        <p:cTn id="126" dur="1" fill="hold">
                                          <p:stCondLst>
                                            <p:cond delay="0"/>
                                          </p:stCondLst>
                                        </p:cTn>
                                        <p:tgtEl>
                                          <p:spTgt spid="93"/>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110"/>
                                        </p:tgtEl>
                                        <p:attrNameLst>
                                          <p:attrName>style.visibility</p:attrName>
                                        </p:attrNameLst>
                                      </p:cBhvr>
                                      <p:to>
                                        <p:strVal val="visible"/>
                                      </p:to>
                                    </p:set>
                                  </p:childTnLst>
                                </p:cTn>
                              </p:par>
                              <p:par>
                                <p:cTn id="131" presetID="1" presetClass="exit" presetSubtype="0" fill="hold" grpId="1" nodeType="withEffect">
                                  <p:stCondLst>
                                    <p:cond delay="0"/>
                                  </p:stCondLst>
                                  <p:childTnLst>
                                    <p:set>
                                      <p:cBhvr>
                                        <p:cTn id="132" dur="1" fill="hold">
                                          <p:stCondLst>
                                            <p:cond delay="0"/>
                                          </p:stCondLst>
                                        </p:cTn>
                                        <p:tgtEl>
                                          <p:spTgt spid="109"/>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97"/>
                                        </p:tgtEl>
                                        <p:attrNameLst>
                                          <p:attrName>style.visibility</p:attrName>
                                        </p:attrNameLst>
                                      </p:cBhvr>
                                      <p:to>
                                        <p:strVal val="visible"/>
                                      </p:to>
                                    </p:set>
                                  </p:childTnLst>
                                </p:cTn>
                              </p:par>
                              <p:par>
                                <p:cTn id="137" presetID="1" presetClass="exit" presetSubtype="0" fill="hold" grpId="1" nodeType="withEffect">
                                  <p:stCondLst>
                                    <p:cond delay="0"/>
                                  </p:stCondLst>
                                  <p:childTnLst>
                                    <p:set>
                                      <p:cBhvr>
                                        <p:cTn id="138" dur="1" fill="hold">
                                          <p:stCondLst>
                                            <p:cond delay="0"/>
                                          </p:stCondLst>
                                        </p:cTn>
                                        <p:tgtEl>
                                          <p:spTgt spid="95"/>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111"/>
                                        </p:tgtEl>
                                        <p:attrNameLst>
                                          <p:attrName>style.visibility</p:attrName>
                                        </p:attrNameLst>
                                      </p:cBhvr>
                                      <p:to>
                                        <p:strVal val="visible"/>
                                      </p:to>
                                    </p:set>
                                  </p:childTnLst>
                                </p:cTn>
                              </p:par>
                              <p:par>
                                <p:cTn id="143" presetID="1" presetClass="exit" presetSubtype="0" fill="hold" grpId="1" nodeType="withEffect">
                                  <p:stCondLst>
                                    <p:cond delay="0"/>
                                  </p:stCondLst>
                                  <p:childTnLst>
                                    <p:set>
                                      <p:cBhvr>
                                        <p:cTn id="144" dur="1" fill="hold">
                                          <p:stCondLst>
                                            <p:cond delay="0"/>
                                          </p:stCondLst>
                                        </p:cTn>
                                        <p:tgtEl>
                                          <p:spTgt spid="110"/>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99"/>
                                        </p:tgtEl>
                                        <p:attrNameLst>
                                          <p:attrName>style.visibility</p:attrName>
                                        </p:attrNameLst>
                                      </p:cBhvr>
                                      <p:to>
                                        <p:strVal val="visible"/>
                                      </p:to>
                                    </p:set>
                                  </p:childTnLst>
                                </p:cTn>
                              </p:par>
                              <p:par>
                                <p:cTn id="149" presetID="1" presetClass="exit" presetSubtype="0" fill="hold" grpId="1" nodeType="withEffect">
                                  <p:stCondLst>
                                    <p:cond delay="0"/>
                                  </p:stCondLst>
                                  <p:childTnLst>
                                    <p:set>
                                      <p:cBhvr>
                                        <p:cTn id="150" dur="1" fill="hold">
                                          <p:stCondLst>
                                            <p:cond delay="0"/>
                                          </p:stCondLst>
                                        </p:cTn>
                                        <p:tgtEl>
                                          <p:spTgt spid="97"/>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112"/>
                                        </p:tgtEl>
                                        <p:attrNameLst>
                                          <p:attrName>style.visibility</p:attrName>
                                        </p:attrNameLst>
                                      </p:cBhvr>
                                      <p:to>
                                        <p:strVal val="visible"/>
                                      </p:to>
                                    </p:set>
                                  </p:childTnLst>
                                </p:cTn>
                              </p:par>
                              <p:par>
                                <p:cTn id="155" presetID="1" presetClass="exit" presetSubtype="0" fill="hold" grpId="1" nodeType="withEffect">
                                  <p:stCondLst>
                                    <p:cond delay="0"/>
                                  </p:stCondLst>
                                  <p:childTnLst>
                                    <p:set>
                                      <p:cBhvr>
                                        <p:cTn id="156" dur="1" fill="hold">
                                          <p:stCondLst>
                                            <p:cond delay="0"/>
                                          </p:stCondLst>
                                        </p:cTn>
                                        <p:tgtEl>
                                          <p:spTgt spid="111"/>
                                        </p:tgtEl>
                                        <p:attrNameLst>
                                          <p:attrName>style.visibility</p:attrName>
                                        </p:attrNameLst>
                                      </p:cBhvr>
                                      <p:to>
                                        <p:strVal val="hidden"/>
                                      </p:to>
                                    </p:set>
                                  </p:childTnLst>
                                </p:cTn>
                              </p:par>
                            </p:childTnLst>
                          </p:cTn>
                        </p:par>
                      </p:childTnLst>
                    </p:cTn>
                  </p:par>
                  <p:par>
                    <p:cTn id="157" fill="hold">
                      <p:stCondLst>
                        <p:cond delay="indefinite"/>
                      </p:stCondLst>
                      <p:childTnLst>
                        <p:par>
                          <p:cTn id="158" fill="hold">
                            <p:stCondLst>
                              <p:cond delay="0"/>
                            </p:stCondLst>
                            <p:childTnLst>
                              <p:par>
                                <p:cTn id="159" presetID="3" presetClass="emph" presetSubtype="1" grpId="1" nodeType="clickEffect">
                                  <p:stCondLst>
                                    <p:cond delay="0"/>
                                  </p:stCondLst>
                                  <p:childTnLst>
                                    <p:set>
                                      <p:cBhvr override="childStyle">
                                        <p:cTn id="160" dur="indefinite"/>
                                        <p:tgtEl>
                                          <p:spTgt spid="48"/>
                                        </p:tgtEl>
                                        <p:attrNameLst>
                                          <p:attrName>style.color</p:attrName>
                                        </p:attrNameLst>
                                      </p:cBhvr>
                                      <p:to>
                                        <p:clrVal>
                                          <a:srgbClr val="0E57C4"/>
                                        </p:clrVal>
                                      </p:to>
                                    </p:set>
                                  </p:childTnLst>
                                </p:cTn>
                              </p:par>
                              <p:par>
                                <p:cTn id="161" presetID="3" presetClass="emph" presetSubtype="1" grpId="1" nodeType="withEffect">
                                  <p:stCondLst>
                                    <p:cond delay="0"/>
                                  </p:stCondLst>
                                  <p:childTnLst>
                                    <p:set>
                                      <p:cBhvr override="childStyle">
                                        <p:cTn id="162" dur="indefinite"/>
                                        <p:tgtEl>
                                          <p:spTgt spid="42"/>
                                        </p:tgtEl>
                                        <p:attrNameLst>
                                          <p:attrName>style.color</p:attrName>
                                        </p:attrNameLst>
                                      </p:cBhvr>
                                      <p:to>
                                        <p:clrVal>
                                          <a:srgbClr val="00B050"/>
                                        </p:clrVal>
                                      </p:to>
                                    </p:set>
                                  </p:childTnLst>
                                </p:cTn>
                              </p:par>
                            </p:childTnLst>
                          </p:cTn>
                        </p:par>
                      </p:childTnLst>
                    </p:cTn>
                  </p:par>
                  <p:par>
                    <p:cTn id="163" fill="hold">
                      <p:stCondLst>
                        <p:cond delay="indefinite"/>
                      </p:stCondLst>
                      <p:childTnLst>
                        <p:par>
                          <p:cTn id="164" fill="hold">
                            <p:stCondLst>
                              <p:cond delay="0"/>
                            </p:stCondLst>
                            <p:childTnLst>
                              <p:par>
                                <p:cTn id="165" presetID="1" presetClass="emph" presetSubtype="1" nodeType="clickEffect">
                                  <p:stCondLst>
                                    <p:cond delay="0"/>
                                  </p:stCondLst>
                                  <p:childTnLst>
                                    <p:set>
                                      <p:cBhvr>
                                        <p:cTn id="166" dur="indefinite"/>
                                        <p:tgtEl>
                                          <p:spTgt spid="8"/>
                                        </p:tgtEl>
                                        <p:attrNameLst>
                                          <p:attrName>fillcolor</p:attrName>
                                        </p:attrNameLst>
                                      </p:cBhvr>
                                      <p:to>
                                        <p:clrVal>
                                          <a:srgbClr val="0E57C4"/>
                                        </p:clrVal>
                                      </p:to>
                                    </p:set>
                                    <p:set>
                                      <p:cBhvr>
                                        <p:cTn id="167" dur="indefinite"/>
                                        <p:tgtEl>
                                          <p:spTgt spid="8"/>
                                        </p:tgtEl>
                                        <p:attrNameLst>
                                          <p:attrName>fill.type</p:attrName>
                                        </p:attrNameLst>
                                      </p:cBhvr>
                                      <p:to>
                                        <p:strVal val="solid"/>
                                      </p:to>
                                    </p:set>
                                    <p:set>
                                      <p:cBhvr>
                                        <p:cTn id="168" dur="indefinite"/>
                                        <p:tgtEl>
                                          <p:spTgt spid="8"/>
                                        </p:tgtEl>
                                        <p:attrNameLst>
                                          <p:attrName>fill.on</p:attrName>
                                        </p:attrNameLst>
                                      </p:cBhvr>
                                      <p:to>
                                        <p:strVal val="true"/>
                                      </p:to>
                                    </p:set>
                                  </p:childTnLst>
                                </p:cTn>
                              </p:par>
                              <p:par>
                                <p:cTn id="169" presetID="1" presetClass="emph" presetSubtype="1" nodeType="withEffect">
                                  <p:stCondLst>
                                    <p:cond delay="0"/>
                                  </p:stCondLst>
                                  <p:childTnLst>
                                    <p:set>
                                      <p:cBhvr>
                                        <p:cTn id="170" dur="indefinite"/>
                                        <p:tgtEl>
                                          <p:spTgt spid="12"/>
                                        </p:tgtEl>
                                        <p:attrNameLst>
                                          <p:attrName>fillcolor</p:attrName>
                                        </p:attrNameLst>
                                      </p:cBhvr>
                                      <p:to>
                                        <p:clrVal>
                                          <a:srgbClr val="00B050"/>
                                        </p:clrVal>
                                      </p:to>
                                    </p:set>
                                    <p:set>
                                      <p:cBhvr>
                                        <p:cTn id="171" dur="indefinite"/>
                                        <p:tgtEl>
                                          <p:spTgt spid="12"/>
                                        </p:tgtEl>
                                        <p:attrNameLst>
                                          <p:attrName>fill.type</p:attrName>
                                        </p:attrNameLst>
                                      </p:cBhvr>
                                      <p:to>
                                        <p:strVal val="solid"/>
                                      </p:to>
                                    </p:set>
                                    <p:set>
                                      <p:cBhvr>
                                        <p:cTn id="172" dur="indefinite"/>
                                        <p:tgtEl>
                                          <p:spTgt spid="12"/>
                                        </p:tgtEl>
                                        <p:attrNameLst>
                                          <p:attrName>fill.on</p:attrName>
                                        </p:attrNameLst>
                                      </p:cBhvr>
                                      <p:to>
                                        <p:strVal val="tru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grpId="2" nodeType="clickEffect">
                                  <p:stCondLst>
                                    <p:cond delay="0"/>
                                  </p:stCondLst>
                                  <p:childTnLst>
                                    <p:set>
                                      <p:cBhvr>
                                        <p:cTn id="176" dur="1" fill="hold">
                                          <p:stCondLst>
                                            <p:cond delay="0"/>
                                          </p:stCondLst>
                                        </p:cTn>
                                        <p:tgtEl>
                                          <p:spTgt spid="97"/>
                                        </p:tgtEl>
                                        <p:attrNameLst>
                                          <p:attrName>style.visibility</p:attrName>
                                        </p:attrNameLst>
                                      </p:cBhvr>
                                      <p:to>
                                        <p:strVal val="visible"/>
                                      </p:to>
                                    </p:set>
                                  </p:childTnLst>
                                </p:cTn>
                              </p:par>
                              <p:par>
                                <p:cTn id="177" presetID="1" presetClass="exit" presetSubtype="0" fill="hold" grpId="1" nodeType="withEffect">
                                  <p:stCondLst>
                                    <p:cond delay="0"/>
                                  </p:stCondLst>
                                  <p:childTnLst>
                                    <p:set>
                                      <p:cBhvr>
                                        <p:cTn id="178" dur="1" fill="hold">
                                          <p:stCondLst>
                                            <p:cond delay="0"/>
                                          </p:stCondLst>
                                        </p:cTn>
                                        <p:tgtEl>
                                          <p:spTgt spid="99"/>
                                        </p:tgtEl>
                                        <p:attrNameLst>
                                          <p:attrName>style.visibility</p:attrName>
                                        </p:attrNameLst>
                                      </p:cBhvr>
                                      <p:to>
                                        <p:strVal val="hidden"/>
                                      </p:to>
                                    </p:set>
                                  </p:childTnLst>
                                </p:cTn>
                              </p:par>
                            </p:childTnLst>
                          </p:cTn>
                        </p:par>
                      </p:childTnLst>
                    </p:cTn>
                  </p:par>
                  <p:par>
                    <p:cTn id="179" fill="hold">
                      <p:stCondLst>
                        <p:cond delay="indefinite"/>
                      </p:stCondLst>
                      <p:childTnLst>
                        <p:par>
                          <p:cTn id="180" fill="hold">
                            <p:stCondLst>
                              <p:cond delay="0"/>
                            </p:stCondLst>
                            <p:childTnLst>
                              <p:par>
                                <p:cTn id="181" presetID="1" presetClass="emph" presetSubtype="1" nodeType="clickEffect">
                                  <p:stCondLst>
                                    <p:cond delay="0"/>
                                  </p:stCondLst>
                                  <p:childTnLst>
                                    <p:set>
                                      <p:cBhvr>
                                        <p:cTn id="182" dur="indefinite"/>
                                        <p:tgtEl>
                                          <p:spTgt spid="8"/>
                                        </p:tgtEl>
                                        <p:attrNameLst>
                                          <p:attrName>fillcolor</p:attrName>
                                        </p:attrNameLst>
                                      </p:cBhvr>
                                      <p:to>
                                        <p:clrVal>
                                          <a:srgbClr val="FFFFFF"/>
                                        </p:clrVal>
                                      </p:to>
                                    </p:set>
                                    <p:set>
                                      <p:cBhvr>
                                        <p:cTn id="183" dur="indefinite"/>
                                        <p:tgtEl>
                                          <p:spTgt spid="8"/>
                                        </p:tgtEl>
                                        <p:attrNameLst>
                                          <p:attrName>fill.type</p:attrName>
                                        </p:attrNameLst>
                                      </p:cBhvr>
                                      <p:to>
                                        <p:strVal val="solid"/>
                                      </p:to>
                                    </p:set>
                                    <p:set>
                                      <p:cBhvr>
                                        <p:cTn id="184" dur="indefinite"/>
                                        <p:tgtEl>
                                          <p:spTgt spid="8"/>
                                        </p:tgtEl>
                                        <p:attrNameLst>
                                          <p:attrName>fill.on</p:attrName>
                                        </p:attrNameLst>
                                      </p:cBhvr>
                                      <p:to>
                                        <p:strVal val="true"/>
                                      </p:to>
                                    </p:set>
                                  </p:childTnLst>
                                </p:cTn>
                              </p:par>
                              <p:par>
                                <p:cTn id="185" presetID="3" presetClass="emph" presetSubtype="1" grpId="2" nodeType="withEffect">
                                  <p:stCondLst>
                                    <p:cond delay="0"/>
                                  </p:stCondLst>
                                  <p:childTnLst>
                                    <p:set>
                                      <p:cBhvr override="childStyle">
                                        <p:cTn id="186" dur="indefinite"/>
                                        <p:tgtEl>
                                          <p:spTgt spid="48"/>
                                        </p:tgtEl>
                                        <p:attrNameLst>
                                          <p:attrName>style.color</p:attrName>
                                        </p:attrNameLst>
                                      </p:cBhvr>
                                      <p:to>
                                        <p:clrVal>
                                          <a:srgbClr val="000000"/>
                                        </p:clrVal>
                                      </p:to>
                                    </p:set>
                                  </p:childTnLst>
                                </p:cTn>
                              </p:par>
                              <p:par>
                                <p:cTn id="187" presetID="3" presetClass="emph" presetSubtype="1" grpId="2" nodeType="withEffect">
                                  <p:stCondLst>
                                    <p:cond delay="0"/>
                                  </p:stCondLst>
                                  <p:childTnLst>
                                    <p:set>
                                      <p:cBhvr override="childStyle">
                                        <p:cTn id="188" dur="indefinite"/>
                                        <p:tgtEl>
                                          <p:spTgt spid="42"/>
                                        </p:tgtEl>
                                        <p:attrNameLst>
                                          <p:attrName>style.color</p:attrName>
                                        </p:attrNameLst>
                                      </p:cBhvr>
                                      <p:to>
                                        <p:clrVal>
                                          <a:srgbClr val="000000"/>
                                        </p:clrVal>
                                      </p:to>
                                    </p:se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grpId="0" nodeType="clickEffect">
                                  <p:stCondLst>
                                    <p:cond delay="0"/>
                                  </p:stCondLst>
                                  <p:childTnLst>
                                    <p:set>
                                      <p:cBhvr>
                                        <p:cTn id="192" dur="1" fill="hold">
                                          <p:stCondLst>
                                            <p:cond delay="0"/>
                                          </p:stCondLst>
                                        </p:cTn>
                                        <p:tgtEl>
                                          <p:spTgt spid="113"/>
                                        </p:tgtEl>
                                        <p:attrNameLst>
                                          <p:attrName>style.visibility</p:attrName>
                                        </p:attrNameLst>
                                      </p:cBhvr>
                                      <p:to>
                                        <p:strVal val="visible"/>
                                      </p:to>
                                    </p:set>
                                  </p:childTnLst>
                                </p:cTn>
                              </p:par>
                              <p:par>
                                <p:cTn id="193" presetID="1" presetClass="exit" presetSubtype="0" fill="hold" grpId="1" nodeType="withEffect">
                                  <p:stCondLst>
                                    <p:cond delay="0"/>
                                  </p:stCondLst>
                                  <p:childTnLst>
                                    <p:set>
                                      <p:cBhvr>
                                        <p:cTn id="194" dur="1" fill="hold">
                                          <p:stCondLst>
                                            <p:cond delay="0"/>
                                          </p:stCondLst>
                                        </p:cTn>
                                        <p:tgtEl>
                                          <p:spTgt spid="112"/>
                                        </p:tgtEl>
                                        <p:attrNameLst>
                                          <p:attrName>style.visibility</p:attrName>
                                        </p:attrNameLst>
                                      </p:cBhvr>
                                      <p:to>
                                        <p:strVal val="hidden"/>
                                      </p:to>
                                    </p:set>
                                  </p:childTnLst>
                                </p:cTn>
                              </p:par>
                            </p:childTnLst>
                          </p:cTn>
                        </p:par>
                      </p:childTnLst>
                    </p:cTn>
                  </p:par>
                  <p:par>
                    <p:cTn id="195" fill="hold">
                      <p:stCondLst>
                        <p:cond delay="indefinite"/>
                      </p:stCondLst>
                      <p:childTnLst>
                        <p:par>
                          <p:cTn id="196" fill="hold">
                            <p:stCondLst>
                              <p:cond delay="0"/>
                            </p:stCondLst>
                            <p:childTnLst>
                              <p:par>
                                <p:cTn id="197" presetID="3" presetClass="emph" presetSubtype="1" grpId="0" nodeType="clickEffect">
                                  <p:stCondLst>
                                    <p:cond delay="0"/>
                                  </p:stCondLst>
                                  <p:childTnLst>
                                    <p:set>
                                      <p:cBhvr override="childStyle">
                                        <p:cTn id="198" dur="indefinite"/>
                                        <p:tgtEl>
                                          <p:spTgt spid="46"/>
                                        </p:tgtEl>
                                        <p:attrNameLst>
                                          <p:attrName>style.color</p:attrName>
                                        </p:attrNameLst>
                                      </p:cBhvr>
                                      <p:to>
                                        <p:clrVal>
                                          <a:srgbClr val="00B050"/>
                                        </p:clrVal>
                                      </p:to>
                                    </p:set>
                                  </p:childTnLst>
                                </p:cTn>
                              </p:par>
                              <p:par>
                                <p:cTn id="199" presetID="3" presetClass="emph" presetSubtype="1" grpId="0" nodeType="withEffect">
                                  <p:stCondLst>
                                    <p:cond delay="0"/>
                                  </p:stCondLst>
                                  <p:childTnLst>
                                    <p:set>
                                      <p:cBhvr override="childStyle">
                                        <p:cTn id="200" dur="indefinite"/>
                                        <p:tgtEl>
                                          <p:spTgt spid="53"/>
                                        </p:tgtEl>
                                        <p:attrNameLst>
                                          <p:attrName>style.color</p:attrName>
                                        </p:attrNameLst>
                                      </p:cBhvr>
                                      <p:to>
                                        <p:clrVal>
                                          <a:srgbClr val="0E57C4"/>
                                        </p:clrVal>
                                      </p:to>
                                    </p:set>
                                  </p:childTnLst>
                                </p:cTn>
                              </p:par>
                              <p:par>
                                <p:cTn id="201" presetID="3" presetClass="emph" presetSubtype="1" grpId="0" nodeType="withEffect">
                                  <p:stCondLst>
                                    <p:cond delay="0"/>
                                  </p:stCondLst>
                                  <p:childTnLst>
                                    <p:set>
                                      <p:cBhvr override="childStyle">
                                        <p:cTn id="202" dur="indefinite"/>
                                        <p:tgtEl>
                                          <p:spTgt spid="51"/>
                                        </p:tgtEl>
                                        <p:attrNameLst>
                                          <p:attrName>style.color</p:attrName>
                                        </p:attrNameLst>
                                      </p:cBhvr>
                                      <p:to>
                                        <p:clrVal>
                                          <a:srgbClr val="0E57C4"/>
                                        </p:clrVal>
                                      </p:to>
                                    </p:set>
                                  </p:childTnLst>
                                </p:cTn>
                              </p:par>
                            </p:childTnLst>
                          </p:cTn>
                        </p:par>
                      </p:childTnLst>
                    </p:cTn>
                  </p:par>
                  <p:par>
                    <p:cTn id="203" fill="hold">
                      <p:stCondLst>
                        <p:cond delay="indefinite"/>
                      </p:stCondLst>
                      <p:childTnLst>
                        <p:par>
                          <p:cTn id="204" fill="hold">
                            <p:stCondLst>
                              <p:cond delay="0"/>
                            </p:stCondLst>
                            <p:childTnLst>
                              <p:par>
                                <p:cTn id="205" presetID="1" presetClass="emph" presetSubtype="1" nodeType="clickEffect">
                                  <p:stCondLst>
                                    <p:cond delay="0"/>
                                  </p:stCondLst>
                                  <p:childTnLst>
                                    <p:set>
                                      <p:cBhvr>
                                        <p:cTn id="206" dur="indefinite"/>
                                        <p:tgtEl>
                                          <p:spTgt spid="12"/>
                                        </p:tgtEl>
                                        <p:attrNameLst>
                                          <p:attrName>fillcolor</p:attrName>
                                        </p:attrNameLst>
                                      </p:cBhvr>
                                      <p:to>
                                        <p:clrVal>
                                          <a:srgbClr val="0E57C4"/>
                                        </p:clrVal>
                                      </p:to>
                                    </p:set>
                                    <p:set>
                                      <p:cBhvr>
                                        <p:cTn id="207" dur="indefinite"/>
                                        <p:tgtEl>
                                          <p:spTgt spid="12"/>
                                        </p:tgtEl>
                                        <p:attrNameLst>
                                          <p:attrName>fill.type</p:attrName>
                                        </p:attrNameLst>
                                      </p:cBhvr>
                                      <p:to>
                                        <p:strVal val="solid"/>
                                      </p:to>
                                    </p:set>
                                    <p:set>
                                      <p:cBhvr>
                                        <p:cTn id="208" dur="indefinite"/>
                                        <p:tgtEl>
                                          <p:spTgt spid="12"/>
                                        </p:tgtEl>
                                        <p:attrNameLst>
                                          <p:attrName>fill.on</p:attrName>
                                        </p:attrNameLst>
                                      </p:cBhvr>
                                      <p:to>
                                        <p:strVal val="true"/>
                                      </p:to>
                                    </p:set>
                                  </p:childTnLst>
                                </p:cTn>
                              </p:par>
                              <p:par>
                                <p:cTn id="209" presetID="1" presetClass="emph" presetSubtype="1" nodeType="withEffect">
                                  <p:stCondLst>
                                    <p:cond delay="0"/>
                                  </p:stCondLst>
                                  <p:childTnLst>
                                    <p:set>
                                      <p:cBhvr>
                                        <p:cTn id="210" dur="indefinite"/>
                                        <p:tgtEl>
                                          <p:spTgt spid="10"/>
                                        </p:tgtEl>
                                        <p:attrNameLst>
                                          <p:attrName>fillcolor</p:attrName>
                                        </p:attrNameLst>
                                      </p:cBhvr>
                                      <p:to>
                                        <p:clrVal>
                                          <a:srgbClr val="00B050"/>
                                        </p:clrVal>
                                      </p:to>
                                    </p:set>
                                    <p:set>
                                      <p:cBhvr>
                                        <p:cTn id="211" dur="indefinite"/>
                                        <p:tgtEl>
                                          <p:spTgt spid="10"/>
                                        </p:tgtEl>
                                        <p:attrNameLst>
                                          <p:attrName>fill.type</p:attrName>
                                        </p:attrNameLst>
                                      </p:cBhvr>
                                      <p:to>
                                        <p:strVal val="solid"/>
                                      </p:to>
                                    </p:set>
                                    <p:set>
                                      <p:cBhvr>
                                        <p:cTn id="212" dur="indefinite"/>
                                        <p:tgtEl>
                                          <p:spTgt spid="10"/>
                                        </p:tgtEl>
                                        <p:attrNameLst>
                                          <p:attrName>fill.on</p:attrName>
                                        </p:attrNameLst>
                                      </p:cBhvr>
                                      <p:to>
                                        <p:strVal val="true"/>
                                      </p:to>
                                    </p:set>
                                  </p:childTnLst>
                                </p:cTn>
                              </p:par>
                            </p:childTnLst>
                          </p:cTn>
                        </p:par>
                      </p:childTnLst>
                    </p:cTn>
                  </p:par>
                  <p:par>
                    <p:cTn id="213" fill="hold">
                      <p:stCondLst>
                        <p:cond delay="indefinite"/>
                      </p:stCondLst>
                      <p:childTnLst>
                        <p:par>
                          <p:cTn id="214" fill="hold">
                            <p:stCondLst>
                              <p:cond delay="0"/>
                            </p:stCondLst>
                            <p:childTnLst>
                              <p:par>
                                <p:cTn id="215" presetID="1" presetClass="entr" presetSubtype="0" fill="hold" grpId="2" nodeType="clickEffect">
                                  <p:stCondLst>
                                    <p:cond delay="0"/>
                                  </p:stCondLst>
                                  <p:childTnLst>
                                    <p:set>
                                      <p:cBhvr>
                                        <p:cTn id="216" dur="1" fill="hold">
                                          <p:stCondLst>
                                            <p:cond delay="0"/>
                                          </p:stCondLst>
                                        </p:cTn>
                                        <p:tgtEl>
                                          <p:spTgt spid="95"/>
                                        </p:tgtEl>
                                        <p:attrNameLst>
                                          <p:attrName>style.visibility</p:attrName>
                                        </p:attrNameLst>
                                      </p:cBhvr>
                                      <p:to>
                                        <p:strVal val="visible"/>
                                      </p:to>
                                    </p:set>
                                  </p:childTnLst>
                                </p:cTn>
                              </p:par>
                              <p:par>
                                <p:cTn id="217" presetID="1" presetClass="exit" presetSubtype="0" fill="hold" grpId="3" nodeType="withEffect">
                                  <p:stCondLst>
                                    <p:cond delay="0"/>
                                  </p:stCondLst>
                                  <p:childTnLst>
                                    <p:set>
                                      <p:cBhvr>
                                        <p:cTn id="218" dur="1" fill="hold">
                                          <p:stCondLst>
                                            <p:cond delay="0"/>
                                          </p:stCondLst>
                                        </p:cTn>
                                        <p:tgtEl>
                                          <p:spTgt spid="97"/>
                                        </p:tgtEl>
                                        <p:attrNameLst>
                                          <p:attrName>style.visibility</p:attrName>
                                        </p:attrNameLst>
                                      </p:cBhvr>
                                      <p:to>
                                        <p:strVal val="hidden"/>
                                      </p:to>
                                    </p:set>
                                  </p:childTnLst>
                                </p:cTn>
                              </p:par>
                            </p:childTnLst>
                          </p:cTn>
                        </p:par>
                      </p:childTnLst>
                    </p:cTn>
                  </p:par>
                  <p:par>
                    <p:cTn id="219" fill="hold">
                      <p:stCondLst>
                        <p:cond delay="indefinite"/>
                      </p:stCondLst>
                      <p:childTnLst>
                        <p:par>
                          <p:cTn id="220" fill="hold">
                            <p:stCondLst>
                              <p:cond delay="0"/>
                            </p:stCondLst>
                            <p:childTnLst>
                              <p:par>
                                <p:cTn id="221" presetID="1" presetClass="emph" presetSubtype="1" nodeType="clickEffect">
                                  <p:stCondLst>
                                    <p:cond delay="0"/>
                                  </p:stCondLst>
                                  <p:childTnLst>
                                    <p:set>
                                      <p:cBhvr>
                                        <p:cTn id="222" dur="indefinite"/>
                                        <p:tgtEl>
                                          <p:spTgt spid="12"/>
                                        </p:tgtEl>
                                        <p:attrNameLst>
                                          <p:attrName>fillcolor</p:attrName>
                                        </p:attrNameLst>
                                      </p:cBhvr>
                                      <p:to>
                                        <p:clrVal>
                                          <a:srgbClr val="FFFFFF"/>
                                        </p:clrVal>
                                      </p:to>
                                    </p:set>
                                    <p:set>
                                      <p:cBhvr>
                                        <p:cTn id="223" dur="indefinite"/>
                                        <p:tgtEl>
                                          <p:spTgt spid="12"/>
                                        </p:tgtEl>
                                        <p:attrNameLst>
                                          <p:attrName>fill.type</p:attrName>
                                        </p:attrNameLst>
                                      </p:cBhvr>
                                      <p:to>
                                        <p:strVal val="solid"/>
                                      </p:to>
                                    </p:set>
                                    <p:set>
                                      <p:cBhvr>
                                        <p:cTn id="224" dur="indefinite"/>
                                        <p:tgtEl>
                                          <p:spTgt spid="12"/>
                                        </p:tgtEl>
                                        <p:attrNameLst>
                                          <p:attrName>fill.on</p:attrName>
                                        </p:attrNameLst>
                                      </p:cBhvr>
                                      <p:to>
                                        <p:strVal val="true"/>
                                      </p:to>
                                    </p:set>
                                  </p:childTnLst>
                                </p:cTn>
                              </p:par>
                              <p:par>
                                <p:cTn id="225" presetID="3" presetClass="emph" presetSubtype="1" grpId="1" nodeType="withEffect">
                                  <p:stCondLst>
                                    <p:cond delay="0"/>
                                  </p:stCondLst>
                                  <p:childTnLst>
                                    <p:set>
                                      <p:cBhvr override="childStyle">
                                        <p:cTn id="226" dur="indefinite"/>
                                        <p:tgtEl>
                                          <p:spTgt spid="46"/>
                                        </p:tgtEl>
                                        <p:attrNameLst>
                                          <p:attrName>style.color</p:attrName>
                                        </p:attrNameLst>
                                      </p:cBhvr>
                                      <p:to>
                                        <p:clrVal>
                                          <a:srgbClr val="000000"/>
                                        </p:clrVal>
                                      </p:to>
                                    </p:set>
                                  </p:childTnLst>
                                </p:cTn>
                              </p:par>
                              <p:par>
                                <p:cTn id="227" presetID="3" presetClass="emph" presetSubtype="1" grpId="5" nodeType="withEffect">
                                  <p:stCondLst>
                                    <p:cond delay="0"/>
                                  </p:stCondLst>
                                  <p:childTnLst>
                                    <p:set>
                                      <p:cBhvr override="childStyle">
                                        <p:cTn id="228" dur="indefinite"/>
                                        <p:tgtEl>
                                          <p:spTgt spid="53"/>
                                        </p:tgtEl>
                                        <p:attrNameLst>
                                          <p:attrName>style.color</p:attrName>
                                        </p:attrNameLst>
                                      </p:cBhvr>
                                      <p:to>
                                        <p:clrVal>
                                          <a:srgbClr val="000000"/>
                                        </p:clrVal>
                                      </p:to>
                                    </p:set>
                                  </p:childTnLst>
                                </p:cTn>
                              </p:par>
                              <p:par>
                                <p:cTn id="229" presetID="3" presetClass="emph" presetSubtype="1" grpId="5" nodeType="withEffect">
                                  <p:stCondLst>
                                    <p:cond delay="0"/>
                                  </p:stCondLst>
                                  <p:childTnLst>
                                    <p:set>
                                      <p:cBhvr override="childStyle">
                                        <p:cTn id="230" dur="indefinite"/>
                                        <p:tgtEl>
                                          <p:spTgt spid="51"/>
                                        </p:tgtEl>
                                        <p:attrNameLst>
                                          <p:attrName>style.color</p:attrName>
                                        </p:attrNameLst>
                                      </p:cBhvr>
                                      <p:to>
                                        <p:clrVal>
                                          <a:srgbClr val="000000"/>
                                        </p:clrVal>
                                      </p:to>
                                    </p:set>
                                  </p:childTnLst>
                                </p:cTn>
                              </p:par>
                            </p:childTnLst>
                          </p:cTn>
                        </p:par>
                      </p:childTnLst>
                    </p:cTn>
                  </p:par>
                  <p:par>
                    <p:cTn id="231" fill="hold">
                      <p:stCondLst>
                        <p:cond delay="indefinite"/>
                      </p:stCondLst>
                      <p:childTnLst>
                        <p:par>
                          <p:cTn id="232" fill="hold">
                            <p:stCondLst>
                              <p:cond delay="0"/>
                            </p:stCondLst>
                            <p:childTnLst>
                              <p:par>
                                <p:cTn id="233" presetID="3" presetClass="emph" presetSubtype="1" grpId="0" nodeType="clickEffect">
                                  <p:stCondLst>
                                    <p:cond delay="0"/>
                                  </p:stCondLst>
                                  <p:childTnLst>
                                    <p:set>
                                      <p:cBhvr override="childStyle">
                                        <p:cTn id="234" dur="indefinite"/>
                                        <p:tgtEl>
                                          <p:spTgt spid="52"/>
                                        </p:tgtEl>
                                        <p:attrNameLst>
                                          <p:attrName>style.color</p:attrName>
                                        </p:attrNameLst>
                                      </p:cBhvr>
                                      <p:to>
                                        <p:clrVal>
                                          <a:srgbClr val="00B050"/>
                                        </p:clrVal>
                                      </p:to>
                                    </p:set>
                                  </p:childTnLst>
                                </p:cTn>
                              </p:par>
                              <p:par>
                                <p:cTn id="235" presetID="3" presetClass="emph" presetSubtype="1" grpId="0" nodeType="withEffect">
                                  <p:stCondLst>
                                    <p:cond delay="0"/>
                                  </p:stCondLst>
                                  <p:childTnLst>
                                    <p:set>
                                      <p:cBhvr override="childStyle">
                                        <p:cTn id="236" dur="indefinite"/>
                                        <p:tgtEl>
                                          <p:spTgt spid="55"/>
                                        </p:tgtEl>
                                        <p:attrNameLst>
                                          <p:attrName>style.color</p:attrName>
                                        </p:attrNameLst>
                                      </p:cBhvr>
                                      <p:to>
                                        <p:clrVal>
                                          <a:srgbClr val="0E57C4"/>
                                        </p:clrVal>
                                      </p:to>
                                    </p:set>
                                  </p:childTnLst>
                                </p:cTn>
                              </p:par>
                              <p:par>
                                <p:cTn id="237" presetID="3" presetClass="emph" presetSubtype="1" grpId="0" nodeType="withEffect">
                                  <p:stCondLst>
                                    <p:cond delay="0"/>
                                  </p:stCondLst>
                                  <p:childTnLst>
                                    <p:set>
                                      <p:cBhvr override="childStyle">
                                        <p:cTn id="238" dur="indefinite"/>
                                        <p:tgtEl>
                                          <p:spTgt spid="57"/>
                                        </p:tgtEl>
                                        <p:attrNameLst>
                                          <p:attrName>style.color</p:attrName>
                                        </p:attrNameLst>
                                      </p:cBhvr>
                                      <p:to>
                                        <p:clrVal>
                                          <a:srgbClr val="0E57C4"/>
                                        </p:clrVal>
                                      </p:to>
                                    </p:set>
                                  </p:childTnLst>
                                </p:cTn>
                              </p:par>
                            </p:childTnLst>
                          </p:cTn>
                        </p:par>
                      </p:childTnLst>
                    </p:cTn>
                  </p:par>
                  <p:par>
                    <p:cTn id="239" fill="hold">
                      <p:stCondLst>
                        <p:cond delay="indefinite"/>
                      </p:stCondLst>
                      <p:childTnLst>
                        <p:par>
                          <p:cTn id="240" fill="hold">
                            <p:stCondLst>
                              <p:cond delay="0"/>
                            </p:stCondLst>
                            <p:childTnLst>
                              <p:par>
                                <p:cTn id="241" presetID="1" presetClass="emph" presetSubtype="1" nodeType="clickEffect">
                                  <p:stCondLst>
                                    <p:cond delay="0"/>
                                  </p:stCondLst>
                                  <p:childTnLst>
                                    <p:set>
                                      <p:cBhvr>
                                        <p:cTn id="242" dur="indefinite"/>
                                        <p:tgtEl>
                                          <p:spTgt spid="12"/>
                                        </p:tgtEl>
                                        <p:attrNameLst>
                                          <p:attrName>fillcolor</p:attrName>
                                        </p:attrNameLst>
                                      </p:cBhvr>
                                      <p:to>
                                        <p:clrVal>
                                          <a:srgbClr val="00B050"/>
                                        </p:clrVal>
                                      </p:to>
                                    </p:set>
                                    <p:set>
                                      <p:cBhvr>
                                        <p:cTn id="243" dur="indefinite"/>
                                        <p:tgtEl>
                                          <p:spTgt spid="12"/>
                                        </p:tgtEl>
                                        <p:attrNameLst>
                                          <p:attrName>fill.type</p:attrName>
                                        </p:attrNameLst>
                                      </p:cBhvr>
                                      <p:to>
                                        <p:strVal val="solid"/>
                                      </p:to>
                                    </p:set>
                                    <p:set>
                                      <p:cBhvr>
                                        <p:cTn id="244" dur="indefinite"/>
                                        <p:tgtEl>
                                          <p:spTgt spid="12"/>
                                        </p:tgtEl>
                                        <p:attrNameLst>
                                          <p:attrName>fill.on</p:attrName>
                                        </p:attrNameLst>
                                      </p:cBhvr>
                                      <p:to>
                                        <p:strVal val="true"/>
                                      </p:to>
                                    </p:set>
                                  </p:childTnLst>
                                </p:cTn>
                              </p:par>
                              <p:par>
                                <p:cTn id="245" presetID="1" presetClass="emph" presetSubtype="1" nodeType="withEffect">
                                  <p:stCondLst>
                                    <p:cond delay="0"/>
                                  </p:stCondLst>
                                  <p:childTnLst>
                                    <p:set>
                                      <p:cBhvr>
                                        <p:cTn id="246" dur="indefinite"/>
                                        <p:tgtEl>
                                          <p:spTgt spid="10"/>
                                        </p:tgtEl>
                                        <p:attrNameLst>
                                          <p:attrName>fillcolor</p:attrName>
                                        </p:attrNameLst>
                                      </p:cBhvr>
                                      <p:to>
                                        <p:clrVal>
                                          <a:srgbClr val="0E57C4"/>
                                        </p:clrVal>
                                      </p:to>
                                    </p:set>
                                    <p:set>
                                      <p:cBhvr>
                                        <p:cTn id="247" dur="indefinite"/>
                                        <p:tgtEl>
                                          <p:spTgt spid="10"/>
                                        </p:tgtEl>
                                        <p:attrNameLst>
                                          <p:attrName>fill.type</p:attrName>
                                        </p:attrNameLst>
                                      </p:cBhvr>
                                      <p:to>
                                        <p:strVal val="solid"/>
                                      </p:to>
                                    </p:set>
                                    <p:set>
                                      <p:cBhvr>
                                        <p:cTn id="248" dur="indefinite"/>
                                        <p:tgtEl>
                                          <p:spTgt spid="10"/>
                                        </p:tgtEl>
                                        <p:attrNameLst>
                                          <p:attrName>fill.on</p:attrName>
                                        </p:attrNameLst>
                                      </p:cBhvr>
                                      <p:to>
                                        <p:strVal val="true"/>
                                      </p:to>
                                    </p:set>
                                  </p:childTnLst>
                                </p:cTn>
                              </p:par>
                            </p:childTnLst>
                          </p:cTn>
                        </p:par>
                      </p:childTnLst>
                    </p:cTn>
                  </p:par>
                  <p:par>
                    <p:cTn id="249" fill="hold">
                      <p:stCondLst>
                        <p:cond delay="indefinite"/>
                      </p:stCondLst>
                      <p:childTnLst>
                        <p:par>
                          <p:cTn id="250" fill="hold">
                            <p:stCondLst>
                              <p:cond delay="0"/>
                            </p:stCondLst>
                            <p:childTnLst>
                              <p:par>
                                <p:cTn id="251" presetID="1" presetClass="entr" presetSubtype="0" fill="hold" grpId="2" nodeType="clickEffect">
                                  <p:stCondLst>
                                    <p:cond delay="0"/>
                                  </p:stCondLst>
                                  <p:childTnLst>
                                    <p:set>
                                      <p:cBhvr>
                                        <p:cTn id="252" dur="1" fill="hold">
                                          <p:stCondLst>
                                            <p:cond delay="0"/>
                                          </p:stCondLst>
                                        </p:cTn>
                                        <p:tgtEl>
                                          <p:spTgt spid="93"/>
                                        </p:tgtEl>
                                        <p:attrNameLst>
                                          <p:attrName>style.visibility</p:attrName>
                                        </p:attrNameLst>
                                      </p:cBhvr>
                                      <p:to>
                                        <p:strVal val="visible"/>
                                      </p:to>
                                    </p:set>
                                  </p:childTnLst>
                                </p:cTn>
                              </p:par>
                              <p:par>
                                <p:cTn id="253" presetID="1" presetClass="exit" presetSubtype="0" fill="hold" grpId="3" nodeType="withEffect">
                                  <p:stCondLst>
                                    <p:cond delay="0"/>
                                  </p:stCondLst>
                                  <p:childTnLst>
                                    <p:set>
                                      <p:cBhvr>
                                        <p:cTn id="254" dur="1" fill="hold">
                                          <p:stCondLst>
                                            <p:cond delay="0"/>
                                          </p:stCondLst>
                                        </p:cTn>
                                        <p:tgtEl>
                                          <p:spTgt spid="95"/>
                                        </p:tgtEl>
                                        <p:attrNameLst>
                                          <p:attrName>style.visibility</p:attrName>
                                        </p:attrNameLst>
                                      </p:cBhvr>
                                      <p:to>
                                        <p:strVal val="hidden"/>
                                      </p:to>
                                    </p:set>
                                  </p:childTnLst>
                                </p:cTn>
                              </p:par>
                            </p:childTnLst>
                          </p:cTn>
                        </p:par>
                      </p:childTnLst>
                    </p:cTn>
                  </p:par>
                  <p:par>
                    <p:cTn id="255" fill="hold">
                      <p:stCondLst>
                        <p:cond delay="indefinite"/>
                      </p:stCondLst>
                      <p:childTnLst>
                        <p:par>
                          <p:cTn id="256" fill="hold">
                            <p:stCondLst>
                              <p:cond delay="0"/>
                            </p:stCondLst>
                            <p:childTnLst>
                              <p:par>
                                <p:cTn id="257" presetID="1" presetClass="emph" presetSubtype="1" nodeType="clickEffect">
                                  <p:stCondLst>
                                    <p:cond delay="0"/>
                                  </p:stCondLst>
                                  <p:childTnLst>
                                    <p:set>
                                      <p:cBhvr>
                                        <p:cTn id="258" dur="indefinite"/>
                                        <p:tgtEl>
                                          <p:spTgt spid="10"/>
                                        </p:tgtEl>
                                        <p:attrNameLst>
                                          <p:attrName>fillcolor</p:attrName>
                                        </p:attrNameLst>
                                      </p:cBhvr>
                                      <p:to>
                                        <p:clrVal>
                                          <a:srgbClr val="FFFFFF"/>
                                        </p:clrVal>
                                      </p:to>
                                    </p:set>
                                    <p:set>
                                      <p:cBhvr>
                                        <p:cTn id="259" dur="indefinite"/>
                                        <p:tgtEl>
                                          <p:spTgt spid="10"/>
                                        </p:tgtEl>
                                        <p:attrNameLst>
                                          <p:attrName>fill.type</p:attrName>
                                        </p:attrNameLst>
                                      </p:cBhvr>
                                      <p:to>
                                        <p:strVal val="solid"/>
                                      </p:to>
                                    </p:set>
                                    <p:set>
                                      <p:cBhvr>
                                        <p:cTn id="260" dur="indefinite"/>
                                        <p:tgtEl>
                                          <p:spTgt spid="10"/>
                                        </p:tgtEl>
                                        <p:attrNameLst>
                                          <p:attrName>fill.on</p:attrName>
                                        </p:attrNameLst>
                                      </p:cBhvr>
                                      <p:to>
                                        <p:strVal val="true"/>
                                      </p:to>
                                    </p:set>
                                  </p:childTnLst>
                                </p:cTn>
                              </p:par>
                              <p:par>
                                <p:cTn id="261" presetID="3" presetClass="emph" presetSubtype="1" grpId="1" nodeType="withEffect">
                                  <p:stCondLst>
                                    <p:cond delay="0"/>
                                  </p:stCondLst>
                                  <p:childTnLst>
                                    <p:set>
                                      <p:cBhvr override="childStyle">
                                        <p:cTn id="262" dur="indefinite"/>
                                        <p:tgtEl>
                                          <p:spTgt spid="52"/>
                                        </p:tgtEl>
                                        <p:attrNameLst>
                                          <p:attrName>style.color</p:attrName>
                                        </p:attrNameLst>
                                      </p:cBhvr>
                                      <p:to>
                                        <p:clrVal>
                                          <a:srgbClr val="000000"/>
                                        </p:clrVal>
                                      </p:to>
                                    </p:set>
                                  </p:childTnLst>
                                </p:cTn>
                              </p:par>
                              <p:par>
                                <p:cTn id="263" presetID="3" presetClass="emph" presetSubtype="1" grpId="1" nodeType="withEffect">
                                  <p:stCondLst>
                                    <p:cond delay="0"/>
                                  </p:stCondLst>
                                  <p:childTnLst>
                                    <p:set>
                                      <p:cBhvr override="childStyle">
                                        <p:cTn id="264" dur="indefinite"/>
                                        <p:tgtEl>
                                          <p:spTgt spid="55"/>
                                        </p:tgtEl>
                                        <p:attrNameLst>
                                          <p:attrName>style.color</p:attrName>
                                        </p:attrNameLst>
                                      </p:cBhvr>
                                      <p:to>
                                        <p:clrVal>
                                          <a:srgbClr val="000000"/>
                                        </p:clrVal>
                                      </p:to>
                                    </p:set>
                                  </p:childTnLst>
                                </p:cTn>
                              </p:par>
                              <p:par>
                                <p:cTn id="265" presetID="3" presetClass="emph" presetSubtype="1" grpId="1" nodeType="withEffect">
                                  <p:stCondLst>
                                    <p:cond delay="0"/>
                                  </p:stCondLst>
                                  <p:childTnLst>
                                    <p:set>
                                      <p:cBhvr override="childStyle">
                                        <p:cTn id="266" dur="indefinite"/>
                                        <p:tgtEl>
                                          <p:spTgt spid="57"/>
                                        </p:tgtEl>
                                        <p:attrNameLst>
                                          <p:attrName>style.color</p:attrName>
                                        </p:attrNameLst>
                                      </p:cBhvr>
                                      <p:to>
                                        <p:clrVal>
                                          <a:srgbClr val="000000"/>
                                        </p:clrVal>
                                      </p:to>
                                    </p:set>
                                  </p:childTnLst>
                                </p:cTn>
                              </p:par>
                            </p:childTnLst>
                          </p:cTn>
                        </p:par>
                      </p:childTnLst>
                    </p:cTn>
                  </p:par>
                  <p:par>
                    <p:cTn id="267" fill="hold">
                      <p:stCondLst>
                        <p:cond delay="indefinite"/>
                      </p:stCondLst>
                      <p:childTnLst>
                        <p:par>
                          <p:cTn id="268" fill="hold">
                            <p:stCondLst>
                              <p:cond delay="0"/>
                            </p:stCondLst>
                            <p:childTnLst>
                              <p:par>
                                <p:cTn id="269" presetID="1" presetClass="entr" presetSubtype="0" fill="hold" grpId="0" nodeType="clickEffect">
                                  <p:stCondLst>
                                    <p:cond delay="0"/>
                                  </p:stCondLst>
                                  <p:childTnLst>
                                    <p:set>
                                      <p:cBhvr>
                                        <p:cTn id="270" dur="1" fill="hold">
                                          <p:stCondLst>
                                            <p:cond delay="0"/>
                                          </p:stCondLst>
                                        </p:cTn>
                                        <p:tgtEl>
                                          <p:spTgt spid="115"/>
                                        </p:tgtEl>
                                        <p:attrNameLst>
                                          <p:attrName>style.visibility</p:attrName>
                                        </p:attrNameLst>
                                      </p:cBhvr>
                                      <p:to>
                                        <p:strVal val="visible"/>
                                      </p:to>
                                    </p:set>
                                  </p:childTnLst>
                                </p:cTn>
                              </p:par>
                              <p:par>
                                <p:cTn id="271" presetID="1" presetClass="exit" presetSubtype="0" fill="hold" grpId="1" nodeType="withEffect">
                                  <p:stCondLst>
                                    <p:cond delay="0"/>
                                  </p:stCondLst>
                                  <p:childTnLst>
                                    <p:set>
                                      <p:cBhvr>
                                        <p:cTn id="272" dur="1" fill="hold">
                                          <p:stCondLst>
                                            <p:cond delay="0"/>
                                          </p:stCondLst>
                                        </p:cTn>
                                        <p:tgtEl>
                                          <p:spTgt spid="113"/>
                                        </p:tgtEl>
                                        <p:attrNameLst>
                                          <p:attrName>style.visibility</p:attrName>
                                        </p:attrNameLst>
                                      </p:cBhvr>
                                      <p:to>
                                        <p:strVal val="hidden"/>
                                      </p:to>
                                    </p:set>
                                  </p:childTnLst>
                                </p:cTn>
                              </p:par>
                            </p:childTnLst>
                          </p:cTn>
                        </p:par>
                      </p:childTnLst>
                    </p:cTn>
                  </p:par>
                  <p:par>
                    <p:cTn id="273" fill="hold">
                      <p:stCondLst>
                        <p:cond delay="indefinite"/>
                      </p:stCondLst>
                      <p:childTnLst>
                        <p:par>
                          <p:cTn id="274" fill="hold">
                            <p:stCondLst>
                              <p:cond delay="0"/>
                            </p:stCondLst>
                            <p:childTnLst>
                              <p:par>
                                <p:cTn id="275" presetID="3" presetClass="emph" presetSubtype="1" grpId="2" nodeType="clickEffect">
                                  <p:stCondLst>
                                    <p:cond delay="0"/>
                                  </p:stCondLst>
                                  <p:childTnLst>
                                    <p:set>
                                      <p:cBhvr override="childStyle">
                                        <p:cTn id="276" dur="indefinite"/>
                                        <p:tgtEl>
                                          <p:spTgt spid="46"/>
                                        </p:tgtEl>
                                        <p:attrNameLst>
                                          <p:attrName>style.color</p:attrName>
                                        </p:attrNameLst>
                                      </p:cBhvr>
                                      <p:to>
                                        <p:clrVal>
                                          <a:srgbClr val="00B050"/>
                                        </p:clrVal>
                                      </p:to>
                                    </p:set>
                                  </p:childTnLst>
                                </p:cTn>
                              </p:par>
                              <p:par>
                                <p:cTn id="277" presetID="3" presetClass="emph" presetSubtype="1" grpId="1" nodeType="withEffect">
                                  <p:stCondLst>
                                    <p:cond delay="0"/>
                                  </p:stCondLst>
                                  <p:childTnLst>
                                    <p:set>
                                      <p:cBhvr override="childStyle">
                                        <p:cTn id="278" dur="indefinite"/>
                                        <p:tgtEl>
                                          <p:spTgt spid="53"/>
                                        </p:tgtEl>
                                        <p:attrNameLst>
                                          <p:attrName>style.color</p:attrName>
                                        </p:attrNameLst>
                                      </p:cBhvr>
                                      <p:to>
                                        <p:clrVal>
                                          <a:srgbClr val="0E57C4"/>
                                        </p:clrVal>
                                      </p:to>
                                    </p:set>
                                  </p:childTnLst>
                                </p:cTn>
                              </p:par>
                              <p:par>
                                <p:cTn id="279" presetID="3" presetClass="emph" presetSubtype="1" grpId="1" nodeType="withEffect">
                                  <p:stCondLst>
                                    <p:cond delay="0"/>
                                  </p:stCondLst>
                                  <p:childTnLst>
                                    <p:set>
                                      <p:cBhvr override="childStyle">
                                        <p:cTn id="280" dur="indefinite"/>
                                        <p:tgtEl>
                                          <p:spTgt spid="51"/>
                                        </p:tgtEl>
                                        <p:attrNameLst>
                                          <p:attrName>style.color</p:attrName>
                                        </p:attrNameLst>
                                      </p:cBhvr>
                                      <p:to>
                                        <p:clrVal>
                                          <a:srgbClr val="0E57C4"/>
                                        </p:clrVal>
                                      </p:to>
                                    </p:set>
                                  </p:childTnLst>
                                </p:cTn>
                              </p:par>
                            </p:childTnLst>
                          </p:cTn>
                        </p:par>
                      </p:childTnLst>
                    </p:cTn>
                  </p:par>
                  <p:par>
                    <p:cTn id="281" fill="hold">
                      <p:stCondLst>
                        <p:cond delay="indefinite"/>
                      </p:stCondLst>
                      <p:childTnLst>
                        <p:par>
                          <p:cTn id="282" fill="hold">
                            <p:stCondLst>
                              <p:cond delay="0"/>
                            </p:stCondLst>
                            <p:childTnLst>
                              <p:par>
                                <p:cTn id="283" presetID="1" presetClass="emph" presetSubtype="1" nodeType="clickEffect">
                                  <p:stCondLst>
                                    <p:cond delay="0"/>
                                  </p:stCondLst>
                                  <p:childTnLst>
                                    <p:set>
                                      <p:cBhvr>
                                        <p:cTn id="284" dur="indefinite"/>
                                        <p:tgtEl>
                                          <p:spTgt spid="12"/>
                                        </p:tgtEl>
                                        <p:attrNameLst>
                                          <p:attrName>fillcolor</p:attrName>
                                        </p:attrNameLst>
                                      </p:cBhvr>
                                      <p:to>
                                        <p:clrVal>
                                          <a:srgbClr val="0E57C4"/>
                                        </p:clrVal>
                                      </p:to>
                                    </p:set>
                                    <p:set>
                                      <p:cBhvr>
                                        <p:cTn id="285" dur="indefinite"/>
                                        <p:tgtEl>
                                          <p:spTgt spid="12"/>
                                        </p:tgtEl>
                                        <p:attrNameLst>
                                          <p:attrName>fill.type</p:attrName>
                                        </p:attrNameLst>
                                      </p:cBhvr>
                                      <p:to>
                                        <p:strVal val="solid"/>
                                      </p:to>
                                    </p:set>
                                    <p:set>
                                      <p:cBhvr>
                                        <p:cTn id="286" dur="indefinite"/>
                                        <p:tgtEl>
                                          <p:spTgt spid="12"/>
                                        </p:tgtEl>
                                        <p:attrNameLst>
                                          <p:attrName>fill.on</p:attrName>
                                        </p:attrNameLst>
                                      </p:cBhvr>
                                      <p:to>
                                        <p:strVal val="true"/>
                                      </p:to>
                                    </p:set>
                                  </p:childTnLst>
                                </p:cTn>
                              </p:par>
                              <p:par>
                                <p:cTn id="287" presetID="1" presetClass="emph" presetSubtype="1" nodeType="withEffect">
                                  <p:stCondLst>
                                    <p:cond delay="0"/>
                                  </p:stCondLst>
                                  <p:childTnLst>
                                    <p:set>
                                      <p:cBhvr>
                                        <p:cTn id="288" dur="indefinite"/>
                                        <p:tgtEl>
                                          <p:spTgt spid="10"/>
                                        </p:tgtEl>
                                        <p:attrNameLst>
                                          <p:attrName>fillcolor</p:attrName>
                                        </p:attrNameLst>
                                      </p:cBhvr>
                                      <p:to>
                                        <p:clrVal>
                                          <a:srgbClr val="00B050"/>
                                        </p:clrVal>
                                      </p:to>
                                    </p:set>
                                    <p:set>
                                      <p:cBhvr>
                                        <p:cTn id="289" dur="indefinite"/>
                                        <p:tgtEl>
                                          <p:spTgt spid="10"/>
                                        </p:tgtEl>
                                        <p:attrNameLst>
                                          <p:attrName>fill.type</p:attrName>
                                        </p:attrNameLst>
                                      </p:cBhvr>
                                      <p:to>
                                        <p:strVal val="solid"/>
                                      </p:to>
                                    </p:set>
                                    <p:set>
                                      <p:cBhvr>
                                        <p:cTn id="290" dur="indefinite"/>
                                        <p:tgtEl>
                                          <p:spTgt spid="10"/>
                                        </p:tgtEl>
                                        <p:attrNameLst>
                                          <p:attrName>fill.on</p:attrName>
                                        </p:attrNameLst>
                                      </p:cBhvr>
                                      <p:to>
                                        <p:strVal val="true"/>
                                      </p:to>
                                    </p:set>
                                  </p:childTnLst>
                                </p:cTn>
                              </p:par>
                            </p:childTnLst>
                          </p:cTn>
                        </p:par>
                      </p:childTnLst>
                    </p:cTn>
                  </p:par>
                  <p:par>
                    <p:cTn id="291" fill="hold">
                      <p:stCondLst>
                        <p:cond delay="indefinite"/>
                      </p:stCondLst>
                      <p:childTnLst>
                        <p:par>
                          <p:cTn id="292" fill="hold">
                            <p:stCondLst>
                              <p:cond delay="0"/>
                            </p:stCondLst>
                            <p:childTnLst>
                              <p:par>
                                <p:cTn id="293" presetID="1" presetClass="entr" presetSubtype="0" fill="hold" grpId="2" nodeType="clickEffect">
                                  <p:stCondLst>
                                    <p:cond delay="0"/>
                                  </p:stCondLst>
                                  <p:childTnLst>
                                    <p:set>
                                      <p:cBhvr>
                                        <p:cTn id="294" dur="1" fill="hold">
                                          <p:stCondLst>
                                            <p:cond delay="0"/>
                                          </p:stCondLst>
                                        </p:cTn>
                                        <p:tgtEl>
                                          <p:spTgt spid="91"/>
                                        </p:tgtEl>
                                        <p:attrNameLst>
                                          <p:attrName>style.visibility</p:attrName>
                                        </p:attrNameLst>
                                      </p:cBhvr>
                                      <p:to>
                                        <p:strVal val="visible"/>
                                      </p:to>
                                    </p:set>
                                  </p:childTnLst>
                                </p:cTn>
                              </p:par>
                              <p:par>
                                <p:cTn id="295" presetID="1" presetClass="exit" presetSubtype="0" fill="hold" grpId="3" nodeType="withEffect">
                                  <p:stCondLst>
                                    <p:cond delay="0"/>
                                  </p:stCondLst>
                                  <p:childTnLst>
                                    <p:set>
                                      <p:cBhvr>
                                        <p:cTn id="296" dur="1" fill="hold">
                                          <p:stCondLst>
                                            <p:cond delay="0"/>
                                          </p:stCondLst>
                                        </p:cTn>
                                        <p:tgtEl>
                                          <p:spTgt spid="93"/>
                                        </p:tgtEl>
                                        <p:attrNameLst>
                                          <p:attrName>style.visibility</p:attrName>
                                        </p:attrNameLst>
                                      </p:cBhvr>
                                      <p:to>
                                        <p:strVal val="hidden"/>
                                      </p:to>
                                    </p:set>
                                  </p:childTnLst>
                                </p:cTn>
                              </p:par>
                            </p:childTnLst>
                          </p:cTn>
                        </p:par>
                      </p:childTnLst>
                    </p:cTn>
                  </p:par>
                  <p:par>
                    <p:cTn id="297" fill="hold">
                      <p:stCondLst>
                        <p:cond delay="indefinite"/>
                      </p:stCondLst>
                      <p:childTnLst>
                        <p:par>
                          <p:cTn id="298" fill="hold">
                            <p:stCondLst>
                              <p:cond delay="0"/>
                            </p:stCondLst>
                            <p:childTnLst>
                              <p:par>
                                <p:cTn id="299" presetID="1" presetClass="emph" presetSubtype="1" nodeType="clickEffect">
                                  <p:stCondLst>
                                    <p:cond delay="0"/>
                                  </p:stCondLst>
                                  <p:childTnLst>
                                    <p:set>
                                      <p:cBhvr>
                                        <p:cTn id="300" dur="indefinite"/>
                                        <p:tgtEl>
                                          <p:spTgt spid="12"/>
                                        </p:tgtEl>
                                        <p:attrNameLst>
                                          <p:attrName>fillcolor</p:attrName>
                                        </p:attrNameLst>
                                      </p:cBhvr>
                                      <p:to>
                                        <p:clrVal>
                                          <a:srgbClr val="FFFFFF"/>
                                        </p:clrVal>
                                      </p:to>
                                    </p:set>
                                    <p:set>
                                      <p:cBhvr>
                                        <p:cTn id="301" dur="indefinite"/>
                                        <p:tgtEl>
                                          <p:spTgt spid="12"/>
                                        </p:tgtEl>
                                        <p:attrNameLst>
                                          <p:attrName>fill.type</p:attrName>
                                        </p:attrNameLst>
                                      </p:cBhvr>
                                      <p:to>
                                        <p:strVal val="solid"/>
                                      </p:to>
                                    </p:set>
                                    <p:set>
                                      <p:cBhvr>
                                        <p:cTn id="302" dur="indefinite"/>
                                        <p:tgtEl>
                                          <p:spTgt spid="12"/>
                                        </p:tgtEl>
                                        <p:attrNameLst>
                                          <p:attrName>fill.on</p:attrName>
                                        </p:attrNameLst>
                                      </p:cBhvr>
                                      <p:to>
                                        <p:strVal val="true"/>
                                      </p:to>
                                    </p:set>
                                  </p:childTnLst>
                                </p:cTn>
                              </p:par>
                              <p:par>
                                <p:cTn id="303" presetID="3" presetClass="emph" presetSubtype="1" grpId="3" nodeType="withEffect">
                                  <p:stCondLst>
                                    <p:cond delay="0"/>
                                  </p:stCondLst>
                                  <p:childTnLst>
                                    <p:set>
                                      <p:cBhvr override="childStyle">
                                        <p:cTn id="304" dur="indefinite"/>
                                        <p:tgtEl>
                                          <p:spTgt spid="46"/>
                                        </p:tgtEl>
                                        <p:attrNameLst>
                                          <p:attrName>style.color</p:attrName>
                                        </p:attrNameLst>
                                      </p:cBhvr>
                                      <p:to>
                                        <p:clrVal>
                                          <a:srgbClr val="000000"/>
                                        </p:clrVal>
                                      </p:to>
                                    </p:set>
                                  </p:childTnLst>
                                </p:cTn>
                              </p:par>
                              <p:par>
                                <p:cTn id="305" presetID="3" presetClass="emph" presetSubtype="1" grpId="2" nodeType="withEffect">
                                  <p:stCondLst>
                                    <p:cond delay="0"/>
                                  </p:stCondLst>
                                  <p:childTnLst>
                                    <p:set>
                                      <p:cBhvr override="childStyle">
                                        <p:cTn id="306" dur="indefinite"/>
                                        <p:tgtEl>
                                          <p:spTgt spid="53"/>
                                        </p:tgtEl>
                                        <p:attrNameLst>
                                          <p:attrName>style.color</p:attrName>
                                        </p:attrNameLst>
                                      </p:cBhvr>
                                      <p:to>
                                        <p:clrVal>
                                          <a:srgbClr val="000000"/>
                                        </p:clrVal>
                                      </p:to>
                                    </p:set>
                                  </p:childTnLst>
                                </p:cTn>
                              </p:par>
                              <p:par>
                                <p:cTn id="307" presetID="3" presetClass="emph" presetSubtype="1" grpId="2" nodeType="withEffect">
                                  <p:stCondLst>
                                    <p:cond delay="0"/>
                                  </p:stCondLst>
                                  <p:childTnLst>
                                    <p:set>
                                      <p:cBhvr override="childStyle">
                                        <p:cTn id="308" dur="indefinite"/>
                                        <p:tgtEl>
                                          <p:spTgt spid="51"/>
                                        </p:tgtEl>
                                        <p:attrNameLst>
                                          <p:attrName>style.color</p:attrName>
                                        </p:attrNameLst>
                                      </p:cBhvr>
                                      <p:to>
                                        <p:clrVal>
                                          <a:srgbClr val="000000"/>
                                        </p:clrVal>
                                      </p:to>
                                    </p:set>
                                  </p:childTnLst>
                                </p:cTn>
                              </p:par>
                            </p:childTnLst>
                          </p:cTn>
                        </p:par>
                      </p:childTnLst>
                    </p:cTn>
                  </p:par>
                  <p:par>
                    <p:cTn id="309" fill="hold">
                      <p:stCondLst>
                        <p:cond delay="indefinite"/>
                      </p:stCondLst>
                      <p:childTnLst>
                        <p:par>
                          <p:cTn id="310" fill="hold">
                            <p:stCondLst>
                              <p:cond delay="0"/>
                            </p:stCondLst>
                            <p:childTnLst>
                              <p:par>
                                <p:cTn id="311" presetID="3" presetClass="emph" presetSubtype="1" grpId="2" nodeType="clickEffect">
                                  <p:stCondLst>
                                    <p:cond delay="0"/>
                                  </p:stCondLst>
                                  <p:childTnLst>
                                    <p:set>
                                      <p:cBhvr override="childStyle">
                                        <p:cTn id="312" dur="indefinite"/>
                                        <p:tgtEl>
                                          <p:spTgt spid="52"/>
                                        </p:tgtEl>
                                        <p:attrNameLst>
                                          <p:attrName>style.color</p:attrName>
                                        </p:attrNameLst>
                                      </p:cBhvr>
                                      <p:to>
                                        <p:clrVal>
                                          <a:srgbClr val="00B050"/>
                                        </p:clrVal>
                                      </p:to>
                                    </p:set>
                                  </p:childTnLst>
                                </p:cTn>
                              </p:par>
                              <p:par>
                                <p:cTn id="313" presetID="3" presetClass="emph" presetSubtype="1" grpId="2" nodeType="withEffect">
                                  <p:stCondLst>
                                    <p:cond delay="0"/>
                                  </p:stCondLst>
                                  <p:childTnLst>
                                    <p:set>
                                      <p:cBhvr override="childStyle">
                                        <p:cTn id="314" dur="indefinite"/>
                                        <p:tgtEl>
                                          <p:spTgt spid="55"/>
                                        </p:tgtEl>
                                        <p:attrNameLst>
                                          <p:attrName>style.color</p:attrName>
                                        </p:attrNameLst>
                                      </p:cBhvr>
                                      <p:to>
                                        <p:clrVal>
                                          <a:srgbClr val="0E57C4"/>
                                        </p:clrVal>
                                      </p:to>
                                    </p:set>
                                  </p:childTnLst>
                                </p:cTn>
                              </p:par>
                              <p:par>
                                <p:cTn id="315" presetID="3" presetClass="emph" presetSubtype="1" grpId="2" nodeType="withEffect">
                                  <p:stCondLst>
                                    <p:cond delay="0"/>
                                  </p:stCondLst>
                                  <p:childTnLst>
                                    <p:set>
                                      <p:cBhvr override="childStyle">
                                        <p:cTn id="316" dur="indefinite"/>
                                        <p:tgtEl>
                                          <p:spTgt spid="57"/>
                                        </p:tgtEl>
                                        <p:attrNameLst>
                                          <p:attrName>style.color</p:attrName>
                                        </p:attrNameLst>
                                      </p:cBhvr>
                                      <p:to>
                                        <p:clrVal>
                                          <a:srgbClr val="0E57C4"/>
                                        </p:clrVal>
                                      </p:to>
                                    </p:set>
                                  </p:childTnLst>
                                </p:cTn>
                              </p:par>
                            </p:childTnLst>
                          </p:cTn>
                        </p:par>
                      </p:childTnLst>
                    </p:cTn>
                  </p:par>
                  <p:par>
                    <p:cTn id="317" fill="hold">
                      <p:stCondLst>
                        <p:cond delay="indefinite"/>
                      </p:stCondLst>
                      <p:childTnLst>
                        <p:par>
                          <p:cTn id="318" fill="hold">
                            <p:stCondLst>
                              <p:cond delay="0"/>
                            </p:stCondLst>
                            <p:childTnLst>
                              <p:par>
                                <p:cTn id="319" presetID="1" presetClass="emph" presetSubtype="1" nodeType="clickEffect">
                                  <p:stCondLst>
                                    <p:cond delay="0"/>
                                  </p:stCondLst>
                                  <p:childTnLst>
                                    <p:set>
                                      <p:cBhvr>
                                        <p:cTn id="320" dur="indefinite"/>
                                        <p:tgtEl>
                                          <p:spTgt spid="12"/>
                                        </p:tgtEl>
                                        <p:attrNameLst>
                                          <p:attrName>fillcolor</p:attrName>
                                        </p:attrNameLst>
                                      </p:cBhvr>
                                      <p:to>
                                        <p:clrVal>
                                          <a:srgbClr val="00B050"/>
                                        </p:clrVal>
                                      </p:to>
                                    </p:set>
                                    <p:set>
                                      <p:cBhvr>
                                        <p:cTn id="321" dur="indefinite"/>
                                        <p:tgtEl>
                                          <p:spTgt spid="12"/>
                                        </p:tgtEl>
                                        <p:attrNameLst>
                                          <p:attrName>fill.type</p:attrName>
                                        </p:attrNameLst>
                                      </p:cBhvr>
                                      <p:to>
                                        <p:strVal val="solid"/>
                                      </p:to>
                                    </p:set>
                                    <p:set>
                                      <p:cBhvr>
                                        <p:cTn id="322" dur="indefinite"/>
                                        <p:tgtEl>
                                          <p:spTgt spid="12"/>
                                        </p:tgtEl>
                                        <p:attrNameLst>
                                          <p:attrName>fill.on</p:attrName>
                                        </p:attrNameLst>
                                      </p:cBhvr>
                                      <p:to>
                                        <p:strVal val="true"/>
                                      </p:to>
                                    </p:set>
                                  </p:childTnLst>
                                </p:cTn>
                              </p:par>
                              <p:par>
                                <p:cTn id="323" presetID="1" presetClass="emph" presetSubtype="1" nodeType="withEffect">
                                  <p:stCondLst>
                                    <p:cond delay="0"/>
                                  </p:stCondLst>
                                  <p:childTnLst>
                                    <p:set>
                                      <p:cBhvr>
                                        <p:cTn id="324" dur="indefinite"/>
                                        <p:tgtEl>
                                          <p:spTgt spid="10"/>
                                        </p:tgtEl>
                                        <p:attrNameLst>
                                          <p:attrName>fillcolor</p:attrName>
                                        </p:attrNameLst>
                                      </p:cBhvr>
                                      <p:to>
                                        <p:clrVal>
                                          <a:srgbClr val="0E57C4"/>
                                        </p:clrVal>
                                      </p:to>
                                    </p:set>
                                    <p:set>
                                      <p:cBhvr>
                                        <p:cTn id="325" dur="indefinite"/>
                                        <p:tgtEl>
                                          <p:spTgt spid="10"/>
                                        </p:tgtEl>
                                        <p:attrNameLst>
                                          <p:attrName>fill.type</p:attrName>
                                        </p:attrNameLst>
                                      </p:cBhvr>
                                      <p:to>
                                        <p:strVal val="solid"/>
                                      </p:to>
                                    </p:set>
                                    <p:set>
                                      <p:cBhvr>
                                        <p:cTn id="326" dur="indefinite"/>
                                        <p:tgtEl>
                                          <p:spTgt spid="10"/>
                                        </p:tgtEl>
                                        <p:attrNameLst>
                                          <p:attrName>fill.on</p:attrName>
                                        </p:attrNameLst>
                                      </p:cBhvr>
                                      <p:to>
                                        <p:strVal val="true"/>
                                      </p:to>
                                    </p:set>
                                  </p:childTnLst>
                                </p:cTn>
                              </p:par>
                            </p:childTnLst>
                          </p:cTn>
                        </p:par>
                      </p:childTnLst>
                    </p:cTn>
                  </p:par>
                  <p:par>
                    <p:cTn id="327" fill="hold">
                      <p:stCondLst>
                        <p:cond delay="indefinite"/>
                      </p:stCondLst>
                      <p:childTnLst>
                        <p:par>
                          <p:cTn id="328" fill="hold">
                            <p:stCondLst>
                              <p:cond delay="0"/>
                            </p:stCondLst>
                            <p:childTnLst>
                              <p:par>
                                <p:cTn id="329" presetID="1" presetClass="entr" presetSubtype="0" fill="hold" grpId="2" nodeType="clickEffect">
                                  <p:stCondLst>
                                    <p:cond delay="0"/>
                                  </p:stCondLst>
                                  <p:childTnLst>
                                    <p:set>
                                      <p:cBhvr>
                                        <p:cTn id="330" dur="1" fill="hold">
                                          <p:stCondLst>
                                            <p:cond delay="0"/>
                                          </p:stCondLst>
                                        </p:cTn>
                                        <p:tgtEl>
                                          <p:spTgt spid="89"/>
                                        </p:tgtEl>
                                        <p:attrNameLst>
                                          <p:attrName>style.visibility</p:attrName>
                                        </p:attrNameLst>
                                      </p:cBhvr>
                                      <p:to>
                                        <p:strVal val="visible"/>
                                      </p:to>
                                    </p:set>
                                  </p:childTnLst>
                                </p:cTn>
                              </p:par>
                              <p:par>
                                <p:cTn id="331" presetID="1" presetClass="exit" presetSubtype="0" fill="hold" grpId="3" nodeType="withEffect">
                                  <p:stCondLst>
                                    <p:cond delay="0"/>
                                  </p:stCondLst>
                                  <p:childTnLst>
                                    <p:set>
                                      <p:cBhvr>
                                        <p:cTn id="332" dur="1" fill="hold">
                                          <p:stCondLst>
                                            <p:cond delay="0"/>
                                          </p:stCondLst>
                                        </p:cTn>
                                        <p:tgtEl>
                                          <p:spTgt spid="91"/>
                                        </p:tgtEl>
                                        <p:attrNameLst>
                                          <p:attrName>style.visibility</p:attrName>
                                        </p:attrNameLst>
                                      </p:cBhvr>
                                      <p:to>
                                        <p:strVal val="hidden"/>
                                      </p:to>
                                    </p:set>
                                  </p:childTnLst>
                                </p:cTn>
                              </p:par>
                            </p:childTnLst>
                          </p:cTn>
                        </p:par>
                      </p:childTnLst>
                    </p:cTn>
                  </p:par>
                  <p:par>
                    <p:cTn id="333" fill="hold">
                      <p:stCondLst>
                        <p:cond delay="indefinite"/>
                      </p:stCondLst>
                      <p:childTnLst>
                        <p:par>
                          <p:cTn id="334" fill="hold">
                            <p:stCondLst>
                              <p:cond delay="0"/>
                            </p:stCondLst>
                            <p:childTnLst>
                              <p:par>
                                <p:cTn id="335" presetID="1" presetClass="emph" presetSubtype="1" nodeType="clickEffect">
                                  <p:stCondLst>
                                    <p:cond delay="0"/>
                                  </p:stCondLst>
                                  <p:childTnLst>
                                    <p:set>
                                      <p:cBhvr>
                                        <p:cTn id="336" dur="indefinite"/>
                                        <p:tgtEl>
                                          <p:spTgt spid="10"/>
                                        </p:tgtEl>
                                        <p:attrNameLst>
                                          <p:attrName>fillcolor</p:attrName>
                                        </p:attrNameLst>
                                      </p:cBhvr>
                                      <p:to>
                                        <p:clrVal>
                                          <a:srgbClr val="FFFFFF"/>
                                        </p:clrVal>
                                      </p:to>
                                    </p:set>
                                    <p:set>
                                      <p:cBhvr>
                                        <p:cTn id="337" dur="indefinite"/>
                                        <p:tgtEl>
                                          <p:spTgt spid="10"/>
                                        </p:tgtEl>
                                        <p:attrNameLst>
                                          <p:attrName>fill.type</p:attrName>
                                        </p:attrNameLst>
                                      </p:cBhvr>
                                      <p:to>
                                        <p:strVal val="solid"/>
                                      </p:to>
                                    </p:set>
                                    <p:set>
                                      <p:cBhvr>
                                        <p:cTn id="338" dur="indefinite"/>
                                        <p:tgtEl>
                                          <p:spTgt spid="10"/>
                                        </p:tgtEl>
                                        <p:attrNameLst>
                                          <p:attrName>fill.on</p:attrName>
                                        </p:attrNameLst>
                                      </p:cBhvr>
                                      <p:to>
                                        <p:strVal val="true"/>
                                      </p:to>
                                    </p:set>
                                  </p:childTnLst>
                                </p:cTn>
                              </p:par>
                              <p:par>
                                <p:cTn id="339" presetID="3" presetClass="emph" presetSubtype="1" grpId="3" nodeType="withEffect">
                                  <p:stCondLst>
                                    <p:cond delay="0"/>
                                  </p:stCondLst>
                                  <p:childTnLst>
                                    <p:set>
                                      <p:cBhvr override="childStyle">
                                        <p:cTn id="340" dur="indefinite"/>
                                        <p:tgtEl>
                                          <p:spTgt spid="52"/>
                                        </p:tgtEl>
                                        <p:attrNameLst>
                                          <p:attrName>style.color</p:attrName>
                                        </p:attrNameLst>
                                      </p:cBhvr>
                                      <p:to>
                                        <p:clrVal>
                                          <a:srgbClr val="000000"/>
                                        </p:clrVal>
                                      </p:to>
                                    </p:set>
                                  </p:childTnLst>
                                </p:cTn>
                              </p:par>
                              <p:par>
                                <p:cTn id="341" presetID="3" presetClass="emph" presetSubtype="1" grpId="3" nodeType="withEffect">
                                  <p:stCondLst>
                                    <p:cond delay="0"/>
                                  </p:stCondLst>
                                  <p:childTnLst>
                                    <p:set>
                                      <p:cBhvr override="childStyle">
                                        <p:cTn id="342" dur="indefinite"/>
                                        <p:tgtEl>
                                          <p:spTgt spid="55"/>
                                        </p:tgtEl>
                                        <p:attrNameLst>
                                          <p:attrName>style.color</p:attrName>
                                        </p:attrNameLst>
                                      </p:cBhvr>
                                      <p:to>
                                        <p:clrVal>
                                          <a:srgbClr val="000000"/>
                                        </p:clrVal>
                                      </p:to>
                                    </p:set>
                                  </p:childTnLst>
                                </p:cTn>
                              </p:par>
                              <p:par>
                                <p:cTn id="343" presetID="3" presetClass="emph" presetSubtype="1" grpId="3" nodeType="withEffect">
                                  <p:stCondLst>
                                    <p:cond delay="0"/>
                                  </p:stCondLst>
                                  <p:childTnLst>
                                    <p:set>
                                      <p:cBhvr override="childStyle">
                                        <p:cTn id="344" dur="indefinite"/>
                                        <p:tgtEl>
                                          <p:spTgt spid="57"/>
                                        </p:tgtEl>
                                        <p:attrNameLst>
                                          <p:attrName>style.color</p:attrName>
                                        </p:attrNameLst>
                                      </p:cBhvr>
                                      <p:to>
                                        <p:clrVal>
                                          <a:srgbClr val="000000"/>
                                        </p:clrVal>
                                      </p:to>
                                    </p:set>
                                  </p:childTnLst>
                                </p:cTn>
                              </p:par>
                            </p:childTnLst>
                          </p:cTn>
                        </p:par>
                      </p:childTnLst>
                    </p:cTn>
                  </p:par>
                  <p:par>
                    <p:cTn id="345" fill="hold">
                      <p:stCondLst>
                        <p:cond delay="indefinite"/>
                      </p:stCondLst>
                      <p:childTnLst>
                        <p:par>
                          <p:cTn id="346" fill="hold">
                            <p:stCondLst>
                              <p:cond delay="0"/>
                            </p:stCondLst>
                            <p:childTnLst>
                              <p:par>
                                <p:cTn id="347" presetID="1" presetClass="entr" presetSubtype="0" fill="hold" grpId="0" nodeType="clickEffect">
                                  <p:stCondLst>
                                    <p:cond delay="0"/>
                                  </p:stCondLst>
                                  <p:childTnLst>
                                    <p:set>
                                      <p:cBhvr>
                                        <p:cTn id="348" dur="1" fill="hold">
                                          <p:stCondLst>
                                            <p:cond delay="0"/>
                                          </p:stCondLst>
                                        </p:cTn>
                                        <p:tgtEl>
                                          <p:spTgt spid="114"/>
                                        </p:tgtEl>
                                        <p:attrNameLst>
                                          <p:attrName>style.visibility</p:attrName>
                                        </p:attrNameLst>
                                      </p:cBhvr>
                                      <p:to>
                                        <p:strVal val="visible"/>
                                      </p:to>
                                    </p:set>
                                  </p:childTnLst>
                                </p:cTn>
                              </p:par>
                              <p:par>
                                <p:cTn id="349" presetID="1" presetClass="exit" presetSubtype="0" fill="hold" grpId="1" nodeType="withEffect">
                                  <p:stCondLst>
                                    <p:cond delay="0"/>
                                  </p:stCondLst>
                                  <p:childTnLst>
                                    <p:set>
                                      <p:cBhvr>
                                        <p:cTn id="350" dur="1" fill="hold">
                                          <p:stCondLst>
                                            <p:cond delay="0"/>
                                          </p:stCondLst>
                                        </p:cTn>
                                        <p:tgtEl>
                                          <p:spTgt spid="115"/>
                                        </p:tgtEl>
                                        <p:attrNameLst>
                                          <p:attrName>style.visibility</p:attrName>
                                        </p:attrNameLst>
                                      </p:cBhvr>
                                      <p:to>
                                        <p:strVal val="hidden"/>
                                      </p:to>
                                    </p:set>
                                  </p:childTnLst>
                                </p:cTn>
                              </p:par>
                            </p:childTnLst>
                          </p:cTn>
                        </p:par>
                      </p:childTnLst>
                    </p:cTn>
                  </p:par>
                  <p:par>
                    <p:cTn id="351" fill="hold">
                      <p:stCondLst>
                        <p:cond delay="indefinite"/>
                      </p:stCondLst>
                      <p:childTnLst>
                        <p:par>
                          <p:cTn id="352" fill="hold">
                            <p:stCondLst>
                              <p:cond delay="0"/>
                            </p:stCondLst>
                            <p:childTnLst>
                              <p:par>
                                <p:cTn id="353" presetID="3" presetClass="emph" presetSubtype="1" grpId="4" nodeType="clickEffect">
                                  <p:stCondLst>
                                    <p:cond delay="0"/>
                                  </p:stCondLst>
                                  <p:childTnLst>
                                    <p:set>
                                      <p:cBhvr override="childStyle">
                                        <p:cTn id="354" dur="indefinite"/>
                                        <p:tgtEl>
                                          <p:spTgt spid="46"/>
                                        </p:tgtEl>
                                        <p:attrNameLst>
                                          <p:attrName>style.color</p:attrName>
                                        </p:attrNameLst>
                                      </p:cBhvr>
                                      <p:to>
                                        <p:clrVal>
                                          <a:srgbClr val="00B050"/>
                                        </p:clrVal>
                                      </p:to>
                                    </p:set>
                                  </p:childTnLst>
                                </p:cTn>
                              </p:par>
                              <p:par>
                                <p:cTn id="355" presetID="3" presetClass="emph" presetSubtype="1" grpId="3" nodeType="withEffect">
                                  <p:stCondLst>
                                    <p:cond delay="0"/>
                                  </p:stCondLst>
                                  <p:childTnLst>
                                    <p:set>
                                      <p:cBhvr override="childStyle">
                                        <p:cTn id="356" dur="indefinite"/>
                                        <p:tgtEl>
                                          <p:spTgt spid="53"/>
                                        </p:tgtEl>
                                        <p:attrNameLst>
                                          <p:attrName>style.color</p:attrName>
                                        </p:attrNameLst>
                                      </p:cBhvr>
                                      <p:to>
                                        <p:clrVal>
                                          <a:srgbClr val="0E57C4"/>
                                        </p:clrVal>
                                      </p:to>
                                    </p:set>
                                  </p:childTnLst>
                                </p:cTn>
                              </p:par>
                              <p:par>
                                <p:cTn id="357" presetID="3" presetClass="emph" presetSubtype="1" grpId="3" nodeType="withEffect">
                                  <p:stCondLst>
                                    <p:cond delay="0"/>
                                  </p:stCondLst>
                                  <p:childTnLst>
                                    <p:set>
                                      <p:cBhvr override="childStyle">
                                        <p:cTn id="358" dur="indefinite"/>
                                        <p:tgtEl>
                                          <p:spTgt spid="51"/>
                                        </p:tgtEl>
                                        <p:attrNameLst>
                                          <p:attrName>style.color</p:attrName>
                                        </p:attrNameLst>
                                      </p:cBhvr>
                                      <p:to>
                                        <p:clrVal>
                                          <a:srgbClr val="0E57C4"/>
                                        </p:clrVal>
                                      </p:to>
                                    </p:set>
                                  </p:childTnLst>
                                </p:cTn>
                              </p:par>
                            </p:childTnLst>
                          </p:cTn>
                        </p:par>
                      </p:childTnLst>
                    </p:cTn>
                  </p:par>
                  <p:par>
                    <p:cTn id="359" fill="hold">
                      <p:stCondLst>
                        <p:cond delay="indefinite"/>
                      </p:stCondLst>
                      <p:childTnLst>
                        <p:par>
                          <p:cTn id="360" fill="hold">
                            <p:stCondLst>
                              <p:cond delay="0"/>
                            </p:stCondLst>
                            <p:childTnLst>
                              <p:par>
                                <p:cTn id="361" presetID="1" presetClass="emph" presetSubtype="1" nodeType="clickEffect">
                                  <p:stCondLst>
                                    <p:cond delay="0"/>
                                  </p:stCondLst>
                                  <p:childTnLst>
                                    <p:set>
                                      <p:cBhvr>
                                        <p:cTn id="362" dur="indefinite"/>
                                        <p:tgtEl>
                                          <p:spTgt spid="12"/>
                                        </p:tgtEl>
                                        <p:attrNameLst>
                                          <p:attrName>fillcolor</p:attrName>
                                        </p:attrNameLst>
                                      </p:cBhvr>
                                      <p:to>
                                        <p:clrVal>
                                          <a:srgbClr val="0E57C4"/>
                                        </p:clrVal>
                                      </p:to>
                                    </p:set>
                                    <p:set>
                                      <p:cBhvr>
                                        <p:cTn id="363" dur="indefinite"/>
                                        <p:tgtEl>
                                          <p:spTgt spid="12"/>
                                        </p:tgtEl>
                                        <p:attrNameLst>
                                          <p:attrName>fill.type</p:attrName>
                                        </p:attrNameLst>
                                      </p:cBhvr>
                                      <p:to>
                                        <p:strVal val="solid"/>
                                      </p:to>
                                    </p:set>
                                    <p:set>
                                      <p:cBhvr>
                                        <p:cTn id="364" dur="indefinite"/>
                                        <p:tgtEl>
                                          <p:spTgt spid="12"/>
                                        </p:tgtEl>
                                        <p:attrNameLst>
                                          <p:attrName>fill.on</p:attrName>
                                        </p:attrNameLst>
                                      </p:cBhvr>
                                      <p:to>
                                        <p:strVal val="true"/>
                                      </p:to>
                                    </p:set>
                                  </p:childTnLst>
                                </p:cTn>
                              </p:par>
                              <p:par>
                                <p:cTn id="365" presetID="1" presetClass="emph" presetSubtype="1" nodeType="withEffect">
                                  <p:stCondLst>
                                    <p:cond delay="0"/>
                                  </p:stCondLst>
                                  <p:childTnLst>
                                    <p:set>
                                      <p:cBhvr>
                                        <p:cTn id="366" dur="indefinite"/>
                                        <p:tgtEl>
                                          <p:spTgt spid="10"/>
                                        </p:tgtEl>
                                        <p:attrNameLst>
                                          <p:attrName>fillcolor</p:attrName>
                                        </p:attrNameLst>
                                      </p:cBhvr>
                                      <p:to>
                                        <p:clrVal>
                                          <a:srgbClr val="00B050"/>
                                        </p:clrVal>
                                      </p:to>
                                    </p:set>
                                    <p:set>
                                      <p:cBhvr>
                                        <p:cTn id="367" dur="indefinite"/>
                                        <p:tgtEl>
                                          <p:spTgt spid="10"/>
                                        </p:tgtEl>
                                        <p:attrNameLst>
                                          <p:attrName>fill.type</p:attrName>
                                        </p:attrNameLst>
                                      </p:cBhvr>
                                      <p:to>
                                        <p:strVal val="solid"/>
                                      </p:to>
                                    </p:set>
                                    <p:set>
                                      <p:cBhvr>
                                        <p:cTn id="368" dur="indefinite"/>
                                        <p:tgtEl>
                                          <p:spTgt spid="10"/>
                                        </p:tgtEl>
                                        <p:attrNameLst>
                                          <p:attrName>fill.on</p:attrName>
                                        </p:attrNameLst>
                                      </p:cBhvr>
                                      <p:to>
                                        <p:strVal val="true"/>
                                      </p:to>
                                    </p:set>
                                  </p:childTnLst>
                                </p:cTn>
                              </p:par>
                            </p:childTnLst>
                          </p:cTn>
                        </p:par>
                      </p:childTnLst>
                    </p:cTn>
                  </p:par>
                  <p:par>
                    <p:cTn id="369" fill="hold">
                      <p:stCondLst>
                        <p:cond delay="indefinite"/>
                      </p:stCondLst>
                      <p:childTnLst>
                        <p:par>
                          <p:cTn id="370" fill="hold">
                            <p:stCondLst>
                              <p:cond delay="0"/>
                            </p:stCondLst>
                            <p:childTnLst>
                              <p:par>
                                <p:cTn id="371" presetID="1" presetClass="entr" presetSubtype="0" fill="hold" grpId="2" nodeType="clickEffect">
                                  <p:stCondLst>
                                    <p:cond delay="0"/>
                                  </p:stCondLst>
                                  <p:childTnLst>
                                    <p:set>
                                      <p:cBhvr>
                                        <p:cTn id="372" dur="1" fill="hold">
                                          <p:stCondLst>
                                            <p:cond delay="0"/>
                                          </p:stCondLst>
                                        </p:cTn>
                                        <p:tgtEl>
                                          <p:spTgt spid="87"/>
                                        </p:tgtEl>
                                        <p:attrNameLst>
                                          <p:attrName>style.visibility</p:attrName>
                                        </p:attrNameLst>
                                      </p:cBhvr>
                                      <p:to>
                                        <p:strVal val="visible"/>
                                      </p:to>
                                    </p:set>
                                  </p:childTnLst>
                                </p:cTn>
                              </p:par>
                              <p:par>
                                <p:cTn id="373" presetID="1" presetClass="exit" presetSubtype="0" fill="hold" grpId="3" nodeType="withEffect">
                                  <p:stCondLst>
                                    <p:cond delay="0"/>
                                  </p:stCondLst>
                                  <p:childTnLst>
                                    <p:set>
                                      <p:cBhvr>
                                        <p:cTn id="374" dur="1" fill="hold">
                                          <p:stCondLst>
                                            <p:cond delay="0"/>
                                          </p:stCondLst>
                                        </p:cTn>
                                        <p:tgtEl>
                                          <p:spTgt spid="89"/>
                                        </p:tgtEl>
                                        <p:attrNameLst>
                                          <p:attrName>style.visibility</p:attrName>
                                        </p:attrNameLst>
                                      </p:cBhvr>
                                      <p:to>
                                        <p:strVal val="hidden"/>
                                      </p:to>
                                    </p:set>
                                  </p:childTnLst>
                                </p:cTn>
                              </p:par>
                            </p:childTnLst>
                          </p:cTn>
                        </p:par>
                      </p:childTnLst>
                    </p:cTn>
                  </p:par>
                  <p:par>
                    <p:cTn id="375" fill="hold">
                      <p:stCondLst>
                        <p:cond delay="indefinite"/>
                      </p:stCondLst>
                      <p:childTnLst>
                        <p:par>
                          <p:cTn id="376" fill="hold">
                            <p:stCondLst>
                              <p:cond delay="0"/>
                            </p:stCondLst>
                            <p:childTnLst>
                              <p:par>
                                <p:cTn id="377" presetID="1" presetClass="emph" presetSubtype="1" nodeType="clickEffect">
                                  <p:stCondLst>
                                    <p:cond delay="0"/>
                                  </p:stCondLst>
                                  <p:childTnLst>
                                    <p:set>
                                      <p:cBhvr>
                                        <p:cTn id="378" dur="indefinite"/>
                                        <p:tgtEl>
                                          <p:spTgt spid="12"/>
                                        </p:tgtEl>
                                        <p:attrNameLst>
                                          <p:attrName>fillcolor</p:attrName>
                                        </p:attrNameLst>
                                      </p:cBhvr>
                                      <p:to>
                                        <p:clrVal>
                                          <a:srgbClr val="FFFFFF"/>
                                        </p:clrVal>
                                      </p:to>
                                    </p:set>
                                    <p:set>
                                      <p:cBhvr>
                                        <p:cTn id="379" dur="indefinite"/>
                                        <p:tgtEl>
                                          <p:spTgt spid="12"/>
                                        </p:tgtEl>
                                        <p:attrNameLst>
                                          <p:attrName>fill.type</p:attrName>
                                        </p:attrNameLst>
                                      </p:cBhvr>
                                      <p:to>
                                        <p:strVal val="solid"/>
                                      </p:to>
                                    </p:set>
                                    <p:set>
                                      <p:cBhvr>
                                        <p:cTn id="380" dur="indefinite"/>
                                        <p:tgtEl>
                                          <p:spTgt spid="12"/>
                                        </p:tgtEl>
                                        <p:attrNameLst>
                                          <p:attrName>fill.on</p:attrName>
                                        </p:attrNameLst>
                                      </p:cBhvr>
                                      <p:to>
                                        <p:strVal val="true"/>
                                      </p:to>
                                    </p:set>
                                  </p:childTnLst>
                                </p:cTn>
                              </p:par>
                              <p:par>
                                <p:cTn id="381" presetID="3" presetClass="emph" presetSubtype="1" grpId="5" nodeType="withEffect">
                                  <p:stCondLst>
                                    <p:cond delay="0"/>
                                  </p:stCondLst>
                                  <p:childTnLst>
                                    <p:set>
                                      <p:cBhvr override="childStyle">
                                        <p:cTn id="382" dur="indefinite"/>
                                        <p:tgtEl>
                                          <p:spTgt spid="46"/>
                                        </p:tgtEl>
                                        <p:attrNameLst>
                                          <p:attrName>style.color</p:attrName>
                                        </p:attrNameLst>
                                      </p:cBhvr>
                                      <p:to>
                                        <p:clrVal>
                                          <a:srgbClr val="000000"/>
                                        </p:clrVal>
                                      </p:to>
                                    </p:set>
                                  </p:childTnLst>
                                </p:cTn>
                              </p:par>
                              <p:par>
                                <p:cTn id="383" presetID="3" presetClass="emph" presetSubtype="1" grpId="4" nodeType="withEffect">
                                  <p:stCondLst>
                                    <p:cond delay="0"/>
                                  </p:stCondLst>
                                  <p:childTnLst>
                                    <p:set>
                                      <p:cBhvr override="childStyle">
                                        <p:cTn id="384" dur="indefinite"/>
                                        <p:tgtEl>
                                          <p:spTgt spid="53"/>
                                        </p:tgtEl>
                                        <p:attrNameLst>
                                          <p:attrName>style.color</p:attrName>
                                        </p:attrNameLst>
                                      </p:cBhvr>
                                      <p:to>
                                        <p:clrVal>
                                          <a:srgbClr val="000000"/>
                                        </p:clrVal>
                                      </p:to>
                                    </p:set>
                                  </p:childTnLst>
                                </p:cTn>
                              </p:par>
                              <p:par>
                                <p:cTn id="385" presetID="3" presetClass="emph" presetSubtype="1" grpId="4" nodeType="withEffect">
                                  <p:stCondLst>
                                    <p:cond delay="0"/>
                                  </p:stCondLst>
                                  <p:childTnLst>
                                    <p:set>
                                      <p:cBhvr override="childStyle">
                                        <p:cTn id="386" dur="indefinite"/>
                                        <p:tgtEl>
                                          <p:spTgt spid="51"/>
                                        </p:tgtEl>
                                        <p:attrNameLst>
                                          <p:attrName>style.color</p:attrName>
                                        </p:attrNameLst>
                                      </p:cBhvr>
                                      <p:to>
                                        <p:clrVal>
                                          <a:srgbClr val="000000"/>
                                        </p:clrVal>
                                      </p:to>
                                    </p:set>
                                  </p:childTnLst>
                                </p:cTn>
                              </p:par>
                            </p:childTnLst>
                          </p:cTn>
                        </p:par>
                      </p:childTnLst>
                    </p:cTn>
                  </p:par>
                  <p:par>
                    <p:cTn id="387" fill="hold">
                      <p:stCondLst>
                        <p:cond delay="indefinite"/>
                      </p:stCondLst>
                      <p:childTnLst>
                        <p:par>
                          <p:cTn id="388" fill="hold">
                            <p:stCondLst>
                              <p:cond delay="0"/>
                            </p:stCondLst>
                            <p:childTnLst>
                              <p:par>
                                <p:cTn id="389" presetID="3" presetClass="emph" presetSubtype="1" grpId="4" nodeType="clickEffect">
                                  <p:stCondLst>
                                    <p:cond delay="0"/>
                                  </p:stCondLst>
                                  <p:childTnLst>
                                    <p:set>
                                      <p:cBhvr override="childStyle">
                                        <p:cTn id="390" dur="indefinite"/>
                                        <p:tgtEl>
                                          <p:spTgt spid="52"/>
                                        </p:tgtEl>
                                        <p:attrNameLst>
                                          <p:attrName>style.color</p:attrName>
                                        </p:attrNameLst>
                                      </p:cBhvr>
                                      <p:to>
                                        <p:clrVal>
                                          <a:srgbClr val="0E57C4"/>
                                        </p:clrVal>
                                      </p:to>
                                    </p:set>
                                  </p:childTnLst>
                                </p:cTn>
                              </p:par>
                              <p:par>
                                <p:cTn id="391" presetID="3" presetClass="emph" presetSubtype="1" grpId="4" nodeType="withEffect">
                                  <p:stCondLst>
                                    <p:cond delay="0"/>
                                  </p:stCondLst>
                                  <p:childTnLst>
                                    <p:set>
                                      <p:cBhvr override="childStyle">
                                        <p:cTn id="392" dur="indefinite"/>
                                        <p:tgtEl>
                                          <p:spTgt spid="55"/>
                                        </p:tgtEl>
                                        <p:attrNameLst>
                                          <p:attrName>style.color</p:attrName>
                                        </p:attrNameLst>
                                      </p:cBhvr>
                                      <p:to>
                                        <p:clrVal>
                                          <a:srgbClr val="0E57C4"/>
                                        </p:clrVal>
                                      </p:to>
                                    </p:set>
                                  </p:childTnLst>
                                </p:cTn>
                              </p:par>
                              <p:par>
                                <p:cTn id="393" presetID="3" presetClass="emph" presetSubtype="1" grpId="4" nodeType="withEffect">
                                  <p:stCondLst>
                                    <p:cond delay="0"/>
                                  </p:stCondLst>
                                  <p:childTnLst>
                                    <p:set>
                                      <p:cBhvr override="childStyle">
                                        <p:cTn id="394" dur="indefinite"/>
                                        <p:tgtEl>
                                          <p:spTgt spid="57"/>
                                        </p:tgtEl>
                                        <p:attrNameLst>
                                          <p:attrName>style.color</p:attrName>
                                        </p:attrNameLst>
                                      </p:cBhvr>
                                      <p:to>
                                        <p:clrVal>
                                          <a:srgbClr val="00B050"/>
                                        </p:clrVal>
                                      </p:to>
                                    </p:set>
                                  </p:childTnLst>
                                </p:cTn>
                              </p:par>
                            </p:childTnLst>
                          </p:cTn>
                        </p:par>
                      </p:childTnLst>
                    </p:cTn>
                  </p:par>
                  <p:par>
                    <p:cTn id="395" fill="hold">
                      <p:stCondLst>
                        <p:cond delay="indefinite"/>
                      </p:stCondLst>
                      <p:childTnLst>
                        <p:par>
                          <p:cTn id="396" fill="hold">
                            <p:stCondLst>
                              <p:cond delay="0"/>
                            </p:stCondLst>
                            <p:childTnLst>
                              <p:par>
                                <p:cTn id="397" presetID="1" presetClass="emph" presetSubtype="1" nodeType="clickEffect">
                                  <p:stCondLst>
                                    <p:cond delay="0"/>
                                  </p:stCondLst>
                                  <p:childTnLst>
                                    <p:set>
                                      <p:cBhvr>
                                        <p:cTn id="398" dur="indefinite"/>
                                        <p:tgtEl>
                                          <p:spTgt spid="10"/>
                                        </p:tgtEl>
                                        <p:attrNameLst>
                                          <p:attrName>fillcolor</p:attrName>
                                        </p:attrNameLst>
                                      </p:cBhvr>
                                      <p:to>
                                        <p:clrVal>
                                          <a:srgbClr val="0E57C4"/>
                                        </p:clrVal>
                                      </p:to>
                                    </p:set>
                                    <p:set>
                                      <p:cBhvr>
                                        <p:cTn id="399" dur="indefinite"/>
                                        <p:tgtEl>
                                          <p:spTgt spid="10"/>
                                        </p:tgtEl>
                                        <p:attrNameLst>
                                          <p:attrName>fill.type</p:attrName>
                                        </p:attrNameLst>
                                      </p:cBhvr>
                                      <p:to>
                                        <p:strVal val="solid"/>
                                      </p:to>
                                    </p:set>
                                    <p:set>
                                      <p:cBhvr>
                                        <p:cTn id="400" dur="indefinite"/>
                                        <p:tgtEl>
                                          <p:spTgt spid="10"/>
                                        </p:tgtEl>
                                        <p:attrNameLst>
                                          <p:attrName>fill.on</p:attrName>
                                        </p:attrNameLst>
                                      </p:cBhvr>
                                      <p:to>
                                        <p:strVal val="true"/>
                                      </p:to>
                                    </p:set>
                                  </p:childTnLst>
                                </p:cTn>
                              </p:par>
                              <p:par>
                                <p:cTn id="401" presetID="1" presetClass="emph" presetSubtype="1" nodeType="withEffect">
                                  <p:stCondLst>
                                    <p:cond delay="0"/>
                                  </p:stCondLst>
                                  <p:childTnLst>
                                    <p:set>
                                      <p:cBhvr>
                                        <p:cTn id="402" dur="indefinite"/>
                                        <p:tgtEl>
                                          <p:spTgt spid="14"/>
                                        </p:tgtEl>
                                        <p:attrNameLst>
                                          <p:attrName>fillcolor</p:attrName>
                                        </p:attrNameLst>
                                      </p:cBhvr>
                                      <p:to>
                                        <p:clrVal>
                                          <a:srgbClr val="00B050"/>
                                        </p:clrVal>
                                      </p:to>
                                    </p:set>
                                    <p:set>
                                      <p:cBhvr>
                                        <p:cTn id="403" dur="indefinite"/>
                                        <p:tgtEl>
                                          <p:spTgt spid="14"/>
                                        </p:tgtEl>
                                        <p:attrNameLst>
                                          <p:attrName>fill.type</p:attrName>
                                        </p:attrNameLst>
                                      </p:cBhvr>
                                      <p:to>
                                        <p:strVal val="solid"/>
                                      </p:to>
                                    </p:set>
                                    <p:set>
                                      <p:cBhvr>
                                        <p:cTn id="404" dur="indefinite"/>
                                        <p:tgtEl>
                                          <p:spTgt spid="14"/>
                                        </p:tgtEl>
                                        <p:attrNameLst>
                                          <p:attrName>fill.on</p:attrName>
                                        </p:attrNameLst>
                                      </p:cBhvr>
                                      <p:to>
                                        <p:strVal val="true"/>
                                      </p:to>
                                    </p:set>
                                  </p:childTnLst>
                                </p:cTn>
                              </p:par>
                            </p:childTnLst>
                          </p:cTn>
                        </p:par>
                      </p:childTnLst>
                    </p:cTn>
                  </p:par>
                  <p:par>
                    <p:cTn id="405" fill="hold">
                      <p:stCondLst>
                        <p:cond delay="indefinite"/>
                      </p:stCondLst>
                      <p:childTnLst>
                        <p:par>
                          <p:cTn id="406" fill="hold">
                            <p:stCondLst>
                              <p:cond delay="0"/>
                            </p:stCondLst>
                            <p:childTnLst>
                              <p:par>
                                <p:cTn id="407" presetID="1" presetClass="entr" presetSubtype="0" fill="hold" grpId="2" nodeType="clickEffect">
                                  <p:stCondLst>
                                    <p:cond delay="0"/>
                                  </p:stCondLst>
                                  <p:childTnLst>
                                    <p:set>
                                      <p:cBhvr>
                                        <p:cTn id="408" dur="1" fill="hold">
                                          <p:stCondLst>
                                            <p:cond delay="0"/>
                                          </p:stCondLst>
                                        </p:cTn>
                                        <p:tgtEl>
                                          <p:spTgt spid="65"/>
                                        </p:tgtEl>
                                        <p:attrNameLst>
                                          <p:attrName>style.visibility</p:attrName>
                                        </p:attrNameLst>
                                      </p:cBhvr>
                                      <p:to>
                                        <p:strVal val="visible"/>
                                      </p:to>
                                    </p:set>
                                  </p:childTnLst>
                                </p:cTn>
                              </p:par>
                              <p:par>
                                <p:cTn id="409" presetID="1" presetClass="exit" presetSubtype="0" fill="hold" grpId="3" nodeType="withEffect">
                                  <p:stCondLst>
                                    <p:cond delay="0"/>
                                  </p:stCondLst>
                                  <p:childTnLst>
                                    <p:set>
                                      <p:cBhvr>
                                        <p:cTn id="410" dur="1" fill="hold">
                                          <p:stCondLst>
                                            <p:cond delay="0"/>
                                          </p:stCondLst>
                                        </p:cTn>
                                        <p:tgtEl>
                                          <p:spTgt spid="87"/>
                                        </p:tgtEl>
                                        <p:attrNameLst>
                                          <p:attrName>style.visibility</p:attrName>
                                        </p:attrNameLst>
                                      </p:cBhvr>
                                      <p:to>
                                        <p:strVal val="hidden"/>
                                      </p:to>
                                    </p:set>
                                  </p:childTnLst>
                                </p:cTn>
                              </p:par>
                            </p:childTnLst>
                          </p:cTn>
                        </p:par>
                      </p:childTnLst>
                    </p:cTn>
                  </p:par>
                  <p:par>
                    <p:cTn id="411" fill="hold">
                      <p:stCondLst>
                        <p:cond delay="indefinite"/>
                      </p:stCondLst>
                      <p:childTnLst>
                        <p:par>
                          <p:cTn id="412" fill="hold">
                            <p:stCondLst>
                              <p:cond delay="0"/>
                            </p:stCondLst>
                            <p:childTnLst>
                              <p:par>
                                <p:cTn id="413" presetID="1" presetClass="emph" presetSubtype="1" nodeType="clickEffect">
                                  <p:stCondLst>
                                    <p:cond delay="0"/>
                                  </p:stCondLst>
                                  <p:childTnLst>
                                    <p:set>
                                      <p:cBhvr>
                                        <p:cTn id="414" dur="indefinite"/>
                                        <p:tgtEl>
                                          <p:spTgt spid="10"/>
                                        </p:tgtEl>
                                        <p:attrNameLst>
                                          <p:attrName>fillcolor</p:attrName>
                                        </p:attrNameLst>
                                      </p:cBhvr>
                                      <p:to>
                                        <p:clrVal>
                                          <a:srgbClr val="FFFFFF"/>
                                        </p:clrVal>
                                      </p:to>
                                    </p:set>
                                    <p:set>
                                      <p:cBhvr>
                                        <p:cTn id="415" dur="indefinite"/>
                                        <p:tgtEl>
                                          <p:spTgt spid="10"/>
                                        </p:tgtEl>
                                        <p:attrNameLst>
                                          <p:attrName>fill.type</p:attrName>
                                        </p:attrNameLst>
                                      </p:cBhvr>
                                      <p:to>
                                        <p:strVal val="solid"/>
                                      </p:to>
                                    </p:set>
                                    <p:set>
                                      <p:cBhvr>
                                        <p:cTn id="416" dur="indefinite"/>
                                        <p:tgtEl>
                                          <p:spTgt spid="10"/>
                                        </p:tgtEl>
                                        <p:attrNameLst>
                                          <p:attrName>fill.on</p:attrName>
                                        </p:attrNameLst>
                                      </p:cBhvr>
                                      <p:to>
                                        <p:strVal val="true"/>
                                      </p:to>
                                    </p:set>
                                  </p:childTnLst>
                                </p:cTn>
                              </p:par>
                              <p:par>
                                <p:cTn id="417" presetID="3" presetClass="emph" presetSubtype="1" grpId="5" nodeType="withEffect">
                                  <p:stCondLst>
                                    <p:cond delay="0"/>
                                  </p:stCondLst>
                                  <p:childTnLst>
                                    <p:set>
                                      <p:cBhvr override="childStyle">
                                        <p:cTn id="418" dur="indefinite"/>
                                        <p:tgtEl>
                                          <p:spTgt spid="52"/>
                                        </p:tgtEl>
                                        <p:attrNameLst>
                                          <p:attrName>style.color</p:attrName>
                                        </p:attrNameLst>
                                      </p:cBhvr>
                                      <p:to>
                                        <p:clrVal>
                                          <a:srgbClr val="000000"/>
                                        </p:clrVal>
                                      </p:to>
                                    </p:set>
                                  </p:childTnLst>
                                </p:cTn>
                              </p:par>
                              <p:par>
                                <p:cTn id="419" presetID="3" presetClass="emph" presetSubtype="1" grpId="5" nodeType="withEffect">
                                  <p:stCondLst>
                                    <p:cond delay="0"/>
                                  </p:stCondLst>
                                  <p:childTnLst>
                                    <p:set>
                                      <p:cBhvr override="childStyle">
                                        <p:cTn id="420" dur="indefinite"/>
                                        <p:tgtEl>
                                          <p:spTgt spid="55"/>
                                        </p:tgtEl>
                                        <p:attrNameLst>
                                          <p:attrName>style.color</p:attrName>
                                        </p:attrNameLst>
                                      </p:cBhvr>
                                      <p:to>
                                        <p:clrVal>
                                          <a:srgbClr val="000000"/>
                                        </p:clrVal>
                                      </p:to>
                                    </p:set>
                                  </p:childTnLst>
                                </p:cTn>
                              </p:par>
                              <p:par>
                                <p:cTn id="421" presetID="3" presetClass="emph" presetSubtype="1" grpId="5" nodeType="withEffect">
                                  <p:stCondLst>
                                    <p:cond delay="0"/>
                                  </p:stCondLst>
                                  <p:childTnLst>
                                    <p:set>
                                      <p:cBhvr override="childStyle">
                                        <p:cTn id="422" dur="indefinite"/>
                                        <p:tgtEl>
                                          <p:spTgt spid="57"/>
                                        </p:tgtEl>
                                        <p:attrNameLst>
                                          <p:attrName>style.color</p:attrName>
                                        </p:attrNameLst>
                                      </p:cBhvr>
                                      <p:to>
                                        <p:clrVal>
                                          <a:srgbClr val="000000"/>
                                        </p:clrVal>
                                      </p:to>
                                    </p:set>
                                  </p:childTnLst>
                                </p:cTn>
                              </p:par>
                            </p:childTnLst>
                          </p:cTn>
                        </p:par>
                      </p:childTnLst>
                    </p:cTn>
                  </p:par>
                  <p:par>
                    <p:cTn id="423" fill="hold">
                      <p:stCondLst>
                        <p:cond delay="indefinite"/>
                      </p:stCondLst>
                      <p:childTnLst>
                        <p:par>
                          <p:cTn id="424" fill="hold">
                            <p:stCondLst>
                              <p:cond delay="0"/>
                            </p:stCondLst>
                            <p:childTnLst>
                              <p:par>
                                <p:cTn id="425" presetID="1" presetClass="emph" presetSubtype="1" nodeType="clickEffect">
                                  <p:stCondLst>
                                    <p:cond delay="0"/>
                                  </p:stCondLst>
                                  <p:childTnLst>
                                    <p:set>
                                      <p:cBhvr>
                                        <p:cTn id="426" dur="indefinite"/>
                                        <p:tgtEl>
                                          <p:spTgt spid="14"/>
                                        </p:tgtEl>
                                        <p:attrNameLst>
                                          <p:attrName>fillcolor</p:attrName>
                                        </p:attrNameLst>
                                      </p:cBhvr>
                                      <p:to>
                                        <p:clrVal>
                                          <a:srgbClr val="FFFFFF"/>
                                        </p:clrVal>
                                      </p:to>
                                    </p:set>
                                    <p:set>
                                      <p:cBhvr>
                                        <p:cTn id="427" dur="indefinite"/>
                                        <p:tgtEl>
                                          <p:spTgt spid="14"/>
                                        </p:tgtEl>
                                        <p:attrNameLst>
                                          <p:attrName>fill.type</p:attrName>
                                        </p:attrNameLst>
                                      </p:cBhvr>
                                      <p:to>
                                        <p:strVal val="solid"/>
                                      </p:to>
                                    </p:set>
                                    <p:set>
                                      <p:cBhvr>
                                        <p:cTn id="428" dur="indefinite"/>
                                        <p:tgtEl>
                                          <p:spTgt spid="1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0" grpId="1"/>
      <p:bldP spid="42" grpId="0"/>
      <p:bldP spid="42" grpId="1"/>
      <p:bldP spid="42" grpId="2"/>
      <p:bldP spid="46" grpId="0"/>
      <p:bldP spid="46" grpId="1"/>
      <p:bldP spid="46" grpId="2"/>
      <p:bldP spid="46" grpId="3"/>
      <p:bldP spid="46" grpId="4"/>
      <p:bldP spid="46" grpId="5"/>
      <p:bldP spid="48" grpId="0"/>
      <p:bldP spid="48" grpId="1"/>
      <p:bldP spid="48" grpId="2"/>
      <p:bldP spid="52" grpId="0"/>
      <p:bldP spid="52" grpId="1"/>
      <p:bldP spid="52" grpId="2"/>
      <p:bldP spid="52" grpId="3"/>
      <p:bldP spid="52" grpId="4"/>
      <p:bldP spid="52" grpId="5"/>
      <p:bldP spid="56" grpId="0"/>
      <p:bldP spid="56" grpId="1"/>
      <p:bldP spid="65" grpId="0" animBg="1"/>
      <p:bldP spid="65" grpId="1" animBg="1"/>
      <p:bldP spid="65" grpId="2" animBg="1"/>
      <p:bldP spid="87" grpId="0" animBg="1"/>
      <p:bldP spid="87" grpId="1" animBg="1"/>
      <p:bldP spid="87" grpId="2" animBg="1"/>
      <p:bldP spid="87" grpId="3" animBg="1"/>
      <p:bldP spid="89" grpId="0" animBg="1"/>
      <p:bldP spid="89" grpId="1" animBg="1"/>
      <p:bldP spid="89" grpId="2" animBg="1"/>
      <p:bldP spid="89" grpId="3" animBg="1"/>
      <p:bldP spid="91" grpId="0" animBg="1"/>
      <p:bldP spid="91" grpId="1" animBg="1"/>
      <p:bldP spid="91" grpId="2" animBg="1"/>
      <p:bldP spid="91" grpId="3" animBg="1"/>
      <p:bldP spid="93" grpId="0" animBg="1"/>
      <p:bldP spid="93" grpId="1" animBg="1"/>
      <p:bldP spid="93" grpId="2" animBg="1"/>
      <p:bldP spid="93" grpId="3" animBg="1"/>
      <p:bldP spid="95" grpId="0" animBg="1"/>
      <p:bldP spid="95" grpId="1" animBg="1"/>
      <p:bldP spid="95" grpId="2" animBg="1"/>
      <p:bldP spid="95" grpId="3" animBg="1"/>
      <p:bldP spid="97" grpId="0" animBg="1"/>
      <p:bldP spid="97" grpId="1" animBg="1"/>
      <p:bldP spid="97" grpId="2" animBg="1"/>
      <p:bldP spid="97" grpId="3" animBg="1"/>
      <p:bldP spid="99" grpId="0" animBg="1"/>
      <p:bldP spid="99" grpId="1" animBg="1"/>
      <p:bldP spid="101" grpId="0" animBg="1"/>
      <p:bldP spid="101" grpId="1" animBg="1"/>
      <p:bldP spid="106" grpId="0" animBg="1"/>
      <p:bldP spid="106" grpId="1" animBg="1"/>
      <p:bldP spid="107" grpId="0" animBg="1"/>
      <p:bldP spid="107" grpId="1" animBg="1"/>
      <p:bldP spid="108" grpId="0" animBg="1"/>
      <p:bldP spid="108" grpId="1" animBg="1"/>
      <p:bldP spid="109" grpId="0" animBg="1"/>
      <p:bldP spid="109" grpId="1" animBg="1"/>
      <p:bldP spid="110" grpId="0" animBg="1"/>
      <p:bldP spid="110" grpId="1" animBg="1"/>
      <p:bldP spid="111" grpId="0" animBg="1"/>
      <p:bldP spid="111" grpId="1" animBg="1"/>
      <p:bldP spid="112" grpId="0" animBg="1"/>
      <p:bldP spid="112" grpId="1" animBg="1"/>
      <p:bldP spid="113" grpId="0" animBg="1"/>
      <p:bldP spid="113" grpId="1" animBg="1"/>
      <p:bldP spid="114" grpId="0" animBg="1"/>
      <p:bldP spid="115" grpId="0" animBg="1"/>
      <p:bldP spid="115" grpId="1" animBg="1"/>
      <p:bldP spid="165" grpId="0" animBg="1"/>
      <p:bldP spid="167" grpId="0" animBg="1"/>
      <p:bldP spid="51" grpId="0"/>
      <p:bldP spid="51" grpId="1"/>
      <p:bldP spid="51" grpId="2"/>
      <p:bldP spid="51" grpId="3"/>
      <p:bldP spid="51" grpId="4"/>
      <p:bldP spid="51" grpId="5"/>
      <p:bldP spid="53" grpId="0"/>
      <p:bldP spid="53" grpId="1"/>
      <p:bldP spid="53" grpId="2"/>
      <p:bldP spid="53" grpId="3"/>
      <p:bldP spid="53" grpId="4"/>
      <p:bldP spid="53" grpId="5"/>
      <p:bldP spid="55" grpId="0"/>
      <p:bldP spid="55" grpId="1"/>
      <p:bldP spid="55" grpId="2"/>
      <p:bldP spid="55" grpId="3"/>
      <p:bldP spid="55" grpId="4"/>
      <p:bldP spid="55" grpId="5"/>
      <p:bldP spid="57" grpId="0"/>
      <p:bldP spid="57" grpId="1"/>
      <p:bldP spid="57" grpId="2"/>
      <p:bldP spid="57" grpId="3"/>
      <p:bldP spid="57" grpId="4"/>
      <p:bldP spid="57" grpId="5"/>
    </p:bldLst>
  </p:timing>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6B78C454-D1CF-492E-B5BA-3A1A569F1B4B}" vid="{2226A40E-D5BE-4EBF-B1D5-CA96A690A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BCA82C4-B4E9-47F5-964D-B0036EE9F18E}">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3822B7F-A58F-4F61-A5FB-714AF77C37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75315D3-49BD-429A-A2F8-45D181756AE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AIUB 2020</Template>
  <TotalTime>2146</TotalTime>
  <Words>1223</Words>
  <Application>Microsoft Office PowerPoint</Application>
  <PresentationFormat>On-screen Show (4:3)</PresentationFormat>
  <Paragraphs>233</Paragraphs>
  <Slides>15</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5" baseType="lpstr">
      <vt:lpstr>Arial</vt:lpstr>
      <vt:lpstr>Arial Black</vt:lpstr>
      <vt:lpstr>Calibri</vt:lpstr>
      <vt:lpstr>Cambria Math</vt:lpstr>
      <vt:lpstr>Corbel</vt:lpstr>
      <vt:lpstr>Monotype Corsiva</vt:lpstr>
      <vt:lpstr>Times New Roman</vt:lpstr>
      <vt:lpstr>Wingdings</vt:lpstr>
      <vt:lpstr>AIUB 2020</vt:lpstr>
      <vt:lpstr>PBrush</vt:lpstr>
      <vt:lpstr>Context-Free Languages (CFL) Pushdown Automata (PDA)</vt:lpstr>
      <vt:lpstr>PowerPoint Presentation</vt:lpstr>
      <vt:lpstr>PowerPoint Presentation</vt:lpstr>
      <vt:lpstr>PowerPoint Presentation</vt:lpstr>
      <vt:lpstr>Pushdown Automata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Dr. Afroza Nahar</cp:lastModifiedBy>
  <cp:revision>395</cp:revision>
  <dcterms:created xsi:type="dcterms:W3CDTF">2020-07-03T15:11:23Z</dcterms:created>
  <dcterms:modified xsi:type="dcterms:W3CDTF">2024-04-02T05:51:05Z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