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568057A1-C951-49B6-AFEF-0BA98B215786}"/>
    <pc:docChg chg="modSld">
      <pc:chgData name="Dr. Afroza Nahar" userId="9d1ccd36-b394-4689-9b8e-4086784d03ec" providerId="ADAL" clId="{568057A1-C951-49B6-AFEF-0BA98B215786}" dt="2024-02-11T06:17:04.176" v="25" actId="207"/>
      <pc:docMkLst>
        <pc:docMk/>
      </pc:docMkLst>
      <pc:sldChg chg="modSp mod">
        <pc:chgData name="Dr. Afroza Nahar" userId="9d1ccd36-b394-4689-9b8e-4086784d03ec" providerId="ADAL" clId="{568057A1-C951-49B6-AFEF-0BA98B215786}" dt="2024-02-10T08:18:10.970" v="21" actId="20577"/>
        <pc:sldMkLst>
          <pc:docMk/>
          <pc:sldMk cId="2004203309" sldId="256"/>
        </pc:sldMkLst>
        <pc:spChg chg="mod">
          <ac:chgData name="Dr. Afroza Nahar" userId="9d1ccd36-b394-4689-9b8e-4086784d03ec" providerId="ADAL" clId="{568057A1-C951-49B6-AFEF-0BA98B215786}" dt="2024-02-08T08:13:12.275" v="6" actId="20577"/>
          <ac:spMkLst>
            <pc:docMk/>
            <pc:sldMk cId="2004203309" sldId="256"/>
            <ac:spMk id="6" creationId="{FA8C51C5-868C-4051-A04F-FC945CA34685}"/>
          </ac:spMkLst>
        </pc:spChg>
        <pc:spChg chg="mod">
          <ac:chgData name="Dr. Afroza Nahar" userId="9d1ccd36-b394-4689-9b8e-4086784d03ec" providerId="ADAL" clId="{568057A1-C951-49B6-AFEF-0BA98B215786}" dt="2024-02-10T08:18:10.970" v="21" actId="20577"/>
          <ac:spMkLst>
            <pc:docMk/>
            <pc:sldMk cId="2004203309" sldId="256"/>
            <ac:spMk id="7" creationId="{341AB14A-DC6C-4689-AD70-C6C8EFF28C33}"/>
          </ac:spMkLst>
        </pc:spChg>
      </pc:sldChg>
      <pc:sldChg chg="modSp mod">
        <pc:chgData name="Dr. Afroza Nahar" userId="9d1ccd36-b394-4689-9b8e-4086784d03ec" providerId="ADAL" clId="{568057A1-C951-49B6-AFEF-0BA98B215786}" dt="2024-02-11T06:16:43.457" v="22" actId="207"/>
        <pc:sldMkLst>
          <pc:docMk/>
          <pc:sldMk cId="1264596895" sldId="286"/>
        </pc:sldMkLst>
        <pc:spChg chg="mod">
          <ac:chgData name="Dr. Afroza Nahar" userId="9d1ccd36-b394-4689-9b8e-4086784d03ec" providerId="ADAL" clId="{568057A1-C951-49B6-AFEF-0BA98B215786}" dt="2024-02-11T06:16:43.457" v="22" actId="207"/>
          <ac:spMkLst>
            <pc:docMk/>
            <pc:sldMk cId="1264596895" sldId="286"/>
            <ac:spMk id="3" creationId="{725BF30C-7AFC-4704-977B-D2882BFD0DF4}"/>
          </ac:spMkLst>
        </pc:spChg>
      </pc:sldChg>
      <pc:sldChg chg="modSp mod">
        <pc:chgData name="Dr. Afroza Nahar" userId="9d1ccd36-b394-4689-9b8e-4086784d03ec" providerId="ADAL" clId="{568057A1-C951-49B6-AFEF-0BA98B215786}" dt="2024-02-11T06:16:51.289" v="23" actId="207"/>
        <pc:sldMkLst>
          <pc:docMk/>
          <pc:sldMk cId="3060571415" sldId="290"/>
        </pc:sldMkLst>
        <pc:spChg chg="mod">
          <ac:chgData name="Dr. Afroza Nahar" userId="9d1ccd36-b394-4689-9b8e-4086784d03ec" providerId="ADAL" clId="{568057A1-C951-49B6-AFEF-0BA98B215786}" dt="2024-02-11T06:16:51.289" v="23" actId="207"/>
          <ac:spMkLst>
            <pc:docMk/>
            <pc:sldMk cId="3060571415" sldId="290"/>
            <ac:spMk id="3" creationId="{A2DA3DC2-BA15-4AA9-9A8B-952B1C294FA2}"/>
          </ac:spMkLst>
        </pc:spChg>
      </pc:sldChg>
      <pc:sldChg chg="modSp mod">
        <pc:chgData name="Dr. Afroza Nahar" userId="9d1ccd36-b394-4689-9b8e-4086784d03ec" providerId="ADAL" clId="{568057A1-C951-49B6-AFEF-0BA98B215786}" dt="2024-02-11T06:16:59.064" v="24" actId="207"/>
        <pc:sldMkLst>
          <pc:docMk/>
          <pc:sldMk cId="2696514978" sldId="291"/>
        </pc:sldMkLst>
        <pc:spChg chg="mod">
          <ac:chgData name="Dr. Afroza Nahar" userId="9d1ccd36-b394-4689-9b8e-4086784d03ec" providerId="ADAL" clId="{568057A1-C951-49B6-AFEF-0BA98B215786}" dt="2024-02-11T06:16:59.064" v="24" actId="207"/>
          <ac:spMkLst>
            <pc:docMk/>
            <pc:sldMk cId="2696514978" sldId="291"/>
            <ac:spMk id="3" creationId="{22843509-0AC7-423A-BB83-275A9622B2E0}"/>
          </ac:spMkLst>
        </pc:spChg>
      </pc:sldChg>
      <pc:sldChg chg="modSp mod">
        <pc:chgData name="Dr. Afroza Nahar" userId="9d1ccd36-b394-4689-9b8e-4086784d03ec" providerId="ADAL" clId="{568057A1-C951-49B6-AFEF-0BA98B215786}" dt="2024-02-11T06:17:04.176" v="25" actId="207"/>
        <pc:sldMkLst>
          <pc:docMk/>
          <pc:sldMk cId="72893890" sldId="292"/>
        </pc:sldMkLst>
        <pc:spChg chg="mod">
          <ac:chgData name="Dr. Afroza Nahar" userId="9d1ccd36-b394-4689-9b8e-4086784d03ec" providerId="ADAL" clId="{568057A1-C951-49B6-AFEF-0BA98B215786}" dt="2024-02-11T06:17:04.176" v="25" actId="207"/>
          <ac:spMkLst>
            <pc:docMk/>
            <pc:sldMk cId="72893890" sldId="292"/>
            <ac:spMk id="3" creationId="{52B7445B-A6A7-4DF6-B398-3D893869D3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pPr algn="ctr"/>
            <a:r>
              <a:rPr lang="en-US"/>
              <a:t>Spring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r>
              <a:rPr lang="en-US">
                <a:solidFill>
                  <a:srgbClr val="FF0000"/>
                </a:solidFill>
              </a:rPr>
              <a:t>, Professor</a:t>
            </a:r>
            <a:endParaRPr lang="en-US" dirty="0">
              <a:solidFill>
                <a:srgbClr val="FF0000"/>
              </a:solidFill>
            </a:endParaRP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solidFill>
                  <a:srgbClr val="FF0000"/>
                </a:solidFill>
              </a:rPr>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5" name="Object 4">
                        <a:extLst>
                          <a:ext uri="{FF2B5EF4-FFF2-40B4-BE49-F238E27FC236}">
                            <a16:creationId xmlns:a16="http://schemas.microsoft.com/office/drawing/2014/main" id="{323B4D01-A7E8-47F5-8381-CE392FCCD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2800" dirty="0"/>
              <a:t>DFA-NFA Equivalence.</a:t>
            </a:r>
          </a:p>
          <a:p>
            <a:pPr>
              <a:spcBef>
                <a:spcPts val="0"/>
              </a:spcBef>
              <a:spcAft>
                <a:spcPts val="2400"/>
              </a:spcAft>
            </a:pPr>
            <a:r>
              <a:rPr lang="en-US" sz="2800" dirty="0">
                <a:solidFill>
                  <a:schemeClr val="bg2">
                    <a:lumMod val="50000"/>
                  </a:schemeClr>
                </a:solidFill>
              </a:rPr>
              <a:t>Nondeterministic Finite Automata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Practice, solve exercise of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Closure under regular operations.</a:t>
            </a:r>
          </a:p>
          <a:p>
            <a:pPr marL="257175" lvl="1" indent="0">
              <a:spcBef>
                <a:spcPts val="0"/>
              </a:spcBef>
              <a:spcAft>
                <a:spcPts val="2400"/>
              </a:spcAft>
              <a:buNone/>
            </a:pPr>
            <a:endParaRPr lang="en-US" dirty="0">
              <a:solidFill>
                <a:schemeClr val="tx1">
                  <a:lumMod val="95000"/>
                  <a:lumOff val="5000"/>
                </a:schemeClr>
              </a:solidFill>
            </a:endParaRPr>
          </a:p>
          <a:p>
            <a:pPr marL="257175" lvl="1" indent="0">
              <a:spcBef>
                <a:spcPts val="0"/>
              </a:spcBef>
              <a:spcAft>
                <a:spcPts val="2400"/>
              </a:spcAft>
              <a:buNone/>
            </a:pPr>
            <a:endParaRPr lang="en-US" sz="2800" dirty="0">
              <a:solidFill>
                <a:schemeClr val="tx1">
                  <a:lumMod val="95000"/>
                  <a:lumOff val="5000"/>
                </a:schemeClr>
              </a:solidFill>
            </a:endParaRPr>
          </a:p>
          <a:p>
            <a:pPr lvl="1">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p>
          <a:p>
            <a:pPr>
              <a:spcBef>
                <a:spcPts val="0"/>
              </a:spcBef>
              <a:spcAft>
                <a:spcPts val="2400"/>
              </a:spcAft>
            </a:pPr>
            <a:endParaRPr lang="en-US" sz="28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2400"/>
              </a:spcAft>
              <a:buClrTx/>
            </a:pPr>
            <a:r>
              <a:rPr lang="en-US" sz="2800" dirty="0"/>
              <a:t>Equivalence of DFA &amp; NFA.</a:t>
            </a:r>
          </a:p>
          <a:p>
            <a:pPr>
              <a:spcAft>
                <a:spcPts val="2400"/>
              </a:spcAft>
              <a:buClrTx/>
            </a:pPr>
            <a:r>
              <a:rPr lang="en-US" sz="2800" dirty="0"/>
              <a:t>Understand, learn &amp; practice with example</a:t>
            </a:r>
          </a:p>
          <a:p>
            <a:pPr lvl="1">
              <a:spcAft>
                <a:spcPts val="2400"/>
              </a:spcAft>
              <a:buFont typeface="Wingdings" panose="05000000000000000000" pitchFamily="2" charset="2"/>
              <a:buChar char="Ø"/>
            </a:pPr>
            <a:r>
              <a:rPr lang="en-US" dirty="0"/>
              <a:t>Practice designing NFA.</a:t>
            </a:r>
          </a:p>
          <a:p>
            <a:pPr lvl="1">
              <a:spcAft>
                <a:spcPts val="2400"/>
              </a:spcAft>
              <a:buFont typeface="Wingdings" panose="05000000000000000000" pitchFamily="2" charset="2"/>
              <a:buChar char="Ø"/>
            </a:pPr>
            <a:r>
              <a:rPr lang="en-US" dirty="0"/>
              <a:t>Understanding closure under regular operation for NFA.</a:t>
            </a:r>
          </a:p>
          <a:p>
            <a:pPr lvl="1">
              <a:spcAft>
                <a:spcPts val="2400"/>
              </a:spcAft>
            </a:pPr>
            <a:endParaRPr lang="en-US" sz="2800" dirty="0"/>
          </a:p>
          <a:p>
            <a:pPr lvl="1">
              <a:spcAft>
                <a:spcPts val="2400"/>
              </a:spcAft>
            </a:pPr>
            <a:endParaRPr lang="en-US" sz="28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pPr>
            <a:r>
              <a:rPr lang="en-US" sz="2800" dirty="0"/>
              <a:t>Equivalence of DFA &amp; NFA.</a:t>
            </a:r>
          </a:p>
          <a:p>
            <a:pPr>
              <a:lnSpc>
                <a:spcPct val="150000"/>
              </a:lnSpc>
              <a:buClrTx/>
            </a:pPr>
            <a:r>
              <a:rPr lang="en-US" sz="2800" dirty="0"/>
              <a:t>Conversion from NFA to DFA.</a:t>
            </a:r>
          </a:p>
          <a:p>
            <a:pPr>
              <a:lnSpc>
                <a:spcPct val="150000"/>
              </a:lnSpc>
              <a:buClrTx/>
            </a:pPr>
            <a:r>
              <a:rPr lang="en-US" sz="2800" dirty="0"/>
              <a:t>Practice &amp; Design of NFA</a:t>
            </a:r>
          </a:p>
          <a:p>
            <a:pPr>
              <a:lnSpc>
                <a:spcPct val="150000"/>
              </a:lnSpc>
              <a:buClrTx/>
            </a:pPr>
            <a:r>
              <a:rPr lang="en-US" sz="2800"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a:xfrm>
            <a:off x="-24384" y="0"/>
            <a:ext cx="8349234" cy="693738"/>
          </a:xfrm>
        </p:spPr>
        <p:txBody>
          <a:bodyPr/>
          <a:lstStyle/>
          <a:p>
            <a:r>
              <a:rPr lang="en-US" dirty="0">
                <a:solidFill>
                  <a:srgbClr val="FF0000"/>
                </a:solidFill>
              </a:rPr>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buClrTx/>
            </a:pPr>
            <a:r>
              <a:rPr lang="en-US" altLang="en-US" sz="2800" dirty="0"/>
              <a:t>Every NFA has an equivalent DFA.</a:t>
            </a:r>
          </a:p>
          <a:p>
            <a:pPr eaLnBrk="1" hangingPunct="1">
              <a:buClrTx/>
            </a:pPr>
            <a:r>
              <a:rPr lang="en-US" altLang="en-US" sz="2800" dirty="0">
                <a:solidFill>
                  <a:schemeClr val="bg2">
                    <a:lumMod val="50000"/>
                  </a:schemeClr>
                </a:solidFill>
              </a:rPr>
              <a:t>Let </a:t>
            </a:r>
            <a:r>
              <a:rPr lang="en-US" altLang="en-US" sz="2800" i="1" dirty="0">
                <a:solidFill>
                  <a:schemeClr val="bg2">
                    <a:lumMod val="50000"/>
                  </a:schemeClr>
                </a:solidFill>
              </a:rPr>
              <a:t>N</a:t>
            </a:r>
            <a:r>
              <a:rPr lang="en-US" altLang="en-US" sz="2800" dirty="0">
                <a:solidFill>
                  <a:schemeClr val="bg2">
                    <a:lumMod val="50000"/>
                  </a:schemeClr>
                </a:solidFill>
              </a:rPr>
              <a:t> = (</a:t>
            </a:r>
            <a:r>
              <a:rPr lang="en-US" altLang="en-US" sz="2800" i="1" dirty="0">
                <a:solidFill>
                  <a:schemeClr val="bg2">
                    <a:lumMod val="50000"/>
                  </a:schemeClr>
                </a:solidFill>
              </a:rPr>
              <a:t>Q</a:t>
            </a:r>
            <a:r>
              <a:rPr lang="en-US" altLang="en-US" sz="2800" dirty="0">
                <a:solidFill>
                  <a:schemeClr val="bg2">
                    <a:lumMod val="50000"/>
                  </a:schemeClr>
                </a:solidFill>
              </a:rPr>
              <a:t>,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i="1"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F</a:t>
            </a:r>
            <a:r>
              <a:rPr lang="en-US" altLang="en-US" sz="2800" dirty="0">
                <a:solidFill>
                  <a:schemeClr val="bg2">
                    <a:lumMod val="50000"/>
                  </a:schemeClr>
                </a:solidFill>
              </a:rPr>
              <a:t>) be the NFA recognizing some language </a:t>
            </a:r>
            <a:r>
              <a:rPr lang="en-US" altLang="en-US" sz="2800" i="1" dirty="0">
                <a:solidFill>
                  <a:schemeClr val="bg2">
                    <a:lumMod val="50000"/>
                  </a:schemeClr>
                </a:solidFill>
              </a:rPr>
              <a:t>A</a:t>
            </a:r>
            <a:r>
              <a:rPr lang="en-US" altLang="en-US" sz="2800" dirty="0">
                <a:solidFill>
                  <a:schemeClr val="bg2">
                    <a:lumMod val="50000"/>
                  </a:schemeClr>
                </a:solidFill>
              </a:rPr>
              <a:t>.</a:t>
            </a:r>
          </a:p>
          <a:p>
            <a:pPr eaLnBrk="1" hangingPunct="1">
              <a:buClrTx/>
            </a:pPr>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buFont typeface="Wingdings" panose="05000000000000000000" pitchFamily="2" charset="2"/>
              <a:buChar char="Ø"/>
            </a:pPr>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buClrTx/>
              <a:buFont typeface="Wingdings" panose="05000000000000000000" pitchFamily="2" charset="2"/>
              <a:buChar char="§"/>
            </a:pPr>
            <a:r>
              <a:rPr lang="en-US" altLang="en-US" sz="2400" dirty="0">
                <a:solidFill>
                  <a:schemeClr val="bg2">
                    <a:lumMod val="50000"/>
                  </a:schemeClr>
                </a:solidFill>
                <a:cs typeface="Arial" panose="020B0604020202020204" pitchFamily="34" charset="0"/>
                <a:sym typeface="Symbol" panose="05050102010706020507" pitchFamily="18" charset="2"/>
              </a:rPr>
              <a:t>Every state of </a:t>
            </a:r>
            <a:r>
              <a:rPr lang="en-US" altLang="en-US" sz="2400" i="1" dirty="0">
                <a:solidFill>
                  <a:schemeClr val="bg2">
                    <a:lumMod val="50000"/>
                  </a:schemeClr>
                </a:solidFill>
                <a:cs typeface="Arial" panose="020B0604020202020204" pitchFamily="34" charset="0"/>
                <a:sym typeface="Symbol" panose="05050102010706020507" pitchFamily="18" charset="2"/>
              </a:rPr>
              <a:t>M</a:t>
            </a:r>
            <a:r>
              <a:rPr lang="en-US" altLang="en-US" sz="2400" dirty="0">
                <a:solidFill>
                  <a:schemeClr val="bg2">
                    <a:lumMod val="50000"/>
                  </a:schemeClr>
                </a:solidFill>
                <a:cs typeface="Arial" panose="020B0604020202020204" pitchFamily="34" charset="0"/>
                <a:sym typeface="Symbol" panose="05050102010706020507" pitchFamily="18" charset="2"/>
              </a:rPr>
              <a:t> is a set of states of </a:t>
            </a:r>
            <a:r>
              <a:rPr lang="en-US" altLang="en-US" sz="2400" i="1" dirty="0">
                <a:solidFill>
                  <a:schemeClr val="bg2">
                    <a:lumMod val="50000"/>
                  </a:schemeClr>
                </a:solidFill>
                <a:cs typeface="Arial" panose="020B0604020202020204" pitchFamily="34" charset="0"/>
                <a:sym typeface="Symbol" panose="05050102010706020507" pitchFamily="18" charset="2"/>
              </a:rPr>
              <a:t>N</a:t>
            </a:r>
            <a:r>
              <a:rPr lang="en-US" altLang="en-US" sz="2400" dirty="0">
                <a:solidFill>
                  <a:schemeClr val="bg2">
                    <a:lumMod val="50000"/>
                  </a:schemeClr>
                </a:solidFill>
                <a:cs typeface="Arial" panose="020B0604020202020204" pitchFamily="34" charset="0"/>
                <a:sym typeface="Symbol" panose="05050102010706020507" pitchFamily="18" charset="2"/>
              </a:rPr>
              <a:t>.</a:t>
            </a:r>
          </a:p>
          <a:p>
            <a:pPr lvl="1" eaLnBrk="1" hangingPunct="1">
              <a:buFont typeface="Wingdings" panose="05000000000000000000" pitchFamily="2" charset="2"/>
              <a:buChar char="Ø"/>
            </a:pPr>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buFont typeface="Wingdings" panose="05000000000000000000" pitchFamily="2" charset="2"/>
              <a:buChar char="Ø"/>
            </a:pPr>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buClrTx/>
              <a:buFont typeface="Wingdings" panose="05000000000000000000" pitchFamily="2" charset="2"/>
              <a:buChar char="§"/>
            </a:pPr>
            <a:r>
              <a:rPr lang="en-US" altLang="en-US" sz="2400" dirty="0">
                <a:solidFill>
                  <a:schemeClr val="bg2">
                    <a:lumMod val="50000"/>
                  </a:schemeClr>
                </a:solidFill>
                <a:sym typeface="Symbol" panose="05050102010706020507" pitchFamily="18" charset="2"/>
              </a:rPr>
              <a:t>Each state </a:t>
            </a:r>
            <a:r>
              <a:rPr lang="en-US" altLang="en-US" sz="2400" i="1" dirty="0">
                <a:solidFill>
                  <a:schemeClr val="bg2">
                    <a:lumMod val="50000"/>
                  </a:schemeClr>
                </a:solidFill>
                <a:sym typeface="Symbol" panose="05050102010706020507" pitchFamily="18" charset="2"/>
              </a:rPr>
              <a:t>B</a:t>
            </a:r>
            <a:r>
              <a:rPr lang="en-US" altLang="en-US" sz="2400" dirty="0">
                <a:solidFill>
                  <a:schemeClr val="bg2">
                    <a:lumMod val="50000"/>
                  </a:schemeClr>
                </a:solidFill>
                <a:sym typeface="Symbol" panose="05050102010706020507" pitchFamily="18" charset="2"/>
              </a:rPr>
              <a:t> may go to a set of states after reading any symbol </a:t>
            </a:r>
            <a:r>
              <a:rPr lang="en-US" altLang="en-US" sz="2400" i="1" dirty="0">
                <a:solidFill>
                  <a:schemeClr val="bg2">
                    <a:lumMod val="50000"/>
                  </a:schemeClr>
                </a:solidFill>
                <a:sym typeface="Symbol" panose="05050102010706020507" pitchFamily="18" charset="2"/>
              </a:rPr>
              <a:t>a</a:t>
            </a:r>
            <a:r>
              <a:rPr lang="en-US" altLang="en-US" sz="2400" dirty="0">
                <a:solidFill>
                  <a:schemeClr val="bg2">
                    <a:lumMod val="50000"/>
                  </a:schemeClr>
                </a:solidFill>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buClrTx/>
              <a:buFont typeface="Wingdings" panose="05000000000000000000" pitchFamily="2" charset="2"/>
              <a:buChar char="§"/>
            </a:pPr>
            <a:r>
              <a:rPr lang="en-US" altLang="en-US" sz="2400" i="1" dirty="0">
                <a:solidFill>
                  <a:schemeClr val="bg2">
                    <a:lumMod val="50000"/>
                  </a:schemeClr>
                </a:solidFill>
                <a:sym typeface="Symbol" panose="05050102010706020507" pitchFamily="18" charset="2"/>
              </a:rPr>
              <a:t>M</a:t>
            </a:r>
            <a:r>
              <a:rPr lang="en-US" altLang="en-US" sz="2400" dirty="0">
                <a:solidFill>
                  <a:schemeClr val="bg2">
                    <a:lumMod val="50000"/>
                  </a:schemeClr>
                </a:solidFill>
                <a:sym typeface="Symbol" panose="05050102010706020507" pitchFamily="18" charset="2"/>
              </a:rPr>
              <a:t> starts at the state corresponding to the collection containing all the possible states that can be reached from the start state of </a:t>
            </a:r>
            <a:r>
              <a:rPr lang="en-US" altLang="en-US" sz="2400" i="1" dirty="0">
                <a:solidFill>
                  <a:schemeClr val="bg2">
                    <a:lumMod val="50000"/>
                  </a:schemeClr>
                </a:solidFill>
                <a:sym typeface="Symbol" panose="05050102010706020507" pitchFamily="18" charset="2"/>
              </a:rPr>
              <a:t>N</a:t>
            </a:r>
            <a:r>
              <a:rPr lang="en-US" altLang="en-US" sz="2400" dirty="0">
                <a:solidFill>
                  <a:schemeClr val="bg2">
                    <a:lumMod val="50000"/>
                  </a:schemeClr>
                </a:solidFill>
                <a:sym typeface="Symbol" panose="05050102010706020507" pitchFamily="18" charset="2"/>
              </a:rPr>
              <a:t> along with the </a:t>
            </a:r>
            <a:r>
              <a:rPr lang="el-GR" altLang="en-US" sz="2400" i="1" dirty="0">
                <a:solidFill>
                  <a:schemeClr val="bg2">
                    <a:lumMod val="50000"/>
                  </a:schemeClr>
                </a:solidFill>
                <a:cs typeface="Arial" panose="020B0604020202020204" pitchFamily="34" charset="0"/>
                <a:sym typeface="Symbol" panose="05050102010706020507" pitchFamily="18" charset="2"/>
              </a:rPr>
              <a:t></a:t>
            </a:r>
            <a:r>
              <a:rPr lang="en-US" altLang="en-US" sz="2400" dirty="0">
                <a:solidFill>
                  <a:schemeClr val="bg2">
                    <a:lumMod val="50000"/>
                  </a:schemeClr>
                </a:solidFill>
              </a:rPr>
              <a:t> </a:t>
            </a:r>
            <a:r>
              <a:rPr lang="en-US" altLang="en-US" sz="2400" dirty="0">
                <a:solidFill>
                  <a:schemeClr val="bg2">
                    <a:lumMod val="50000"/>
                  </a:schemeClr>
                </a:solidFill>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solidFill>
                  <a:srgbClr val="FF0000"/>
                </a:solidFill>
              </a:rPr>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5" name="Object 5">
                        <a:extLst>
                          <a:ext uri="{FF2B5EF4-FFF2-40B4-BE49-F238E27FC236}">
                            <a16:creationId xmlns:a16="http://schemas.microsoft.com/office/drawing/2014/main" id="{39675454-9C8B-447A-91C5-3F90ADE7D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solidFill>
                  <a:srgbClr val="FF0000"/>
                </a:solidFill>
              </a:rPr>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5" name="Object 4">
                        <a:extLst>
                          <a:ext uri="{FF2B5EF4-FFF2-40B4-BE49-F238E27FC236}">
                            <a16:creationId xmlns:a16="http://schemas.microsoft.com/office/drawing/2014/main" id="{506EEED1-A487-4870-936B-984937C15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1251</TotalTime>
  <Words>1647</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Arial Black</vt:lpstr>
      <vt:lpstr>Calibri</vt:lpstr>
      <vt:lpstr>Corbel</vt:lpstr>
      <vt:lpstr>Rage Italic</vt:lpstr>
      <vt:lpstr>Symbol</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215</cp:revision>
  <dcterms:created xsi:type="dcterms:W3CDTF">2020-07-03T15:11:23Z</dcterms:created>
  <dcterms:modified xsi:type="dcterms:W3CDTF">2024-02-11T06:17:11Z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