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76" autoAdjust="0"/>
    <p:restoredTop sz="94660"/>
  </p:normalViewPr>
  <p:slideViewPr>
    <p:cSldViewPr snapToGrid="0">
      <p:cViewPr varScale="1">
        <p:scale>
          <a:sx n="45" d="100"/>
          <a:sy n="45" d="100"/>
        </p:scale>
        <p:origin x="1152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FF210-5BA4-CD0C-DBE8-560B2FA85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13FD6-C384-25B2-8B3B-B7901ED05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B1662-B35E-517F-738C-1A60CD4B2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5A8F-128A-4A8F-B587-C1A8691DF2DC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F8FD0-C949-50B3-645D-9EEAA5FC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042A2-A88B-79B9-8985-C814C2AE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56974-6ABB-46DA-928D-0B28469BF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48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ACE2B-BCDF-E0A7-2911-0AD50122E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00EDE8-C4AB-9E41-0126-B5AD64751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F0697-3868-6C80-5D98-ECD3B6837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5A8F-128A-4A8F-B587-C1A8691DF2DC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5DBBC-5735-686C-9188-43CA458AB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6134A-71AD-F1B4-EC92-214DC5AF2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56974-6ABB-46DA-928D-0B28469BF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78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693E45-3227-7969-55AB-365B120E8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DE2C1B-BC0E-60BA-1280-A416330A0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5983F-CB2B-B8FD-310C-55788CA5A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5A8F-128A-4A8F-B587-C1A8691DF2DC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EEAC2-068F-1736-C477-CE93FA5B0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6FD4A-F62A-BB02-7758-F02EDB4A8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56974-6ABB-46DA-928D-0B28469BF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44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BCCFA-92F9-A639-0DB0-B0C0B86CC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58692-4C90-B3B0-E5C6-E9E9E8DAB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82173-68F0-C587-FEA9-862958F3F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5A8F-128A-4A8F-B587-C1A8691DF2DC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8DCEE-1569-36B9-9EC1-16B64C47E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A9ACA-CF9E-B4FD-6EA0-FB090D001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56974-6ABB-46DA-928D-0B28469BF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2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03B38-B56E-C908-A3A4-766EF29D2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CADFB-A5F1-A138-A005-77A9B4226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B7717-4F89-E0CD-7605-B65E6D9D4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5A8F-128A-4A8F-B587-C1A8691DF2DC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9CCB3-C4F5-B086-475E-06BA4A2C7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AC982-49F5-3EF3-2FE8-3DF950EA0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56974-6ABB-46DA-928D-0B28469BF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1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352CA-8B3F-FB33-91EB-A4DF1A820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93467-B18C-DA4E-498B-6684615731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FC1CA-5C22-4110-2774-2C1372860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CEF07-6282-A5E0-A6B6-9C3AA0DEA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5A8F-128A-4A8F-B587-C1A8691DF2DC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8BF4D-398F-706C-56DB-A02CD08D5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36B46-434D-F83A-4E91-18F4BC795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56974-6ABB-46DA-928D-0B28469BF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37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57009-B786-0D50-76C1-668E54279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22A27-0DB9-4C84-6D4F-DD41B5FC5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3ACF8-D33D-9924-966E-E872BEDF5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4ABB0E-875E-2537-E1C4-335CC29B52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C90B50-0F0B-9B13-E65F-9EDA0CB8A4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1FD9CA-FF97-07A7-7F41-23705CB54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5A8F-128A-4A8F-B587-C1A8691DF2DC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01FD30-E33D-D990-73B7-B9BABDA29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2C58CB-D453-50E0-86C7-10A235B4D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56974-6ABB-46DA-928D-0B28469BF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64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5A570-8099-AE21-46E6-FCE9B9567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6DC226-8CC5-6FFC-F54D-00B7816D0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5A8F-128A-4A8F-B587-C1A8691DF2DC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4C6414-3316-C93E-CCE5-43D01CA93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3A747-6B34-968E-6817-25F0A7578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56974-6ABB-46DA-928D-0B28469BF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17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A64EF3-4BFC-5C06-E2B7-527F168E2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5A8F-128A-4A8F-B587-C1A8691DF2DC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68F090-54E2-AB40-7C95-FABB7E603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BAFA88-FC92-9B81-D1DC-680C626DF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56974-6ABB-46DA-928D-0B28469BF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24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B93DD-D006-F6CD-20ED-98A6EB222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3AB86-4093-AEFB-3E55-87D5E480B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C68A07-A037-146A-FDC8-F29F3CEF0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482BE-09B4-AFE0-55CC-B9D3D8FE1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5A8F-128A-4A8F-B587-C1A8691DF2DC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A63A4-0D36-4ACA-3255-948BDDF53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94280-D31F-C8BA-FAD7-E58ACA06D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56974-6ABB-46DA-928D-0B28469BF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5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4AF0C-DE71-4653-456E-535D836AF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57B049-C22B-2CD0-6EBC-892B115980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4F96D2-EBFB-0341-9233-9FF68CACB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43106-180F-C2A1-F895-5B7A76924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5A8F-128A-4A8F-B587-C1A8691DF2DC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D331F-6178-DB4C-4333-B41BAD584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86905-5406-A392-0B92-06C26DD76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56974-6ABB-46DA-928D-0B28469BF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52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010495-F039-1E19-7EF9-A18752ECC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CE03F-8094-C1EE-A1A7-D8F756403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4669D-A3D7-2131-384F-3A80E20F99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B5A8F-128A-4A8F-B587-C1A8691DF2DC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29587-0C1D-0A01-CF5B-B77992B00B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C8A85-78A0-E379-A023-519AF10B4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56974-6ABB-46DA-928D-0B28469BF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0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8E6A8-E730-E7F0-8901-55F706C55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Quiz: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5BA70-2F77-BA1D-2E36-44E88F44A7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41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F30A2-242B-9D5D-FA05-9CD3DA079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938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</a:rPr>
              <a:t>QUIZ: 3 Marks: 20, Time : 30min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EE261-4EE0-753E-8755-B642AE5DD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273"/>
            <a:ext cx="10515600" cy="4351338"/>
          </a:xfrm>
        </p:spPr>
        <p:txBody>
          <a:bodyPr/>
          <a:lstStyle/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US" dirty="0"/>
              <a:t>Describe each language as a regular expression over </a:t>
            </a:r>
            <a:r>
              <a:rPr lang="el-GR" altLang="en-US" dirty="0">
                <a:cs typeface="Arial" panose="020B0604020202020204" pitchFamily="34" charset="0"/>
              </a:rPr>
              <a:t>Σ </a:t>
            </a:r>
            <a:r>
              <a:rPr lang="en-US" dirty="0"/>
              <a:t>={0,1}</a:t>
            </a:r>
          </a:p>
          <a:p>
            <a:pPr marL="971550" lvl="1" indent="-514350">
              <a:spcBef>
                <a:spcPts val="0"/>
              </a:spcBef>
              <a:spcAft>
                <a:spcPts val="2400"/>
              </a:spcAft>
              <a:buFont typeface="+mj-lt"/>
              <a:buAutoNum type="alphaLcParenR"/>
            </a:pPr>
            <a:r>
              <a:rPr lang="en-US" dirty="0"/>
              <a:t>L = { w | w contains the </a:t>
            </a:r>
            <a:r>
              <a:rPr lang="en-US"/>
              <a:t>string 101}</a:t>
            </a:r>
            <a:endParaRPr lang="en-US" dirty="0"/>
          </a:p>
          <a:p>
            <a:pPr marL="971550" lvl="1" indent="-514350">
              <a:spcBef>
                <a:spcPts val="0"/>
              </a:spcBef>
              <a:spcAft>
                <a:spcPts val="2400"/>
              </a:spcAft>
              <a:buFont typeface="+mj-lt"/>
              <a:buAutoNum type="alphaLcParenR"/>
            </a:pPr>
            <a:r>
              <a:rPr lang="en-US" dirty="0"/>
              <a:t> L = { w | |w| mod 3 = 0}</a:t>
            </a:r>
          </a:p>
          <a:p>
            <a:pPr marL="971550" lvl="1" indent="-514350">
              <a:spcBef>
                <a:spcPts val="0"/>
              </a:spcBef>
              <a:spcAft>
                <a:spcPts val="2400"/>
              </a:spcAft>
              <a:buFont typeface="+mj-lt"/>
              <a:buAutoNum type="alphaLcParenR"/>
            </a:pPr>
            <a:r>
              <a:rPr lang="en-US" dirty="0"/>
              <a:t> L = { w | w starts with 0}</a:t>
            </a:r>
          </a:p>
          <a:p>
            <a:pPr marL="457200" indent="-45720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US" altLang="en-US" dirty="0"/>
              <a:t>Building an NFA from regular expression (</a:t>
            </a:r>
            <a:r>
              <a:rPr lang="en-US" altLang="en-US" dirty="0" err="1"/>
              <a:t>a</a:t>
            </a:r>
            <a:r>
              <a:rPr lang="en-US" altLang="en-US" dirty="0" err="1">
                <a:sym typeface="Symbol" panose="05050102010706020507" pitchFamily="18" charset="2"/>
              </a:rPr>
              <a:t></a:t>
            </a:r>
            <a:r>
              <a:rPr lang="en-US" altLang="en-US" i="1" dirty="0" err="1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)*aba</a:t>
            </a:r>
            <a:r>
              <a:rPr lang="en-US" altLang="en-US" i="1" dirty="0">
                <a:sym typeface="Symbol" panose="05050102010706020507" pitchFamily="18" charset="2"/>
              </a:rPr>
              <a:t>  </a:t>
            </a:r>
            <a:r>
              <a:rPr lang="en-US" dirty="0"/>
              <a:t>over </a:t>
            </a:r>
            <a:r>
              <a:rPr lang="el-GR" altLang="en-US" dirty="0">
                <a:cs typeface="Arial" panose="020B0604020202020204" pitchFamily="34" charset="0"/>
              </a:rPr>
              <a:t>Σ </a:t>
            </a:r>
            <a:r>
              <a:rPr lang="en-US" dirty="0"/>
              <a:t>={</a:t>
            </a:r>
            <a:r>
              <a:rPr lang="en-US" dirty="0" err="1"/>
              <a:t>a,b</a:t>
            </a:r>
            <a:r>
              <a:rPr lang="en-US" dirty="0"/>
              <a:t>}</a:t>
            </a:r>
          </a:p>
          <a:p>
            <a:pPr marL="1428750" lvl="2" indent="-514350">
              <a:spcBef>
                <a:spcPts val="0"/>
              </a:spcBef>
              <a:spcAft>
                <a:spcPts val="2400"/>
              </a:spcAft>
              <a:buFont typeface="+mj-lt"/>
              <a:buAutoNum type="alphaLcParenR"/>
            </a:pPr>
            <a:endParaRPr lang="en-US" dirty="0"/>
          </a:p>
          <a:p>
            <a:pPr>
              <a:spcBef>
                <a:spcPts val="0"/>
              </a:spcBef>
              <a:spcAft>
                <a:spcPts val="24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670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80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Quiz: 3</vt:lpstr>
      <vt:lpstr>QUIZ: 3 Marks: 20, Time : 30min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Quiz: 3</dc:title>
  <dc:creator>Dr. Afroza Nahar</dc:creator>
  <cp:lastModifiedBy>Dr. Afroza Nahar</cp:lastModifiedBy>
  <cp:revision>2</cp:revision>
  <dcterms:created xsi:type="dcterms:W3CDTF">2023-03-13T04:38:10Z</dcterms:created>
  <dcterms:modified xsi:type="dcterms:W3CDTF">2023-03-14T02:04:37Z</dcterms:modified>
</cp:coreProperties>
</file>