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78" r:id="rId1"/>
  </p:sldMasterIdLst>
  <p:notesMasterIdLst>
    <p:notesMasterId r:id="rId12"/>
  </p:notesMasterIdLst>
  <p:sldIdLst>
    <p:sldId id="270" r:id="rId2"/>
    <p:sldId id="287" r:id="rId3"/>
    <p:sldId id="288" r:id="rId4"/>
    <p:sldId id="291" r:id="rId5"/>
    <p:sldId id="292" r:id="rId6"/>
    <p:sldId id="293" r:id="rId7"/>
    <p:sldId id="294" r:id="rId8"/>
    <p:sldId id="263" r:id="rId9"/>
    <p:sldId id="295" r:id="rId10"/>
    <p:sldId id="28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CE39"/>
    <a:srgbClr val="A3FBD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71" autoAdjust="0"/>
    <p:restoredTop sz="96197" autoAdjust="0"/>
  </p:normalViewPr>
  <p:slideViewPr>
    <p:cSldViewPr snapToGrid="0">
      <p:cViewPr varScale="1">
        <p:scale>
          <a:sx n="91" d="100"/>
          <a:sy n="91" d="100"/>
        </p:scale>
        <p:origin x="130" y="67"/>
      </p:cViewPr>
      <p:guideLst/>
    </p:cSldViewPr>
  </p:slideViewPr>
  <p:outlineViewPr>
    <p:cViewPr>
      <p:scale>
        <a:sx n="33" d="100"/>
        <a:sy n="33" d="100"/>
      </p:scale>
      <p:origin x="0" y="-4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07771-3FAA-4D43-A059-9A7D838C2880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68C18-1BF1-F447-95ED-60EAAE354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5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gb17a49ed81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0" name="Google Shape;1440;gb17a49ed81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666" y="4151085"/>
            <a:ext cx="4633806" cy="1591181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 title="Verticle Rule Line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37A75DA-C6FF-4420-94B9-E3338D1F9A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43615" y="1367500"/>
            <a:ext cx="2397795" cy="2397795"/>
          </a:xfrm>
          <a:prstGeom prst="ellipse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Portrait Photo</a:t>
            </a:r>
          </a:p>
        </p:txBody>
      </p:sp>
    </p:spTree>
    <p:extLst>
      <p:ext uri="{BB962C8B-B14F-4D97-AF65-F5344CB8AC3E}">
        <p14:creationId xmlns:p14="http://schemas.microsoft.com/office/powerpoint/2010/main" val="182742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5/31/2022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BC751F3-ABD6-4995-8494-4932D12ACE1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326063" y="559678"/>
            <a:ext cx="6103937" cy="519183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545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5/31/2022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466EC8C-C8BE-4149-A684-18CFF4574C1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97488" y="559678"/>
            <a:ext cx="6132512" cy="519183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87491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7"/>
            <a:ext cx="3833906" cy="527492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5/31/2022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89D34E-DF9E-41B7-A5EC-B9D63999B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559678"/>
            <a:ext cx="6172200" cy="561728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2617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E73E-FB98-2A42-974A-9CD83D46C100}" type="datetime1">
              <a:rPr lang="en-US" noProof="0" smtClean="0"/>
              <a:t>5/31/2022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54302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15EF-7A83-9842-815E-554E5DEB63CD}" type="datetime1">
              <a:rPr lang="en-US" noProof="0" smtClean="0"/>
              <a:t>5/31/2022</a:t>
            </a:fld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77019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97A0-4000-B744-87D8-18F42A934248}" type="datetime1">
              <a:rPr lang="en-US" noProof="0" smtClean="0"/>
              <a:t>5/31/2022</a:t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43447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4EA9-4639-9B48-9E98-70455404EF00}" type="datetime1">
              <a:rPr lang="en-US" noProof="0" smtClean="0"/>
              <a:t>5/31/2022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239023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>
            <a:spLocks noGrp="1"/>
          </p:cNvSpPr>
          <p:nvPr>
            <p:ph type="ctrTitle"/>
          </p:nvPr>
        </p:nvSpPr>
        <p:spPr>
          <a:xfrm>
            <a:off x="960000" y="1121567"/>
            <a:ext cx="5136000" cy="12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254" name="Google Shape;254;p28"/>
          <p:cNvSpPr txBox="1">
            <a:spLocks noGrp="1"/>
          </p:cNvSpPr>
          <p:nvPr>
            <p:ph type="subTitle" idx="1"/>
          </p:nvPr>
        </p:nvSpPr>
        <p:spPr>
          <a:xfrm>
            <a:off x="960000" y="2337967"/>
            <a:ext cx="5136000" cy="12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255" name="Google Shape;255;p28"/>
          <p:cNvSpPr txBox="1"/>
          <p:nvPr/>
        </p:nvSpPr>
        <p:spPr>
          <a:xfrm>
            <a:off x="960033" y="4386667"/>
            <a:ext cx="5136000" cy="1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733">
                <a:solidFill>
                  <a:schemeClr val="accent2"/>
                </a:solidFill>
                <a:latin typeface="Carme"/>
                <a:ea typeface="Carme"/>
                <a:cs typeface="Carme"/>
                <a:sym typeface="Carme"/>
              </a:rPr>
              <a:t>CREDITS: This presentation template was created by </a:t>
            </a:r>
            <a:r>
              <a:rPr lang="en" sz="1733" b="1">
                <a:solidFill>
                  <a:schemeClr val="accent3"/>
                </a:solidFill>
                <a:uFill>
                  <a:noFill/>
                </a:uFill>
                <a:latin typeface="Carme"/>
                <a:ea typeface="Carme"/>
                <a:cs typeface="Carme"/>
                <a:sym typeface="Carm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733">
                <a:solidFill>
                  <a:schemeClr val="accent2"/>
                </a:solidFill>
                <a:latin typeface="Carme"/>
                <a:ea typeface="Carme"/>
                <a:cs typeface="Carme"/>
                <a:sym typeface="Carme"/>
              </a:rPr>
              <a:t>, including icons by </a:t>
            </a:r>
            <a:r>
              <a:rPr lang="en" sz="1733" b="1">
                <a:solidFill>
                  <a:schemeClr val="accent3"/>
                </a:solidFill>
                <a:uFill>
                  <a:noFill/>
                </a:uFill>
                <a:latin typeface="Carme"/>
                <a:ea typeface="Carme"/>
                <a:cs typeface="Carme"/>
                <a:sym typeface="Carm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733">
                <a:solidFill>
                  <a:schemeClr val="accent2"/>
                </a:solidFill>
                <a:latin typeface="Carme"/>
                <a:ea typeface="Carme"/>
                <a:cs typeface="Carme"/>
                <a:sym typeface="Carme"/>
              </a:rPr>
              <a:t>, infographics &amp; images by </a:t>
            </a:r>
            <a:r>
              <a:rPr lang="en" sz="1733" b="1">
                <a:solidFill>
                  <a:schemeClr val="accent3"/>
                </a:solidFill>
                <a:uFill>
                  <a:noFill/>
                </a:uFill>
                <a:latin typeface="Carme"/>
                <a:ea typeface="Carme"/>
                <a:cs typeface="Carme"/>
                <a:sym typeface="Carm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733">
                <a:solidFill>
                  <a:schemeClr val="accent2"/>
                </a:solidFill>
                <a:latin typeface="Carme"/>
                <a:ea typeface="Carme"/>
                <a:cs typeface="Carme"/>
                <a:sym typeface="Carme"/>
              </a:rPr>
              <a:t> and illustrations by </a:t>
            </a:r>
            <a:r>
              <a:rPr lang="en" sz="1733" b="1">
                <a:solidFill>
                  <a:schemeClr val="accent3"/>
                </a:solidFill>
                <a:uFill>
                  <a:noFill/>
                </a:uFill>
                <a:latin typeface="Carme"/>
                <a:ea typeface="Carme"/>
                <a:cs typeface="Carme"/>
                <a:sym typeface="Carm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endParaRPr sz="1733" b="1">
              <a:solidFill>
                <a:schemeClr val="accent3"/>
              </a:solidFill>
              <a:latin typeface="Carme"/>
              <a:ea typeface="Carme"/>
              <a:cs typeface="Carme"/>
              <a:sym typeface="Carm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733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2"/>
              </a:solidFill>
              <a:latin typeface="Carme"/>
              <a:ea typeface="Carme"/>
              <a:cs typeface="Carme"/>
              <a:sym typeface="Carme"/>
            </a:endParaRPr>
          </a:p>
        </p:txBody>
      </p:sp>
      <p:sp>
        <p:nvSpPr>
          <p:cNvPr id="256" name="Google Shape;256;p28"/>
          <p:cNvSpPr/>
          <p:nvPr/>
        </p:nvSpPr>
        <p:spPr>
          <a:xfrm rot="-667078">
            <a:off x="6195176" y="1930313"/>
            <a:ext cx="6053568" cy="4479219"/>
          </a:xfrm>
          <a:custGeom>
            <a:avLst/>
            <a:gdLst/>
            <a:ahLst/>
            <a:cxnLst/>
            <a:rect l="l" t="t" r="r" b="b"/>
            <a:pathLst>
              <a:path w="129270" h="575980" extrusionOk="0">
                <a:moveTo>
                  <a:pt x="69347" y="1"/>
                </a:moveTo>
                <a:lnTo>
                  <a:pt x="68704" y="39"/>
                </a:lnTo>
                <a:lnTo>
                  <a:pt x="68068" y="115"/>
                </a:lnTo>
                <a:lnTo>
                  <a:pt x="67438" y="266"/>
                </a:lnTo>
                <a:lnTo>
                  <a:pt x="66829" y="456"/>
                </a:lnTo>
                <a:lnTo>
                  <a:pt x="66226" y="684"/>
                </a:lnTo>
                <a:lnTo>
                  <a:pt x="65630" y="950"/>
                </a:lnTo>
                <a:lnTo>
                  <a:pt x="65047" y="1291"/>
                </a:lnTo>
                <a:lnTo>
                  <a:pt x="64478" y="1633"/>
                </a:lnTo>
                <a:lnTo>
                  <a:pt x="63915" y="2050"/>
                </a:lnTo>
                <a:lnTo>
                  <a:pt x="63359" y="2506"/>
                </a:lnTo>
                <a:lnTo>
                  <a:pt x="62816" y="2999"/>
                </a:lnTo>
                <a:lnTo>
                  <a:pt x="62281" y="3530"/>
                </a:lnTo>
                <a:lnTo>
                  <a:pt x="61758" y="4138"/>
                </a:lnTo>
                <a:lnTo>
                  <a:pt x="61242" y="4745"/>
                </a:lnTo>
                <a:lnTo>
                  <a:pt x="60733" y="5390"/>
                </a:lnTo>
                <a:lnTo>
                  <a:pt x="60238" y="6111"/>
                </a:lnTo>
                <a:lnTo>
                  <a:pt x="59749" y="6832"/>
                </a:lnTo>
                <a:lnTo>
                  <a:pt x="59273" y="7591"/>
                </a:lnTo>
                <a:lnTo>
                  <a:pt x="58798" y="8426"/>
                </a:lnTo>
                <a:lnTo>
                  <a:pt x="58335" y="9261"/>
                </a:lnTo>
                <a:lnTo>
                  <a:pt x="57880" y="10134"/>
                </a:lnTo>
                <a:lnTo>
                  <a:pt x="57438" y="11045"/>
                </a:lnTo>
                <a:lnTo>
                  <a:pt x="56996" y="11994"/>
                </a:lnTo>
                <a:lnTo>
                  <a:pt x="56567" y="12981"/>
                </a:lnTo>
                <a:lnTo>
                  <a:pt x="56138" y="14005"/>
                </a:lnTo>
                <a:lnTo>
                  <a:pt x="55723" y="15030"/>
                </a:lnTo>
                <a:lnTo>
                  <a:pt x="55314" y="16131"/>
                </a:lnTo>
                <a:lnTo>
                  <a:pt x="54913" y="17231"/>
                </a:lnTo>
                <a:lnTo>
                  <a:pt x="54517" y="18370"/>
                </a:lnTo>
                <a:lnTo>
                  <a:pt x="54129" y="19547"/>
                </a:lnTo>
                <a:lnTo>
                  <a:pt x="53747" y="20723"/>
                </a:lnTo>
                <a:lnTo>
                  <a:pt x="53372" y="21938"/>
                </a:lnTo>
                <a:lnTo>
                  <a:pt x="53004" y="23190"/>
                </a:lnTo>
                <a:lnTo>
                  <a:pt x="52642" y="24481"/>
                </a:lnTo>
                <a:lnTo>
                  <a:pt x="52287" y="25771"/>
                </a:lnTo>
                <a:lnTo>
                  <a:pt x="51939" y="27099"/>
                </a:lnTo>
                <a:lnTo>
                  <a:pt x="51590" y="28428"/>
                </a:lnTo>
                <a:lnTo>
                  <a:pt x="51249" y="29794"/>
                </a:lnTo>
                <a:lnTo>
                  <a:pt x="50920" y="31198"/>
                </a:lnTo>
                <a:lnTo>
                  <a:pt x="50592" y="32603"/>
                </a:lnTo>
                <a:lnTo>
                  <a:pt x="50264" y="34045"/>
                </a:lnTo>
                <a:lnTo>
                  <a:pt x="49949" y="35525"/>
                </a:lnTo>
                <a:lnTo>
                  <a:pt x="49634" y="37005"/>
                </a:lnTo>
                <a:lnTo>
                  <a:pt x="49326" y="38485"/>
                </a:lnTo>
                <a:lnTo>
                  <a:pt x="49018" y="40003"/>
                </a:lnTo>
                <a:lnTo>
                  <a:pt x="48723" y="41560"/>
                </a:lnTo>
                <a:lnTo>
                  <a:pt x="48429" y="43078"/>
                </a:lnTo>
                <a:lnTo>
                  <a:pt x="48134" y="44672"/>
                </a:lnTo>
                <a:lnTo>
                  <a:pt x="47846" y="46228"/>
                </a:lnTo>
                <a:lnTo>
                  <a:pt x="47565" y="47822"/>
                </a:lnTo>
                <a:lnTo>
                  <a:pt x="47283" y="49454"/>
                </a:lnTo>
                <a:lnTo>
                  <a:pt x="47009" y="51086"/>
                </a:lnTo>
                <a:lnTo>
                  <a:pt x="46734" y="52718"/>
                </a:lnTo>
                <a:lnTo>
                  <a:pt x="46198" y="56020"/>
                </a:lnTo>
                <a:lnTo>
                  <a:pt x="45669" y="59360"/>
                </a:lnTo>
                <a:lnTo>
                  <a:pt x="45153" y="62775"/>
                </a:lnTo>
                <a:lnTo>
                  <a:pt x="44651" y="66191"/>
                </a:lnTo>
                <a:lnTo>
                  <a:pt x="44149" y="69645"/>
                </a:lnTo>
                <a:lnTo>
                  <a:pt x="43660" y="73099"/>
                </a:lnTo>
                <a:lnTo>
                  <a:pt x="43171" y="76590"/>
                </a:lnTo>
                <a:lnTo>
                  <a:pt x="42688" y="80082"/>
                </a:lnTo>
                <a:lnTo>
                  <a:pt x="41737" y="87103"/>
                </a:lnTo>
                <a:lnTo>
                  <a:pt x="40779" y="94049"/>
                </a:lnTo>
                <a:lnTo>
                  <a:pt x="40304" y="97503"/>
                </a:lnTo>
                <a:lnTo>
                  <a:pt x="39821" y="100956"/>
                </a:lnTo>
                <a:lnTo>
                  <a:pt x="39339" y="104334"/>
                </a:lnTo>
                <a:lnTo>
                  <a:pt x="38844" y="107712"/>
                </a:lnTo>
                <a:lnTo>
                  <a:pt x="38348" y="111052"/>
                </a:lnTo>
                <a:lnTo>
                  <a:pt x="37845" y="114316"/>
                </a:lnTo>
                <a:lnTo>
                  <a:pt x="37330" y="117542"/>
                </a:lnTo>
                <a:lnTo>
                  <a:pt x="36807" y="120730"/>
                </a:lnTo>
                <a:lnTo>
                  <a:pt x="36539" y="122286"/>
                </a:lnTo>
                <a:lnTo>
                  <a:pt x="36271" y="123842"/>
                </a:lnTo>
                <a:lnTo>
                  <a:pt x="35997" y="125360"/>
                </a:lnTo>
                <a:lnTo>
                  <a:pt x="35722" y="126878"/>
                </a:lnTo>
                <a:lnTo>
                  <a:pt x="35441" y="128359"/>
                </a:lnTo>
                <a:lnTo>
                  <a:pt x="35159" y="129839"/>
                </a:lnTo>
                <a:lnTo>
                  <a:pt x="34871" y="131281"/>
                </a:lnTo>
                <a:lnTo>
                  <a:pt x="34583" y="132723"/>
                </a:lnTo>
                <a:lnTo>
                  <a:pt x="34289" y="134127"/>
                </a:lnTo>
                <a:lnTo>
                  <a:pt x="33994" y="135532"/>
                </a:lnTo>
                <a:lnTo>
                  <a:pt x="33686" y="136898"/>
                </a:lnTo>
                <a:lnTo>
                  <a:pt x="33378" y="138226"/>
                </a:lnTo>
                <a:lnTo>
                  <a:pt x="33070" y="139555"/>
                </a:lnTo>
                <a:lnTo>
                  <a:pt x="32755" y="140845"/>
                </a:lnTo>
                <a:lnTo>
                  <a:pt x="32427" y="142098"/>
                </a:lnTo>
                <a:lnTo>
                  <a:pt x="32105" y="143350"/>
                </a:lnTo>
                <a:lnTo>
                  <a:pt x="31770" y="144565"/>
                </a:lnTo>
                <a:lnTo>
                  <a:pt x="31435" y="145741"/>
                </a:lnTo>
                <a:lnTo>
                  <a:pt x="31087" y="146880"/>
                </a:lnTo>
                <a:lnTo>
                  <a:pt x="30739" y="148018"/>
                </a:lnTo>
                <a:lnTo>
                  <a:pt x="30384" y="149119"/>
                </a:lnTo>
                <a:lnTo>
                  <a:pt x="30029" y="150182"/>
                </a:lnTo>
                <a:lnTo>
                  <a:pt x="29660" y="151244"/>
                </a:lnTo>
                <a:lnTo>
                  <a:pt x="29285" y="152231"/>
                </a:lnTo>
                <a:lnTo>
                  <a:pt x="28535" y="154243"/>
                </a:lnTo>
                <a:lnTo>
                  <a:pt x="27778" y="156292"/>
                </a:lnTo>
                <a:lnTo>
                  <a:pt x="27028" y="158380"/>
                </a:lnTo>
                <a:lnTo>
                  <a:pt x="26278" y="160505"/>
                </a:lnTo>
                <a:lnTo>
                  <a:pt x="25527" y="162668"/>
                </a:lnTo>
                <a:lnTo>
                  <a:pt x="24784" y="164908"/>
                </a:lnTo>
                <a:lnTo>
                  <a:pt x="24040" y="167185"/>
                </a:lnTo>
                <a:lnTo>
                  <a:pt x="23297" y="169500"/>
                </a:lnTo>
                <a:lnTo>
                  <a:pt x="22560" y="171853"/>
                </a:lnTo>
                <a:lnTo>
                  <a:pt x="21823" y="174244"/>
                </a:lnTo>
                <a:lnTo>
                  <a:pt x="21093" y="176711"/>
                </a:lnTo>
                <a:lnTo>
                  <a:pt x="20370" y="179216"/>
                </a:lnTo>
                <a:lnTo>
                  <a:pt x="19646" y="181759"/>
                </a:lnTo>
                <a:lnTo>
                  <a:pt x="18936" y="184378"/>
                </a:lnTo>
                <a:lnTo>
                  <a:pt x="18226" y="186996"/>
                </a:lnTo>
                <a:lnTo>
                  <a:pt x="17523" y="189691"/>
                </a:lnTo>
                <a:lnTo>
                  <a:pt x="16833" y="192462"/>
                </a:lnTo>
                <a:lnTo>
                  <a:pt x="16143" y="195232"/>
                </a:lnTo>
                <a:lnTo>
                  <a:pt x="15467" y="198079"/>
                </a:lnTo>
                <a:lnTo>
                  <a:pt x="14797" y="200963"/>
                </a:lnTo>
                <a:lnTo>
                  <a:pt x="14134" y="203923"/>
                </a:lnTo>
                <a:lnTo>
                  <a:pt x="13477" y="206922"/>
                </a:lnTo>
                <a:lnTo>
                  <a:pt x="12834" y="209958"/>
                </a:lnTo>
                <a:lnTo>
                  <a:pt x="12205" y="213032"/>
                </a:lnTo>
                <a:lnTo>
                  <a:pt x="11582" y="216182"/>
                </a:lnTo>
                <a:lnTo>
                  <a:pt x="10972" y="219370"/>
                </a:lnTo>
                <a:lnTo>
                  <a:pt x="10369" y="222634"/>
                </a:lnTo>
                <a:lnTo>
                  <a:pt x="9787" y="225936"/>
                </a:lnTo>
                <a:lnTo>
                  <a:pt x="9211" y="229276"/>
                </a:lnTo>
                <a:lnTo>
                  <a:pt x="8648" y="232654"/>
                </a:lnTo>
                <a:lnTo>
                  <a:pt x="8373" y="234400"/>
                </a:lnTo>
                <a:lnTo>
                  <a:pt x="8099" y="236108"/>
                </a:lnTo>
                <a:lnTo>
                  <a:pt x="7831" y="237854"/>
                </a:lnTo>
                <a:lnTo>
                  <a:pt x="7563" y="239637"/>
                </a:lnTo>
                <a:lnTo>
                  <a:pt x="7302" y="241421"/>
                </a:lnTo>
                <a:lnTo>
                  <a:pt x="7047" y="243205"/>
                </a:lnTo>
                <a:lnTo>
                  <a:pt x="6792" y="244989"/>
                </a:lnTo>
                <a:lnTo>
                  <a:pt x="6538" y="246811"/>
                </a:lnTo>
                <a:lnTo>
                  <a:pt x="6290" y="248632"/>
                </a:lnTo>
                <a:lnTo>
                  <a:pt x="6049" y="250454"/>
                </a:lnTo>
                <a:lnTo>
                  <a:pt x="5808" y="252314"/>
                </a:lnTo>
                <a:lnTo>
                  <a:pt x="5573" y="254211"/>
                </a:lnTo>
                <a:lnTo>
                  <a:pt x="5346" y="256071"/>
                </a:lnTo>
                <a:lnTo>
                  <a:pt x="5118" y="257969"/>
                </a:lnTo>
                <a:lnTo>
                  <a:pt x="4890" y="259867"/>
                </a:lnTo>
                <a:lnTo>
                  <a:pt x="4676" y="261802"/>
                </a:lnTo>
                <a:lnTo>
                  <a:pt x="4455" y="263738"/>
                </a:lnTo>
                <a:lnTo>
                  <a:pt x="4247" y="265673"/>
                </a:lnTo>
                <a:lnTo>
                  <a:pt x="4039" y="267647"/>
                </a:lnTo>
                <a:lnTo>
                  <a:pt x="3839" y="269621"/>
                </a:lnTo>
                <a:lnTo>
                  <a:pt x="3644" y="271632"/>
                </a:lnTo>
                <a:lnTo>
                  <a:pt x="3450" y="273606"/>
                </a:lnTo>
                <a:lnTo>
                  <a:pt x="3262" y="275655"/>
                </a:lnTo>
                <a:lnTo>
                  <a:pt x="3075" y="277667"/>
                </a:lnTo>
                <a:lnTo>
                  <a:pt x="2901" y="279716"/>
                </a:lnTo>
                <a:lnTo>
                  <a:pt x="2727" y="281766"/>
                </a:lnTo>
                <a:lnTo>
                  <a:pt x="2559" y="283853"/>
                </a:lnTo>
                <a:lnTo>
                  <a:pt x="2392" y="285940"/>
                </a:lnTo>
                <a:lnTo>
                  <a:pt x="2231" y="288028"/>
                </a:lnTo>
                <a:lnTo>
                  <a:pt x="2077" y="290153"/>
                </a:lnTo>
                <a:lnTo>
                  <a:pt x="1930" y="292279"/>
                </a:lnTo>
                <a:lnTo>
                  <a:pt x="1782" y="294442"/>
                </a:lnTo>
                <a:lnTo>
                  <a:pt x="1648" y="296605"/>
                </a:lnTo>
                <a:lnTo>
                  <a:pt x="1514" y="298769"/>
                </a:lnTo>
                <a:lnTo>
                  <a:pt x="1380" y="300970"/>
                </a:lnTo>
                <a:lnTo>
                  <a:pt x="1260" y="303171"/>
                </a:lnTo>
                <a:lnTo>
                  <a:pt x="1139" y="305372"/>
                </a:lnTo>
                <a:lnTo>
                  <a:pt x="1032" y="307612"/>
                </a:lnTo>
                <a:lnTo>
                  <a:pt x="925" y="309851"/>
                </a:lnTo>
                <a:lnTo>
                  <a:pt x="818" y="312128"/>
                </a:lnTo>
                <a:lnTo>
                  <a:pt x="724" y="314405"/>
                </a:lnTo>
                <a:lnTo>
                  <a:pt x="637" y="316683"/>
                </a:lnTo>
                <a:lnTo>
                  <a:pt x="550" y="318998"/>
                </a:lnTo>
                <a:lnTo>
                  <a:pt x="469" y="321313"/>
                </a:lnTo>
                <a:lnTo>
                  <a:pt x="396" y="323628"/>
                </a:lnTo>
                <a:lnTo>
                  <a:pt x="329" y="325981"/>
                </a:lnTo>
                <a:lnTo>
                  <a:pt x="268" y="328334"/>
                </a:lnTo>
                <a:lnTo>
                  <a:pt x="215" y="330725"/>
                </a:lnTo>
                <a:lnTo>
                  <a:pt x="168" y="333116"/>
                </a:lnTo>
                <a:lnTo>
                  <a:pt x="121" y="335545"/>
                </a:lnTo>
                <a:lnTo>
                  <a:pt x="88" y="337936"/>
                </a:lnTo>
                <a:lnTo>
                  <a:pt x="54" y="340403"/>
                </a:lnTo>
                <a:lnTo>
                  <a:pt x="34" y="342832"/>
                </a:lnTo>
                <a:lnTo>
                  <a:pt x="14" y="345299"/>
                </a:lnTo>
                <a:lnTo>
                  <a:pt x="0" y="347804"/>
                </a:lnTo>
                <a:lnTo>
                  <a:pt x="0" y="350271"/>
                </a:lnTo>
                <a:lnTo>
                  <a:pt x="0" y="352814"/>
                </a:lnTo>
                <a:lnTo>
                  <a:pt x="7" y="355319"/>
                </a:lnTo>
                <a:lnTo>
                  <a:pt x="21" y="357862"/>
                </a:lnTo>
                <a:lnTo>
                  <a:pt x="41" y="360443"/>
                </a:lnTo>
                <a:lnTo>
                  <a:pt x="74" y="363023"/>
                </a:lnTo>
                <a:lnTo>
                  <a:pt x="108" y="365604"/>
                </a:lnTo>
                <a:lnTo>
                  <a:pt x="148" y="368185"/>
                </a:lnTo>
                <a:lnTo>
                  <a:pt x="195" y="370804"/>
                </a:lnTo>
                <a:lnTo>
                  <a:pt x="255" y="373461"/>
                </a:lnTo>
                <a:lnTo>
                  <a:pt x="315" y="376117"/>
                </a:lnTo>
                <a:lnTo>
                  <a:pt x="382" y="378774"/>
                </a:lnTo>
                <a:lnTo>
                  <a:pt x="463" y="381469"/>
                </a:lnTo>
                <a:lnTo>
                  <a:pt x="543" y="384125"/>
                </a:lnTo>
                <a:lnTo>
                  <a:pt x="637" y="386820"/>
                </a:lnTo>
                <a:lnTo>
                  <a:pt x="731" y="389477"/>
                </a:lnTo>
                <a:lnTo>
                  <a:pt x="831" y="392096"/>
                </a:lnTo>
                <a:lnTo>
                  <a:pt x="945" y="394752"/>
                </a:lnTo>
                <a:lnTo>
                  <a:pt x="1059" y="397333"/>
                </a:lnTo>
                <a:lnTo>
                  <a:pt x="1179" y="399952"/>
                </a:lnTo>
                <a:lnTo>
                  <a:pt x="1307" y="402533"/>
                </a:lnTo>
                <a:lnTo>
                  <a:pt x="1447" y="405114"/>
                </a:lnTo>
                <a:lnTo>
                  <a:pt x="1588" y="407694"/>
                </a:lnTo>
                <a:lnTo>
                  <a:pt x="1735" y="410237"/>
                </a:lnTo>
                <a:lnTo>
                  <a:pt x="1889" y="412780"/>
                </a:lnTo>
                <a:lnTo>
                  <a:pt x="2050" y="415285"/>
                </a:lnTo>
                <a:lnTo>
                  <a:pt x="2218" y="417790"/>
                </a:lnTo>
                <a:lnTo>
                  <a:pt x="2392" y="420295"/>
                </a:lnTo>
                <a:lnTo>
                  <a:pt x="2573" y="422762"/>
                </a:lnTo>
                <a:lnTo>
                  <a:pt x="2760" y="425229"/>
                </a:lnTo>
                <a:lnTo>
                  <a:pt x="2954" y="427658"/>
                </a:lnTo>
                <a:lnTo>
                  <a:pt x="3155" y="430087"/>
                </a:lnTo>
                <a:lnTo>
                  <a:pt x="3363" y="432516"/>
                </a:lnTo>
                <a:lnTo>
                  <a:pt x="3577" y="434907"/>
                </a:lnTo>
                <a:lnTo>
                  <a:pt x="3798" y="437298"/>
                </a:lnTo>
                <a:lnTo>
                  <a:pt x="4026" y="439651"/>
                </a:lnTo>
                <a:lnTo>
                  <a:pt x="4261" y="442004"/>
                </a:lnTo>
                <a:lnTo>
                  <a:pt x="4495" y="444357"/>
                </a:lnTo>
                <a:lnTo>
                  <a:pt x="4743" y="446672"/>
                </a:lnTo>
                <a:lnTo>
                  <a:pt x="4997" y="448988"/>
                </a:lnTo>
                <a:lnTo>
                  <a:pt x="5259" y="451265"/>
                </a:lnTo>
                <a:lnTo>
                  <a:pt x="5526" y="453542"/>
                </a:lnTo>
                <a:lnTo>
                  <a:pt x="5801" y="455781"/>
                </a:lnTo>
                <a:lnTo>
                  <a:pt x="6082" y="458020"/>
                </a:lnTo>
                <a:lnTo>
                  <a:pt x="6370" y="460260"/>
                </a:lnTo>
                <a:lnTo>
                  <a:pt x="6672" y="462461"/>
                </a:lnTo>
                <a:lnTo>
                  <a:pt x="6973" y="464662"/>
                </a:lnTo>
                <a:lnTo>
                  <a:pt x="7281" y="466826"/>
                </a:lnTo>
                <a:lnTo>
                  <a:pt x="7596" y="468989"/>
                </a:lnTo>
                <a:lnTo>
                  <a:pt x="7918" y="471114"/>
                </a:lnTo>
                <a:lnTo>
                  <a:pt x="8246" y="473240"/>
                </a:lnTo>
                <a:lnTo>
                  <a:pt x="8588" y="475327"/>
                </a:lnTo>
                <a:lnTo>
                  <a:pt x="8929" y="477414"/>
                </a:lnTo>
                <a:lnTo>
                  <a:pt x="9278" y="479464"/>
                </a:lnTo>
                <a:lnTo>
                  <a:pt x="9639" y="481513"/>
                </a:lnTo>
                <a:lnTo>
                  <a:pt x="10001" y="483563"/>
                </a:lnTo>
                <a:lnTo>
                  <a:pt x="10376" y="485574"/>
                </a:lnTo>
                <a:lnTo>
                  <a:pt x="10751" y="487548"/>
                </a:lnTo>
                <a:lnTo>
                  <a:pt x="11140" y="489522"/>
                </a:lnTo>
                <a:lnTo>
                  <a:pt x="11535" y="491495"/>
                </a:lnTo>
                <a:lnTo>
                  <a:pt x="11930" y="493431"/>
                </a:lnTo>
                <a:lnTo>
                  <a:pt x="12339" y="495366"/>
                </a:lnTo>
                <a:lnTo>
                  <a:pt x="12754" y="497264"/>
                </a:lnTo>
                <a:lnTo>
                  <a:pt x="13176" y="499124"/>
                </a:lnTo>
                <a:lnTo>
                  <a:pt x="13605" y="500983"/>
                </a:lnTo>
                <a:lnTo>
                  <a:pt x="14040" y="502843"/>
                </a:lnTo>
                <a:lnTo>
                  <a:pt x="14482" y="504665"/>
                </a:lnTo>
                <a:lnTo>
                  <a:pt x="14931" y="506449"/>
                </a:lnTo>
                <a:lnTo>
                  <a:pt x="15393" y="508233"/>
                </a:lnTo>
                <a:lnTo>
                  <a:pt x="15855" y="509978"/>
                </a:lnTo>
                <a:lnTo>
                  <a:pt x="16324" y="511724"/>
                </a:lnTo>
                <a:lnTo>
                  <a:pt x="16806" y="513470"/>
                </a:lnTo>
                <a:lnTo>
                  <a:pt x="17295" y="515140"/>
                </a:lnTo>
                <a:lnTo>
                  <a:pt x="17784" y="516848"/>
                </a:lnTo>
                <a:lnTo>
                  <a:pt x="18287" y="518480"/>
                </a:lnTo>
                <a:lnTo>
                  <a:pt x="18796" y="520150"/>
                </a:lnTo>
                <a:lnTo>
                  <a:pt x="19311" y="521744"/>
                </a:lnTo>
                <a:lnTo>
                  <a:pt x="19834" y="523338"/>
                </a:lnTo>
                <a:lnTo>
                  <a:pt x="20370" y="524932"/>
                </a:lnTo>
                <a:lnTo>
                  <a:pt x="20906" y="526488"/>
                </a:lnTo>
                <a:lnTo>
                  <a:pt x="21448" y="528006"/>
                </a:lnTo>
                <a:lnTo>
                  <a:pt x="22004" y="529524"/>
                </a:lnTo>
                <a:lnTo>
                  <a:pt x="22567" y="531004"/>
                </a:lnTo>
                <a:lnTo>
                  <a:pt x="23129" y="532485"/>
                </a:lnTo>
                <a:lnTo>
                  <a:pt x="23706" y="533927"/>
                </a:lnTo>
                <a:lnTo>
                  <a:pt x="24288" y="535369"/>
                </a:lnTo>
                <a:lnTo>
                  <a:pt x="24884" y="536773"/>
                </a:lnTo>
                <a:lnTo>
                  <a:pt x="25481" y="538140"/>
                </a:lnTo>
                <a:lnTo>
                  <a:pt x="26083" y="539506"/>
                </a:lnTo>
                <a:lnTo>
                  <a:pt x="26700" y="540834"/>
                </a:lnTo>
                <a:lnTo>
                  <a:pt x="27316" y="542125"/>
                </a:lnTo>
                <a:lnTo>
                  <a:pt x="27945" y="543415"/>
                </a:lnTo>
                <a:lnTo>
                  <a:pt x="28582" y="544706"/>
                </a:lnTo>
                <a:lnTo>
                  <a:pt x="29225" y="545920"/>
                </a:lnTo>
                <a:lnTo>
                  <a:pt x="29881" y="547173"/>
                </a:lnTo>
                <a:lnTo>
                  <a:pt x="30538" y="548349"/>
                </a:lnTo>
                <a:lnTo>
                  <a:pt x="31201" y="549526"/>
                </a:lnTo>
                <a:lnTo>
                  <a:pt x="31877" y="550664"/>
                </a:lnTo>
                <a:lnTo>
                  <a:pt x="32561" y="551803"/>
                </a:lnTo>
                <a:lnTo>
                  <a:pt x="33250" y="552903"/>
                </a:lnTo>
                <a:lnTo>
                  <a:pt x="33947" y="554004"/>
                </a:lnTo>
                <a:lnTo>
                  <a:pt x="34650" y="555029"/>
                </a:lnTo>
                <a:lnTo>
                  <a:pt x="35367" y="556054"/>
                </a:lnTo>
                <a:lnTo>
                  <a:pt x="36084" y="557078"/>
                </a:lnTo>
                <a:lnTo>
                  <a:pt x="36814" y="558065"/>
                </a:lnTo>
                <a:lnTo>
                  <a:pt x="37551" y="559014"/>
                </a:lnTo>
                <a:lnTo>
                  <a:pt x="38294" y="559963"/>
                </a:lnTo>
                <a:lnTo>
                  <a:pt x="39051" y="560836"/>
                </a:lnTo>
                <a:lnTo>
                  <a:pt x="39808" y="561747"/>
                </a:lnTo>
                <a:lnTo>
                  <a:pt x="40578" y="562582"/>
                </a:lnTo>
                <a:lnTo>
                  <a:pt x="41355" y="563417"/>
                </a:lnTo>
                <a:lnTo>
                  <a:pt x="42139" y="564214"/>
                </a:lnTo>
                <a:lnTo>
                  <a:pt x="42929" y="565011"/>
                </a:lnTo>
                <a:lnTo>
                  <a:pt x="43727" y="565770"/>
                </a:lnTo>
                <a:lnTo>
                  <a:pt x="44537" y="566491"/>
                </a:lnTo>
                <a:lnTo>
                  <a:pt x="45354" y="567212"/>
                </a:lnTo>
                <a:lnTo>
                  <a:pt x="46178" y="567857"/>
                </a:lnTo>
                <a:lnTo>
                  <a:pt x="47009" y="568540"/>
                </a:lnTo>
                <a:lnTo>
                  <a:pt x="47846" y="569147"/>
                </a:lnTo>
                <a:lnTo>
                  <a:pt x="48697" y="569755"/>
                </a:lnTo>
                <a:lnTo>
                  <a:pt x="49547" y="570324"/>
                </a:lnTo>
                <a:lnTo>
                  <a:pt x="50411" y="570855"/>
                </a:lnTo>
                <a:lnTo>
                  <a:pt x="51289" y="571387"/>
                </a:lnTo>
                <a:lnTo>
                  <a:pt x="52166" y="571880"/>
                </a:lnTo>
                <a:lnTo>
                  <a:pt x="53057" y="572336"/>
                </a:lnTo>
                <a:lnTo>
                  <a:pt x="53948" y="572791"/>
                </a:lnTo>
                <a:lnTo>
                  <a:pt x="54859" y="573208"/>
                </a:lnTo>
                <a:lnTo>
                  <a:pt x="55770" y="573588"/>
                </a:lnTo>
                <a:lnTo>
                  <a:pt x="56688" y="573930"/>
                </a:lnTo>
                <a:lnTo>
                  <a:pt x="57619" y="574271"/>
                </a:lnTo>
                <a:lnTo>
                  <a:pt x="58556" y="574575"/>
                </a:lnTo>
                <a:lnTo>
                  <a:pt x="59501" y="574840"/>
                </a:lnTo>
                <a:lnTo>
                  <a:pt x="60459" y="575068"/>
                </a:lnTo>
                <a:lnTo>
                  <a:pt x="61417" y="575296"/>
                </a:lnTo>
                <a:lnTo>
                  <a:pt x="62388" y="575486"/>
                </a:lnTo>
                <a:lnTo>
                  <a:pt x="63366" y="575637"/>
                </a:lnTo>
                <a:lnTo>
                  <a:pt x="64357" y="575751"/>
                </a:lnTo>
                <a:lnTo>
                  <a:pt x="65348" y="575865"/>
                </a:lnTo>
                <a:lnTo>
                  <a:pt x="66353" y="575941"/>
                </a:lnTo>
                <a:lnTo>
                  <a:pt x="67365" y="575979"/>
                </a:lnTo>
                <a:lnTo>
                  <a:pt x="68389" y="575979"/>
                </a:lnTo>
                <a:lnTo>
                  <a:pt x="69803" y="575941"/>
                </a:lnTo>
                <a:lnTo>
                  <a:pt x="71223" y="575827"/>
                </a:lnTo>
                <a:lnTo>
                  <a:pt x="72643" y="575637"/>
                </a:lnTo>
                <a:lnTo>
                  <a:pt x="74056" y="575334"/>
                </a:lnTo>
                <a:lnTo>
                  <a:pt x="75476" y="574954"/>
                </a:lnTo>
                <a:lnTo>
                  <a:pt x="76889" y="574499"/>
                </a:lnTo>
                <a:lnTo>
                  <a:pt x="77593" y="574233"/>
                </a:lnTo>
                <a:lnTo>
                  <a:pt x="78296" y="573930"/>
                </a:lnTo>
                <a:lnTo>
                  <a:pt x="79006" y="573626"/>
                </a:lnTo>
                <a:lnTo>
                  <a:pt x="79709" y="573284"/>
                </a:lnTo>
                <a:lnTo>
                  <a:pt x="80406" y="572905"/>
                </a:lnTo>
                <a:lnTo>
                  <a:pt x="81109" y="572525"/>
                </a:lnTo>
                <a:lnTo>
                  <a:pt x="81813" y="572108"/>
                </a:lnTo>
                <a:lnTo>
                  <a:pt x="82509" y="571690"/>
                </a:lnTo>
                <a:lnTo>
                  <a:pt x="83206" y="571235"/>
                </a:lnTo>
                <a:lnTo>
                  <a:pt x="83903" y="570741"/>
                </a:lnTo>
                <a:lnTo>
                  <a:pt x="84592" y="570248"/>
                </a:lnTo>
                <a:lnTo>
                  <a:pt x="85282" y="569717"/>
                </a:lnTo>
                <a:lnTo>
                  <a:pt x="85979" y="569185"/>
                </a:lnTo>
                <a:lnTo>
                  <a:pt x="86662" y="568578"/>
                </a:lnTo>
                <a:lnTo>
                  <a:pt x="87352" y="567971"/>
                </a:lnTo>
                <a:lnTo>
                  <a:pt x="88035" y="567364"/>
                </a:lnTo>
                <a:lnTo>
                  <a:pt x="88719" y="566680"/>
                </a:lnTo>
                <a:lnTo>
                  <a:pt x="89395" y="566035"/>
                </a:lnTo>
                <a:lnTo>
                  <a:pt x="90072" y="565314"/>
                </a:lnTo>
                <a:lnTo>
                  <a:pt x="90748" y="564555"/>
                </a:lnTo>
                <a:lnTo>
                  <a:pt x="91418" y="563796"/>
                </a:lnTo>
                <a:lnTo>
                  <a:pt x="92088" y="563037"/>
                </a:lnTo>
                <a:lnTo>
                  <a:pt x="92751" y="562202"/>
                </a:lnTo>
                <a:lnTo>
                  <a:pt x="93414" y="561367"/>
                </a:lnTo>
                <a:lnTo>
                  <a:pt x="94077" y="560494"/>
                </a:lnTo>
                <a:lnTo>
                  <a:pt x="94734" y="559583"/>
                </a:lnTo>
                <a:lnTo>
                  <a:pt x="95390" y="558672"/>
                </a:lnTo>
                <a:lnTo>
                  <a:pt x="96040" y="557724"/>
                </a:lnTo>
                <a:lnTo>
                  <a:pt x="96683" y="556737"/>
                </a:lnTo>
                <a:lnTo>
                  <a:pt x="97333" y="555750"/>
                </a:lnTo>
                <a:lnTo>
                  <a:pt x="97969" y="554687"/>
                </a:lnTo>
                <a:lnTo>
                  <a:pt x="98605" y="553625"/>
                </a:lnTo>
                <a:lnTo>
                  <a:pt x="99241" y="552524"/>
                </a:lnTo>
                <a:lnTo>
                  <a:pt x="99871" y="551423"/>
                </a:lnTo>
                <a:lnTo>
                  <a:pt x="100494" y="550247"/>
                </a:lnTo>
                <a:lnTo>
                  <a:pt x="101117" y="549070"/>
                </a:lnTo>
                <a:lnTo>
                  <a:pt x="101733" y="547856"/>
                </a:lnTo>
                <a:lnTo>
                  <a:pt x="102343" y="546603"/>
                </a:lnTo>
                <a:lnTo>
                  <a:pt x="102952" y="545351"/>
                </a:lnTo>
                <a:lnTo>
                  <a:pt x="103555" y="544022"/>
                </a:lnTo>
                <a:lnTo>
                  <a:pt x="104158" y="542694"/>
                </a:lnTo>
                <a:lnTo>
                  <a:pt x="104747" y="541328"/>
                </a:lnTo>
                <a:lnTo>
                  <a:pt x="105344" y="539923"/>
                </a:lnTo>
                <a:lnTo>
                  <a:pt x="105926" y="538519"/>
                </a:lnTo>
                <a:lnTo>
                  <a:pt x="106509" y="537039"/>
                </a:lnTo>
                <a:lnTo>
                  <a:pt x="107078" y="535559"/>
                </a:lnTo>
                <a:lnTo>
                  <a:pt x="107654" y="534041"/>
                </a:lnTo>
                <a:lnTo>
                  <a:pt x="108217" y="532485"/>
                </a:lnTo>
                <a:lnTo>
                  <a:pt x="108780" y="530891"/>
                </a:lnTo>
                <a:lnTo>
                  <a:pt x="109329" y="529259"/>
                </a:lnTo>
                <a:lnTo>
                  <a:pt x="109878" y="527627"/>
                </a:lnTo>
                <a:lnTo>
                  <a:pt x="110421" y="525957"/>
                </a:lnTo>
                <a:lnTo>
                  <a:pt x="110963" y="524211"/>
                </a:lnTo>
                <a:lnTo>
                  <a:pt x="111493" y="522465"/>
                </a:lnTo>
                <a:lnTo>
                  <a:pt x="112022" y="520681"/>
                </a:lnTo>
                <a:lnTo>
                  <a:pt x="112537" y="518859"/>
                </a:lnTo>
                <a:lnTo>
                  <a:pt x="113053" y="517038"/>
                </a:lnTo>
                <a:lnTo>
                  <a:pt x="113562" y="515140"/>
                </a:lnTo>
                <a:lnTo>
                  <a:pt x="114065" y="513204"/>
                </a:lnTo>
                <a:lnTo>
                  <a:pt x="114560" y="511269"/>
                </a:lnTo>
                <a:lnTo>
                  <a:pt x="115049" y="509257"/>
                </a:lnTo>
                <a:lnTo>
                  <a:pt x="115532" y="507246"/>
                </a:lnTo>
                <a:lnTo>
                  <a:pt x="116007" y="505196"/>
                </a:lnTo>
                <a:lnTo>
                  <a:pt x="116476" y="503109"/>
                </a:lnTo>
                <a:lnTo>
                  <a:pt x="116938" y="500983"/>
                </a:lnTo>
                <a:lnTo>
                  <a:pt x="117394" y="498820"/>
                </a:lnTo>
                <a:lnTo>
                  <a:pt x="117842" y="496619"/>
                </a:lnTo>
                <a:lnTo>
                  <a:pt x="118285" y="494380"/>
                </a:lnTo>
                <a:lnTo>
                  <a:pt x="118713" y="492102"/>
                </a:lnTo>
                <a:lnTo>
                  <a:pt x="119142" y="489787"/>
                </a:lnTo>
                <a:lnTo>
                  <a:pt x="119564" y="487434"/>
                </a:lnTo>
                <a:lnTo>
                  <a:pt x="119973" y="485081"/>
                </a:lnTo>
                <a:lnTo>
                  <a:pt x="120381" y="482652"/>
                </a:lnTo>
                <a:lnTo>
                  <a:pt x="120776" y="480185"/>
                </a:lnTo>
                <a:lnTo>
                  <a:pt x="121165" y="477680"/>
                </a:lnTo>
                <a:lnTo>
                  <a:pt x="121547" y="475175"/>
                </a:lnTo>
                <a:lnTo>
                  <a:pt x="121922" y="472594"/>
                </a:lnTo>
                <a:lnTo>
                  <a:pt x="122283" y="469976"/>
                </a:lnTo>
                <a:lnTo>
                  <a:pt x="122638" y="467357"/>
                </a:lnTo>
                <a:lnTo>
                  <a:pt x="122987" y="464662"/>
                </a:lnTo>
                <a:lnTo>
                  <a:pt x="123328" y="461930"/>
                </a:lnTo>
                <a:lnTo>
                  <a:pt x="123663" y="459197"/>
                </a:lnTo>
                <a:lnTo>
                  <a:pt x="123985" y="456388"/>
                </a:lnTo>
                <a:lnTo>
                  <a:pt x="124300" y="453542"/>
                </a:lnTo>
                <a:lnTo>
                  <a:pt x="124608" y="450657"/>
                </a:lnTo>
                <a:lnTo>
                  <a:pt x="124902" y="447735"/>
                </a:lnTo>
                <a:lnTo>
                  <a:pt x="125190" y="444775"/>
                </a:lnTo>
                <a:lnTo>
                  <a:pt x="125472" y="441776"/>
                </a:lnTo>
                <a:lnTo>
                  <a:pt x="125740" y="438740"/>
                </a:lnTo>
                <a:lnTo>
                  <a:pt x="126001" y="435666"/>
                </a:lnTo>
                <a:lnTo>
                  <a:pt x="126255" y="432554"/>
                </a:lnTo>
                <a:lnTo>
                  <a:pt x="126497" y="429404"/>
                </a:lnTo>
                <a:lnTo>
                  <a:pt x="126731" y="426216"/>
                </a:lnTo>
                <a:lnTo>
                  <a:pt x="126952" y="422952"/>
                </a:lnTo>
                <a:lnTo>
                  <a:pt x="127166" y="419688"/>
                </a:lnTo>
                <a:lnTo>
                  <a:pt x="127374" y="416348"/>
                </a:lnTo>
                <a:lnTo>
                  <a:pt x="127568" y="412970"/>
                </a:lnTo>
                <a:lnTo>
                  <a:pt x="127749" y="409592"/>
                </a:lnTo>
                <a:lnTo>
                  <a:pt x="127923" y="406138"/>
                </a:lnTo>
                <a:lnTo>
                  <a:pt x="128091" y="402647"/>
                </a:lnTo>
                <a:lnTo>
                  <a:pt x="128245" y="399117"/>
                </a:lnTo>
                <a:lnTo>
                  <a:pt x="128386" y="395511"/>
                </a:lnTo>
                <a:lnTo>
                  <a:pt x="128519" y="391906"/>
                </a:lnTo>
                <a:lnTo>
                  <a:pt x="128640" y="388224"/>
                </a:lnTo>
                <a:lnTo>
                  <a:pt x="128754" y="384543"/>
                </a:lnTo>
                <a:lnTo>
                  <a:pt x="128854" y="380786"/>
                </a:lnTo>
                <a:lnTo>
                  <a:pt x="128948" y="376990"/>
                </a:lnTo>
                <a:lnTo>
                  <a:pt x="129029" y="373157"/>
                </a:lnTo>
                <a:lnTo>
                  <a:pt x="129096" y="369286"/>
                </a:lnTo>
                <a:lnTo>
                  <a:pt x="129149" y="365339"/>
                </a:lnTo>
                <a:lnTo>
                  <a:pt x="129196" y="361353"/>
                </a:lnTo>
                <a:lnTo>
                  <a:pt x="129229" y="357368"/>
                </a:lnTo>
                <a:lnTo>
                  <a:pt x="129256" y="353307"/>
                </a:lnTo>
                <a:lnTo>
                  <a:pt x="129270" y="349170"/>
                </a:lnTo>
                <a:lnTo>
                  <a:pt x="129270" y="345034"/>
                </a:lnTo>
                <a:lnTo>
                  <a:pt x="129256" y="340821"/>
                </a:lnTo>
                <a:lnTo>
                  <a:pt x="129236" y="336950"/>
                </a:lnTo>
                <a:lnTo>
                  <a:pt x="129216" y="333078"/>
                </a:lnTo>
                <a:lnTo>
                  <a:pt x="129183" y="329207"/>
                </a:lnTo>
                <a:lnTo>
                  <a:pt x="129142" y="325336"/>
                </a:lnTo>
                <a:lnTo>
                  <a:pt x="129102" y="321465"/>
                </a:lnTo>
                <a:lnTo>
                  <a:pt x="129049" y="317631"/>
                </a:lnTo>
                <a:lnTo>
                  <a:pt x="128995" y="313798"/>
                </a:lnTo>
                <a:lnTo>
                  <a:pt x="128928" y="309965"/>
                </a:lnTo>
                <a:lnTo>
                  <a:pt x="128861" y="306132"/>
                </a:lnTo>
                <a:lnTo>
                  <a:pt x="128787" y="302336"/>
                </a:lnTo>
                <a:lnTo>
                  <a:pt x="128707" y="298503"/>
                </a:lnTo>
                <a:lnTo>
                  <a:pt x="128620" y="294708"/>
                </a:lnTo>
                <a:lnTo>
                  <a:pt x="128526" y="290950"/>
                </a:lnTo>
                <a:lnTo>
                  <a:pt x="128426" y="287155"/>
                </a:lnTo>
                <a:lnTo>
                  <a:pt x="128319" y="283398"/>
                </a:lnTo>
                <a:lnTo>
                  <a:pt x="128205" y="279640"/>
                </a:lnTo>
                <a:lnTo>
                  <a:pt x="128084" y="275921"/>
                </a:lnTo>
                <a:lnTo>
                  <a:pt x="127957" y="272201"/>
                </a:lnTo>
                <a:lnTo>
                  <a:pt x="127830" y="268482"/>
                </a:lnTo>
                <a:lnTo>
                  <a:pt x="127689" y="264762"/>
                </a:lnTo>
                <a:lnTo>
                  <a:pt x="127548" y="261081"/>
                </a:lnTo>
                <a:lnTo>
                  <a:pt x="127394" y="257400"/>
                </a:lnTo>
                <a:lnTo>
                  <a:pt x="127240" y="253756"/>
                </a:lnTo>
                <a:lnTo>
                  <a:pt x="127079" y="250075"/>
                </a:lnTo>
                <a:lnTo>
                  <a:pt x="126905" y="246469"/>
                </a:lnTo>
                <a:lnTo>
                  <a:pt x="126731" y="242826"/>
                </a:lnTo>
                <a:lnTo>
                  <a:pt x="126550" y="239220"/>
                </a:lnTo>
                <a:lnTo>
                  <a:pt x="126363" y="235614"/>
                </a:lnTo>
                <a:lnTo>
                  <a:pt x="126168" y="232047"/>
                </a:lnTo>
                <a:lnTo>
                  <a:pt x="125967" y="228479"/>
                </a:lnTo>
                <a:lnTo>
                  <a:pt x="125767" y="224950"/>
                </a:lnTo>
                <a:lnTo>
                  <a:pt x="125552" y="221420"/>
                </a:lnTo>
                <a:lnTo>
                  <a:pt x="125331" y="217890"/>
                </a:lnTo>
                <a:lnTo>
                  <a:pt x="125110" y="214399"/>
                </a:lnTo>
                <a:lnTo>
                  <a:pt x="124882" y="210907"/>
                </a:lnTo>
                <a:lnTo>
                  <a:pt x="124641" y="207453"/>
                </a:lnTo>
                <a:lnTo>
                  <a:pt x="124400" y="203999"/>
                </a:lnTo>
                <a:lnTo>
                  <a:pt x="124152" y="200584"/>
                </a:lnTo>
                <a:lnTo>
                  <a:pt x="123898" y="197168"/>
                </a:lnTo>
                <a:lnTo>
                  <a:pt x="123636" y="193790"/>
                </a:lnTo>
                <a:lnTo>
                  <a:pt x="123369" y="190412"/>
                </a:lnTo>
                <a:lnTo>
                  <a:pt x="123094" y="187034"/>
                </a:lnTo>
                <a:lnTo>
                  <a:pt x="122813" y="183732"/>
                </a:lnTo>
                <a:lnTo>
                  <a:pt x="122531" y="180392"/>
                </a:lnTo>
                <a:lnTo>
                  <a:pt x="122237" y="177091"/>
                </a:lnTo>
                <a:lnTo>
                  <a:pt x="121942" y="173827"/>
                </a:lnTo>
                <a:lnTo>
                  <a:pt x="121634" y="170563"/>
                </a:lnTo>
                <a:lnTo>
                  <a:pt x="121326" y="167337"/>
                </a:lnTo>
                <a:lnTo>
                  <a:pt x="121011" y="164111"/>
                </a:lnTo>
                <a:lnTo>
                  <a:pt x="120689" y="160922"/>
                </a:lnTo>
                <a:lnTo>
                  <a:pt x="120361" y="157772"/>
                </a:lnTo>
                <a:lnTo>
                  <a:pt x="120026" y="154622"/>
                </a:lnTo>
                <a:lnTo>
                  <a:pt x="119685" y="151510"/>
                </a:lnTo>
                <a:lnTo>
                  <a:pt x="119336" y="148398"/>
                </a:lnTo>
                <a:lnTo>
                  <a:pt x="118988" y="145324"/>
                </a:lnTo>
                <a:lnTo>
                  <a:pt x="118626" y="142249"/>
                </a:lnTo>
                <a:lnTo>
                  <a:pt x="118264" y="139213"/>
                </a:lnTo>
                <a:lnTo>
                  <a:pt x="117889" y="136215"/>
                </a:lnTo>
                <a:lnTo>
                  <a:pt x="117514" y="133217"/>
                </a:lnTo>
                <a:lnTo>
                  <a:pt x="117132" y="130256"/>
                </a:lnTo>
                <a:lnTo>
                  <a:pt x="116744" y="127334"/>
                </a:lnTo>
                <a:lnTo>
                  <a:pt x="116349" y="124411"/>
                </a:lnTo>
                <a:lnTo>
                  <a:pt x="115947" y="121527"/>
                </a:lnTo>
                <a:lnTo>
                  <a:pt x="115538" y="118680"/>
                </a:lnTo>
                <a:lnTo>
                  <a:pt x="115130" y="115834"/>
                </a:lnTo>
                <a:lnTo>
                  <a:pt x="114708" y="113025"/>
                </a:lnTo>
                <a:lnTo>
                  <a:pt x="114286" y="110255"/>
                </a:lnTo>
                <a:lnTo>
                  <a:pt x="113857" y="107522"/>
                </a:lnTo>
                <a:lnTo>
                  <a:pt x="113415" y="104790"/>
                </a:lnTo>
                <a:lnTo>
                  <a:pt x="112973" y="102095"/>
                </a:lnTo>
                <a:lnTo>
                  <a:pt x="112524" y="99400"/>
                </a:lnTo>
                <a:lnTo>
                  <a:pt x="112069" y="96781"/>
                </a:lnTo>
                <a:lnTo>
                  <a:pt x="111613" y="94163"/>
                </a:lnTo>
                <a:lnTo>
                  <a:pt x="111144" y="91582"/>
                </a:lnTo>
                <a:lnTo>
                  <a:pt x="110675" y="89001"/>
                </a:lnTo>
                <a:lnTo>
                  <a:pt x="110193" y="86496"/>
                </a:lnTo>
                <a:lnTo>
                  <a:pt x="109711" y="83991"/>
                </a:lnTo>
                <a:lnTo>
                  <a:pt x="109222" y="81524"/>
                </a:lnTo>
                <a:lnTo>
                  <a:pt x="108719" y="79095"/>
                </a:lnTo>
                <a:lnTo>
                  <a:pt x="108217" y="76666"/>
                </a:lnTo>
                <a:lnTo>
                  <a:pt x="107715" y="74313"/>
                </a:lnTo>
                <a:lnTo>
                  <a:pt x="107199" y="71960"/>
                </a:lnTo>
                <a:lnTo>
                  <a:pt x="106677" y="69645"/>
                </a:lnTo>
                <a:lnTo>
                  <a:pt x="106154" y="67368"/>
                </a:lnTo>
                <a:lnTo>
                  <a:pt x="105618" y="65091"/>
                </a:lnTo>
                <a:lnTo>
                  <a:pt x="105082" y="62889"/>
                </a:lnTo>
                <a:lnTo>
                  <a:pt x="104540" y="60688"/>
                </a:lnTo>
                <a:lnTo>
                  <a:pt x="103991" y="58563"/>
                </a:lnTo>
                <a:lnTo>
                  <a:pt x="103435" y="56437"/>
                </a:lnTo>
                <a:lnTo>
                  <a:pt x="102872" y="54350"/>
                </a:lnTo>
                <a:lnTo>
                  <a:pt x="102303" y="52300"/>
                </a:lnTo>
                <a:lnTo>
                  <a:pt x="101733" y="50289"/>
                </a:lnTo>
                <a:lnTo>
                  <a:pt x="101150" y="48277"/>
                </a:lnTo>
                <a:lnTo>
                  <a:pt x="100568" y="46342"/>
                </a:lnTo>
                <a:lnTo>
                  <a:pt x="99978" y="44444"/>
                </a:lnTo>
                <a:lnTo>
                  <a:pt x="99382" y="42546"/>
                </a:lnTo>
                <a:lnTo>
                  <a:pt x="98779" y="40725"/>
                </a:lnTo>
                <a:lnTo>
                  <a:pt x="98170" y="38903"/>
                </a:lnTo>
                <a:lnTo>
                  <a:pt x="97560" y="37119"/>
                </a:lnTo>
                <a:lnTo>
                  <a:pt x="96937" y="35411"/>
                </a:lnTo>
                <a:lnTo>
                  <a:pt x="96314" y="33703"/>
                </a:lnTo>
                <a:lnTo>
                  <a:pt x="95678" y="32033"/>
                </a:lnTo>
                <a:lnTo>
                  <a:pt x="95042" y="30401"/>
                </a:lnTo>
                <a:lnTo>
                  <a:pt x="94399" y="28845"/>
                </a:lnTo>
                <a:lnTo>
                  <a:pt x="93749" y="27289"/>
                </a:lnTo>
                <a:lnTo>
                  <a:pt x="93099" y="25771"/>
                </a:lnTo>
                <a:lnTo>
                  <a:pt x="92436" y="24291"/>
                </a:lnTo>
                <a:lnTo>
                  <a:pt x="91766" y="22887"/>
                </a:lnTo>
                <a:lnTo>
                  <a:pt x="91096" y="21482"/>
                </a:lnTo>
                <a:lnTo>
                  <a:pt x="90420" y="20116"/>
                </a:lnTo>
                <a:lnTo>
                  <a:pt x="89737" y="18826"/>
                </a:lnTo>
                <a:lnTo>
                  <a:pt x="89047" y="17535"/>
                </a:lnTo>
                <a:lnTo>
                  <a:pt x="88350" y="16321"/>
                </a:lnTo>
                <a:lnTo>
                  <a:pt x="87647" y="15144"/>
                </a:lnTo>
                <a:lnTo>
                  <a:pt x="86944" y="13968"/>
                </a:lnTo>
                <a:lnTo>
                  <a:pt x="86227" y="12867"/>
                </a:lnTo>
                <a:lnTo>
                  <a:pt x="85510" y="11804"/>
                </a:lnTo>
                <a:lnTo>
                  <a:pt x="84787" y="10779"/>
                </a:lnTo>
                <a:lnTo>
                  <a:pt x="84057" y="9793"/>
                </a:lnTo>
                <a:lnTo>
                  <a:pt x="83320" y="8844"/>
                </a:lnTo>
                <a:lnTo>
                  <a:pt x="82583" y="7971"/>
                </a:lnTo>
                <a:lnTo>
                  <a:pt x="81833" y="7098"/>
                </a:lnTo>
                <a:lnTo>
                  <a:pt x="81083" y="6301"/>
                </a:lnTo>
                <a:lnTo>
                  <a:pt x="80319" y="5542"/>
                </a:lnTo>
                <a:lnTo>
                  <a:pt x="79555" y="4821"/>
                </a:lnTo>
                <a:lnTo>
                  <a:pt x="78785" y="4138"/>
                </a:lnTo>
                <a:lnTo>
                  <a:pt x="78015" y="3492"/>
                </a:lnTo>
                <a:lnTo>
                  <a:pt x="77231" y="2923"/>
                </a:lnTo>
                <a:lnTo>
                  <a:pt x="76454" y="2392"/>
                </a:lnTo>
                <a:lnTo>
                  <a:pt x="75690" y="1898"/>
                </a:lnTo>
                <a:lnTo>
                  <a:pt x="74934" y="1481"/>
                </a:lnTo>
                <a:lnTo>
                  <a:pt x="74197" y="1101"/>
                </a:lnTo>
                <a:lnTo>
                  <a:pt x="73467" y="798"/>
                </a:lnTo>
                <a:lnTo>
                  <a:pt x="72750" y="532"/>
                </a:lnTo>
                <a:lnTo>
                  <a:pt x="72047" y="304"/>
                </a:lnTo>
                <a:lnTo>
                  <a:pt x="71357" y="153"/>
                </a:lnTo>
                <a:lnTo>
                  <a:pt x="70674" y="39"/>
                </a:lnTo>
                <a:lnTo>
                  <a:pt x="70004" y="1"/>
                </a:lnTo>
                <a:close/>
              </a:path>
            </a:pathLst>
          </a:custGeom>
          <a:solidFill>
            <a:srgbClr val="FC9FFF">
              <a:alpha val="294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7" name="Google Shape;257;p28"/>
          <p:cNvSpPr/>
          <p:nvPr/>
        </p:nvSpPr>
        <p:spPr>
          <a:xfrm flipH="1">
            <a:off x="8267514" y="879901"/>
            <a:ext cx="5430201" cy="4423527"/>
          </a:xfrm>
          <a:custGeom>
            <a:avLst/>
            <a:gdLst/>
            <a:ahLst/>
            <a:cxnLst/>
            <a:rect l="l" t="t" r="r" b="b"/>
            <a:pathLst>
              <a:path w="129270" h="575980" extrusionOk="0">
                <a:moveTo>
                  <a:pt x="69347" y="1"/>
                </a:moveTo>
                <a:lnTo>
                  <a:pt x="68704" y="39"/>
                </a:lnTo>
                <a:lnTo>
                  <a:pt x="68068" y="115"/>
                </a:lnTo>
                <a:lnTo>
                  <a:pt x="67438" y="266"/>
                </a:lnTo>
                <a:lnTo>
                  <a:pt x="66829" y="456"/>
                </a:lnTo>
                <a:lnTo>
                  <a:pt x="66226" y="684"/>
                </a:lnTo>
                <a:lnTo>
                  <a:pt x="65630" y="950"/>
                </a:lnTo>
                <a:lnTo>
                  <a:pt x="65047" y="1291"/>
                </a:lnTo>
                <a:lnTo>
                  <a:pt x="64478" y="1633"/>
                </a:lnTo>
                <a:lnTo>
                  <a:pt x="63915" y="2050"/>
                </a:lnTo>
                <a:lnTo>
                  <a:pt x="63359" y="2506"/>
                </a:lnTo>
                <a:lnTo>
                  <a:pt x="62816" y="2999"/>
                </a:lnTo>
                <a:lnTo>
                  <a:pt x="62281" y="3530"/>
                </a:lnTo>
                <a:lnTo>
                  <a:pt x="61758" y="4138"/>
                </a:lnTo>
                <a:lnTo>
                  <a:pt x="61242" y="4745"/>
                </a:lnTo>
                <a:lnTo>
                  <a:pt x="60733" y="5390"/>
                </a:lnTo>
                <a:lnTo>
                  <a:pt x="60238" y="6111"/>
                </a:lnTo>
                <a:lnTo>
                  <a:pt x="59749" y="6832"/>
                </a:lnTo>
                <a:lnTo>
                  <a:pt x="59273" y="7591"/>
                </a:lnTo>
                <a:lnTo>
                  <a:pt x="58798" y="8426"/>
                </a:lnTo>
                <a:lnTo>
                  <a:pt x="58335" y="9261"/>
                </a:lnTo>
                <a:lnTo>
                  <a:pt x="57880" y="10134"/>
                </a:lnTo>
                <a:lnTo>
                  <a:pt x="57438" y="11045"/>
                </a:lnTo>
                <a:lnTo>
                  <a:pt x="56996" y="11994"/>
                </a:lnTo>
                <a:lnTo>
                  <a:pt x="56567" y="12981"/>
                </a:lnTo>
                <a:lnTo>
                  <a:pt x="56138" y="14005"/>
                </a:lnTo>
                <a:lnTo>
                  <a:pt x="55723" y="15030"/>
                </a:lnTo>
                <a:lnTo>
                  <a:pt x="55314" y="16131"/>
                </a:lnTo>
                <a:lnTo>
                  <a:pt x="54913" y="17231"/>
                </a:lnTo>
                <a:lnTo>
                  <a:pt x="54517" y="18370"/>
                </a:lnTo>
                <a:lnTo>
                  <a:pt x="54129" y="19547"/>
                </a:lnTo>
                <a:lnTo>
                  <a:pt x="53747" y="20723"/>
                </a:lnTo>
                <a:lnTo>
                  <a:pt x="53372" y="21938"/>
                </a:lnTo>
                <a:lnTo>
                  <a:pt x="53004" y="23190"/>
                </a:lnTo>
                <a:lnTo>
                  <a:pt x="52642" y="24481"/>
                </a:lnTo>
                <a:lnTo>
                  <a:pt x="52287" y="25771"/>
                </a:lnTo>
                <a:lnTo>
                  <a:pt x="51939" y="27099"/>
                </a:lnTo>
                <a:lnTo>
                  <a:pt x="51590" y="28428"/>
                </a:lnTo>
                <a:lnTo>
                  <a:pt x="51249" y="29794"/>
                </a:lnTo>
                <a:lnTo>
                  <a:pt x="50920" y="31198"/>
                </a:lnTo>
                <a:lnTo>
                  <a:pt x="50592" y="32603"/>
                </a:lnTo>
                <a:lnTo>
                  <a:pt x="50264" y="34045"/>
                </a:lnTo>
                <a:lnTo>
                  <a:pt x="49949" y="35525"/>
                </a:lnTo>
                <a:lnTo>
                  <a:pt x="49634" y="37005"/>
                </a:lnTo>
                <a:lnTo>
                  <a:pt x="49326" y="38485"/>
                </a:lnTo>
                <a:lnTo>
                  <a:pt x="49018" y="40003"/>
                </a:lnTo>
                <a:lnTo>
                  <a:pt x="48723" y="41560"/>
                </a:lnTo>
                <a:lnTo>
                  <a:pt x="48429" y="43078"/>
                </a:lnTo>
                <a:lnTo>
                  <a:pt x="48134" y="44672"/>
                </a:lnTo>
                <a:lnTo>
                  <a:pt x="47846" y="46228"/>
                </a:lnTo>
                <a:lnTo>
                  <a:pt x="47565" y="47822"/>
                </a:lnTo>
                <a:lnTo>
                  <a:pt x="47283" y="49454"/>
                </a:lnTo>
                <a:lnTo>
                  <a:pt x="47009" y="51086"/>
                </a:lnTo>
                <a:lnTo>
                  <a:pt x="46734" y="52718"/>
                </a:lnTo>
                <a:lnTo>
                  <a:pt x="46198" y="56020"/>
                </a:lnTo>
                <a:lnTo>
                  <a:pt x="45669" y="59360"/>
                </a:lnTo>
                <a:lnTo>
                  <a:pt x="45153" y="62775"/>
                </a:lnTo>
                <a:lnTo>
                  <a:pt x="44651" y="66191"/>
                </a:lnTo>
                <a:lnTo>
                  <a:pt x="44149" y="69645"/>
                </a:lnTo>
                <a:lnTo>
                  <a:pt x="43660" y="73099"/>
                </a:lnTo>
                <a:lnTo>
                  <a:pt x="43171" y="76590"/>
                </a:lnTo>
                <a:lnTo>
                  <a:pt x="42688" y="80082"/>
                </a:lnTo>
                <a:lnTo>
                  <a:pt x="41737" y="87103"/>
                </a:lnTo>
                <a:lnTo>
                  <a:pt x="40779" y="94049"/>
                </a:lnTo>
                <a:lnTo>
                  <a:pt x="40304" y="97503"/>
                </a:lnTo>
                <a:lnTo>
                  <a:pt x="39821" y="100956"/>
                </a:lnTo>
                <a:lnTo>
                  <a:pt x="39339" y="104334"/>
                </a:lnTo>
                <a:lnTo>
                  <a:pt x="38844" y="107712"/>
                </a:lnTo>
                <a:lnTo>
                  <a:pt x="38348" y="111052"/>
                </a:lnTo>
                <a:lnTo>
                  <a:pt x="37845" y="114316"/>
                </a:lnTo>
                <a:lnTo>
                  <a:pt x="37330" y="117542"/>
                </a:lnTo>
                <a:lnTo>
                  <a:pt x="36807" y="120730"/>
                </a:lnTo>
                <a:lnTo>
                  <a:pt x="36539" y="122286"/>
                </a:lnTo>
                <a:lnTo>
                  <a:pt x="36271" y="123842"/>
                </a:lnTo>
                <a:lnTo>
                  <a:pt x="35997" y="125360"/>
                </a:lnTo>
                <a:lnTo>
                  <a:pt x="35722" y="126878"/>
                </a:lnTo>
                <a:lnTo>
                  <a:pt x="35441" y="128359"/>
                </a:lnTo>
                <a:lnTo>
                  <a:pt x="35159" y="129839"/>
                </a:lnTo>
                <a:lnTo>
                  <a:pt x="34871" y="131281"/>
                </a:lnTo>
                <a:lnTo>
                  <a:pt x="34583" y="132723"/>
                </a:lnTo>
                <a:lnTo>
                  <a:pt x="34289" y="134127"/>
                </a:lnTo>
                <a:lnTo>
                  <a:pt x="33994" y="135532"/>
                </a:lnTo>
                <a:lnTo>
                  <a:pt x="33686" y="136898"/>
                </a:lnTo>
                <a:lnTo>
                  <a:pt x="33378" y="138226"/>
                </a:lnTo>
                <a:lnTo>
                  <a:pt x="33070" y="139555"/>
                </a:lnTo>
                <a:lnTo>
                  <a:pt x="32755" y="140845"/>
                </a:lnTo>
                <a:lnTo>
                  <a:pt x="32427" y="142098"/>
                </a:lnTo>
                <a:lnTo>
                  <a:pt x="32105" y="143350"/>
                </a:lnTo>
                <a:lnTo>
                  <a:pt x="31770" y="144565"/>
                </a:lnTo>
                <a:lnTo>
                  <a:pt x="31435" y="145741"/>
                </a:lnTo>
                <a:lnTo>
                  <a:pt x="31087" y="146880"/>
                </a:lnTo>
                <a:lnTo>
                  <a:pt x="30739" y="148018"/>
                </a:lnTo>
                <a:lnTo>
                  <a:pt x="30384" y="149119"/>
                </a:lnTo>
                <a:lnTo>
                  <a:pt x="30029" y="150182"/>
                </a:lnTo>
                <a:lnTo>
                  <a:pt x="29660" y="151244"/>
                </a:lnTo>
                <a:lnTo>
                  <a:pt x="29285" y="152231"/>
                </a:lnTo>
                <a:lnTo>
                  <a:pt x="28535" y="154243"/>
                </a:lnTo>
                <a:lnTo>
                  <a:pt x="27778" y="156292"/>
                </a:lnTo>
                <a:lnTo>
                  <a:pt x="27028" y="158380"/>
                </a:lnTo>
                <a:lnTo>
                  <a:pt x="26278" y="160505"/>
                </a:lnTo>
                <a:lnTo>
                  <a:pt x="25527" y="162668"/>
                </a:lnTo>
                <a:lnTo>
                  <a:pt x="24784" y="164908"/>
                </a:lnTo>
                <a:lnTo>
                  <a:pt x="24040" y="167185"/>
                </a:lnTo>
                <a:lnTo>
                  <a:pt x="23297" y="169500"/>
                </a:lnTo>
                <a:lnTo>
                  <a:pt x="22560" y="171853"/>
                </a:lnTo>
                <a:lnTo>
                  <a:pt x="21823" y="174244"/>
                </a:lnTo>
                <a:lnTo>
                  <a:pt x="21093" y="176711"/>
                </a:lnTo>
                <a:lnTo>
                  <a:pt x="20370" y="179216"/>
                </a:lnTo>
                <a:lnTo>
                  <a:pt x="19646" y="181759"/>
                </a:lnTo>
                <a:lnTo>
                  <a:pt x="18936" y="184378"/>
                </a:lnTo>
                <a:lnTo>
                  <a:pt x="18226" y="186996"/>
                </a:lnTo>
                <a:lnTo>
                  <a:pt x="17523" y="189691"/>
                </a:lnTo>
                <a:lnTo>
                  <a:pt x="16833" y="192462"/>
                </a:lnTo>
                <a:lnTo>
                  <a:pt x="16143" y="195232"/>
                </a:lnTo>
                <a:lnTo>
                  <a:pt x="15467" y="198079"/>
                </a:lnTo>
                <a:lnTo>
                  <a:pt x="14797" y="200963"/>
                </a:lnTo>
                <a:lnTo>
                  <a:pt x="14134" y="203923"/>
                </a:lnTo>
                <a:lnTo>
                  <a:pt x="13477" y="206922"/>
                </a:lnTo>
                <a:lnTo>
                  <a:pt x="12834" y="209958"/>
                </a:lnTo>
                <a:lnTo>
                  <a:pt x="12205" y="213032"/>
                </a:lnTo>
                <a:lnTo>
                  <a:pt x="11582" y="216182"/>
                </a:lnTo>
                <a:lnTo>
                  <a:pt x="10972" y="219370"/>
                </a:lnTo>
                <a:lnTo>
                  <a:pt x="10369" y="222634"/>
                </a:lnTo>
                <a:lnTo>
                  <a:pt x="9787" y="225936"/>
                </a:lnTo>
                <a:lnTo>
                  <a:pt x="9211" y="229276"/>
                </a:lnTo>
                <a:lnTo>
                  <a:pt x="8648" y="232654"/>
                </a:lnTo>
                <a:lnTo>
                  <a:pt x="8373" y="234400"/>
                </a:lnTo>
                <a:lnTo>
                  <a:pt x="8099" y="236108"/>
                </a:lnTo>
                <a:lnTo>
                  <a:pt x="7831" y="237854"/>
                </a:lnTo>
                <a:lnTo>
                  <a:pt x="7563" y="239637"/>
                </a:lnTo>
                <a:lnTo>
                  <a:pt x="7302" y="241421"/>
                </a:lnTo>
                <a:lnTo>
                  <a:pt x="7047" y="243205"/>
                </a:lnTo>
                <a:lnTo>
                  <a:pt x="6792" y="244989"/>
                </a:lnTo>
                <a:lnTo>
                  <a:pt x="6538" y="246811"/>
                </a:lnTo>
                <a:lnTo>
                  <a:pt x="6290" y="248632"/>
                </a:lnTo>
                <a:lnTo>
                  <a:pt x="6049" y="250454"/>
                </a:lnTo>
                <a:lnTo>
                  <a:pt x="5808" y="252314"/>
                </a:lnTo>
                <a:lnTo>
                  <a:pt x="5573" y="254211"/>
                </a:lnTo>
                <a:lnTo>
                  <a:pt x="5346" y="256071"/>
                </a:lnTo>
                <a:lnTo>
                  <a:pt x="5118" y="257969"/>
                </a:lnTo>
                <a:lnTo>
                  <a:pt x="4890" y="259867"/>
                </a:lnTo>
                <a:lnTo>
                  <a:pt x="4676" y="261802"/>
                </a:lnTo>
                <a:lnTo>
                  <a:pt x="4455" y="263738"/>
                </a:lnTo>
                <a:lnTo>
                  <a:pt x="4247" y="265673"/>
                </a:lnTo>
                <a:lnTo>
                  <a:pt x="4039" y="267647"/>
                </a:lnTo>
                <a:lnTo>
                  <a:pt x="3839" y="269621"/>
                </a:lnTo>
                <a:lnTo>
                  <a:pt x="3644" y="271632"/>
                </a:lnTo>
                <a:lnTo>
                  <a:pt x="3450" y="273606"/>
                </a:lnTo>
                <a:lnTo>
                  <a:pt x="3262" y="275655"/>
                </a:lnTo>
                <a:lnTo>
                  <a:pt x="3075" y="277667"/>
                </a:lnTo>
                <a:lnTo>
                  <a:pt x="2901" y="279716"/>
                </a:lnTo>
                <a:lnTo>
                  <a:pt x="2727" y="281766"/>
                </a:lnTo>
                <a:lnTo>
                  <a:pt x="2559" y="283853"/>
                </a:lnTo>
                <a:lnTo>
                  <a:pt x="2392" y="285940"/>
                </a:lnTo>
                <a:lnTo>
                  <a:pt x="2231" y="288028"/>
                </a:lnTo>
                <a:lnTo>
                  <a:pt x="2077" y="290153"/>
                </a:lnTo>
                <a:lnTo>
                  <a:pt x="1930" y="292279"/>
                </a:lnTo>
                <a:lnTo>
                  <a:pt x="1782" y="294442"/>
                </a:lnTo>
                <a:lnTo>
                  <a:pt x="1648" y="296605"/>
                </a:lnTo>
                <a:lnTo>
                  <a:pt x="1514" y="298769"/>
                </a:lnTo>
                <a:lnTo>
                  <a:pt x="1380" y="300970"/>
                </a:lnTo>
                <a:lnTo>
                  <a:pt x="1260" y="303171"/>
                </a:lnTo>
                <a:lnTo>
                  <a:pt x="1139" y="305372"/>
                </a:lnTo>
                <a:lnTo>
                  <a:pt x="1032" y="307612"/>
                </a:lnTo>
                <a:lnTo>
                  <a:pt x="925" y="309851"/>
                </a:lnTo>
                <a:lnTo>
                  <a:pt x="818" y="312128"/>
                </a:lnTo>
                <a:lnTo>
                  <a:pt x="724" y="314405"/>
                </a:lnTo>
                <a:lnTo>
                  <a:pt x="637" y="316683"/>
                </a:lnTo>
                <a:lnTo>
                  <a:pt x="550" y="318998"/>
                </a:lnTo>
                <a:lnTo>
                  <a:pt x="469" y="321313"/>
                </a:lnTo>
                <a:lnTo>
                  <a:pt x="396" y="323628"/>
                </a:lnTo>
                <a:lnTo>
                  <a:pt x="329" y="325981"/>
                </a:lnTo>
                <a:lnTo>
                  <a:pt x="268" y="328334"/>
                </a:lnTo>
                <a:lnTo>
                  <a:pt x="215" y="330725"/>
                </a:lnTo>
                <a:lnTo>
                  <a:pt x="168" y="333116"/>
                </a:lnTo>
                <a:lnTo>
                  <a:pt x="121" y="335545"/>
                </a:lnTo>
                <a:lnTo>
                  <a:pt x="88" y="337936"/>
                </a:lnTo>
                <a:lnTo>
                  <a:pt x="54" y="340403"/>
                </a:lnTo>
                <a:lnTo>
                  <a:pt x="34" y="342832"/>
                </a:lnTo>
                <a:lnTo>
                  <a:pt x="14" y="345299"/>
                </a:lnTo>
                <a:lnTo>
                  <a:pt x="0" y="347804"/>
                </a:lnTo>
                <a:lnTo>
                  <a:pt x="0" y="350271"/>
                </a:lnTo>
                <a:lnTo>
                  <a:pt x="0" y="352814"/>
                </a:lnTo>
                <a:lnTo>
                  <a:pt x="7" y="355319"/>
                </a:lnTo>
                <a:lnTo>
                  <a:pt x="21" y="357862"/>
                </a:lnTo>
                <a:lnTo>
                  <a:pt x="41" y="360443"/>
                </a:lnTo>
                <a:lnTo>
                  <a:pt x="74" y="363023"/>
                </a:lnTo>
                <a:lnTo>
                  <a:pt x="108" y="365604"/>
                </a:lnTo>
                <a:lnTo>
                  <a:pt x="148" y="368185"/>
                </a:lnTo>
                <a:lnTo>
                  <a:pt x="195" y="370804"/>
                </a:lnTo>
                <a:lnTo>
                  <a:pt x="255" y="373461"/>
                </a:lnTo>
                <a:lnTo>
                  <a:pt x="315" y="376117"/>
                </a:lnTo>
                <a:lnTo>
                  <a:pt x="382" y="378774"/>
                </a:lnTo>
                <a:lnTo>
                  <a:pt x="463" y="381469"/>
                </a:lnTo>
                <a:lnTo>
                  <a:pt x="543" y="384125"/>
                </a:lnTo>
                <a:lnTo>
                  <a:pt x="637" y="386820"/>
                </a:lnTo>
                <a:lnTo>
                  <a:pt x="731" y="389477"/>
                </a:lnTo>
                <a:lnTo>
                  <a:pt x="831" y="392096"/>
                </a:lnTo>
                <a:lnTo>
                  <a:pt x="945" y="394752"/>
                </a:lnTo>
                <a:lnTo>
                  <a:pt x="1059" y="397333"/>
                </a:lnTo>
                <a:lnTo>
                  <a:pt x="1179" y="399952"/>
                </a:lnTo>
                <a:lnTo>
                  <a:pt x="1307" y="402533"/>
                </a:lnTo>
                <a:lnTo>
                  <a:pt x="1447" y="405114"/>
                </a:lnTo>
                <a:lnTo>
                  <a:pt x="1588" y="407694"/>
                </a:lnTo>
                <a:lnTo>
                  <a:pt x="1735" y="410237"/>
                </a:lnTo>
                <a:lnTo>
                  <a:pt x="1889" y="412780"/>
                </a:lnTo>
                <a:lnTo>
                  <a:pt x="2050" y="415285"/>
                </a:lnTo>
                <a:lnTo>
                  <a:pt x="2218" y="417790"/>
                </a:lnTo>
                <a:lnTo>
                  <a:pt x="2392" y="420295"/>
                </a:lnTo>
                <a:lnTo>
                  <a:pt x="2573" y="422762"/>
                </a:lnTo>
                <a:lnTo>
                  <a:pt x="2760" y="425229"/>
                </a:lnTo>
                <a:lnTo>
                  <a:pt x="2954" y="427658"/>
                </a:lnTo>
                <a:lnTo>
                  <a:pt x="3155" y="430087"/>
                </a:lnTo>
                <a:lnTo>
                  <a:pt x="3363" y="432516"/>
                </a:lnTo>
                <a:lnTo>
                  <a:pt x="3577" y="434907"/>
                </a:lnTo>
                <a:lnTo>
                  <a:pt x="3798" y="437298"/>
                </a:lnTo>
                <a:lnTo>
                  <a:pt x="4026" y="439651"/>
                </a:lnTo>
                <a:lnTo>
                  <a:pt x="4261" y="442004"/>
                </a:lnTo>
                <a:lnTo>
                  <a:pt x="4495" y="444357"/>
                </a:lnTo>
                <a:lnTo>
                  <a:pt x="4743" y="446672"/>
                </a:lnTo>
                <a:lnTo>
                  <a:pt x="4997" y="448988"/>
                </a:lnTo>
                <a:lnTo>
                  <a:pt x="5259" y="451265"/>
                </a:lnTo>
                <a:lnTo>
                  <a:pt x="5526" y="453542"/>
                </a:lnTo>
                <a:lnTo>
                  <a:pt x="5801" y="455781"/>
                </a:lnTo>
                <a:lnTo>
                  <a:pt x="6082" y="458020"/>
                </a:lnTo>
                <a:lnTo>
                  <a:pt x="6370" y="460260"/>
                </a:lnTo>
                <a:lnTo>
                  <a:pt x="6672" y="462461"/>
                </a:lnTo>
                <a:lnTo>
                  <a:pt x="6973" y="464662"/>
                </a:lnTo>
                <a:lnTo>
                  <a:pt x="7281" y="466826"/>
                </a:lnTo>
                <a:lnTo>
                  <a:pt x="7596" y="468989"/>
                </a:lnTo>
                <a:lnTo>
                  <a:pt x="7918" y="471114"/>
                </a:lnTo>
                <a:lnTo>
                  <a:pt x="8246" y="473240"/>
                </a:lnTo>
                <a:lnTo>
                  <a:pt x="8588" y="475327"/>
                </a:lnTo>
                <a:lnTo>
                  <a:pt x="8929" y="477414"/>
                </a:lnTo>
                <a:lnTo>
                  <a:pt x="9278" y="479464"/>
                </a:lnTo>
                <a:lnTo>
                  <a:pt x="9639" y="481513"/>
                </a:lnTo>
                <a:lnTo>
                  <a:pt x="10001" y="483563"/>
                </a:lnTo>
                <a:lnTo>
                  <a:pt x="10376" y="485574"/>
                </a:lnTo>
                <a:lnTo>
                  <a:pt x="10751" y="487548"/>
                </a:lnTo>
                <a:lnTo>
                  <a:pt x="11140" y="489522"/>
                </a:lnTo>
                <a:lnTo>
                  <a:pt x="11535" y="491495"/>
                </a:lnTo>
                <a:lnTo>
                  <a:pt x="11930" y="493431"/>
                </a:lnTo>
                <a:lnTo>
                  <a:pt x="12339" y="495366"/>
                </a:lnTo>
                <a:lnTo>
                  <a:pt x="12754" y="497264"/>
                </a:lnTo>
                <a:lnTo>
                  <a:pt x="13176" y="499124"/>
                </a:lnTo>
                <a:lnTo>
                  <a:pt x="13605" y="500983"/>
                </a:lnTo>
                <a:lnTo>
                  <a:pt x="14040" y="502843"/>
                </a:lnTo>
                <a:lnTo>
                  <a:pt x="14482" y="504665"/>
                </a:lnTo>
                <a:lnTo>
                  <a:pt x="14931" y="506449"/>
                </a:lnTo>
                <a:lnTo>
                  <a:pt x="15393" y="508233"/>
                </a:lnTo>
                <a:lnTo>
                  <a:pt x="15855" y="509978"/>
                </a:lnTo>
                <a:lnTo>
                  <a:pt x="16324" y="511724"/>
                </a:lnTo>
                <a:lnTo>
                  <a:pt x="16806" y="513470"/>
                </a:lnTo>
                <a:lnTo>
                  <a:pt x="17295" y="515140"/>
                </a:lnTo>
                <a:lnTo>
                  <a:pt x="17784" y="516848"/>
                </a:lnTo>
                <a:lnTo>
                  <a:pt x="18287" y="518480"/>
                </a:lnTo>
                <a:lnTo>
                  <a:pt x="18796" y="520150"/>
                </a:lnTo>
                <a:lnTo>
                  <a:pt x="19311" y="521744"/>
                </a:lnTo>
                <a:lnTo>
                  <a:pt x="19834" y="523338"/>
                </a:lnTo>
                <a:lnTo>
                  <a:pt x="20370" y="524932"/>
                </a:lnTo>
                <a:lnTo>
                  <a:pt x="20906" y="526488"/>
                </a:lnTo>
                <a:lnTo>
                  <a:pt x="21448" y="528006"/>
                </a:lnTo>
                <a:lnTo>
                  <a:pt x="22004" y="529524"/>
                </a:lnTo>
                <a:lnTo>
                  <a:pt x="22567" y="531004"/>
                </a:lnTo>
                <a:lnTo>
                  <a:pt x="23129" y="532485"/>
                </a:lnTo>
                <a:lnTo>
                  <a:pt x="23706" y="533927"/>
                </a:lnTo>
                <a:lnTo>
                  <a:pt x="24288" y="535369"/>
                </a:lnTo>
                <a:lnTo>
                  <a:pt x="24884" y="536773"/>
                </a:lnTo>
                <a:lnTo>
                  <a:pt x="25481" y="538140"/>
                </a:lnTo>
                <a:lnTo>
                  <a:pt x="26083" y="539506"/>
                </a:lnTo>
                <a:lnTo>
                  <a:pt x="26700" y="540834"/>
                </a:lnTo>
                <a:lnTo>
                  <a:pt x="27316" y="542125"/>
                </a:lnTo>
                <a:lnTo>
                  <a:pt x="27945" y="543415"/>
                </a:lnTo>
                <a:lnTo>
                  <a:pt x="28582" y="544706"/>
                </a:lnTo>
                <a:lnTo>
                  <a:pt x="29225" y="545920"/>
                </a:lnTo>
                <a:lnTo>
                  <a:pt x="29881" y="547173"/>
                </a:lnTo>
                <a:lnTo>
                  <a:pt x="30538" y="548349"/>
                </a:lnTo>
                <a:lnTo>
                  <a:pt x="31201" y="549526"/>
                </a:lnTo>
                <a:lnTo>
                  <a:pt x="31877" y="550664"/>
                </a:lnTo>
                <a:lnTo>
                  <a:pt x="32561" y="551803"/>
                </a:lnTo>
                <a:lnTo>
                  <a:pt x="33250" y="552903"/>
                </a:lnTo>
                <a:lnTo>
                  <a:pt x="33947" y="554004"/>
                </a:lnTo>
                <a:lnTo>
                  <a:pt x="34650" y="555029"/>
                </a:lnTo>
                <a:lnTo>
                  <a:pt x="35367" y="556054"/>
                </a:lnTo>
                <a:lnTo>
                  <a:pt x="36084" y="557078"/>
                </a:lnTo>
                <a:lnTo>
                  <a:pt x="36814" y="558065"/>
                </a:lnTo>
                <a:lnTo>
                  <a:pt x="37551" y="559014"/>
                </a:lnTo>
                <a:lnTo>
                  <a:pt x="38294" y="559963"/>
                </a:lnTo>
                <a:lnTo>
                  <a:pt x="39051" y="560836"/>
                </a:lnTo>
                <a:lnTo>
                  <a:pt x="39808" y="561747"/>
                </a:lnTo>
                <a:lnTo>
                  <a:pt x="40578" y="562582"/>
                </a:lnTo>
                <a:lnTo>
                  <a:pt x="41355" y="563417"/>
                </a:lnTo>
                <a:lnTo>
                  <a:pt x="42139" y="564214"/>
                </a:lnTo>
                <a:lnTo>
                  <a:pt x="42929" y="565011"/>
                </a:lnTo>
                <a:lnTo>
                  <a:pt x="43727" y="565770"/>
                </a:lnTo>
                <a:lnTo>
                  <a:pt x="44537" y="566491"/>
                </a:lnTo>
                <a:lnTo>
                  <a:pt x="45354" y="567212"/>
                </a:lnTo>
                <a:lnTo>
                  <a:pt x="46178" y="567857"/>
                </a:lnTo>
                <a:lnTo>
                  <a:pt x="47009" y="568540"/>
                </a:lnTo>
                <a:lnTo>
                  <a:pt x="47846" y="569147"/>
                </a:lnTo>
                <a:lnTo>
                  <a:pt x="48697" y="569755"/>
                </a:lnTo>
                <a:lnTo>
                  <a:pt x="49547" y="570324"/>
                </a:lnTo>
                <a:lnTo>
                  <a:pt x="50411" y="570855"/>
                </a:lnTo>
                <a:lnTo>
                  <a:pt x="51289" y="571387"/>
                </a:lnTo>
                <a:lnTo>
                  <a:pt x="52166" y="571880"/>
                </a:lnTo>
                <a:lnTo>
                  <a:pt x="53057" y="572336"/>
                </a:lnTo>
                <a:lnTo>
                  <a:pt x="53948" y="572791"/>
                </a:lnTo>
                <a:lnTo>
                  <a:pt x="54859" y="573208"/>
                </a:lnTo>
                <a:lnTo>
                  <a:pt x="55770" y="573588"/>
                </a:lnTo>
                <a:lnTo>
                  <a:pt x="56688" y="573930"/>
                </a:lnTo>
                <a:lnTo>
                  <a:pt x="57619" y="574271"/>
                </a:lnTo>
                <a:lnTo>
                  <a:pt x="58556" y="574575"/>
                </a:lnTo>
                <a:lnTo>
                  <a:pt x="59501" y="574840"/>
                </a:lnTo>
                <a:lnTo>
                  <a:pt x="60459" y="575068"/>
                </a:lnTo>
                <a:lnTo>
                  <a:pt x="61417" y="575296"/>
                </a:lnTo>
                <a:lnTo>
                  <a:pt x="62388" y="575486"/>
                </a:lnTo>
                <a:lnTo>
                  <a:pt x="63366" y="575637"/>
                </a:lnTo>
                <a:lnTo>
                  <a:pt x="64357" y="575751"/>
                </a:lnTo>
                <a:lnTo>
                  <a:pt x="65348" y="575865"/>
                </a:lnTo>
                <a:lnTo>
                  <a:pt x="66353" y="575941"/>
                </a:lnTo>
                <a:lnTo>
                  <a:pt x="67365" y="575979"/>
                </a:lnTo>
                <a:lnTo>
                  <a:pt x="68389" y="575979"/>
                </a:lnTo>
                <a:lnTo>
                  <a:pt x="69803" y="575941"/>
                </a:lnTo>
                <a:lnTo>
                  <a:pt x="71223" y="575827"/>
                </a:lnTo>
                <a:lnTo>
                  <a:pt x="72643" y="575637"/>
                </a:lnTo>
                <a:lnTo>
                  <a:pt x="74056" y="575334"/>
                </a:lnTo>
                <a:lnTo>
                  <a:pt x="75476" y="574954"/>
                </a:lnTo>
                <a:lnTo>
                  <a:pt x="76889" y="574499"/>
                </a:lnTo>
                <a:lnTo>
                  <a:pt x="77593" y="574233"/>
                </a:lnTo>
                <a:lnTo>
                  <a:pt x="78296" y="573930"/>
                </a:lnTo>
                <a:lnTo>
                  <a:pt x="79006" y="573626"/>
                </a:lnTo>
                <a:lnTo>
                  <a:pt x="79709" y="573284"/>
                </a:lnTo>
                <a:lnTo>
                  <a:pt x="80406" y="572905"/>
                </a:lnTo>
                <a:lnTo>
                  <a:pt x="81109" y="572525"/>
                </a:lnTo>
                <a:lnTo>
                  <a:pt x="81813" y="572108"/>
                </a:lnTo>
                <a:lnTo>
                  <a:pt x="82509" y="571690"/>
                </a:lnTo>
                <a:lnTo>
                  <a:pt x="83206" y="571235"/>
                </a:lnTo>
                <a:lnTo>
                  <a:pt x="83903" y="570741"/>
                </a:lnTo>
                <a:lnTo>
                  <a:pt x="84592" y="570248"/>
                </a:lnTo>
                <a:lnTo>
                  <a:pt x="85282" y="569717"/>
                </a:lnTo>
                <a:lnTo>
                  <a:pt x="85979" y="569185"/>
                </a:lnTo>
                <a:lnTo>
                  <a:pt x="86662" y="568578"/>
                </a:lnTo>
                <a:lnTo>
                  <a:pt x="87352" y="567971"/>
                </a:lnTo>
                <a:lnTo>
                  <a:pt x="88035" y="567364"/>
                </a:lnTo>
                <a:lnTo>
                  <a:pt x="88719" y="566680"/>
                </a:lnTo>
                <a:lnTo>
                  <a:pt x="89395" y="566035"/>
                </a:lnTo>
                <a:lnTo>
                  <a:pt x="90072" y="565314"/>
                </a:lnTo>
                <a:lnTo>
                  <a:pt x="90748" y="564555"/>
                </a:lnTo>
                <a:lnTo>
                  <a:pt x="91418" y="563796"/>
                </a:lnTo>
                <a:lnTo>
                  <a:pt x="92088" y="563037"/>
                </a:lnTo>
                <a:lnTo>
                  <a:pt x="92751" y="562202"/>
                </a:lnTo>
                <a:lnTo>
                  <a:pt x="93414" y="561367"/>
                </a:lnTo>
                <a:lnTo>
                  <a:pt x="94077" y="560494"/>
                </a:lnTo>
                <a:lnTo>
                  <a:pt x="94734" y="559583"/>
                </a:lnTo>
                <a:lnTo>
                  <a:pt x="95390" y="558672"/>
                </a:lnTo>
                <a:lnTo>
                  <a:pt x="96040" y="557724"/>
                </a:lnTo>
                <a:lnTo>
                  <a:pt x="96683" y="556737"/>
                </a:lnTo>
                <a:lnTo>
                  <a:pt x="97333" y="555750"/>
                </a:lnTo>
                <a:lnTo>
                  <a:pt x="97969" y="554687"/>
                </a:lnTo>
                <a:lnTo>
                  <a:pt x="98605" y="553625"/>
                </a:lnTo>
                <a:lnTo>
                  <a:pt x="99241" y="552524"/>
                </a:lnTo>
                <a:lnTo>
                  <a:pt x="99871" y="551423"/>
                </a:lnTo>
                <a:lnTo>
                  <a:pt x="100494" y="550247"/>
                </a:lnTo>
                <a:lnTo>
                  <a:pt x="101117" y="549070"/>
                </a:lnTo>
                <a:lnTo>
                  <a:pt x="101733" y="547856"/>
                </a:lnTo>
                <a:lnTo>
                  <a:pt x="102343" y="546603"/>
                </a:lnTo>
                <a:lnTo>
                  <a:pt x="102952" y="545351"/>
                </a:lnTo>
                <a:lnTo>
                  <a:pt x="103555" y="544022"/>
                </a:lnTo>
                <a:lnTo>
                  <a:pt x="104158" y="542694"/>
                </a:lnTo>
                <a:lnTo>
                  <a:pt x="104747" y="541328"/>
                </a:lnTo>
                <a:lnTo>
                  <a:pt x="105344" y="539923"/>
                </a:lnTo>
                <a:lnTo>
                  <a:pt x="105926" y="538519"/>
                </a:lnTo>
                <a:lnTo>
                  <a:pt x="106509" y="537039"/>
                </a:lnTo>
                <a:lnTo>
                  <a:pt x="107078" y="535559"/>
                </a:lnTo>
                <a:lnTo>
                  <a:pt x="107654" y="534041"/>
                </a:lnTo>
                <a:lnTo>
                  <a:pt x="108217" y="532485"/>
                </a:lnTo>
                <a:lnTo>
                  <a:pt x="108780" y="530891"/>
                </a:lnTo>
                <a:lnTo>
                  <a:pt x="109329" y="529259"/>
                </a:lnTo>
                <a:lnTo>
                  <a:pt x="109878" y="527627"/>
                </a:lnTo>
                <a:lnTo>
                  <a:pt x="110421" y="525957"/>
                </a:lnTo>
                <a:lnTo>
                  <a:pt x="110963" y="524211"/>
                </a:lnTo>
                <a:lnTo>
                  <a:pt x="111493" y="522465"/>
                </a:lnTo>
                <a:lnTo>
                  <a:pt x="112022" y="520681"/>
                </a:lnTo>
                <a:lnTo>
                  <a:pt x="112537" y="518859"/>
                </a:lnTo>
                <a:lnTo>
                  <a:pt x="113053" y="517038"/>
                </a:lnTo>
                <a:lnTo>
                  <a:pt x="113562" y="515140"/>
                </a:lnTo>
                <a:lnTo>
                  <a:pt x="114065" y="513204"/>
                </a:lnTo>
                <a:lnTo>
                  <a:pt x="114560" y="511269"/>
                </a:lnTo>
                <a:lnTo>
                  <a:pt x="115049" y="509257"/>
                </a:lnTo>
                <a:lnTo>
                  <a:pt x="115532" y="507246"/>
                </a:lnTo>
                <a:lnTo>
                  <a:pt x="116007" y="505196"/>
                </a:lnTo>
                <a:lnTo>
                  <a:pt x="116476" y="503109"/>
                </a:lnTo>
                <a:lnTo>
                  <a:pt x="116938" y="500983"/>
                </a:lnTo>
                <a:lnTo>
                  <a:pt x="117394" y="498820"/>
                </a:lnTo>
                <a:lnTo>
                  <a:pt x="117842" y="496619"/>
                </a:lnTo>
                <a:lnTo>
                  <a:pt x="118285" y="494380"/>
                </a:lnTo>
                <a:lnTo>
                  <a:pt x="118713" y="492102"/>
                </a:lnTo>
                <a:lnTo>
                  <a:pt x="119142" y="489787"/>
                </a:lnTo>
                <a:lnTo>
                  <a:pt x="119564" y="487434"/>
                </a:lnTo>
                <a:lnTo>
                  <a:pt x="119973" y="485081"/>
                </a:lnTo>
                <a:lnTo>
                  <a:pt x="120381" y="482652"/>
                </a:lnTo>
                <a:lnTo>
                  <a:pt x="120776" y="480185"/>
                </a:lnTo>
                <a:lnTo>
                  <a:pt x="121165" y="477680"/>
                </a:lnTo>
                <a:lnTo>
                  <a:pt x="121547" y="475175"/>
                </a:lnTo>
                <a:lnTo>
                  <a:pt x="121922" y="472594"/>
                </a:lnTo>
                <a:lnTo>
                  <a:pt x="122283" y="469976"/>
                </a:lnTo>
                <a:lnTo>
                  <a:pt x="122638" y="467357"/>
                </a:lnTo>
                <a:lnTo>
                  <a:pt x="122987" y="464662"/>
                </a:lnTo>
                <a:lnTo>
                  <a:pt x="123328" y="461930"/>
                </a:lnTo>
                <a:lnTo>
                  <a:pt x="123663" y="459197"/>
                </a:lnTo>
                <a:lnTo>
                  <a:pt x="123985" y="456388"/>
                </a:lnTo>
                <a:lnTo>
                  <a:pt x="124300" y="453542"/>
                </a:lnTo>
                <a:lnTo>
                  <a:pt x="124608" y="450657"/>
                </a:lnTo>
                <a:lnTo>
                  <a:pt x="124902" y="447735"/>
                </a:lnTo>
                <a:lnTo>
                  <a:pt x="125190" y="444775"/>
                </a:lnTo>
                <a:lnTo>
                  <a:pt x="125472" y="441776"/>
                </a:lnTo>
                <a:lnTo>
                  <a:pt x="125740" y="438740"/>
                </a:lnTo>
                <a:lnTo>
                  <a:pt x="126001" y="435666"/>
                </a:lnTo>
                <a:lnTo>
                  <a:pt x="126255" y="432554"/>
                </a:lnTo>
                <a:lnTo>
                  <a:pt x="126497" y="429404"/>
                </a:lnTo>
                <a:lnTo>
                  <a:pt x="126731" y="426216"/>
                </a:lnTo>
                <a:lnTo>
                  <a:pt x="126952" y="422952"/>
                </a:lnTo>
                <a:lnTo>
                  <a:pt x="127166" y="419688"/>
                </a:lnTo>
                <a:lnTo>
                  <a:pt x="127374" y="416348"/>
                </a:lnTo>
                <a:lnTo>
                  <a:pt x="127568" y="412970"/>
                </a:lnTo>
                <a:lnTo>
                  <a:pt x="127749" y="409592"/>
                </a:lnTo>
                <a:lnTo>
                  <a:pt x="127923" y="406138"/>
                </a:lnTo>
                <a:lnTo>
                  <a:pt x="128091" y="402647"/>
                </a:lnTo>
                <a:lnTo>
                  <a:pt x="128245" y="399117"/>
                </a:lnTo>
                <a:lnTo>
                  <a:pt x="128386" y="395511"/>
                </a:lnTo>
                <a:lnTo>
                  <a:pt x="128519" y="391906"/>
                </a:lnTo>
                <a:lnTo>
                  <a:pt x="128640" y="388224"/>
                </a:lnTo>
                <a:lnTo>
                  <a:pt x="128754" y="384543"/>
                </a:lnTo>
                <a:lnTo>
                  <a:pt x="128854" y="380786"/>
                </a:lnTo>
                <a:lnTo>
                  <a:pt x="128948" y="376990"/>
                </a:lnTo>
                <a:lnTo>
                  <a:pt x="129029" y="373157"/>
                </a:lnTo>
                <a:lnTo>
                  <a:pt x="129096" y="369286"/>
                </a:lnTo>
                <a:lnTo>
                  <a:pt x="129149" y="365339"/>
                </a:lnTo>
                <a:lnTo>
                  <a:pt x="129196" y="361353"/>
                </a:lnTo>
                <a:lnTo>
                  <a:pt x="129229" y="357368"/>
                </a:lnTo>
                <a:lnTo>
                  <a:pt x="129256" y="353307"/>
                </a:lnTo>
                <a:lnTo>
                  <a:pt x="129270" y="349170"/>
                </a:lnTo>
                <a:lnTo>
                  <a:pt x="129270" y="345034"/>
                </a:lnTo>
                <a:lnTo>
                  <a:pt x="129256" y="340821"/>
                </a:lnTo>
                <a:lnTo>
                  <a:pt x="129236" y="336950"/>
                </a:lnTo>
                <a:lnTo>
                  <a:pt x="129216" y="333078"/>
                </a:lnTo>
                <a:lnTo>
                  <a:pt x="129183" y="329207"/>
                </a:lnTo>
                <a:lnTo>
                  <a:pt x="129142" y="325336"/>
                </a:lnTo>
                <a:lnTo>
                  <a:pt x="129102" y="321465"/>
                </a:lnTo>
                <a:lnTo>
                  <a:pt x="129049" y="317631"/>
                </a:lnTo>
                <a:lnTo>
                  <a:pt x="128995" y="313798"/>
                </a:lnTo>
                <a:lnTo>
                  <a:pt x="128928" y="309965"/>
                </a:lnTo>
                <a:lnTo>
                  <a:pt x="128861" y="306132"/>
                </a:lnTo>
                <a:lnTo>
                  <a:pt x="128787" y="302336"/>
                </a:lnTo>
                <a:lnTo>
                  <a:pt x="128707" y="298503"/>
                </a:lnTo>
                <a:lnTo>
                  <a:pt x="128620" y="294708"/>
                </a:lnTo>
                <a:lnTo>
                  <a:pt x="128526" y="290950"/>
                </a:lnTo>
                <a:lnTo>
                  <a:pt x="128426" y="287155"/>
                </a:lnTo>
                <a:lnTo>
                  <a:pt x="128319" y="283398"/>
                </a:lnTo>
                <a:lnTo>
                  <a:pt x="128205" y="279640"/>
                </a:lnTo>
                <a:lnTo>
                  <a:pt x="128084" y="275921"/>
                </a:lnTo>
                <a:lnTo>
                  <a:pt x="127957" y="272201"/>
                </a:lnTo>
                <a:lnTo>
                  <a:pt x="127830" y="268482"/>
                </a:lnTo>
                <a:lnTo>
                  <a:pt x="127689" y="264762"/>
                </a:lnTo>
                <a:lnTo>
                  <a:pt x="127548" y="261081"/>
                </a:lnTo>
                <a:lnTo>
                  <a:pt x="127394" y="257400"/>
                </a:lnTo>
                <a:lnTo>
                  <a:pt x="127240" y="253756"/>
                </a:lnTo>
                <a:lnTo>
                  <a:pt x="127079" y="250075"/>
                </a:lnTo>
                <a:lnTo>
                  <a:pt x="126905" y="246469"/>
                </a:lnTo>
                <a:lnTo>
                  <a:pt x="126731" y="242826"/>
                </a:lnTo>
                <a:lnTo>
                  <a:pt x="126550" y="239220"/>
                </a:lnTo>
                <a:lnTo>
                  <a:pt x="126363" y="235614"/>
                </a:lnTo>
                <a:lnTo>
                  <a:pt x="126168" y="232047"/>
                </a:lnTo>
                <a:lnTo>
                  <a:pt x="125967" y="228479"/>
                </a:lnTo>
                <a:lnTo>
                  <a:pt x="125767" y="224950"/>
                </a:lnTo>
                <a:lnTo>
                  <a:pt x="125552" y="221420"/>
                </a:lnTo>
                <a:lnTo>
                  <a:pt x="125331" y="217890"/>
                </a:lnTo>
                <a:lnTo>
                  <a:pt x="125110" y="214399"/>
                </a:lnTo>
                <a:lnTo>
                  <a:pt x="124882" y="210907"/>
                </a:lnTo>
                <a:lnTo>
                  <a:pt x="124641" y="207453"/>
                </a:lnTo>
                <a:lnTo>
                  <a:pt x="124400" y="203999"/>
                </a:lnTo>
                <a:lnTo>
                  <a:pt x="124152" y="200584"/>
                </a:lnTo>
                <a:lnTo>
                  <a:pt x="123898" y="197168"/>
                </a:lnTo>
                <a:lnTo>
                  <a:pt x="123636" y="193790"/>
                </a:lnTo>
                <a:lnTo>
                  <a:pt x="123369" y="190412"/>
                </a:lnTo>
                <a:lnTo>
                  <a:pt x="123094" y="187034"/>
                </a:lnTo>
                <a:lnTo>
                  <a:pt x="122813" y="183732"/>
                </a:lnTo>
                <a:lnTo>
                  <a:pt x="122531" y="180392"/>
                </a:lnTo>
                <a:lnTo>
                  <a:pt x="122237" y="177091"/>
                </a:lnTo>
                <a:lnTo>
                  <a:pt x="121942" y="173827"/>
                </a:lnTo>
                <a:lnTo>
                  <a:pt x="121634" y="170563"/>
                </a:lnTo>
                <a:lnTo>
                  <a:pt x="121326" y="167337"/>
                </a:lnTo>
                <a:lnTo>
                  <a:pt x="121011" y="164111"/>
                </a:lnTo>
                <a:lnTo>
                  <a:pt x="120689" y="160922"/>
                </a:lnTo>
                <a:lnTo>
                  <a:pt x="120361" y="157772"/>
                </a:lnTo>
                <a:lnTo>
                  <a:pt x="120026" y="154622"/>
                </a:lnTo>
                <a:lnTo>
                  <a:pt x="119685" y="151510"/>
                </a:lnTo>
                <a:lnTo>
                  <a:pt x="119336" y="148398"/>
                </a:lnTo>
                <a:lnTo>
                  <a:pt x="118988" y="145324"/>
                </a:lnTo>
                <a:lnTo>
                  <a:pt x="118626" y="142249"/>
                </a:lnTo>
                <a:lnTo>
                  <a:pt x="118264" y="139213"/>
                </a:lnTo>
                <a:lnTo>
                  <a:pt x="117889" y="136215"/>
                </a:lnTo>
                <a:lnTo>
                  <a:pt x="117514" y="133217"/>
                </a:lnTo>
                <a:lnTo>
                  <a:pt x="117132" y="130256"/>
                </a:lnTo>
                <a:lnTo>
                  <a:pt x="116744" y="127334"/>
                </a:lnTo>
                <a:lnTo>
                  <a:pt x="116349" y="124411"/>
                </a:lnTo>
                <a:lnTo>
                  <a:pt x="115947" y="121527"/>
                </a:lnTo>
                <a:lnTo>
                  <a:pt x="115538" y="118680"/>
                </a:lnTo>
                <a:lnTo>
                  <a:pt x="115130" y="115834"/>
                </a:lnTo>
                <a:lnTo>
                  <a:pt x="114708" y="113025"/>
                </a:lnTo>
                <a:lnTo>
                  <a:pt x="114286" y="110255"/>
                </a:lnTo>
                <a:lnTo>
                  <a:pt x="113857" y="107522"/>
                </a:lnTo>
                <a:lnTo>
                  <a:pt x="113415" y="104790"/>
                </a:lnTo>
                <a:lnTo>
                  <a:pt x="112973" y="102095"/>
                </a:lnTo>
                <a:lnTo>
                  <a:pt x="112524" y="99400"/>
                </a:lnTo>
                <a:lnTo>
                  <a:pt x="112069" y="96781"/>
                </a:lnTo>
                <a:lnTo>
                  <a:pt x="111613" y="94163"/>
                </a:lnTo>
                <a:lnTo>
                  <a:pt x="111144" y="91582"/>
                </a:lnTo>
                <a:lnTo>
                  <a:pt x="110675" y="89001"/>
                </a:lnTo>
                <a:lnTo>
                  <a:pt x="110193" y="86496"/>
                </a:lnTo>
                <a:lnTo>
                  <a:pt x="109711" y="83991"/>
                </a:lnTo>
                <a:lnTo>
                  <a:pt x="109222" y="81524"/>
                </a:lnTo>
                <a:lnTo>
                  <a:pt x="108719" y="79095"/>
                </a:lnTo>
                <a:lnTo>
                  <a:pt x="108217" y="76666"/>
                </a:lnTo>
                <a:lnTo>
                  <a:pt x="107715" y="74313"/>
                </a:lnTo>
                <a:lnTo>
                  <a:pt x="107199" y="71960"/>
                </a:lnTo>
                <a:lnTo>
                  <a:pt x="106677" y="69645"/>
                </a:lnTo>
                <a:lnTo>
                  <a:pt x="106154" y="67368"/>
                </a:lnTo>
                <a:lnTo>
                  <a:pt x="105618" y="65091"/>
                </a:lnTo>
                <a:lnTo>
                  <a:pt x="105082" y="62889"/>
                </a:lnTo>
                <a:lnTo>
                  <a:pt x="104540" y="60688"/>
                </a:lnTo>
                <a:lnTo>
                  <a:pt x="103991" y="58563"/>
                </a:lnTo>
                <a:lnTo>
                  <a:pt x="103435" y="56437"/>
                </a:lnTo>
                <a:lnTo>
                  <a:pt x="102872" y="54350"/>
                </a:lnTo>
                <a:lnTo>
                  <a:pt x="102303" y="52300"/>
                </a:lnTo>
                <a:lnTo>
                  <a:pt x="101733" y="50289"/>
                </a:lnTo>
                <a:lnTo>
                  <a:pt x="101150" y="48277"/>
                </a:lnTo>
                <a:lnTo>
                  <a:pt x="100568" y="46342"/>
                </a:lnTo>
                <a:lnTo>
                  <a:pt x="99978" y="44444"/>
                </a:lnTo>
                <a:lnTo>
                  <a:pt x="99382" y="42546"/>
                </a:lnTo>
                <a:lnTo>
                  <a:pt x="98779" y="40725"/>
                </a:lnTo>
                <a:lnTo>
                  <a:pt x="98170" y="38903"/>
                </a:lnTo>
                <a:lnTo>
                  <a:pt x="97560" y="37119"/>
                </a:lnTo>
                <a:lnTo>
                  <a:pt x="96937" y="35411"/>
                </a:lnTo>
                <a:lnTo>
                  <a:pt x="96314" y="33703"/>
                </a:lnTo>
                <a:lnTo>
                  <a:pt x="95678" y="32033"/>
                </a:lnTo>
                <a:lnTo>
                  <a:pt x="95042" y="30401"/>
                </a:lnTo>
                <a:lnTo>
                  <a:pt x="94399" y="28845"/>
                </a:lnTo>
                <a:lnTo>
                  <a:pt x="93749" y="27289"/>
                </a:lnTo>
                <a:lnTo>
                  <a:pt x="93099" y="25771"/>
                </a:lnTo>
                <a:lnTo>
                  <a:pt x="92436" y="24291"/>
                </a:lnTo>
                <a:lnTo>
                  <a:pt x="91766" y="22887"/>
                </a:lnTo>
                <a:lnTo>
                  <a:pt x="91096" y="21482"/>
                </a:lnTo>
                <a:lnTo>
                  <a:pt x="90420" y="20116"/>
                </a:lnTo>
                <a:lnTo>
                  <a:pt x="89737" y="18826"/>
                </a:lnTo>
                <a:lnTo>
                  <a:pt x="89047" y="17535"/>
                </a:lnTo>
                <a:lnTo>
                  <a:pt x="88350" y="16321"/>
                </a:lnTo>
                <a:lnTo>
                  <a:pt x="87647" y="15144"/>
                </a:lnTo>
                <a:lnTo>
                  <a:pt x="86944" y="13968"/>
                </a:lnTo>
                <a:lnTo>
                  <a:pt x="86227" y="12867"/>
                </a:lnTo>
                <a:lnTo>
                  <a:pt x="85510" y="11804"/>
                </a:lnTo>
                <a:lnTo>
                  <a:pt x="84787" y="10779"/>
                </a:lnTo>
                <a:lnTo>
                  <a:pt x="84057" y="9793"/>
                </a:lnTo>
                <a:lnTo>
                  <a:pt x="83320" y="8844"/>
                </a:lnTo>
                <a:lnTo>
                  <a:pt x="82583" y="7971"/>
                </a:lnTo>
                <a:lnTo>
                  <a:pt x="81833" y="7098"/>
                </a:lnTo>
                <a:lnTo>
                  <a:pt x="81083" y="6301"/>
                </a:lnTo>
                <a:lnTo>
                  <a:pt x="80319" y="5542"/>
                </a:lnTo>
                <a:lnTo>
                  <a:pt x="79555" y="4821"/>
                </a:lnTo>
                <a:lnTo>
                  <a:pt x="78785" y="4138"/>
                </a:lnTo>
                <a:lnTo>
                  <a:pt x="78015" y="3492"/>
                </a:lnTo>
                <a:lnTo>
                  <a:pt x="77231" y="2923"/>
                </a:lnTo>
                <a:lnTo>
                  <a:pt x="76454" y="2392"/>
                </a:lnTo>
                <a:lnTo>
                  <a:pt x="75690" y="1898"/>
                </a:lnTo>
                <a:lnTo>
                  <a:pt x="74934" y="1481"/>
                </a:lnTo>
                <a:lnTo>
                  <a:pt x="74197" y="1101"/>
                </a:lnTo>
                <a:lnTo>
                  <a:pt x="73467" y="798"/>
                </a:lnTo>
                <a:lnTo>
                  <a:pt x="72750" y="532"/>
                </a:lnTo>
                <a:lnTo>
                  <a:pt x="72047" y="304"/>
                </a:lnTo>
                <a:lnTo>
                  <a:pt x="71357" y="153"/>
                </a:lnTo>
                <a:lnTo>
                  <a:pt x="70674" y="39"/>
                </a:lnTo>
                <a:lnTo>
                  <a:pt x="70004" y="1"/>
                </a:lnTo>
                <a:close/>
              </a:path>
            </a:pathLst>
          </a:custGeom>
          <a:solidFill>
            <a:srgbClr val="41A4FF">
              <a:alpha val="181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8" name="Google Shape;258;p28"/>
          <p:cNvSpPr/>
          <p:nvPr/>
        </p:nvSpPr>
        <p:spPr>
          <a:xfrm>
            <a:off x="10543400" y="2957433"/>
            <a:ext cx="1377221" cy="471563"/>
          </a:xfrm>
          <a:custGeom>
            <a:avLst/>
            <a:gdLst/>
            <a:ahLst/>
            <a:cxnLst/>
            <a:rect l="l" t="t" r="r" b="b"/>
            <a:pathLst>
              <a:path w="55924" h="104714" extrusionOk="0">
                <a:moveTo>
                  <a:pt x="32835" y="1"/>
                </a:moveTo>
                <a:lnTo>
                  <a:pt x="32373" y="39"/>
                </a:lnTo>
                <a:lnTo>
                  <a:pt x="31918" y="153"/>
                </a:lnTo>
                <a:lnTo>
                  <a:pt x="31469" y="342"/>
                </a:lnTo>
                <a:lnTo>
                  <a:pt x="31033" y="608"/>
                </a:lnTo>
                <a:lnTo>
                  <a:pt x="30611" y="912"/>
                </a:lnTo>
                <a:lnTo>
                  <a:pt x="30189" y="1291"/>
                </a:lnTo>
                <a:lnTo>
                  <a:pt x="29781" y="1747"/>
                </a:lnTo>
                <a:lnTo>
                  <a:pt x="29386" y="2240"/>
                </a:lnTo>
                <a:lnTo>
                  <a:pt x="28990" y="2809"/>
                </a:lnTo>
                <a:lnTo>
                  <a:pt x="28609" y="3417"/>
                </a:lnTo>
                <a:lnTo>
                  <a:pt x="28240" y="4100"/>
                </a:lnTo>
                <a:lnTo>
                  <a:pt x="27879" y="4821"/>
                </a:lnTo>
                <a:lnTo>
                  <a:pt x="27524" y="5580"/>
                </a:lnTo>
                <a:lnTo>
                  <a:pt x="27175" y="6377"/>
                </a:lnTo>
                <a:lnTo>
                  <a:pt x="26840" y="7250"/>
                </a:lnTo>
                <a:lnTo>
                  <a:pt x="26512" y="8123"/>
                </a:lnTo>
                <a:lnTo>
                  <a:pt x="26191" y="9072"/>
                </a:lnTo>
                <a:lnTo>
                  <a:pt x="25876" y="10021"/>
                </a:lnTo>
                <a:lnTo>
                  <a:pt x="25574" y="11045"/>
                </a:lnTo>
                <a:lnTo>
                  <a:pt x="25280" y="12070"/>
                </a:lnTo>
                <a:lnTo>
                  <a:pt x="24992" y="13133"/>
                </a:lnTo>
                <a:lnTo>
                  <a:pt x="24717" y="14195"/>
                </a:lnTo>
                <a:lnTo>
                  <a:pt x="24442" y="15334"/>
                </a:lnTo>
                <a:lnTo>
                  <a:pt x="24181" y="16435"/>
                </a:lnTo>
                <a:lnTo>
                  <a:pt x="23927" y="17611"/>
                </a:lnTo>
                <a:lnTo>
                  <a:pt x="23679" y="18750"/>
                </a:lnTo>
                <a:lnTo>
                  <a:pt x="23438" y="19964"/>
                </a:lnTo>
                <a:lnTo>
                  <a:pt x="23210" y="21141"/>
                </a:lnTo>
                <a:lnTo>
                  <a:pt x="22989" y="22355"/>
                </a:lnTo>
                <a:lnTo>
                  <a:pt x="22768" y="23570"/>
                </a:lnTo>
                <a:lnTo>
                  <a:pt x="22560" y="24784"/>
                </a:lnTo>
                <a:lnTo>
                  <a:pt x="22359" y="25999"/>
                </a:lnTo>
                <a:lnTo>
                  <a:pt x="22165" y="27213"/>
                </a:lnTo>
                <a:lnTo>
                  <a:pt x="21977" y="28428"/>
                </a:lnTo>
                <a:lnTo>
                  <a:pt x="21797" y="29642"/>
                </a:lnTo>
                <a:lnTo>
                  <a:pt x="21629" y="30819"/>
                </a:lnTo>
                <a:lnTo>
                  <a:pt x="21462" y="32033"/>
                </a:lnTo>
                <a:lnTo>
                  <a:pt x="21301" y="33210"/>
                </a:lnTo>
                <a:lnTo>
                  <a:pt x="21006" y="35525"/>
                </a:lnTo>
                <a:lnTo>
                  <a:pt x="20738" y="37764"/>
                </a:lnTo>
                <a:lnTo>
                  <a:pt x="20497" y="39928"/>
                </a:lnTo>
                <a:lnTo>
                  <a:pt x="20283" y="41939"/>
                </a:lnTo>
                <a:lnTo>
                  <a:pt x="20088" y="43837"/>
                </a:lnTo>
                <a:lnTo>
                  <a:pt x="19921" y="45583"/>
                </a:lnTo>
                <a:lnTo>
                  <a:pt x="19780" y="47177"/>
                </a:lnTo>
                <a:lnTo>
                  <a:pt x="19660" y="48543"/>
                </a:lnTo>
                <a:lnTo>
                  <a:pt x="19566" y="49720"/>
                </a:lnTo>
                <a:lnTo>
                  <a:pt x="19439" y="51390"/>
                </a:lnTo>
                <a:lnTo>
                  <a:pt x="19399" y="51959"/>
                </a:lnTo>
                <a:lnTo>
                  <a:pt x="19070" y="51655"/>
                </a:lnTo>
                <a:lnTo>
                  <a:pt x="18742" y="51390"/>
                </a:lnTo>
                <a:lnTo>
                  <a:pt x="18421" y="51124"/>
                </a:lnTo>
                <a:lnTo>
                  <a:pt x="18106" y="50896"/>
                </a:lnTo>
                <a:lnTo>
                  <a:pt x="17791" y="50706"/>
                </a:lnTo>
                <a:lnTo>
                  <a:pt x="17476" y="50555"/>
                </a:lnTo>
                <a:lnTo>
                  <a:pt x="17168" y="50403"/>
                </a:lnTo>
                <a:lnTo>
                  <a:pt x="16860" y="50289"/>
                </a:lnTo>
                <a:lnTo>
                  <a:pt x="16558" y="50213"/>
                </a:lnTo>
                <a:lnTo>
                  <a:pt x="16257" y="50137"/>
                </a:lnTo>
                <a:lnTo>
                  <a:pt x="15962" y="50099"/>
                </a:lnTo>
                <a:lnTo>
                  <a:pt x="15668" y="50099"/>
                </a:lnTo>
                <a:lnTo>
                  <a:pt x="15380" y="50137"/>
                </a:lnTo>
                <a:lnTo>
                  <a:pt x="15092" y="50137"/>
                </a:lnTo>
                <a:lnTo>
                  <a:pt x="14804" y="50213"/>
                </a:lnTo>
                <a:lnTo>
                  <a:pt x="14522" y="50289"/>
                </a:lnTo>
                <a:lnTo>
                  <a:pt x="14248" y="50403"/>
                </a:lnTo>
                <a:lnTo>
                  <a:pt x="13973" y="50517"/>
                </a:lnTo>
                <a:lnTo>
                  <a:pt x="13698" y="50668"/>
                </a:lnTo>
                <a:lnTo>
                  <a:pt x="13430" y="50858"/>
                </a:lnTo>
                <a:lnTo>
                  <a:pt x="12901" y="51276"/>
                </a:lnTo>
                <a:lnTo>
                  <a:pt x="12385" y="51731"/>
                </a:lnTo>
                <a:lnTo>
                  <a:pt x="11876" y="52300"/>
                </a:lnTo>
                <a:lnTo>
                  <a:pt x="11381" y="52946"/>
                </a:lnTo>
                <a:lnTo>
                  <a:pt x="10898" y="53667"/>
                </a:lnTo>
                <a:lnTo>
                  <a:pt x="10430" y="54426"/>
                </a:lnTo>
                <a:lnTo>
                  <a:pt x="9974" y="55261"/>
                </a:lnTo>
                <a:lnTo>
                  <a:pt x="9525" y="56172"/>
                </a:lnTo>
                <a:lnTo>
                  <a:pt x="9090" y="57121"/>
                </a:lnTo>
                <a:lnTo>
                  <a:pt x="8661" y="58145"/>
                </a:lnTo>
                <a:lnTo>
                  <a:pt x="8253" y="59208"/>
                </a:lnTo>
                <a:lnTo>
                  <a:pt x="7851" y="60309"/>
                </a:lnTo>
                <a:lnTo>
                  <a:pt x="7456" y="61447"/>
                </a:lnTo>
                <a:lnTo>
                  <a:pt x="7074" y="62624"/>
                </a:lnTo>
                <a:lnTo>
                  <a:pt x="6705" y="63876"/>
                </a:lnTo>
                <a:lnTo>
                  <a:pt x="6350" y="65129"/>
                </a:lnTo>
                <a:lnTo>
                  <a:pt x="6002" y="66419"/>
                </a:lnTo>
                <a:lnTo>
                  <a:pt x="5667" y="67747"/>
                </a:lnTo>
                <a:lnTo>
                  <a:pt x="5339" y="69076"/>
                </a:lnTo>
                <a:lnTo>
                  <a:pt x="5024" y="70442"/>
                </a:lnTo>
                <a:lnTo>
                  <a:pt x="4716" y="71808"/>
                </a:lnTo>
                <a:lnTo>
                  <a:pt x="4421" y="73213"/>
                </a:lnTo>
                <a:lnTo>
                  <a:pt x="4140" y="74617"/>
                </a:lnTo>
                <a:lnTo>
                  <a:pt x="3865" y="76021"/>
                </a:lnTo>
                <a:lnTo>
                  <a:pt x="3597" y="77426"/>
                </a:lnTo>
                <a:lnTo>
                  <a:pt x="3343" y="78830"/>
                </a:lnTo>
                <a:lnTo>
                  <a:pt x="3102" y="80272"/>
                </a:lnTo>
                <a:lnTo>
                  <a:pt x="2867" y="81638"/>
                </a:lnTo>
                <a:lnTo>
                  <a:pt x="2640" y="83043"/>
                </a:lnTo>
                <a:lnTo>
                  <a:pt x="2425" y="84409"/>
                </a:lnTo>
                <a:lnTo>
                  <a:pt x="2224" y="85775"/>
                </a:lnTo>
                <a:lnTo>
                  <a:pt x="2030" y="87142"/>
                </a:lnTo>
                <a:lnTo>
                  <a:pt x="1842" y="88432"/>
                </a:lnTo>
                <a:lnTo>
                  <a:pt x="1662" y="89722"/>
                </a:lnTo>
                <a:lnTo>
                  <a:pt x="1494" y="91013"/>
                </a:lnTo>
                <a:lnTo>
                  <a:pt x="1340" y="92227"/>
                </a:lnTo>
                <a:lnTo>
                  <a:pt x="1052" y="94542"/>
                </a:lnTo>
                <a:lnTo>
                  <a:pt x="798" y="96706"/>
                </a:lnTo>
                <a:lnTo>
                  <a:pt x="583" y="98679"/>
                </a:lnTo>
                <a:lnTo>
                  <a:pt x="402" y="100425"/>
                </a:lnTo>
                <a:lnTo>
                  <a:pt x="255" y="101905"/>
                </a:lnTo>
                <a:lnTo>
                  <a:pt x="141" y="103082"/>
                </a:lnTo>
                <a:lnTo>
                  <a:pt x="61" y="103993"/>
                </a:lnTo>
                <a:lnTo>
                  <a:pt x="0" y="104714"/>
                </a:lnTo>
                <a:lnTo>
                  <a:pt x="55924" y="104714"/>
                </a:lnTo>
                <a:lnTo>
                  <a:pt x="55777" y="101867"/>
                </a:lnTo>
                <a:lnTo>
                  <a:pt x="55629" y="99059"/>
                </a:lnTo>
                <a:lnTo>
                  <a:pt x="55475" y="96402"/>
                </a:lnTo>
                <a:lnTo>
                  <a:pt x="55308" y="93821"/>
                </a:lnTo>
                <a:lnTo>
                  <a:pt x="55134" y="91354"/>
                </a:lnTo>
                <a:lnTo>
                  <a:pt x="54959" y="88963"/>
                </a:lnTo>
                <a:lnTo>
                  <a:pt x="54772" y="86648"/>
                </a:lnTo>
                <a:lnTo>
                  <a:pt x="54578" y="84447"/>
                </a:lnTo>
                <a:lnTo>
                  <a:pt x="54383" y="82359"/>
                </a:lnTo>
                <a:lnTo>
                  <a:pt x="54176" y="80310"/>
                </a:lnTo>
                <a:lnTo>
                  <a:pt x="53968" y="78374"/>
                </a:lnTo>
                <a:lnTo>
                  <a:pt x="53754" y="76553"/>
                </a:lnTo>
                <a:lnTo>
                  <a:pt x="53539" y="74769"/>
                </a:lnTo>
                <a:lnTo>
                  <a:pt x="53318" y="73061"/>
                </a:lnTo>
                <a:lnTo>
                  <a:pt x="53091" y="71467"/>
                </a:lnTo>
                <a:lnTo>
                  <a:pt x="52863" y="69911"/>
                </a:lnTo>
                <a:lnTo>
                  <a:pt x="52628" y="68469"/>
                </a:lnTo>
                <a:lnTo>
                  <a:pt x="52394" y="67064"/>
                </a:lnTo>
                <a:lnTo>
                  <a:pt x="52153" y="65774"/>
                </a:lnTo>
                <a:lnTo>
                  <a:pt x="51912" y="64521"/>
                </a:lnTo>
                <a:lnTo>
                  <a:pt x="51671" y="63345"/>
                </a:lnTo>
                <a:lnTo>
                  <a:pt x="51429" y="62244"/>
                </a:lnTo>
                <a:lnTo>
                  <a:pt x="51182" y="61182"/>
                </a:lnTo>
                <a:lnTo>
                  <a:pt x="50934" y="60195"/>
                </a:lnTo>
                <a:lnTo>
                  <a:pt x="50686" y="59284"/>
                </a:lnTo>
                <a:lnTo>
                  <a:pt x="50445" y="58411"/>
                </a:lnTo>
                <a:lnTo>
                  <a:pt x="50197" y="57576"/>
                </a:lnTo>
                <a:lnTo>
                  <a:pt x="49949" y="56817"/>
                </a:lnTo>
                <a:lnTo>
                  <a:pt x="49701" y="56134"/>
                </a:lnTo>
                <a:lnTo>
                  <a:pt x="49460" y="55489"/>
                </a:lnTo>
                <a:lnTo>
                  <a:pt x="49219" y="54881"/>
                </a:lnTo>
                <a:lnTo>
                  <a:pt x="48978" y="54312"/>
                </a:lnTo>
                <a:lnTo>
                  <a:pt x="48737" y="53819"/>
                </a:lnTo>
                <a:lnTo>
                  <a:pt x="48502" y="53363"/>
                </a:lnTo>
                <a:lnTo>
                  <a:pt x="48268" y="52946"/>
                </a:lnTo>
                <a:lnTo>
                  <a:pt x="48040" y="52528"/>
                </a:lnTo>
                <a:lnTo>
                  <a:pt x="47812" y="52187"/>
                </a:lnTo>
                <a:lnTo>
                  <a:pt x="47585" y="51883"/>
                </a:lnTo>
                <a:lnTo>
                  <a:pt x="47370" y="51617"/>
                </a:lnTo>
                <a:lnTo>
                  <a:pt x="47156" y="51390"/>
                </a:lnTo>
                <a:lnTo>
                  <a:pt x="46942" y="51162"/>
                </a:lnTo>
                <a:lnTo>
                  <a:pt x="46741" y="51010"/>
                </a:lnTo>
                <a:lnTo>
                  <a:pt x="46346" y="50706"/>
                </a:lnTo>
                <a:lnTo>
                  <a:pt x="45984" y="50555"/>
                </a:lnTo>
                <a:lnTo>
                  <a:pt x="45642" y="50441"/>
                </a:lnTo>
                <a:lnTo>
                  <a:pt x="45327" y="50403"/>
                </a:lnTo>
                <a:lnTo>
                  <a:pt x="45053" y="50441"/>
                </a:lnTo>
                <a:lnTo>
                  <a:pt x="44812" y="50479"/>
                </a:lnTo>
                <a:lnTo>
                  <a:pt x="44604" y="50555"/>
                </a:lnTo>
                <a:lnTo>
                  <a:pt x="44443" y="50631"/>
                </a:lnTo>
                <a:lnTo>
                  <a:pt x="44323" y="50706"/>
                </a:lnTo>
                <a:lnTo>
                  <a:pt x="44222" y="50820"/>
                </a:lnTo>
                <a:lnTo>
                  <a:pt x="44182" y="50251"/>
                </a:lnTo>
                <a:lnTo>
                  <a:pt x="44068" y="48619"/>
                </a:lnTo>
                <a:lnTo>
                  <a:pt x="43974" y="47480"/>
                </a:lnTo>
                <a:lnTo>
                  <a:pt x="43867" y="46114"/>
                </a:lnTo>
                <a:lnTo>
                  <a:pt x="43733" y="44596"/>
                </a:lnTo>
                <a:lnTo>
                  <a:pt x="43579" y="42850"/>
                </a:lnTo>
                <a:lnTo>
                  <a:pt x="43405" y="41028"/>
                </a:lnTo>
                <a:lnTo>
                  <a:pt x="43211" y="39017"/>
                </a:lnTo>
                <a:lnTo>
                  <a:pt x="42990" y="36929"/>
                </a:lnTo>
                <a:lnTo>
                  <a:pt x="42749" y="34728"/>
                </a:lnTo>
                <a:lnTo>
                  <a:pt x="42487" y="32451"/>
                </a:lnTo>
                <a:lnTo>
                  <a:pt x="42199" y="30136"/>
                </a:lnTo>
                <a:lnTo>
                  <a:pt x="42052" y="28959"/>
                </a:lnTo>
                <a:lnTo>
                  <a:pt x="41891" y="27783"/>
                </a:lnTo>
                <a:lnTo>
                  <a:pt x="41730" y="26606"/>
                </a:lnTo>
                <a:lnTo>
                  <a:pt x="41556" y="25392"/>
                </a:lnTo>
                <a:lnTo>
                  <a:pt x="41382" y="24215"/>
                </a:lnTo>
                <a:lnTo>
                  <a:pt x="41201" y="23039"/>
                </a:lnTo>
                <a:lnTo>
                  <a:pt x="41014" y="21862"/>
                </a:lnTo>
                <a:lnTo>
                  <a:pt x="40819" y="20685"/>
                </a:lnTo>
                <a:lnTo>
                  <a:pt x="40625" y="19509"/>
                </a:lnTo>
                <a:lnTo>
                  <a:pt x="40418" y="18332"/>
                </a:lnTo>
                <a:lnTo>
                  <a:pt x="40210" y="17194"/>
                </a:lnTo>
                <a:lnTo>
                  <a:pt x="39989" y="16093"/>
                </a:lnTo>
                <a:lnTo>
                  <a:pt x="39768" y="14992"/>
                </a:lnTo>
                <a:lnTo>
                  <a:pt x="39533" y="13892"/>
                </a:lnTo>
                <a:lnTo>
                  <a:pt x="39299" y="12829"/>
                </a:lnTo>
                <a:lnTo>
                  <a:pt x="39058" y="11804"/>
                </a:lnTo>
                <a:lnTo>
                  <a:pt x="38810" y="10780"/>
                </a:lnTo>
                <a:lnTo>
                  <a:pt x="38555" y="9793"/>
                </a:lnTo>
                <a:lnTo>
                  <a:pt x="38294" y="8844"/>
                </a:lnTo>
                <a:lnTo>
                  <a:pt x="38026" y="7933"/>
                </a:lnTo>
                <a:lnTo>
                  <a:pt x="37752" y="7060"/>
                </a:lnTo>
                <a:lnTo>
                  <a:pt x="37470" y="6225"/>
                </a:lnTo>
                <a:lnTo>
                  <a:pt x="37182" y="5428"/>
                </a:lnTo>
                <a:lnTo>
                  <a:pt x="36888" y="4707"/>
                </a:lnTo>
                <a:lnTo>
                  <a:pt x="36586" y="3986"/>
                </a:lnTo>
                <a:lnTo>
                  <a:pt x="36278" y="3341"/>
                </a:lnTo>
                <a:lnTo>
                  <a:pt x="35963" y="2734"/>
                </a:lnTo>
                <a:lnTo>
                  <a:pt x="35648" y="2202"/>
                </a:lnTo>
                <a:lnTo>
                  <a:pt x="35320" y="1709"/>
                </a:lnTo>
                <a:lnTo>
                  <a:pt x="34985" y="1253"/>
                </a:lnTo>
                <a:lnTo>
                  <a:pt x="34644" y="874"/>
                </a:lnTo>
                <a:lnTo>
                  <a:pt x="34295" y="570"/>
                </a:lnTo>
                <a:lnTo>
                  <a:pt x="33940" y="342"/>
                </a:lnTo>
                <a:lnTo>
                  <a:pt x="33579" y="153"/>
                </a:lnTo>
                <a:lnTo>
                  <a:pt x="33210" y="39"/>
                </a:lnTo>
                <a:lnTo>
                  <a:pt x="3283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9" name="Google Shape;259;p28"/>
          <p:cNvSpPr/>
          <p:nvPr/>
        </p:nvSpPr>
        <p:spPr>
          <a:xfrm>
            <a:off x="7702306" y="1050849"/>
            <a:ext cx="1080668" cy="1093448"/>
          </a:xfrm>
          <a:custGeom>
            <a:avLst/>
            <a:gdLst/>
            <a:ahLst/>
            <a:cxnLst/>
            <a:rect l="l" t="t" r="r" b="b"/>
            <a:pathLst>
              <a:path w="134300" h="183567" extrusionOk="0">
                <a:moveTo>
                  <a:pt x="67150" y="0"/>
                </a:moveTo>
                <a:lnTo>
                  <a:pt x="66278" y="12"/>
                </a:lnTo>
                <a:lnTo>
                  <a:pt x="65415" y="35"/>
                </a:lnTo>
                <a:lnTo>
                  <a:pt x="64551" y="70"/>
                </a:lnTo>
                <a:lnTo>
                  <a:pt x="63697" y="117"/>
                </a:lnTo>
                <a:lnTo>
                  <a:pt x="62833" y="187"/>
                </a:lnTo>
                <a:lnTo>
                  <a:pt x="61979" y="269"/>
                </a:lnTo>
                <a:lnTo>
                  <a:pt x="61132" y="363"/>
                </a:lnTo>
                <a:lnTo>
                  <a:pt x="60286" y="479"/>
                </a:lnTo>
                <a:lnTo>
                  <a:pt x="59440" y="596"/>
                </a:lnTo>
                <a:lnTo>
                  <a:pt x="58594" y="736"/>
                </a:lnTo>
                <a:lnTo>
                  <a:pt x="57756" y="888"/>
                </a:lnTo>
                <a:lnTo>
                  <a:pt x="56927" y="1064"/>
                </a:lnTo>
                <a:lnTo>
                  <a:pt x="56089" y="1239"/>
                </a:lnTo>
                <a:lnTo>
                  <a:pt x="55260" y="1437"/>
                </a:lnTo>
                <a:lnTo>
                  <a:pt x="54440" y="1648"/>
                </a:lnTo>
                <a:lnTo>
                  <a:pt x="53619" y="1870"/>
                </a:lnTo>
                <a:lnTo>
                  <a:pt x="52798" y="2103"/>
                </a:lnTo>
                <a:lnTo>
                  <a:pt x="51986" y="2349"/>
                </a:lnTo>
                <a:lnTo>
                  <a:pt x="51174" y="2617"/>
                </a:lnTo>
                <a:lnTo>
                  <a:pt x="50371" y="2898"/>
                </a:lnTo>
                <a:lnTo>
                  <a:pt x="49568" y="3178"/>
                </a:lnTo>
                <a:lnTo>
                  <a:pt x="48764" y="3482"/>
                </a:lnTo>
                <a:lnTo>
                  <a:pt x="47969" y="3797"/>
                </a:lnTo>
                <a:lnTo>
                  <a:pt x="47183" y="4125"/>
                </a:lnTo>
                <a:lnTo>
                  <a:pt x="46396" y="4475"/>
                </a:lnTo>
                <a:lnTo>
                  <a:pt x="45610" y="4826"/>
                </a:lnTo>
                <a:lnTo>
                  <a:pt x="44832" y="5188"/>
                </a:lnTo>
                <a:lnTo>
                  <a:pt x="44063" y="5573"/>
                </a:lnTo>
                <a:lnTo>
                  <a:pt x="43294" y="5970"/>
                </a:lnTo>
                <a:lnTo>
                  <a:pt x="42524" y="6368"/>
                </a:lnTo>
                <a:lnTo>
                  <a:pt x="41764" y="6788"/>
                </a:lnTo>
                <a:lnTo>
                  <a:pt x="41011" y="7221"/>
                </a:lnTo>
                <a:lnTo>
                  <a:pt x="40259" y="7653"/>
                </a:lnTo>
                <a:lnTo>
                  <a:pt x="39516" y="8109"/>
                </a:lnTo>
                <a:lnTo>
                  <a:pt x="38772" y="8576"/>
                </a:lnTo>
                <a:lnTo>
                  <a:pt x="38037" y="9055"/>
                </a:lnTo>
                <a:lnTo>
                  <a:pt x="37302" y="9546"/>
                </a:lnTo>
                <a:lnTo>
                  <a:pt x="36575" y="10048"/>
                </a:lnTo>
                <a:lnTo>
                  <a:pt x="35857" y="10562"/>
                </a:lnTo>
                <a:lnTo>
                  <a:pt x="35139" y="11076"/>
                </a:lnTo>
                <a:lnTo>
                  <a:pt x="34430" y="11613"/>
                </a:lnTo>
                <a:lnTo>
                  <a:pt x="33729" y="12163"/>
                </a:lnTo>
                <a:lnTo>
                  <a:pt x="33028" y="12723"/>
                </a:lnTo>
                <a:lnTo>
                  <a:pt x="32327" y="13296"/>
                </a:lnTo>
                <a:lnTo>
                  <a:pt x="31643" y="13868"/>
                </a:lnTo>
                <a:lnTo>
                  <a:pt x="30960" y="14464"/>
                </a:lnTo>
                <a:lnTo>
                  <a:pt x="30276" y="15060"/>
                </a:lnTo>
                <a:lnTo>
                  <a:pt x="29609" y="15679"/>
                </a:lnTo>
                <a:lnTo>
                  <a:pt x="28942" y="16298"/>
                </a:lnTo>
                <a:lnTo>
                  <a:pt x="28276" y="16941"/>
                </a:lnTo>
                <a:lnTo>
                  <a:pt x="27626" y="17584"/>
                </a:lnTo>
                <a:lnTo>
                  <a:pt x="26976" y="18238"/>
                </a:lnTo>
                <a:lnTo>
                  <a:pt x="26327" y="18904"/>
                </a:lnTo>
                <a:lnTo>
                  <a:pt x="25694" y="19581"/>
                </a:lnTo>
                <a:lnTo>
                  <a:pt x="25062" y="20271"/>
                </a:lnTo>
                <a:lnTo>
                  <a:pt x="24438" y="20960"/>
                </a:lnTo>
                <a:lnTo>
                  <a:pt x="23814" y="21673"/>
                </a:lnTo>
                <a:lnTo>
                  <a:pt x="23207" y="22385"/>
                </a:lnTo>
                <a:lnTo>
                  <a:pt x="22600" y="23110"/>
                </a:lnTo>
                <a:lnTo>
                  <a:pt x="22002" y="23846"/>
                </a:lnTo>
                <a:lnTo>
                  <a:pt x="21403" y="24594"/>
                </a:lnTo>
                <a:lnTo>
                  <a:pt x="20822" y="25353"/>
                </a:lnTo>
                <a:lnTo>
                  <a:pt x="20241" y="26112"/>
                </a:lnTo>
                <a:lnTo>
                  <a:pt x="19668" y="26883"/>
                </a:lnTo>
                <a:lnTo>
                  <a:pt x="19104" y="27666"/>
                </a:lnTo>
                <a:lnTo>
                  <a:pt x="18540" y="28461"/>
                </a:lnTo>
                <a:lnTo>
                  <a:pt x="17993" y="29267"/>
                </a:lnTo>
                <a:lnTo>
                  <a:pt x="17446" y="30073"/>
                </a:lnTo>
                <a:lnTo>
                  <a:pt x="16907" y="30891"/>
                </a:lnTo>
                <a:lnTo>
                  <a:pt x="16378" y="31720"/>
                </a:lnTo>
                <a:lnTo>
                  <a:pt x="15848" y="32561"/>
                </a:lnTo>
                <a:lnTo>
                  <a:pt x="15335" y="33403"/>
                </a:lnTo>
                <a:lnTo>
                  <a:pt x="14822" y="34256"/>
                </a:lnTo>
                <a:lnTo>
                  <a:pt x="14326" y="35120"/>
                </a:lnTo>
                <a:lnTo>
                  <a:pt x="13830" y="35996"/>
                </a:lnTo>
                <a:lnTo>
                  <a:pt x="13343" y="36873"/>
                </a:lnTo>
                <a:lnTo>
                  <a:pt x="12865" y="37760"/>
                </a:lnTo>
                <a:lnTo>
                  <a:pt x="12386" y="38648"/>
                </a:lnTo>
                <a:lnTo>
                  <a:pt x="11924" y="39560"/>
                </a:lnTo>
                <a:lnTo>
                  <a:pt x="11471" y="40471"/>
                </a:lnTo>
                <a:lnTo>
                  <a:pt x="11018" y="41394"/>
                </a:lnTo>
                <a:lnTo>
                  <a:pt x="10582" y="42317"/>
                </a:lnTo>
                <a:lnTo>
                  <a:pt x="10146" y="43252"/>
                </a:lnTo>
                <a:lnTo>
                  <a:pt x="9719" y="44198"/>
                </a:lnTo>
                <a:lnTo>
                  <a:pt x="9309" y="45144"/>
                </a:lnTo>
                <a:lnTo>
                  <a:pt x="8898" y="46102"/>
                </a:lnTo>
                <a:lnTo>
                  <a:pt x="8497" y="47060"/>
                </a:lnTo>
                <a:lnTo>
                  <a:pt x="8104" y="48042"/>
                </a:lnTo>
                <a:lnTo>
                  <a:pt x="7719" y="49011"/>
                </a:lnTo>
                <a:lnTo>
                  <a:pt x="7343" y="50004"/>
                </a:lnTo>
                <a:lnTo>
                  <a:pt x="6984" y="50998"/>
                </a:lnTo>
                <a:lnTo>
                  <a:pt x="6625" y="51991"/>
                </a:lnTo>
                <a:lnTo>
                  <a:pt x="6274" y="52995"/>
                </a:lnTo>
                <a:lnTo>
                  <a:pt x="5932" y="54012"/>
                </a:lnTo>
                <a:lnTo>
                  <a:pt x="5599" y="55028"/>
                </a:lnTo>
                <a:lnTo>
                  <a:pt x="5274" y="56056"/>
                </a:lnTo>
                <a:lnTo>
                  <a:pt x="4967" y="57096"/>
                </a:lnTo>
                <a:lnTo>
                  <a:pt x="4659" y="58136"/>
                </a:lnTo>
                <a:lnTo>
                  <a:pt x="4360" y="59176"/>
                </a:lnTo>
                <a:lnTo>
                  <a:pt x="4078" y="60227"/>
                </a:lnTo>
                <a:lnTo>
                  <a:pt x="3796" y="61290"/>
                </a:lnTo>
                <a:lnTo>
                  <a:pt x="3531" y="62354"/>
                </a:lnTo>
                <a:lnTo>
                  <a:pt x="3266" y="63417"/>
                </a:lnTo>
                <a:lnTo>
                  <a:pt x="3018" y="64492"/>
                </a:lnTo>
                <a:lnTo>
                  <a:pt x="2778" y="65578"/>
                </a:lnTo>
                <a:lnTo>
                  <a:pt x="2548" y="66653"/>
                </a:lnTo>
                <a:lnTo>
                  <a:pt x="2325" y="67751"/>
                </a:lnTo>
                <a:lnTo>
                  <a:pt x="2112" y="68850"/>
                </a:lnTo>
                <a:lnTo>
                  <a:pt x="1915" y="69948"/>
                </a:lnTo>
                <a:lnTo>
                  <a:pt x="1719" y="71058"/>
                </a:lnTo>
                <a:lnTo>
                  <a:pt x="1539" y="72168"/>
                </a:lnTo>
                <a:lnTo>
                  <a:pt x="1368" y="73289"/>
                </a:lnTo>
                <a:lnTo>
                  <a:pt x="1206" y="74411"/>
                </a:lnTo>
                <a:lnTo>
                  <a:pt x="1052" y="75544"/>
                </a:lnTo>
                <a:lnTo>
                  <a:pt x="907" y="76666"/>
                </a:lnTo>
                <a:lnTo>
                  <a:pt x="770" y="77811"/>
                </a:lnTo>
                <a:lnTo>
                  <a:pt x="650" y="78944"/>
                </a:lnTo>
                <a:lnTo>
                  <a:pt x="539" y="80100"/>
                </a:lnTo>
                <a:lnTo>
                  <a:pt x="436" y="81245"/>
                </a:lnTo>
                <a:lnTo>
                  <a:pt x="351" y="82402"/>
                </a:lnTo>
                <a:lnTo>
                  <a:pt x="265" y="83559"/>
                </a:lnTo>
                <a:lnTo>
                  <a:pt x="197" y="84727"/>
                </a:lnTo>
                <a:lnTo>
                  <a:pt x="137" y="85895"/>
                </a:lnTo>
                <a:lnTo>
                  <a:pt x="86" y="87064"/>
                </a:lnTo>
                <a:lnTo>
                  <a:pt x="52" y="88232"/>
                </a:lnTo>
                <a:lnTo>
                  <a:pt x="26" y="89412"/>
                </a:lnTo>
                <a:lnTo>
                  <a:pt x="9" y="90604"/>
                </a:lnTo>
                <a:lnTo>
                  <a:pt x="1" y="91784"/>
                </a:lnTo>
                <a:lnTo>
                  <a:pt x="9" y="92975"/>
                </a:lnTo>
                <a:lnTo>
                  <a:pt x="26" y="94155"/>
                </a:lnTo>
                <a:lnTo>
                  <a:pt x="52" y="95335"/>
                </a:lnTo>
                <a:lnTo>
                  <a:pt x="86" y="96504"/>
                </a:lnTo>
                <a:lnTo>
                  <a:pt x="137" y="97684"/>
                </a:lnTo>
                <a:lnTo>
                  <a:pt x="197" y="98852"/>
                </a:lnTo>
                <a:lnTo>
                  <a:pt x="265" y="100009"/>
                </a:lnTo>
                <a:lnTo>
                  <a:pt x="351" y="101165"/>
                </a:lnTo>
                <a:lnTo>
                  <a:pt x="436" y="102322"/>
                </a:lnTo>
                <a:lnTo>
                  <a:pt x="539" y="103479"/>
                </a:lnTo>
                <a:lnTo>
                  <a:pt x="650" y="104623"/>
                </a:lnTo>
                <a:lnTo>
                  <a:pt x="770" y="105768"/>
                </a:lnTo>
                <a:lnTo>
                  <a:pt x="907" y="106902"/>
                </a:lnTo>
                <a:lnTo>
                  <a:pt x="1052" y="108035"/>
                </a:lnTo>
                <a:lnTo>
                  <a:pt x="1206" y="109157"/>
                </a:lnTo>
                <a:lnTo>
                  <a:pt x="1368" y="110278"/>
                </a:lnTo>
                <a:lnTo>
                  <a:pt x="1539" y="111400"/>
                </a:lnTo>
                <a:lnTo>
                  <a:pt x="1719" y="112510"/>
                </a:lnTo>
                <a:lnTo>
                  <a:pt x="1915" y="113620"/>
                </a:lnTo>
                <a:lnTo>
                  <a:pt x="2112" y="114718"/>
                </a:lnTo>
                <a:lnTo>
                  <a:pt x="2325" y="115816"/>
                </a:lnTo>
                <a:lnTo>
                  <a:pt x="2548" y="116914"/>
                </a:lnTo>
                <a:lnTo>
                  <a:pt x="2778" y="118001"/>
                </a:lnTo>
                <a:lnTo>
                  <a:pt x="3018" y="119076"/>
                </a:lnTo>
                <a:lnTo>
                  <a:pt x="3266" y="120150"/>
                </a:lnTo>
                <a:lnTo>
                  <a:pt x="3531" y="121225"/>
                </a:lnTo>
                <a:lnTo>
                  <a:pt x="3796" y="122288"/>
                </a:lnTo>
                <a:lnTo>
                  <a:pt x="4078" y="123340"/>
                </a:lnTo>
                <a:lnTo>
                  <a:pt x="4360" y="124391"/>
                </a:lnTo>
                <a:lnTo>
                  <a:pt x="4659" y="125443"/>
                </a:lnTo>
                <a:lnTo>
                  <a:pt x="4967" y="126483"/>
                </a:lnTo>
                <a:lnTo>
                  <a:pt x="5274" y="127511"/>
                </a:lnTo>
                <a:lnTo>
                  <a:pt x="5599" y="128539"/>
                </a:lnTo>
                <a:lnTo>
                  <a:pt x="5932" y="129555"/>
                </a:lnTo>
                <a:lnTo>
                  <a:pt x="6274" y="130572"/>
                </a:lnTo>
                <a:lnTo>
                  <a:pt x="6625" y="131577"/>
                </a:lnTo>
                <a:lnTo>
                  <a:pt x="6984" y="132581"/>
                </a:lnTo>
                <a:lnTo>
                  <a:pt x="7343" y="133574"/>
                </a:lnTo>
                <a:lnTo>
                  <a:pt x="7719" y="134556"/>
                </a:lnTo>
                <a:lnTo>
                  <a:pt x="8104" y="135537"/>
                </a:lnTo>
                <a:lnTo>
                  <a:pt x="8497" y="136507"/>
                </a:lnTo>
                <a:lnTo>
                  <a:pt x="8898" y="137465"/>
                </a:lnTo>
                <a:lnTo>
                  <a:pt x="9309" y="138423"/>
                </a:lnTo>
                <a:lnTo>
                  <a:pt x="9719" y="139381"/>
                </a:lnTo>
                <a:lnTo>
                  <a:pt x="10146" y="140316"/>
                </a:lnTo>
                <a:lnTo>
                  <a:pt x="10582" y="141250"/>
                </a:lnTo>
                <a:lnTo>
                  <a:pt x="11018" y="142185"/>
                </a:lnTo>
                <a:lnTo>
                  <a:pt x="11471" y="143096"/>
                </a:lnTo>
                <a:lnTo>
                  <a:pt x="11924" y="144008"/>
                </a:lnTo>
                <a:lnTo>
                  <a:pt x="12386" y="144919"/>
                </a:lnTo>
                <a:lnTo>
                  <a:pt x="12865" y="145807"/>
                </a:lnTo>
                <a:lnTo>
                  <a:pt x="13343" y="146695"/>
                </a:lnTo>
                <a:lnTo>
                  <a:pt x="13830" y="147583"/>
                </a:lnTo>
                <a:lnTo>
                  <a:pt x="14326" y="148447"/>
                </a:lnTo>
                <a:lnTo>
                  <a:pt x="14822" y="149312"/>
                </a:lnTo>
                <a:lnTo>
                  <a:pt x="15335" y="150165"/>
                </a:lnTo>
                <a:lnTo>
                  <a:pt x="15848" y="151017"/>
                </a:lnTo>
                <a:lnTo>
                  <a:pt x="16378" y="151847"/>
                </a:lnTo>
                <a:lnTo>
                  <a:pt x="16907" y="152677"/>
                </a:lnTo>
                <a:lnTo>
                  <a:pt x="17446" y="153494"/>
                </a:lnTo>
                <a:lnTo>
                  <a:pt x="17993" y="154312"/>
                </a:lnTo>
                <a:lnTo>
                  <a:pt x="18540" y="155107"/>
                </a:lnTo>
                <a:lnTo>
                  <a:pt x="19104" y="155901"/>
                </a:lnTo>
                <a:lnTo>
                  <a:pt x="19668" y="156684"/>
                </a:lnTo>
                <a:lnTo>
                  <a:pt x="20241" y="157455"/>
                </a:lnTo>
                <a:lnTo>
                  <a:pt x="20822" y="158226"/>
                </a:lnTo>
                <a:lnTo>
                  <a:pt x="21403" y="158974"/>
                </a:lnTo>
                <a:lnTo>
                  <a:pt x="22002" y="159721"/>
                </a:lnTo>
                <a:lnTo>
                  <a:pt x="22600" y="160458"/>
                </a:lnTo>
                <a:lnTo>
                  <a:pt x="23207" y="161182"/>
                </a:lnTo>
                <a:lnTo>
                  <a:pt x="23814" y="161906"/>
                </a:lnTo>
                <a:lnTo>
                  <a:pt x="24438" y="162607"/>
                </a:lnTo>
                <a:lnTo>
                  <a:pt x="25062" y="163308"/>
                </a:lnTo>
                <a:lnTo>
                  <a:pt x="25694" y="163986"/>
                </a:lnTo>
                <a:lnTo>
                  <a:pt x="26327" y="164663"/>
                </a:lnTo>
                <a:lnTo>
                  <a:pt x="26976" y="165329"/>
                </a:lnTo>
                <a:lnTo>
                  <a:pt x="27626" y="165984"/>
                </a:lnTo>
                <a:lnTo>
                  <a:pt x="28276" y="166638"/>
                </a:lnTo>
                <a:lnTo>
                  <a:pt x="28942" y="167269"/>
                </a:lnTo>
                <a:lnTo>
                  <a:pt x="29609" y="167888"/>
                </a:lnTo>
                <a:lnTo>
                  <a:pt x="30276" y="168507"/>
                </a:lnTo>
                <a:lnTo>
                  <a:pt x="30960" y="169103"/>
                </a:lnTo>
                <a:lnTo>
                  <a:pt x="31643" y="169699"/>
                </a:lnTo>
                <a:lnTo>
                  <a:pt x="32327" y="170283"/>
                </a:lnTo>
                <a:lnTo>
                  <a:pt x="33028" y="170844"/>
                </a:lnTo>
                <a:lnTo>
                  <a:pt x="33729" y="171405"/>
                </a:lnTo>
                <a:lnTo>
                  <a:pt x="34430" y="171954"/>
                </a:lnTo>
                <a:lnTo>
                  <a:pt x="35139" y="172491"/>
                </a:lnTo>
                <a:lnTo>
                  <a:pt x="35857" y="173017"/>
                </a:lnTo>
                <a:lnTo>
                  <a:pt x="36575" y="173531"/>
                </a:lnTo>
                <a:lnTo>
                  <a:pt x="37302" y="174022"/>
                </a:lnTo>
                <a:lnTo>
                  <a:pt x="38037" y="174512"/>
                </a:lnTo>
                <a:lnTo>
                  <a:pt x="38772" y="174991"/>
                </a:lnTo>
                <a:lnTo>
                  <a:pt x="39516" y="175459"/>
                </a:lnTo>
                <a:lnTo>
                  <a:pt x="40259" y="175914"/>
                </a:lnTo>
                <a:lnTo>
                  <a:pt x="41011" y="176358"/>
                </a:lnTo>
                <a:lnTo>
                  <a:pt x="41764" y="176779"/>
                </a:lnTo>
                <a:lnTo>
                  <a:pt x="42524" y="177200"/>
                </a:lnTo>
                <a:lnTo>
                  <a:pt x="43294" y="177608"/>
                </a:lnTo>
                <a:lnTo>
                  <a:pt x="44063" y="177994"/>
                </a:lnTo>
                <a:lnTo>
                  <a:pt x="44832" y="178380"/>
                </a:lnTo>
                <a:lnTo>
                  <a:pt x="45610" y="178742"/>
                </a:lnTo>
                <a:lnTo>
                  <a:pt x="46396" y="179104"/>
                </a:lnTo>
                <a:lnTo>
                  <a:pt x="47183" y="179443"/>
                </a:lnTo>
                <a:lnTo>
                  <a:pt x="47969" y="179770"/>
                </a:lnTo>
                <a:lnTo>
                  <a:pt x="48764" y="180085"/>
                </a:lnTo>
                <a:lnTo>
                  <a:pt x="49568" y="180389"/>
                </a:lnTo>
                <a:lnTo>
                  <a:pt x="50371" y="180681"/>
                </a:lnTo>
                <a:lnTo>
                  <a:pt x="51174" y="180950"/>
                </a:lnTo>
                <a:lnTo>
                  <a:pt x="51986" y="181219"/>
                </a:lnTo>
                <a:lnTo>
                  <a:pt x="52798" y="181464"/>
                </a:lnTo>
                <a:lnTo>
                  <a:pt x="53619" y="181698"/>
                </a:lnTo>
                <a:lnTo>
                  <a:pt x="54440" y="181920"/>
                </a:lnTo>
                <a:lnTo>
                  <a:pt x="55260" y="182130"/>
                </a:lnTo>
                <a:lnTo>
                  <a:pt x="56089" y="182328"/>
                </a:lnTo>
                <a:lnTo>
                  <a:pt x="56927" y="182515"/>
                </a:lnTo>
                <a:lnTo>
                  <a:pt x="57756" y="182679"/>
                </a:lnTo>
                <a:lnTo>
                  <a:pt x="58594" y="182831"/>
                </a:lnTo>
                <a:lnTo>
                  <a:pt x="59440" y="182971"/>
                </a:lnTo>
                <a:lnTo>
                  <a:pt x="60286" y="183088"/>
                </a:lnTo>
                <a:lnTo>
                  <a:pt x="61132" y="183205"/>
                </a:lnTo>
                <a:lnTo>
                  <a:pt x="61979" y="183298"/>
                </a:lnTo>
                <a:lnTo>
                  <a:pt x="62833" y="183380"/>
                </a:lnTo>
                <a:lnTo>
                  <a:pt x="63697" y="183450"/>
                </a:lnTo>
                <a:lnTo>
                  <a:pt x="64551" y="183497"/>
                </a:lnTo>
                <a:lnTo>
                  <a:pt x="65415" y="183532"/>
                </a:lnTo>
                <a:lnTo>
                  <a:pt x="66278" y="183555"/>
                </a:lnTo>
                <a:lnTo>
                  <a:pt x="67150" y="183567"/>
                </a:lnTo>
                <a:lnTo>
                  <a:pt x="68013" y="183555"/>
                </a:lnTo>
                <a:lnTo>
                  <a:pt x="68885" y="183532"/>
                </a:lnTo>
                <a:lnTo>
                  <a:pt x="69748" y="183497"/>
                </a:lnTo>
                <a:lnTo>
                  <a:pt x="70603" y="183450"/>
                </a:lnTo>
                <a:lnTo>
                  <a:pt x="71458" y="183380"/>
                </a:lnTo>
                <a:lnTo>
                  <a:pt x="72312" y="183298"/>
                </a:lnTo>
                <a:lnTo>
                  <a:pt x="73167" y="183205"/>
                </a:lnTo>
                <a:lnTo>
                  <a:pt x="74013" y="183088"/>
                </a:lnTo>
                <a:lnTo>
                  <a:pt x="74860" y="182971"/>
                </a:lnTo>
                <a:lnTo>
                  <a:pt x="75697" y="182831"/>
                </a:lnTo>
                <a:lnTo>
                  <a:pt x="76543" y="182679"/>
                </a:lnTo>
                <a:lnTo>
                  <a:pt x="77373" y="182515"/>
                </a:lnTo>
                <a:lnTo>
                  <a:pt x="78210" y="182328"/>
                </a:lnTo>
                <a:lnTo>
                  <a:pt x="79039" y="182130"/>
                </a:lnTo>
                <a:lnTo>
                  <a:pt x="79860" y="181920"/>
                </a:lnTo>
                <a:lnTo>
                  <a:pt x="80680" y="181698"/>
                </a:lnTo>
                <a:lnTo>
                  <a:pt x="81501" y="181464"/>
                </a:lnTo>
                <a:lnTo>
                  <a:pt x="82313" y="181219"/>
                </a:lnTo>
                <a:lnTo>
                  <a:pt x="83125" y="180950"/>
                </a:lnTo>
                <a:lnTo>
                  <a:pt x="83929" y="180681"/>
                </a:lnTo>
                <a:lnTo>
                  <a:pt x="84732" y="180389"/>
                </a:lnTo>
                <a:lnTo>
                  <a:pt x="85535" y="180085"/>
                </a:lnTo>
                <a:lnTo>
                  <a:pt x="86330" y="179770"/>
                </a:lnTo>
                <a:lnTo>
                  <a:pt x="87117" y="179443"/>
                </a:lnTo>
                <a:lnTo>
                  <a:pt x="87903" y="179104"/>
                </a:lnTo>
                <a:lnTo>
                  <a:pt x="88689" y="178742"/>
                </a:lnTo>
                <a:lnTo>
                  <a:pt x="89467" y="178380"/>
                </a:lnTo>
                <a:lnTo>
                  <a:pt x="90237" y="177994"/>
                </a:lnTo>
                <a:lnTo>
                  <a:pt x="91006" y="177608"/>
                </a:lnTo>
                <a:lnTo>
                  <a:pt x="91767" y="177200"/>
                </a:lnTo>
                <a:lnTo>
                  <a:pt x="92527" y="176779"/>
                </a:lnTo>
                <a:lnTo>
                  <a:pt x="93288" y="176358"/>
                </a:lnTo>
                <a:lnTo>
                  <a:pt x="94040" y="175914"/>
                </a:lnTo>
                <a:lnTo>
                  <a:pt x="94784" y="175459"/>
                </a:lnTo>
                <a:lnTo>
                  <a:pt x="95527" y="174991"/>
                </a:lnTo>
                <a:lnTo>
                  <a:pt x="96263" y="174512"/>
                </a:lnTo>
                <a:lnTo>
                  <a:pt x="96989" y="174022"/>
                </a:lnTo>
                <a:lnTo>
                  <a:pt x="97716" y="173531"/>
                </a:lnTo>
                <a:lnTo>
                  <a:pt x="98442" y="173017"/>
                </a:lnTo>
                <a:lnTo>
                  <a:pt x="99152" y="172491"/>
                </a:lnTo>
                <a:lnTo>
                  <a:pt x="99870" y="171954"/>
                </a:lnTo>
                <a:lnTo>
                  <a:pt x="100571" y="171405"/>
                </a:lnTo>
                <a:lnTo>
                  <a:pt x="101271" y="170844"/>
                </a:lnTo>
                <a:lnTo>
                  <a:pt x="101964" y="170283"/>
                </a:lnTo>
                <a:lnTo>
                  <a:pt x="102656" y="169699"/>
                </a:lnTo>
                <a:lnTo>
                  <a:pt x="103340" y="169103"/>
                </a:lnTo>
                <a:lnTo>
                  <a:pt x="104024" y="168507"/>
                </a:lnTo>
                <a:lnTo>
                  <a:pt x="104690" y="167888"/>
                </a:lnTo>
                <a:lnTo>
                  <a:pt x="105357" y="167269"/>
                </a:lnTo>
                <a:lnTo>
                  <a:pt x="106024" y="166638"/>
                </a:lnTo>
                <a:lnTo>
                  <a:pt x="106673" y="165984"/>
                </a:lnTo>
                <a:lnTo>
                  <a:pt x="107323" y="165329"/>
                </a:lnTo>
                <a:lnTo>
                  <a:pt x="107964" y="164663"/>
                </a:lnTo>
                <a:lnTo>
                  <a:pt x="108605" y="163986"/>
                </a:lnTo>
                <a:lnTo>
                  <a:pt x="109238" y="163308"/>
                </a:lnTo>
                <a:lnTo>
                  <a:pt x="109862" y="162607"/>
                </a:lnTo>
                <a:lnTo>
                  <a:pt x="110477" y="161906"/>
                </a:lnTo>
                <a:lnTo>
                  <a:pt x="111093" y="161182"/>
                </a:lnTo>
                <a:lnTo>
                  <a:pt x="111699" y="160458"/>
                </a:lnTo>
                <a:lnTo>
                  <a:pt x="112298" y="159721"/>
                </a:lnTo>
                <a:lnTo>
                  <a:pt x="112887" y="158974"/>
                </a:lnTo>
                <a:lnTo>
                  <a:pt x="113477" y="158226"/>
                </a:lnTo>
                <a:lnTo>
                  <a:pt x="114058" y="157455"/>
                </a:lnTo>
                <a:lnTo>
                  <a:pt x="114631" y="156684"/>
                </a:lnTo>
                <a:lnTo>
                  <a:pt x="115195" y="155901"/>
                </a:lnTo>
                <a:lnTo>
                  <a:pt x="115759" y="155107"/>
                </a:lnTo>
                <a:lnTo>
                  <a:pt x="116306" y="154312"/>
                </a:lnTo>
                <a:lnTo>
                  <a:pt x="116854" y="153494"/>
                </a:lnTo>
                <a:lnTo>
                  <a:pt x="117392" y="152677"/>
                </a:lnTo>
                <a:lnTo>
                  <a:pt x="117922" y="151847"/>
                </a:lnTo>
                <a:lnTo>
                  <a:pt x="118443" y="151017"/>
                </a:lnTo>
                <a:lnTo>
                  <a:pt x="118965" y="150165"/>
                </a:lnTo>
                <a:lnTo>
                  <a:pt x="119478" y="149312"/>
                </a:lnTo>
                <a:lnTo>
                  <a:pt x="119973" y="148447"/>
                </a:lnTo>
                <a:lnTo>
                  <a:pt x="120469" y="147583"/>
                </a:lnTo>
                <a:lnTo>
                  <a:pt x="120956" y="146695"/>
                </a:lnTo>
                <a:lnTo>
                  <a:pt x="121435" y="145807"/>
                </a:lnTo>
                <a:lnTo>
                  <a:pt x="121905" y="144919"/>
                </a:lnTo>
                <a:lnTo>
                  <a:pt x="122375" y="144008"/>
                </a:lnTo>
                <a:lnTo>
                  <a:pt x="122828" y="143096"/>
                </a:lnTo>
                <a:lnTo>
                  <a:pt x="123281" y="142185"/>
                </a:lnTo>
                <a:lnTo>
                  <a:pt x="123717" y="141250"/>
                </a:lnTo>
                <a:lnTo>
                  <a:pt x="124153" y="140316"/>
                </a:lnTo>
                <a:lnTo>
                  <a:pt x="124572" y="139381"/>
                </a:lnTo>
                <a:lnTo>
                  <a:pt x="124991" y="138423"/>
                </a:lnTo>
                <a:lnTo>
                  <a:pt x="125401" y="137465"/>
                </a:lnTo>
                <a:lnTo>
                  <a:pt x="125803" y="136507"/>
                </a:lnTo>
                <a:lnTo>
                  <a:pt x="126196" y="135537"/>
                </a:lnTo>
                <a:lnTo>
                  <a:pt x="126572" y="134556"/>
                </a:lnTo>
                <a:lnTo>
                  <a:pt x="126948" y="133574"/>
                </a:lnTo>
                <a:lnTo>
                  <a:pt x="127316" y="132581"/>
                </a:lnTo>
                <a:lnTo>
                  <a:pt x="127675" y="131577"/>
                </a:lnTo>
                <a:lnTo>
                  <a:pt x="128025" y="130572"/>
                </a:lnTo>
                <a:lnTo>
                  <a:pt x="128367" y="129555"/>
                </a:lnTo>
                <a:lnTo>
                  <a:pt x="128700" y="128539"/>
                </a:lnTo>
                <a:lnTo>
                  <a:pt x="129017" y="127511"/>
                </a:lnTo>
                <a:lnTo>
                  <a:pt x="129333" y="126483"/>
                </a:lnTo>
                <a:lnTo>
                  <a:pt x="129641" y="125443"/>
                </a:lnTo>
                <a:lnTo>
                  <a:pt x="129940" y="124391"/>
                </a:lnTo>
                <a:lnTo>
                  <a:pt x="130222" y="123340"/>
                </a:lnTo>
                <a:lnTo>
                  <a:pt x="130504" y="122288"/>
                </a:lnTo>
                <a:lnTo>
                  <a:pt x="130769" y="121225"/>
                </a:lnTo>
                <a:lnTo>
                  <a:pt x="131025" y="120150"/>
                </a:lnTo>
                <a:lnTo>
                  <a:pt x="131282" y="119076"/>
                </a:lnTo>
                <a:lnTo>
                  <a:pt x="131521" y="118001"/>
                </a:lnTo>
                <a:lnTo>
                  <a:pt x="131752" y="116914"/>
                </a:lnTo>
                <a:lnTo>
                  <a:pt x="131974" y="115816"/>
                </a:lnTo>
                <a:lnTo>
                  <a:pt x="132179" y="114718"/>
                </a:lnTo>
                <a:lnTo>
                  <a:pt x="132384" y="113620"/>
                </a:lnTo>
                <a:lnTo>
                  <a:pt x="132581" y="112510"/>
                </a:lnTo>
                <a:lnTo>
                  <a:pt x="132760" y="111400"/>
                </a:lnTo>
                <a:lnTo>
                  <a:pt x="132931" y="110278"/>
                </a:lnTo>
                <a:lnTo>
                  <a:pt x="133094" y="109157"/>
                </a:lnTo>
                <a:lnTo>
                  <a:pt x="133248" y="108035"/>
                </a:lnTo>
                <a:lnTo>
                  <a:pt x="133393" y="106902"/>
                </a:lnTo>
                <a:lnTo>
                  <a:pt x="133521" y="105768"/>
                </a:lnTo>
                <a:lnTo>
                  <a:pt x="133649" y="104623"/>
                </a:lnTo>
                <a:lnTo>
                  <a:pt x="133761" y="103479"/>
                </a:lnTo>
                <a:lnTo>
                  <a:pt x="133863" y="102322"/>
                </a:lnTo>
                <a:lnTo>
                  <a:pt x="133949" y="101165"/>
                </a:lnTo>
                <a:lnTo>
                  <a:pt x="134034" y="100009"/>
                </a:lnTo>
                <a:lnTo>
                  <a:pt x="134102" y="98852"/>
                </a:lnTo>
                <a:lnTo>
                  <a:pt x="134162" y="97684"/>
                </a:lnTo>
                <a:lnTo>
                  <a:pt x="134214" y="96504"/>
                </a:lnTo>
                <a:lnTo>
                  <a:pt x="134248" y="95335"/>
                </a:lnTo>
                <a:lnTo>
                  <a:pt x="134273" y="94155"/>
                </a:lnTo>
                <a:lnTo>
                  <a:pt x="134290" y="92975"/>
                </a:lnTo>
                <a:lnTo>
                  <a:pt x="134299" y="91784"/>
                </a:lnTo>
                <a:lnTo>
                  <a:pt x="134290" y="90604"/>
                </a:lnTo>
                <a:lnTo>
                  <a:pt x="134273" y="89412"/>
                </a:lnTo>
                <a:lnTo>
                  <a:pt x="134248" y="88232"/>
                </a:lnTo>
                <a:lnTo>
                  <a:pt x="134214" y="87064"/>
                </a:lnTo>
                <a:lnTo>
                  <a:pt x="134162" y="85895"/>
                </a:lnTo>
                <a:lnTo>
                  <a:pt x="134102" y="84727"/>
                </a:lnTo>
                <a:lnTo>
                  <a:pt x="134034" y="83559"/>
                </a:lnTo>
                <a:lnTo>
                  <a:pt x="133949" y="82402"/>
                </a:lnTo>
                <a:lnTo>
                  <a:pt x="133863" y="81245"/>
                </a:lnTo>
                <a:lnTo>
                  <a:pt x="133761" y="80100"/>
                </a:lnTo>
                <a:lnTo>
                  <a:pt x="133649" y="78944"/>
                </a:lnTo>
                <a:lnTo>
                  <a:pt x="133521" y="77811"/>
                </a:lnTo>
                <a:lnTo>
                  <a:pt x="133393" y="76666"/>
                </a:lnTo>
                <a:lnTo>
                  <a:pt x="133248" y="75544"/>
                </a:lnTo>
                <a:lnTo>
                  <a:pt x="133094" y="74411"/>
                </a:lnTo>
                <a:lnTo>
                  <a:pt x="132931" y="73289"/>
                </a:lnTo>
                <a:lnTo>
                  <a:pt x="132760" y="72168"/>
                </a:lnTo>
                <a:lnTo>
                  <a:pt x="132581" y="71058"/>
                </a:lnTo>
                <a:lnTo>
                  <a:pt x="132384" y="69948"/>
                </a:lnTo>
                <a:lnTo>
                  <a:pt x="132179" y="68850"/>
                </a:lnTo>
                <a:lnTo>
                  <a:pt x="131974" y="67751"/>
                </a:lnTo>
                <a:lnTo>
                  <a:pt x="131752" y="66653"/>
                </a:lnTo>
                <a:lnTo>
                  <a:pt x="131521" y="65578"/>
                </a:lnTo>
                <a:lnTo>
                  <a:pt x="131282" y="64492"/>
                </a:lnTo>
                <a:lnTo>
                  <a:pt x="131025" y="63417"/>
                </a:lnTo>
                <a:lnTo>
                  <a:pt x="130769" y="62354"/>
                </a:lnTo>
                <a:lnTo>
                  <a:pt x="130504" y="61290"/>
                </a:lnTo>
                <a:lnTo>
                  <a:pt x="130222" y="60227"/>
                </a:lnTo>
                <a:lnTo>
                  <a:pt x="129940" y="59176"/>
                </a:lnTo>
                <a:lnTo>
                  <a:pt x="129641" y="58136"/>
                </a:lnTo>
                <a:lnTo>
                  <a:pt x="129333" y="57096"/>
                </a:lnTo>
                <a:lnTo>
                  <a:pt x="129017" y="56056"/>
                </a:lnTo>
                <a:lnTo>
                  <a:pt x="128700" y="55028"/>
                </a:lnTo>
                <a:lnTo>
                  <a:pt x="128367" y="54012"/>
                </a:lnTo>
                <a:lnTo>
                  <a:pt x="128025" y="52995"/>
                </a:lnTo>
                <a:lnTo>
                  <a:pt x="127675" y="51991"/>
                </a:lnTo>
                <a:lnTo>
                  <a:pt x="127316" y="50998"/>
                </a:lnTo>
                <a:lnTo>
                  <a:pt x="126948" y="50004"/>
                </a:lnTo>
                <a:lnTo>
                  <a:pt x="126572" y="49011"/>
                </a:lnTo>
                <a:lnTo>
                  <a:pt x="126196" y="48042"/>
                </a:lnTo>
                <a:lnTo>
                  <a:pt x="125803" y="47060"/>
                </a:lnTo>
                <a:lnTo>
                  <a:pt x="125401" y="46102"/>
                </a:lnTo>
                <a:lnTo>
                  <a:pt x="124991" y="45144"/>
                </a:lnTo>
                <a:lnTo>
                  <a:pt x="124572" y="44198"/>
                </a:lnTo>
                <a:lnTo>
                  <a:pt x="124153" y="43252"/>
                </a:lnTo>
                <a:lnTo>
                  <a:pt x="123717" y="42317"/>
                </a:lnTo>
                <a:lnTo>
                  <a:pt x="123281" y="41394"/>
                </a:lnTo>
                <a:lnTo>
                  <a:pt x="122828" y="40471"/>
                </a:lnTo>
                <a:lnTo>
                  <a:pt x="122375" y="39560"/>
                </a:lnTo>
                <a:lnTo>
                  <a:pt x="121905" y="38648"/>
                </a:lnTo>
                <a:lnTo>
                  <a:pt x="121435" y="37760"/>
                </a:lnTo>
                <a:lnTo>
                  <a:pt x="120956" y="36873"/>
                </a:lnTo>
                <a:lnTo>
                  <a:pt x="120469" y="35996"/>
                </a:lnTo>
                <a:lnTo>
                  <a:pt x="119973" y="35120"/>
                </a:lnTo>
                <a:lnTo>
                  <a:pt x="119478" y="34256"/>
                </a:lnTo>
                <a:lnTo>
                  <a:pt x="118965" y="33403"/>
                </a:lnTo>
                <a:lnTo>
                  <a:pt x="118443" y="32561"/>
                </a:lnTo>
                <a:lnTo>
                  <a:pt x="117922" y="31720"/>
                </a:lnTo>
                <a:lnTo>
                  <a:pt x="117392" y="30891"/>
                </a:lnTo>
                <a:lnTo>
                  <a:pt x="116854" y="30073"/>
                </a:lnTo>
                <a:lnTo>
                  <a:pt x="116306" y="29267"/>
                </a:lnTo>
                <a:lnTo>
                  <a:pt x="115759" y="28461"/>
                </a:lnTo>
                <a:lnTo>
                  <a:pt x="115195" y="27666"/>
                </a:lnTo>
                <a:lnTo>
                  <a:pt x="114631" y="26883"/>
                </a:lnTo>
                <a:lnTo>
                  <a:pt x="114058" y="26112"/>
                </a:lnTo>
                <a:lnTo>
                  <a:pt x="113477" y="25353"/>
                </a:lnTo>
                <a:lnTo>
                  <a:pt x="112887" y="24594"/>
                </a:lnTo>
                <a:lnTo>
                  <a:pt x="112298" y="23846"/>
                </a:lnTo>
                <a:lnTo>
                  <a:pt x="111699" y="23110"/>
                </a:lnTo>
                <a:lnTo>
                  <a:pt x="111093" y="22385"/>
                </a:lnTo>
                <a:lnTo>
                  <a:pt x="110477" y="21673"/>
                </a:lnTo>
                <a:lnTo>
                  <a:pt x="109862" y="20960"/>
                </a:lnTo>
                <a:lnTo>
                  <a:pt x="109238" y="20271"/>
                </a:lnTo>
                <a:lnTo>
                  <a:pt x="108605" y="19581"/>
                </a:lnTo>
                <a:lnTo>
                  <a:pt x="107964" y="18904"/>
                </a:lnTo>
                <a:lnTo>
                  <a:pt x="107323" y="18238"/>
                </a:lnTo>
                <a:lnTo>
                  <a:pt x="106673" y="17584"/>
                </a:lnTo>
                <a:lnTo>
                  <a:pt x="106024" y="16941"/>
                </a:lnTo>
                <a:lnTo>
                  <a:pt x="105357" y="16298"/>
                </a:lnTo>
                <a:lnTo>
                  <a:pt x="104690" y="15679"/>
                </a:lnTo>
                <a:lnTo>
                  <a:pt x="104024" y="15060"/>
                </a:lnTo>
                <a:lnTo>
                  <a:pt x="103340" y="14464"/>
                </a:lnTo>
                <a:lnTo>
                  <a:pt x="102656" y="13868"/>
                </a:lnTo>
                <a:lnTo>
                  <a:pt x="101964" y="13296"/>
                </a:lnTo>
                <a:lnTo>
                  <a:pt x="101271" y="12723"/>
                </a:lnTo>
                <a:lnTo>
                  <a:pt x="100571" y="12163"/>
                </a:lnTo>
                <a:lnTo>
                  <a:pt x="99870" y="11613"/>
                </a:lnTo>
                <a:lnTo>
                  <a:pt x="99152" y="11076"/>
                </a:lnTo>
                <a:lnTo>
                  <a:pt x="98442" y="10562"/>
                </a:lnTo>
                <a:lnTo>
                  <a:pt x="97716" y="10048"/>
                </a:lnTo>
                <a:lnTo>
                  <a:pt x="96989" y="9546"/>
                </a:lnTo>
                <a:lnTo>
                  <a:pt x="96263" y="9055"/>
                </a:lnTo>
                <a:lnTo>
                  <a:pt x="95527" y="8576"/>
                </a:lnTo>
                <a:lnTo>
                  <a:pt x="94784" y="8109"/>
                </a:lnTo>
                <a:lnTo>
                  <a:pt x="94040" y="7653"/>
                </a:lnTo>
                <a:lnTo>
                  <a:pt x="93288" y="7221"/>
                </a:lnTo>
                <a:lnTo>
                  <a:pt x="92527" y="6788"/>
                </a:lnTo>
                <a:lnTo>
                  <a:pt x="91767" y="6368"/>
                </a:lnTo>
                <a:lnTo>
                  <a:pt x="91006" y="5970"/>
                </a:lnTo>
                <a:lnTo>
                  <a:pt x="90237" y="5573"/>
                </a:lnTo>
                <a:lnTo>
                  <a:pt x="89467" y="5188"/>
                </a:lnTo>
                <a:lnTo>
                  <a:pt x="88689" y="4826"/>
                </a:lnTo>
                <a:lnTo>
                  <a:pt x="87903" y="4475"/>
                </a:lnTo>
                <a:lnTo>
                  <a:pt x="87117" y="4125"/>
                </a:lnTo>
                <a:lnTo>
                  <a:pt x="86330" y="3797"/>
                </a:lnTo>
                <a:lnTo>
                  <a:pt x="85535" y="3482"/>
                </a:lnTo>
                <a:lnTo>
                  <a:pt x="84732" y="3178"/>
                </a:lnTo>
                <a:lnTo>
                  <a:pt x="83929" y="2898"/>
                </a:lnTo>
                <a:lnTo>
                  <a:pt x="83125" y="2617"/>
                </a:lnTo>
                <a:lnTo>
                  <a:pt x="82313" y="2349"/>
                </a:lnTo>
                <a:lnTo>
                  <a:pt x="81501" y="2103"/>
                </a:lnTo>
                <a:lnTo>
                  <a:pt x="80680" y="1870"/>
                </a:lnTo>
                <a:lnTo>
                  <a:pt x="79860" y="1648"/>
                </a:lnTo>
                <a:lnTo>
                  <a:pt x="79039" y="1437"/>
                </a:lnTo>
                <a:lnTo>
                  <a:pt x="78210" y="1239"/>
                </a:lnTo>
                <a:lnTo>
                  <a:pt x="77373" y="1064"/>
                </a:lnTo>
                <a:lnTo>
                  <a:pt x="76543" y="888"/>
                </a:lnTo>
                <a:lnTo>
                  <a:pt x="75697" y="736"/>
                </a:lnTo>
                <a:lnTo>
                  <a:pt x="74860" y="596"/>
                </a:lnTo>
                <a:lnTo>
                  <a:pt x="74013" y="479"/>
                </a:lnTo>
                <a:lnTo>
                  <a:pt x="73167" y="363"/>
                </a:lnTo>
                <a:lnTo>
                  <a:pt x="72312" y="269"/>
                </a:lnTo>
                <a:lnTo>
                  <a:pt x="71458" y="187"/>
                </a:lnTo>
                <a:lnTo>
                  <a:pt x="70603" y="117"/>
                </a:lnTo>
                <a:lnTo>
                  <a:pt x="69748" y="70"/>
                </a:lnTo>
                <a:lnTo>
                  <a:pt x="68885" y="35"/>
                </a:lnTo>
                <a:lnTo>
                  <a:pt x="68013" y="12"/>
                </a:lnTo>
                <a:lnTo>
                  <a:pt x="67150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0" name="Google Shape;260;p28"/>
          <p:cNvSpPr/>
          <p:nvPr/>
        </p:nvSpPr>
        <p:spPr>
          <a:xfrm rot="10800000">
            <a:off x="8054438" y="1329851"/>
            <a:ext cx="376388" cy="592619"/>
          </a:xfrm>
          <a:custGeom>
            <a:avLst/>
            <a:gdLst/>
            <a:ahLst/>
            <a:cxnLst/>
            <a:rect l="l" t="t" r="r" b="b"/>
            <a:pathLst>
              <a:path w="71693" h="146446" extrusionOk="0">
                <a:moveTo>
                  <a:pt x="27456" y="0"/>
                </a:moveTo>
                <a:lnTo>
                  <a:pt x="27456" y="19607"/>
                </a:lnTo>
                <a:lnTo>
                  <a:pt x="26634" y="19722"/>
                </a:lnTo>
                <a:lnTo>
                  <a:pt x="25835" y="19850"/>
                </a:lnTo>
                <a:lnTo>
                  <a:pt x="25025" y="20007"/>
                </a:lnTo>
                <a:lnTo>
                  <a:pt x="24227" y="20164"/>
                </a:lnTo>
                <a:lnTo>
                  <a:pt x="23416" y="20336"/>
                </a:lnTo>
                <a:lnTo>
                  <a:pt x="22630" y="20536"/>
                </a:lnTo>
                <a:lnTo>
                  <a:pt x="21831" y="20735"/>
                </a:lnTo>
                <a:lnTo>
                  <a:pt x="21044" y="20950"/>
                </a:lnTo>
                <a:lnTo>
                  <a:pt x="20293" y="21178"/>
                </a:lnTo>
                <a:lnTo>
                  <a:pt x="19553" y="21435"/>
                </a:lnTo>
                <a:lnTo>
                  <a:pt x="18825" y="21692"/>
                </a:lnTo>
                <a:lnTo>
                  <a:pt x="18108" y="21964"/>
                </a:lnTo>
                <a:lnTo>
                  <a:pt x="17404" y="22263"/>
                </a:lnTo>
                <a:lnTo>
                  <a:pt x="16699" y="22578"/>
                </a:lnTo>
                <a:lnTo>
                  <a:pt x="16018" y="22906"/>
                </a:lnTo>
                <a:lnTo>
                  <a:pt x="15337" y="23249"/>
                </a:lnTo>
                <a:lnTo>
                  <a:pt x="14679" y="23620"/>
                </a:lnTo>
                <a:lnTo>
                  <a:pt x="14022" y="23991"/>
                </a:lnTo>
                <a:lnTo>
                  <a:pt x="13388" y="24391"/>
                </a:lnTo>
                <a:lnTo>
                  <a:pt x="12754" y="24805"/>
                </a:lnTo>
                <a:lnTo>
                  <a:pt x="12131" y="25234"/>
                </a:lnTo>
                <a:lnTo>
                  <a:pt x="11521" y="25676"/>
                </a:lnTo>
                <a:lnTo>
                  <a:pt x="10922" y="26148"/>
                </a:lnTo>
                <a:lnTo>
                  <a:pt x="10335" y="26619"/>
                </a:lnTo>
                <a:lnTo>
                  <a:pt x="9759" y="27119"/>
                </a:lnTo>
                <a:lnTo>
                  <a:pt x="9195" y="27647"/>
                </a:lnTo>
                <a:lnTo>
                  <a:pt x="8643" y="28176"/>
                </a:lnTo>
                <a:lnTo>
                  <a:pt x="8115" y="28732"/>
                </a:lnTo>
                <a:lnTo>
                  <a:pt x="7598" y="29304"/>
                </a:lnTo>
                <a:lnTo>
                  <a:pt x="7093" y="29903"/>
                </a:lnTo>
                <a:lnTo>
                  <a:pt x="6600" y="30517"/>
                </a:lnTo>
                <a:lnTo>
                  <a:pt x="6130" y="31146"/>
                </a:lnTo>
                <a:lnTo>
                  <a:pt x="5661" y="31803"/>
                </a:lnTo>
                <a:lnTo>
                  <a:pt x="5214" y="32460"/>
                </a:lnTo>
                <a:lnTo>
                  <a:pt x="4780" y="33159"/>
                </a:lnTo>
                <a:lnTo>
                  <a:pt x="4369" y="33859"/>
                </a:lnTo>
                <a:lnTo>
                  <a:pt x="3958" y="34587"/>
                </a:lnTo>
                <a:lnTo>
                  <a:pt x="3570" y="35344"/>
                </a:lnTo>
                <a:lnTo>
                  <a:pt x="3195" y="36101"/>
                </a:lnTo>
                <a:lnTo>
                  <a:pt x="2831" y="36887"/>
                </a:lnTo>
                <a:lnTo>
                  <a:pt x="2490" y="37701"/>
                </a:lnTo>
                <a:lnTo>
                  <a:pt x="2173" y="38529"/>
                </a:lnTo>
                <a:lnTo>
                  <a:pt x="1868" y="39371"/>
                </a:lnTo>
                <a:lnTo>
                  <a:pt x="1598" y="40242"/>
                </a:lnTo>
                <a:lnTo>
                  <a:pt x="1339" y="41142"/>
                </a:lnTo>
                <a:lnTo>
                  <a:pt x="1104" y="42056"/>
                </a:lnTo>
                <a:lnTo>
                  <a:pt x="893" y="42999"/>
                </a:lnTo>
                <a:lnTo>
                  <a:pt x="705" y="43955"/>
                </a:lnTo>
                <a:lnTo>
                  <a:pt x="541" y="44941"/>
                </a:lnTo>
                <a:lnTo>
                  <a:pt x="400" y="45940"/>
                </a:lnTo>
                <a:lnTo>
                  <a:pt x="282" y="46968"/>
                </a:lnTo>
                <a:lnTo>
                  <a:pt x="177" y="48025"/>
                </a:lnTo>
                <a:lnTo>
                  <a:pt x="94" y="49096"/>
                </a:lnTo>
                <a:lnTo>
                  <a:pt x="48" y="50196"/>
                </a:lnTo>
                <a:lnTo>
                  <a:pt x="12" y="51310"/>
                </a:lnTo>
                <a:lnTo>
                  <a:pt x="1" y="52438"/>
                </a:lnTo>
                <a:lnTo>
                  <a:pt x="12" y="53366"/>
                </a:lnTo>
                <a:lnTo>
                  <a:pt x="36" y="54280"/>
                </a:lnTo>
                <a:lnTo>
                  <a:pt x="71" y="55180"/>
                </a:lnTo>
                <a:lnTo>
                  <a:pt x="118" y="56065"/>
                </a:lnTo>
                <a:lnTo>
                  <a:pt x="188" y="56922"/>
                </a:lnTo>
                <a:lnTo>
                  <a:pt x="271" y="57764"/>
                </a:lnTo>
                <a:lnTo>
                  <a:pt x="376" y="58607"/>
                </a:lnTo>
                <a:lnTo>
                  <a:pt x="494" y="59407"/>
                </a:lnTo>
                <a:lnTo>
                  <a:pt x="623" y="60206"/>
                </a:lnTo>
                <a:lnTo>
                  <a:pt x="764" y="60992"/>
                </a:lnTo>
                <a:lnTo>
                  <a:pt x="928" y="61749"/>
                </a:lnTo>
                <a:lnTo>
                  <a:pt x="1104" y="62491"/>
                </a:lnTo>
                <a:lnTo>
                  <a:pt x="1292" y="63220"/>
                </a:lnTo>
                <a:lnTo>
                  <a:pt x="1492" y="63934"/>
                </a:lnTo>
                <a:lnTo>
                  <a:pt x="1715" y="64633"/>
                </a:lnTo>
                <a:lnTo>
                  <a:pt x="1950" y="65319"/>
                </a:lnTo>
                <a:lnTo>
                  <a:pt x="2208" y="65976"/>
                </a:lnTo>
                <a:lnTo>
                  <a:pt x="2467" y="66633"/>
                </a:lnTo>
                <a:lnTo>
                  <a:pt x="2748" y="67261"/>
                </a:lnTo>
                <a:lnTo>
                  <a:pt x="3030" y="67889"/>
                </a:lnTo>
                <a:lnTo>
                  <a:pt x="3336" y="68503"/>
                </a:lnTo>
                <a:lnTo>
                  <a:pt x="3653" y="69103"/>
                </a:lnTo>
                <a:lnTo>
                  <a:pt x="3981" y="69703"/>
                </a:lnTo>
                <a:lnTo>
                  <a:pt x="4322" y="70274"/>
                </a:lnTo>
                <a:lnTo>
                  <a:pt x="4674" y="70831"/>
                </a:lnTo>
                <a:lnTo>
                  <a:pt x="5038" y="71388"/>
                </a:lnTo>
                <a:lnTo>
                  <a:pt x="5414" y="71931"/>
                </a:lnTo>
                <a:lnTo>
                  <a:pt x="5802" y="72459"/>
                </a:lnTo>
                <a:lnTo>
                  <a:pt x="6213" y="72959"/>
                </a:lnTo>
                <a:lnTo>
                  <a:pt x="6624" y="73473"/>
                </a:lnTo>
                <a:lnTo>
                  <a:pt x="7058" y="73958"/>
                </a:lnTo>
                <a:lnTo>
                  <a:pt x="7493" y="74430"/>
                </a:lnTo>
                <a:lnTo>
                  <a:pt x="7951" y="74901"/>
                </a:lnTo>
                <a:lnTo>
                  <a:pt x="8420" y="75344"/>
                </a:lnTo>
                <a:lnTo>
                  <a:pt x="8902" y="75801"/>
                </a:lnTo>
                <a:lnTo>
                  <a:pt x="9395" y="76229"/>
                </a:lnTo>
                <a:lnTo>
                  <a:pt x="9900" y="76657"/>
                </a:lnTo>
                <a:lnTo>
                  <a:pt x="10417" y="77071"/>
                </a:lnTo>
                <a:lnTo>
                  <a:pt x="10945" y="77486"/>
                </a:lnTo>
                <a:lnTo>
                  <a:pt x="11485" y="77871"/>
                </a:lnTo>
                <a:lnTo>
                  <a:pt x="12037" y="78271"/>
                </a:lnTo>
                <a:lnTo>
                  <a:pt x="12601" y="78642"/>
                </a:lnTo>
                <a:lnTo>
                  <a:pt x="13176" y="79014"/>
                </a:lnTo>
                <a:lnTo>
                  <a:pt x="13775" y="79371"/>
                </a:lnTo>
                <a:lnTo>
                  <a:pt x="14374" y="79728"/>
                </a:lnTo>
                <a:lnTo>
                  <a:pt x="14985" y="80056"/>
                </a:lnTo>
                <a:lnTo>
                  <a:pt x="15619" y="80399"/>
                </a:lnTo>
                <a:lnTo>
                  <a:pt x="16253" y="80713"/>
                </a:lnTo>
                <a:lnTo>
                  <a:pt x="17568" y="81341"/>
                </a:lnTo>
                <a:lnTo>
                  <a:pt x="18919" y="81955"/>
                </a:lnTo>
                <a:lnTo>
                  <a:pt x="20304" y="82555"/>
                </a:lnTo>
                <a:lnTo>
                  <a:pt x="21737" y="83141"/>
                </a:lnTo>
                <a:lnTo>
                  <a:pt x="23205" y="83726"/>
                </a:lnTo>
                <a:lnTo>
                  <a:pt x="24708" y="84283"/>
                </a:lnTo>
                <a:lnTo>
                  <a:pt x="26258" y="84840"/>
                </a:lnTo>
                <a:lnTo>
                  <a:pt x="27844" y="85383"/>
                </a:lnTo>
                <a:lnTo>
                  <a:pt x="30110" y="86125"/>
                </a:lnTo>
                <a:lnTo>
                  <a:pt x="32224" y="86839"/>
                </a:lnTo>
                <a:lnTo>
                  <a:pt x="34197" y="87510"/>
                </a:lnTo>
                <a:lnTo>
                  <a:pt x="36040" y="88139"/>
                </a:lnTo>
                <a:lnTo>
                  <a:pt x="36897" y="88453"/>
                </a:lnTo>
                <a:lnTo>
                  <a:pt x="37731" y="88767"/>
                </a:lnTo>
                <a:lnTo>
                  <a:pt x="38518" y="89096"/>
                </a:lnTo>
                <a:lnTo>
                  <a:pt x="39270" y="89424"/>
                </a:lnTo>
                <a:lnTo>
                  <a:pt x="39974" y="89767"/>
                </a:lnTo>
                <a:lnTo>
                  <a:pt x="40655" y="90109"/>
                </a:lnTo>
                <a:lnTo>
                  <a:pt x="41289" y="90466"/>
                </a:lnTo>
                <a:lnTo>
                  <a:pt x="41900" y="90823"/>
                </a:lnTo>
                <a:lnTo>
                  <a:pt x="42464" y="91195"/>
                </a:lnTo>
                <a:lnTo>
                  <a:pt x="42992" y="91580"/>
                </a:lnTo>
                <a:lnTo>
                  <a:pt x="43485" y="91966"/>
                </a:lnTo>
                <a:lnTo>
                  <a:pt x="43720" y="92166"/>
                </a:lnTo>
                <a:lnTo>
                  <a:pt x="43943" y="92380"/>
                </a:lnTo>
                <a:lnTo>
                  <a:pt x="44155" y="92580"/>
                </a:lnTo>
                <a:lnTo>
                  <a:pt x="44366" y="92794"/>
                </a:lnTo>
                <a:lnTo>
                  <a:pt x="44566" y="93008"/>
                </a:lnTo>
                <a:lnTo>
                  <a:pt x="44754" y="93223"/>
                </a:lnTo>
                <a:lnTo>
                  <a:pt x="44930" y="93437"/>
                </a:lnTo>
                <a:lnTo>
                  <a:pt x="45106" y="93665"/>
                </a:lnTo>
                <a:lnTo>
                  <a:pt x="45270" y="93894"/>
                </a:lnTo>
                <a:lnTo>
                  <a:pt x="45423" y="94122"/>
                </a:lnTo>
                <a:lnTo>
                  <a:pt x="45564" y="94351"/>
                </a:lnTo>
                <a:lnTo>
                  <a:pt x="45705" y="94593"/>
                </a:lnTo>
                <a:lnTo>
                  <a:pt x="45834" y="94836"/>
                </a:lnTo>
                <a:lnTo>
                  <a:pt x="45951" y="95093"/>
                </a:lnTo>
                <a:lnTo>
                  <a:pt x="46057" y="95365"/>
                </a:lnTo>
                <a:lnTo>
                  <a:pt x="46151" y="95622"/>
                </a:lnTo>
                <a:lnTo>
                  <a:pt x="46245" y="95907"/>
                </a:lnTo>
                <a:lnTo>
                  <a:pt x="46315" y="96193"/>
                </a:lnTo>
                <a:lnTo>
                  <a:pt x="46386" y="96478"/>
                </a:lnTo>
                <a:lnTo>
                  <a:pt x="46456" y="96778"/>
                </a:lnTo>
                <a:lnTo>
                  <a:pt x="46503" y="97078"/>
                </a:lnTo>
                <a:lnTo>
                  <a:pt x="46550" y="97392"/>
                </a:lnTo>
                <a:lnTo>
                  <a:pt x="46574" y="97721"/>
                </a:lnTo>
                <a:lnTo>
                  <a:pt x="46597" y="98035"/>
                </a:lnTo>
                <a:lnTo>
                  <a:pt x="46621" y="98378"/>
                </a:lnTo>
                <a:lnTo>
                  <a:pt x="46621" y="98720"/>
                </a:lnTo>
                <a:lnTo>
                  <a:pt x="46609" y="99277"/>
                </a:lnTo>
                <a:lnTo>
                  <a:pt x="46574" y="99806"/>
                </a:lnTo>
                <a:lnTo>
                  <a:pt x="46527" y="100334"/>
                </a:lnTo>
                <a:lnTo>
                  <a:pt x="46445" y="100834"/>
                </a:lnTo>
                <a:lnTo>
                  <a:pt x="46351" y="101320"/>
                </a:lnTo>
                <a:lnTo>
                  <a:pt x="46233" y="101791"/>
                </a:lnTo>
                <a:lnTo>
                  <a:pt x="46092" y="102233"/>
                </a:lnTo>
                <a:lnTo>
                  <a:pt x="45928" y="102676"/>
                </a:lnTo>
                <a:lnTo>
                  <a:pt x="45740" y="103090"/>
                </a:lnTo>
                <a:lnTo>
                  <a:pt x="45540" y="103490"/>
                </a:lnTo>
                <a:lnTo>
                  <a:pt x="45306" y="103861"/>
                </a:lnTo>
                <a:lnTo>
                  <a:pt x="45059" y="104218"/>
                </a:lnTo>
                <a:lnTo>
                  <a:pt x="44789" y="104575"/>
                </a:lnTo>
                <a:lnTo>
                  <a:pt x="44495" y="104890"/>
                </a:lnTo>
                <a:lnTo>
                  <a:pt x="44178" y="105204"/>
                </a:lnTo>
                <a:lnTo>
                  <a:pt x="43849" y="105489"/>
                </a:lnTo>
                <a:lnTo>
                  <a:pt x="43485" y="105775"/>
                </a:lnTo>
                <a:lnTo>
                  <a:pt x="43110" y="106032"/>
                </a:lnTo>
                <a:lnTo>
                  <a:pt x="42710" y="106261"/>
                </a:lnTo>
                <a:lnTo>
                  <a:pt x="42288" y="106489"/>
                </a:lnTo>
                <a:lnTo>
                  <a:pt x="41841" y="106689"/>
                </a:lnTo>
                <a:lnTo>
                  <a:pt x="41383" y="106875"/>
                </a:lnTo>
                <a:lnTo>
                  <a:pt x="40890" y="107046"/>
                </a:lnTo>
                <a:lnTo>
                  <a:pt x="40385" y="107189"/>
                </a:lnTo>
                <a:lnTo>
                  <a:pt x="39857" y="107317"/>
                </a:lnTo>
                <a:lnTo>
                  <a:pt x="39305" y="107446"/>
                </a:lnTo>
                <a:lnTo>
                  <a:pt x="38729" y="107531"/>
                </a:lnTo>
                <a:lnTo>
                  <a:pt x="38131" y="107617"/>
                </a:lnTo>
                <a:lnTo>
                  <a:pt x="37520" y="107674"/>
                </a:lnTo>
                <a:lnTo>
                  <a:pt x="36874" y="107717"/>
                </a:lnTo>
                <a:lnTo>
                  <a:pt x="36216" y="107746"/>
                </a:lnTo>
                <a:lnTo>
                  <a:pt x="35535" y="107760"/>
                </a:lnTo>
                <a:lnTo>
                  <a:pt x="35030" y="107746"/>
                </a:lnTo>
                <a:lnTo>
                  <a:pt x="34525" y="107731"/>
                </a:lnTo>
                <a:lnTo>
                  <a:pt x="34020" y="107703"/>
                </a:lnTo>
                <a:lnTo>
                  <a:pt x="33515" y="107674"/>
                </a:lnTo>
                <a:lnTo>
                  <a:pt x="33011" y="107617"/>
                </a:lnTo>
                <a:lnTo>
                  <a:pt x="32506" y="107560"/>
                </a:lnTo>
                <a:lnTo>
                  <a:pt x="32001" y="107489"/>
                </a:lnTo>
                <a:lnTo>
                  <a:pt x="31496" y="107417"/>
                </a:lnTo>
                <a:lnTo>
                  <a:pt x="31002" y="107317"/>
                </a:lnTo>
                <a:lnTo>
                  <a:pt x="30497" y="107217"/>
                </a:lnTo>
                <a:lnTo>
                  <a:pt x="29993" y="107103"/>
                </a:lnTo>
                <a:lnTo>
                  <a:pt x="29488" y="106975"/>
                </a:lnTo>
                <a:lnTo>
                  <a:pt x="28983" y="106846"/>
                </a:lnTo>
                <a:lnTo>
                  <a:pt x="28478" y="106703"/>
                </a:lnTo>
                <a:lnTo>
                  <a:pt x="27973" y="106546"/>
                </a:lnTo>
                <a:lnTo>
                  <a:pt x="27468" y="106375"/>
                </a:lnTo>
                <a:lnTo>
                  <a:pt x="26470" y="106032"/>
                </a:lnTo>
                <a:lnTo>
                  <a:pt x="25495" y="105661"/>
                </a:lnTo>
                <a:lnTo>
                  <a:pt x="24532" y="105275"/>
                </a:lnTo>
                <a:lnTo>
                  <a:pt x="23593" y="104890"/>
                </a:lnTo>
                <a:lnTo>
                  <a:pt x="22677" y="104475"/>
                </a:lnTo>
                <a:lnTo>
                  <a:pt x="21772" y="104047"/>
                </a:lnTo>
                <a:lnTo>
                  <a:pt x="20892" y="103619"/>
                </a:lnTo>
                <a:lnTo>
                  <a:pt x="20034" y="103162"/>
                </a:lnTo>
                <a:lnTo>
                  <a:pt x="19201" y="102705"/>
                </a:lnTo>
                <a:lnTo>
                  <a:pt x="18402" y="102248"/>
                </a:lnTo>
                <a:lnTo>
                  <a:pt x="17639" y="101805"/>
                </a:lnTo>
                <a:lnTo>
                  <a:pt x="16911" y="101362"/>
                </a:lnTo>
                <a:lnTo>
                  <a:pt x="16230" y="100920"/>
                </a:lnTo>
                <a:lnTo>
                  <a:pt x="15572" y="100491"/>
                </a:lnTo>
                <a:lnTo>
                  <a:pt x="14950" y="100063"/>
                </a:lnTo>
                <a:lnTo>
                  <a:pt x="14362" y="99634"/>
                </a:lnTo>
                <a:lnTo>
                  <a:pt x="13822" y="99235"/>
                </a:lnTo>
                <a:lnTo>
                  <a:pt x="13352" y="98863"/>
                </a:lnTo>
                <a:lnTo>
                  <a:pt x="12930" y="98521"/>
                </a:lnTo>
                <a:lnTo>
                  <a:pt x="12566" y="98221"/>
                </a:lnTo>
                <a:lnTo>
                  <a:pt x="12272" y="97949"/>
                </a:lnTo>
                <a:lnTo>
                  <a:pt x="12026" y="97707"/>
                </a:lnTo>
                <a:lnTo>
                  <a:pt x="11838" y="97507"/>
                </a:lnTo>
                <a:lnTo>
                  <a:pt x="11720" y="97335"/>
                </a:lnTo>
                <a:lnTo>
                  <a:pt x="2643" y="118170"/>
                </a:lnTo>
                <a:lnTo>
                  <a:pt x="3406" y="118713"/>
                </a:lnTo>
                <a:lnTo>
                  <a:pt x="4193" y="119241"/>
                </a:lnTo>
                <a:lnTo>
                  <a:pt x="4991" y="119784"/>
                </a:lnTo>
                <a:lnTo>
                  <a:pt x="5813" y="120312"/>
                </a:lnTo>
                <a:lnTo>
                  <a:pt x="6647" y="120855"/>
                </a:lnTo>
                <a:lnTo>
                  <a:pt x="7504" y="121398"/>
                </a:lnTo>
                <a:lnTo>
                  <a:pt x="8373" y="121926"/>
                </a:lnTo>
                <a:lnTo>
                  <a:pt x="9266" y="122469"/>
                </a:lnTo>
                <a:lnTo>
                  <a:pt x="10170" y="122997"/>
                </a:lnTo>
                <a:lnTo>
                  <a:pt x="11098" y="123511"/>
                </a:lnTo>
                <a:lnTo>
                  <a:pt x="12037" y="124011"/>
                </a:lnTo>
                <a:lnTo>
                  <a:pt x="12988" y="124497"/>
                </a:lnTo>
                <a:lnTo>
                  <a:pt x="13975" y="124968"/>
                </a:lnTo>
                <a:lnTo>
                  <a:pt x="14961" y="125425"/>
                </a:lnTo>
                <a:lnTo>
                  <a:pt x="15983" y="125867"/>
                </a:lnTo>
                <a:lnTo>
                  <a:pt x="17016" y="126296"/>
                </a:lnTo>
                <a:lnTo>
                  <a:pt x="18061" y="126710"/>
                </a:lnTo>
                <a:lnTo>
                  <a:pt x="19118" y="127096"/>
                </a:lnTo>
                <a:lnTo>
                  <a:pt x="20187" y="127481"/>
                </a:lnTo>
                <a:lnTo>
                  <a:pt x="21267" y="127824"/>
                </a:lnTo>
                <a:lnTo>
                  <a:pt x="22359" y="128167"/>
                </a:lnTo>
                <a:lnTo>
                  <a:pt x="23463" y="128481"/>
                </a:lnTo>
                <a:lnTo>
                  <a:pt x="24579" y="128781"/>
                </a:lnTo>
                <a:lnTo>
                  <a:pt x="25706" y="129052"/>
                </a:lnTo>
                <a:lnTo>
                  <a:pt x="26575" y="129238"/>
                </a:lnTo>
                <a:lnTo>
                  <a:pt x="27456" y="129409"/>
                </a:lnTo>
                <a:lnTo>
                  <a:pt x="27456" y="146445"/>
                </a:lnTo>
                <a:lnTo>
                  <a:pt x="44249" y="146445"/>
                </a:lnTo>
                <a:lnTo>
                  <a:pt x="44249" y="128895"/>
                </a:lnTo>
                <a:lnTo>
                  <a:pt x="45082" y="128666"/>
                </a:lnTo>
                <a:lnTo>
                  <a:pt x="45916" y="128409"/>
                </a:lnTo>
                <a:lnTo>
                  <a:pt x="46750" y="128124"/>
                </a:lnTo>
                <a:lnTo>
                  <a:pt x="47560" y="127824"/>
                </a:lnTo>
                <a:lnTo>
                  <a:pt x="48312" y="127538"/>
                </a:lnTo>
                <a:lnTo>
                  <a:pt x="49040" y="127224"/>
                </a:lnTo>
                <a:lnTo>
                  <a:pt x="49756" y="126896"/>
                </a:lnTo>
                <a:lnTo>
                  <a:pt x="50473" y="126539"/>
                </a:lnTo>
                <a:lnTo>
                  <a:pt x="51165" y="126182"/>
                </a:lnTo>
                <a:lnTo>
                  <a:pt x="51847" y="125796"/>
                </a:lnTo>
                <a:lnTo>
                  <a:pt x="52528" y="125396"/>
                </a:lnTo>
                <a:lnTo>
                  <a:pt x="53185" y="124968"/>
                </a:lnTo>
                <a:lnTo>
                  <a:pt x="53843" y="124539"/>
                </a:lnTo>
                <a:lnTo>
                  <a:pt x="54477" y="124082"/>
                </a:lnTo>
                <a:lnTo>
                  <a:pt x="55111" y="123611"/>
                </a:lnTo>
                <a:lnTo>
                  <a:pt x="55733" y="123126"/>
                </a:lnTo>
                <a:lnTo>
                  <a:pt x="56332" y="122626"/>
                </a:lnTo>
                <a:lnTo>
                  <a:pt x="56931" y="122112"/>
                </a:lnTo>
                <a:lnTo>
                  <a:pt x="57518" y="121569"/>
                </a:lnTo>
                <a:lnTo>
                  <a:pt x="58082" y="121012"/>
                </a:lnTo>
                <a:lnTo>
                  <a:pt x="58646" y="120441"/>
                </a:lnTo>
                <a:lnTo>
                  <a:pt x="59186" y="119841"/>
                </a:lnTo>
                <a:lnTo>
                  <a:pt x="59726" y="119241"/>
                </a:lnTo>
                <a:lnTo>
                  <a:pt x="60231" y="118613"/>
                </a:lnTo>
                <a:lnTo>
                  <a:pt x="60736" y="117985"/>
                </a:lnTo>
                <a:lnTo>
                  <a:pt x="61218" y="117328"/>
                </a:lnTo>
                <a:lnTo>
                  <a:pt x="61699" y="116657"/>
                </a:lnTo>
                <a:lnTo>
                  <a:pt x="62145" y="115971"/>
                </a:lnTo>
                <a:lnTo>
                  <a:pt x="62591" y="115271"/>
                </a:lnTo>
                <a:lnTo>
                  <a:pt x="63014" y="114557"/>
                </a:lnTo>
                <a:lnTo>
                  <a:pt x="63425" y="113815"/>
                </a:lnTo>
                <a:lnTo>
                  <a:pt x="63825" y="113072"/>
                </a:lnTo>
                <a:lnTo>
                  <a:pt x="64212" y="112301"/>
                </a:lnTo>
                <a:lnTo>
                  <a:pt x="64576" y="111516"/>
                </a:lnTo>
                <a:lnTo>
                  <a:pt x="64928" y="110716"/>
                </a:lnTo>
                <a:lnTo>
                  <a:pt x="65269" y="109902"/>
                </a:lnTo>
                <a:lnTo>
                  <a:pt x="65586" y="109074"/>
                </a:lnTo>
                <a:lnTo>
                  <a:pt x="65891" y="108217"/>
                </a:lnTo>
                <a:lnTo>
                  <a:pt x="66173" y="107360"/>
                </a:lnTo>
                <a:lnTo>
                  <a:pt x="66431" y="106475"/>
                </a:lnTo>
                <a:lnTo>
                  <a:pt x="66666" y="105589"/>
                </a:lnTo>
                <a:lnTo>
                  <a:pt x="66878" y="104675"/>
                </a:lnTo>
                <a:lnTo>
                  <a:pt x="67077" y="103747"/>
                </a:lnTo>
                <a:lnTo>
                  <a:pt x="67254" y="102819"/>
                </a:lnTo>
                <a:lnTo>
                  <a:pt x="67406" y="101862"/>
                </a:lnTo>
                <a:lnTo>
                  <a:pt x="67547" y="100891"/>
                </a:lnTo>
                <a:lnTo>
                  <a:pt x="67653" y="99906"/>
                </a:lnTo>
                <a:lnTo>
                  <a:pt x="67747" y="98892"/>
                </a:lnTo>
                <a:lnTo>
                  <a:pt x="67817" y="97878"/>
                </a:lnTo>
                <a:lnTo>
                  <a:pt x="67876" y="96850"/>
                </a:lnTo>
                <a:lnTo>
                  <a:pt x="67899" y="95793"/>
                </a:lnTo>
                <a:lnTo>
                  <a:pt x="67911" y="94736"/>
                </a:lnTo>
                <a:lnTo>
                  <a:pt x="67911" y="93965"/>
                </a:lnTo>
                <a:lnTo>
                  <a:pt x="67888" y="93223"/>
                </a:lnTo>
                <a:lnTo>
                  <a:pt x="67864" y="92494"/>
                </a:lnTo>
                <a:lnTo>
                  <a:pt x="67829" y="91766"/>
                </a:lnTo>
                <a:lnTo>
                  <a:pt x="67770" y="91052"/>
                </a:lnTo>
                <a:lnTo>
                  <a:pt x="67711" y="90352"/>
                </a:lnTo>
                <a:lnTo>
                  <a:pt x="67641" y="89667"/>
                </a:lnTo>
                <a:lnTo>
                  <a:pt x="67547" y="88981"/>
                </a:lnTo>
                <a:lnTo>
                  <a:pt x="67453" y="88324"/>
                </a:lnTo>
                <a:lnTo>
                  <a:pt x="67347" y="87667"/>
                </a:lnTo>
                <a:lnTo>
                  <a:pt x="67230" y="87025"/>
                </a:lnTo>
                <a:lnTo>
                  <a:pt x="67101" y="86397"/>
                </a:lnTo>
                <a:lnTo>
                  <a:pt x="66960" y="85782"/>
                </a:lnTo>
                <a:lnTo>
                  <a:pt x="66807" y="85183"/>
                </a:lnTo>
                <a:lnTo>
                  <a:pt x="66643" y="84583"/>
                </a:lnTo>
                <a:lnTo>
                  <a:pt x="66467" y="84012"/>
                </a:lnTo>
                <a:lnTo>
                  <a:pt x="66279" y="83441"/>
                </a:lnTo>
                <a:lnTo>
                  <a:pt x="66079" y="82869"/>
                </a:lnTo>
                <a:lnTo>
                  <a:pt x="65868" y="82327"/>
                </a:lnTo>
                <a:lnTo>
                  <a:pt x="65645" y="81770"/>
                </a:lnTo>
                <a:lnTo>
                  <a:pt x="65410" y="81241"/>
                </a:lnTo>
                <a:lnTo>
                  <a:pt x="65163" y="80713"/>
                </a:lnTo>
                <a:lnTo>
                  <a:pt x="64905" y="80185"/>
                </a:lnTo>
                <a:lnTo>
                  <a:pt x="64635" y="79685"/>
                </a:lnTo>
                <a:lnTo>
                  <a:pt x="64353" y="79171"/>
                </a:lnTo>
                <a:lnTo>
                  <a:pt x="64059" y="78685"/>
                </a:lnTo>
                <a:lnTo>
                  <a:pt x="63754" y="78200"/>
                </a:lnTo>
                <a:lnTo>
                  <a:pt x="63437" y="77714"/>
                </a:lnTo>
                <a:lnTo>
                  <a:pt x="63108" y="77243"/>
                </a:lnTo>
                <a:lnTo>
                  <a:pt x="62768" y="76786"/>
                </a:lnTo>
                <a:lnTo>
                  <a:pt x="62415" y="76329"/>
                </a:lnTo>
                <a:lnTo>
                  <a:pt x="62051" y="75886"/>
                </a:lnTo>
                <a:lnTo>
                  <a:pt x="61676" y="75444"/>
                </a:lnTo>
                <a:lnTo>
                  <a:pt x="61288" y="75015"/>
                </a:lnTo>
                <a:lnTo>
                  <a:pt x="60889" y="74587"/>
                </a:lnTo>
                <a:lnTo>
                  <a:pt x="60478" y="74173"/>
                </a:lnTo>
                <a:lnTo>
                  <a:pt x="60055" y="73758"/>
                </a:lnTo>
                <a:lnTo>
                  <a:pt x="59609" y="73359"/>
                </a:lnTo>
                <a:lnTo>
                  <a:pt x="59162" y="72959"/>
                </a:lnTo>
                <a:lnTo>
                  <a:pt x="58704" y="72573"/>
                </a:lnTo>
                <a:lnTo>
                  <a:pt x="58223" y="72188"/>
                </a:lnTo>
                <a:lnTo>
                  <a:pt x="57742" y="71802"/>
                </a:lnTo>
                <a:lnTo>
                  <a:pt x="57237" y="71431"/>
                </a:lnTo>
                <a:lnTo>
                  <a:pt x="56732" y="71074"/>
                </a:lnTo>
                <a:lnTo>
                  <a:pt x="56203" y="70717"/>
                </a:lnTo>
                <a:lnTo>
                  <a:pt x="55663" y="70360"/>
                </a:lnTo>
                <a:lnTo>
                  <a:pt x="55123" y="70017"/>
                </a:lnTo>
                <a:lnTo>
                  <a:pt x="54559" y="69674"/>
                </a:lnTo>
                <a:lnTo>
                  <a:pt x="53984" y="69346"/>
                </a:lnTo>
                <a:lnTo>
                  <a:pt x="53397" y="69017"/>
                </a:lnTo>
                <a:lnTo>
                  <a:pt x="52798" y="68689"/>
                </a:lnTo>
                <a:lnTo>
                  <a:pt x="52187" y="68360"/>
                </a:lnTo>
                <a:lnTo>
                  <a:pt x="51565" y="68046"/>
                </a:lnTo>
                <a:lnTo>
                  <a:pt x="50931" y="67718"/>
                </a:lnTo>
                <a:lnTo>
                  <a:pt x="49615" y="67090"/>
                </a:lnTo>
                <a:lnTo>
                  <a:pt x="48253" y="66475"/>
                </a:lnTo>
                <a:lnTo>
                  <a:pt x="46832" y="65876"/>
                </a:lnTo>
                <a:lnTo>
                  <a:pt x="45364" y="65276"/>
                </a:lnTo>
                <a:lnTo>
                  <a:pt x="43849" y="64705"/>
                </a:lnTo>
                <a:lnTo>
                  <a:pt x="39364" y="63091"/>
                </a:lnTo>
                <a:lnTo>
                  <a:pt x="35218" y="61634"/>
                </a:lnTo>
                <a:lnTo>
                  <a:pt x="34244" y="61292"/>
                </a:lnTo>
                <a:lnTo>
                  <a:pt x="33304" y="60935"/>
                </a:lnTo>
                <a:lnTo>
                  <a:pt x="32388" y="60563"/>
                </a:lnTo>
                <a:lnTo>
                  <a:pt x="31519" y="60206"/>
                </a:lnTo>
                <a:lnTo>
                  <a:pt x="30674" y="59821"/>
                </a:lnTo>
                <a:lnTo>
                  <a:pt x="29863" y="59435"/>
                </a:lnTo>
                <a:lnTo>
                  <a:pt x="29088" y="59050"/>
                </a:lnTo>
                <a:lnTo>
                  <a:pt x="28348" y="58650"/>
                </a:lnTo>
                <a:lnTo>
                  <a:pt x="27644" y="58236"/>
                </a:lnTo>
                <a:lnTo>
                  <a:pt x="26986" y="57822"/>
                </a:lnTo>
                <a:lnTo>
                  <a:pt x="26352" y="57393"/>
                </a:lnTo>
                <a:lnTo>
                  <a:pt x="26059" y="57165"/>
                </a:lnTo>
                <a:lnTo>
                  <a:pt x="25765" y="56936"/>
                </a:lnTo>
                <a:lnTo>
                  <a:pt x="25495" y="56722"/>
                </a:lnTo>
                <a:lnTo>
                  <a:pt x="25225" y="56493"/>
                </a:lnTo>
                <a:lnTo>
                  <a:pt x="24966" y="56251"/>
                </a:lnTo>
                <a:lnTo>
                  <a:pt x="24708" y="56022"/>
                </a:lnTo>
                <a:lnTo>
                  <a:pt x="24473" y="55779"/>
                </a:lnTo>
                <a:lnTo>
                  <a:pt x="24238" y="55537"/>
                </a:lnTo>
                <a:lnTo>
                  <a:pt x="24027" y="55294"/>
                </a:lnTo>
                <a:lnTo>
                  <a:pt x="23816" y="55051"/>
                </a:lnTo>
                <a:lnTo>
                  <a:pt x="23616" y="54794"/>
                </a:lnTo>
                <a:lnTo>
                  <a:pt x="23428" y="54537"/>
                </a:lnTo>
                <a:lnTo>
                  <a:pt x="23264" y="54266"/>
                </a:lnTo>
                <a:lnTo>
                  <a:pt x="23099" y="53980"/>
                </a:lnTo>
                <a:lnTo>
                  <a:pt x="22947" y="53695"/>
                </a:lnTo>
                <a:lnTo>
                  <a:pt x="22817" y="53395"/>
                </a:lnTo>
                <a:lnTo>
                  <a:pt x="22700" y="53095"/>
                </a:lnTo>
                <a:lnTo>
                  <a:pt x="22583" y="52781"/>
                </a:lnTo>
                <a:lnTo>
                  <a:pt x="22489" y="52466"/>
                </a:lnTo>
                <a:lnTo>
                  <a:pt x="22406" y="52138"/>
                </a:lnTo>
                <a:lnTo>
                  <a:pt x="22336" y="51795"/>
                </a:lnTo>
                <a:lnTo>
                  <a:pt x="22277" y="51453"/>
                </a:lnTo>
                <a:lnTo>
                  <a:pt x="22230" y="51095"/>
                </a:lnTo>
                <a:lnTo>
                  <a:pt x="22207" y="50738"/>
                </a:lnTo>
                <a:lnTo>
                  <a:pt x="22183" y="50367"/>
                </a:lnTo>
                <a:lnTo>
                  <a:pt x="22172" y="49996"/>
                </a:lnTo>
                <a:lnTo>
                  <a:pt x="22183" y="49496"/>
                </a:lnTo>
                <a:lnTo>
                  <a:pt x="22219" y="49011"/>
                </a:lnTo>
                <a:lnTo>
                  <a:pt x="22277" y="48539"/>
                </a:lnTo>
                <a:lnTo>
                  <a:pt x="22348" y="48082"/>
                </a:lnTo>
                <a:lnTo>
                  <a:pt x="22442" y="47654"/>
                </a:lnTo>
                <a:lnTo>
                  <a:pt x="22559" y="47226"/>
                </a:lnTo>
                <a:lnTo>
                  <a:pt x="22700" y="46826"/>
                </a:lnTo>
                <a:lnTo>
                  <a:pt x="22864" y="46440"/>
                </a:lnTo>
                <a:lnTo>
                  <a:pt x="23041" y="46069"/>
                </a:lnTo>
                <a:lnTo>
                  <a:pt x="23252" y="45712"/>
                </a:lnTo>
                <a:lnTo>
                  <a:pt x="23475" y="45369"/>
                </a:lnTo>
                <a:lnTo>
                  <a:pt x="23722" y="45041"/>
                </a:lnTo>
                <a:lnTo>
                  <a:pt x="23980" y="44726"/>
                </a:lnTo>
                <a:lnTo>
                  <a:pt x="24274" y="44441"/>
                </a:lnTo>
                <a:lnTo>
                  <a:pt x="24591" y="44155"/>
                </a:lnTo>
                <a:lnTo>
                  <a:pt x="24919" y="43898"/>
                </a:lnTo>
                <a:lnTo>
                  <a:pt x="25272" y="43655"/>
                </a:lnTo>
                <a:lnTo>
                  <a:pt x="25648" y="43427"/>
                </a:lnTo>
                <a:lnTo>
                  <a:pt x="26047" y="43213"/>
                </a:lnTo>
                <a:lnTo>
                  <a:pt x="26458" y="43013"/>
                </a:lnTo>
                <a:lnTo>
                  <a:pt x="26892" y="42827"/>
                </a:lnTo>
                <a:lnTo>
                  <a:pt x="27362" y="42670"/>
                </a:lnTo>
                <a:lnTo>
                  <a:pt x="27844" y="42513"/>
                </a:lnTo>
                <a:lnTo>
                  <a:pt x="28337" y="42384"/>
                </a:lnTo>
                <a:lnTo>
                  <a:pt x="28865" y="42256"/>
                </a:lnTo>
                <a:lnTo>
                  <a:pt x="29417" y="42156"/>
                </a:lnTo>
                <a:lnTo>
                  <a:pt x="29981" y="42070"/>
                </a:lnTo>
                <a:lnTo>
                  <a:pt x="30568" y="41999"/>
                </a:lnTo>
                <a:lnTo>
                  <a:pt x="31179" y="41942"/>
                </a:lnTo>
                <a:lnTo>
                  <a:pt x="31813" y="41899"/>
                </a:lnTo>
                <a:lnTo>
                  <a:pt x="32459" y="41885"/>
                </a:lnTo>
                <a:lnTo>
                  <a:pt x="33140" y="41870"/>
                </a:lnTo>
                <a:lnTo>
                  <a:pt x="33786" y="41870"/>
                </a:lnTo>
                <a:lnTo>
                  <a:pt x="34431" y="41899"/>
                </a:lnTo>
                <a:lnTo>
                  <a:pt x="35077" y="41928"/>
                </a:lnTo>
                <a:lnTo>
                  <a:pt x="35711" y="41970"/>
                </a:lnTo>
                <a:lnTo>
                  <a:pt x="36357" y="42042"/>
                </a:lnTo>
                <a:lnTo>
                  <a:pt x="36991" y="42113"/>
                </a:lnTo>
                <a:lnTo>
                  <a:pt x="37637" y="42199"/>
                </a:lnTo>
                <a:lnTo>
                  <a:pt x="38271" y="42285"/>
                </a:lnTo>
                <a:lnTo>
                  <a:pt x="38906" y="42399"/>
                </a:lnTo>
                <a:lnTo>
                  <a:pt x="39551" y="42527"/>
                </a:lnTo>
                <a:lnTo>
                  <a:pt x="40186" y="42670"/>
                </a:lnTo>
                <a:lnTo>
                  <a:pt x="40820" y="42813"/>
                </a:lnTo>
                <a:lnTo>
                  <a:pt x="41454" y="42984"/>
                </a:lnTo>
                <a:lnTo>
                  <a:pt x="42088" y="43156"/>
                </a:lnTo>
                <a:lnTo>
                  <a:pt x="42710" y="43356"/>
                </a:lnTo>
                <a:lnTo>
                  <a:pt x="43344" y="43555"/>
                </a:lnTo>
                <a:lnTo>
                  <a:pt x="44589" y="43984"/>
                </a:lnTo>
                <a:lnTo>
                  <a:pt x="45811" y="44427"/>
                </a:lnTo>
                <a:lnTo>
                  <a:pt x="46997" y="44884"/>
                </a:lnTo>
                <a:lnTo>
                  <a:pt x="48147" y="45355"/>
                </a:lnTo>
                <a:lnTo>
                  <a:pt x="49275" y="45840"/>
                </a:lnTo>
                <a:lnTo>
                  <a:pt x="50379" y="46340"/>
                </a:lnTo>
                <a:lnTo>
                  <a:pt x="51447" y="46854"/>
                </a:lnTo>
                <a:lnTo>
                  <a:pt x="52481" y="47383"/>
                </a:lnTo>
                <a:lnTo>
                  <a:pt x="53479" y="47925"/>
                </a:lnTo>
                <a:lnTo>
                  <a:pt x="54442" y="48454"/>
                </a:lnTo>
                <a:lnTo>
                  <a:pt x="55369" y="48996"/>
                </a:lnTo>
                <a:lnTo>
                  <a:pt x="56238" y="49525"/>
                </a:lnTo>
                <a:lnTo>
                  <a:pt x="57084" y="50067"/>
                </a:lnTo>
                <a:lnTo>
                  <a:pt x="57882" y="50610"/>
                </a:lnTo>
                <a:lnTo>
                  <a:pt x="58634" y="51138"/>
                </a:lnTo>
                <a:lnTo>
                  <a:pt x="59350" y="51681"/>
                </a:lnTo>
                <a:lnTo>
                  <a:pt x="60008" y="52195"/>
                </a:lnTo>
                <a:lnTo>
                  <a:pt x="60595" y="52666"/>
                </a:lnTo>
                <a:lnTo>
                  <a:pt x="61112" y="53095"/>
                </a:lnTo>
                <a:lnTo>
                  <a:pt x="61546" y="53480"/>
                </a:lnTo>
                <a:lnTo>
                  <a:pt x="61922" y="53823"/>
                </a:lnTo>
                <a:lnTo>
                  <a:pt x="62227" y="54123"/>
                </a:lnTo>
                <a:lnTo>
                  <a:pt x="62462" y="54380"/>
                </a:lnTo>
                <a:lnTo>
                  <a:pt x="62556" y="54494"/>
                </a:lnTo>
                <a:lnTo>
                  <a:pt x="62627" y="54594"/>
                </a:lnTo>
                <a:lnTo>
                  <a:pt x="71692" y="32674"/>
                </a:lnTo>
                <a:lnTo>
                  <a:pt x="71199" y="32274"/>
                </a:lnTo>
                <a:lnTo>
                  <a:pt x="70706" y="31888"/>
                </a:lnTo>
                <a:lnTo>
                  <a:pt x="69696" y="31117"/>
                </a:lnTo>
                <a:lnTo>
                  <a:pt x="68663" y="30375"/>
                </a:lnTo>
                <a:lnTo>
                  <a:pt x="67618" y="29646"/>
                </a:lnTo>
                <a:lnTo>
                  <a:pt x="66537" y="28947"/>
                </a:lnTo>
                <a:lnTo>
                  <a:pt x="65445" y="28275"/>
                </a:lnTo>
                <a:lnTo>
                  <a:pt x="64329" y="27633"/>
                </a:lnTo>
                <a:lnTo>
                  <a:pt x="63190" y="27005"/>
                </a:lnTo>
                <a:lnTo>
                  <a:pt x="62040" y="26405"/>
                </a:lnTo>
                <a:lnTo>
                  <a:pt x="60865" y="25819"/>
                </a:lnTo>
                <a:lnTo>
                  <a:pt x="59691" y="25262"/>
                </a:lnTo>
                <a:lnTo>
                  <a:pt x="58517" y="24734"/>
                </a:lnTo>
                <a:lnTo>
                  <a:pt x="57319" y="24206"/>
                </a:lnTo>
                <a:lnTo>
                  <a:pt x="56109" y="23720"/>
                </a:lnTo>
                <a:lnTo>
                  <a:pt x="54900" y="23249"/>
                </a:lnTo>
                <a:lnTo>
                  <a:pt x="53678" y="22792"/>
                </a:lnTo>
                <a:lnTo>
                  <a:pt x="52516" y="22392"/>
                </a:lnTo>
                <a:lnTo>
                  <a:pt x="51365" y="22021"/>
                </a:lnTo>
                <a:lnTo>
                  <a:pt x="50191" y="21664"/>
                </a:lnTo>
                <a:lnTo>
                  <a:pt x="49016" y="21335"/>
                </a:lnTo>
                <a:lnTo>
                  <a:pt x="47830" y="21021"/>
                </a:lnTo>
                <a:lnTo>
                  <a:pt x="46644" y="20735"/>
                </a:lnTo>
                <a:lnTo>
                  <a:pt x="45446" y="20478"/>
                </a:lnTo>
                <a:lnTo>
                  <a:pt x="44249" y="20236"/>
                </a:lnTo>
                <a:lnTo>
                  <a:pt x="442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1" name="Google Shape;261;p28"/>
          <p:cNvSpPr/>
          <p:nvPr/>
        </p:nvSpPr>
        <p:spPr>
          <a:xfrm>
            <a:off x="7744667" y="1090739"/>
            <a:ext cx="808368" cy="984536"/>
          </a:xfrm>
          <a:custGeom>
            <a:avLst/>
            <a:gdLst/>
            <a:ahLst/>
            <a:cxnLst/>
            <a:rect l="l" t="t" r="r" b="b"/>
            <a:pathLst>
              <a:path w="100460" h="165283" extrusionOk="0">
                <a:moveTo>
                  <a:pt x="63038" y="1"/>
                </a:moveTo>
                <a:lnTo>
                  <a:pt x="62226" y="12"/>
                </a:lnTo>
                <a:lnTo>
                  <a:pt x="61414" y="36"/>
                </a:lnTo>
                <a:lnTo>
                  <a:pt x="60602" y="71"/>
                </a:lnTo>
                <a:lnTo>
                  <a:pt x="59799" y="118"/>
                </a:lnTo>
                <a:lnTo>
                  <a:pt x="58995" y="176"/>
                </a:lnTo>
                <a:lnTo>
                  <a:pt x="58192" y="258"/>
                </a:lnTo>
                <a:lnTo>
                  <a:pt x="57397" y="339"/>
                </a:lnTo>
                <a:lnTo>
                  <a:pt x="56602" y="445"/>
                </a:lnTo>
                <a:lnTo>
                  <a:pt x="55807" y="561"/>
                </a:lnTo>
                <a:lnTo>
                  <a:pt x="55021" y="702"/>
                </a:lnTo>
                <a:lnTo>
                  <a:pt x="54234" y="842"/>
                </a:lnTo>
                <a:lnTo>
                  <a:pt x="53448" y="994"/>
                </a:lnTo>
                <a:lnTo>
                  <a:pt x="52670" y="1169"/>
                </a:lnTo>
                <a:lnTo>
                  <a:pt x="51892" y="1356"/>
                </a:lnTo>
                <a:lnTo>
                  <a:pt x="51123" y="1543"/>
                </a:lnTo>
                <a:lnTo>
                  <a:pt x="50354" y="1753"/>
                </a:lnTo>
                <a:lnTo>
                  <a:pt x="49584" y="1975"/>
                </a:lnTo>
                <a:lnTo>
                  <a:pt x="48824" y="2209"/>
                </a:lnTo>
                <a:lnTo>
                  <a:pt x="48063" y="2466"/>
                </a:lnTo>
                <a:lnTo>
                  <a:pt x="47302" y="2723"/>
                </a:lnTo>
                <a:lnTo>
                  <a:pt x="46550" y="2992"/>
                </a:lnTo>
                <a:lnTo>
                  <a:pt x="45798" y="3272"/>
                </a:lnTo>
                <a:lnTo>
                  <a:pt x="45054" y="3576"/>
                </a:lnTo>
                <a:lnTo>
                  <a:pt x="44311" y="3880"/>
                </a:lnTo>
                <a:lnTo>
                  <a:pt x="43576" y="4207"/>
                </a:lnTo>
                <a:lnTo>
                  <a:pt x="42840" y="4534"/>
                </a:lnTo>
                <a:lnTo>
                  <a:pt x="42114" y="4884"/>
                </a:lnTo>
                <a:lnTo>
                  <a:pt x="41387" y="5235"/>
                </a:lnTo>
                <a:lnTo>
                  <a:pt x="40661" y="5609"/>
                </a:lnTo>
                <a:lnTo>
                  <a:pt x="39951" y="5994"/>
                </a:lnTo>
                <a:lnTo>
                  <a:pt x="39233" y="6380"/>
                </a:lnTo>
                <a:lnTo>
                  <a:pt x="38524" y="6789"/>
                </a:lnTo>
                <a:lnTo>
                  <a:pt x="37823" y="7198"/>
                </a:lnTo>
                <a:lnTo>
                  <a:pt x="37122" y="7630"/>
                </a:lnTo>
                <a:lnTo>
                  <a:pt x="36421" y="8062"/>
                </a:lnTo>
                <a:lnTo>
                  <a:pt x="35737" y="8518"/>
                </a:lnTo>
                <a:lnTo>
                  <a:pt x="35045" y="8973"/>
                </a:lnTo>
                <a:lnTo>
                  <a:pt x="34361" y="9441"/>
                </a:lnTo>
                <a:lnTo>
                  <a:pt x="33686" y="9920"/>
                </a:lnTo>
                <a:lnTo>
                  <a:pt x="33019" y="10422"/>
                </a:lnTo>
                <a:lnTo>
                  <a:pt x="32353" y="10924"/>
                </a:lnTo>
                <a:lnTo>
                  <a:pt x="31686" y="11439"/>
                </a:lnTo>
                <a:lnTo>
                  <a:pt x="31028" y="11964"/>
                </a:lnTo>
                <a:lnTo>
                  <a:pt x="30378" y="12490"/>
                </a:lnTo>
                <a:lnTo>
                  <a:pt x="29729" y="13039"/>
                </a:lnTo>
                <a:lnTo>
                  <a:pt x="29088" y="13600"/>
                </a:lnTo>
                <a:lnTo>
                  <a:pt x="28446" y="14161"/>
                </a:lnTo>
                <a:lnTo>
                  <a:pt x="27822" y="14733"/>
                </a:lnTo>
                <a:lnTo>
                  <a:pt x="27190" y="15329"/>
                </a:lnTo>
                <a:lnTo>
                  <a:pt x="26575" y="15925"/>
                </a:lnTo>
                <a:lnTo>
                  <a:pt x="25959" y="16521"/>
                </a:lnTo>
                <a:lnTo>
                  <a:pt x="25344" y="17140"/>
                </a:lnTo>
                <a:lnTo>
                  <a:pt x="24745" y="17771"/>
                </a:lnTo>
                <a:lnTo>
                  <a:pt x="24147" y="18402"/>
                </a:lnTo>
                <a:lnTo>
                  <a:pt x="23549" y="19044"/>
                </a:lnTo>
                <a:lnTo>
                  <a:pt x="22967" y="19699"/>
                </a:lnTo>
                <a:lnTo>
                  <a:pt x="22386" y="20365"/>
                </a:lnTo>
                <a:lnTo>
                  <a:pt x="21805" y="21042"/>
                </a:lnTo>
                <a:lnTo>
                  <a:pt x="21241" y="21720"/>
                </a:lnTo>
                <a:lnTo>
                  <a:pt x="20677" y="22409"/>
                </a:lnTo>
                <a:lnTo>
                  <a:pt x="20121" y="23110"/>
                </a:lnTo>
                <a:lnTo>
                  <a:pt x="19566" y="23823"/>
                </a:lnTo>
                <a:lnTo>
                  <a:pt x="19027" y="24535"/>
                </a:lnTo>
                <a:lnTo>
                  <a:pt x="18489" y="25271"/>
                </a:lnTo>
                <a:lnTo>
                  <a:pt x="17950" y="26007"/>
                </a:lnTo>
                <a:lnTo>
                  <a:pt x="17429" y="26744"/>
                </a:lnTo>
                <a:lnTo>
                  <a:pt x="16907" y="27503"/>
                </a:lnTo>
                <a:lnTo>
                  <a:pt x="16394" y="28262"/>
                </a:lnTo>
                <a:lnTo>
                  <a:pt x="15890" y="29033"/>
                </a:lnTo>
                <a:lnTo>
                  <a:pt x="15394" y="29805"/>
                </a:lnTo>
                <a:lnTo>
                  <a:pt x="14899" y="30599"/>
                </a:lnTo>
                <a:lnTo>
                  <a:pt x="14411" y="31393"/>
                </a:lnTo>
                <a:lnTo>
                  <a:pt x="13933" y="32188"/>
                </a:lnTo>
                <a:lnTo>
                  <a:pt x="13463" y="33006"/>
                </a:lnTo>
                <a:lnTo>
                  <a:pt x="13001" y="33824"/>
                </a:lnTo>
                <a:lnTo>
                  <a:pt x="12540" y="34641"/>
                </a:lnTo>
                <a:lnTo>
                  <a:pt x="12095" y="35483"/>
                </a:lnTo>
                <a:lnTo>
                  <a:pt x="11651" y="36324"/>
                </a:lnTo>
                <a:lnTo>
                  <a:pt x="11215" y="37165"/>
                </a:lnTo>
                <a:lnTo>
                  <a:pt x="10779" y="38030"/>
                </a:lnTo>
                <a:lnTo>
                  <a:pt x="10360" y="38882"/>
                </a:lnTo>
                <a:lnTo>
                  <a:pt x="9950" y="39759"/>
                </a:lnTo>
                <a:lnTo>
                  <a:pt x="9539" y="40635"/>
                </a:lnTo>
                <a:lnTo>
                  <a:pt x="9138" y="41523"/>
                </a:lnTo>
                <a:lnTo>
                  <a:pt x="8753" y="42411"/>
                </a:lnTo>
                <a:lnTo>
                  <a:pt x="8368" y="43310"/>
                </a:lnTo>
                <a:lnTo>
                  <a:pt x="7992" y="44222"/>
                </a:lnTo>
                <a:lnTo>
                  <a:pt x="7625" y="45133"/>
                </a:lnTo>
                <a:lnTo>
                  <a:pt x="7257" y="46044"/>
                </a:lnTo>
                <a:lnTo>
                  <a:pt x="6907" y="46967"/>
                </a:lnTo>
                <a:lnTo>
                  <a:pt x="6565" y="47902"/>
                </a:lnTo>
                <a:lnTo>
                  <a:pt x="6231" y="48848"/>
                </a:lnTo>
                <a:lnTo>
                  <a:pt x="5898" y="49783"/>
                </a:lnTo>
                <a:lnTo>
                  <a:pt x="5582" y="50741"/>
                </a:lnTo>
                <a:lnTo>
                  <a:pt x="5266" y="51699"/>
                </a:lnTo>
                <a:lnTo>
                  <a:pt x="4966" y="52657"/>
                </a:lnTo>
                <a:lnTo>
                  <a:pt x="4667" y="53627"/>
                </a:lnTo>
                <a:lnTo>
                  <a:pt x="4385" y="54596"/>
                </a:lnTo>
                <a:lnTo>
                  <a:pt x="4103" y="55578"/>
                </a:lnTo>
                <a:lnTo>
                  <a:pt x="3830" y="56571"/>
                </a:lnTo>
                <a:lnTo>
                  <a:pt x="3573" y="57564"/>
                </a:lnTo>
                <a:lnTo>
                  <a:pt x="3317" y="58557"/>
                </a:lnTo>
                <a:lnTo>
                  <a:pt x="3077" y="59562"/>
                </a:lnTo>
                <a:lnTo>
                  <a:pt x="2838" y="60566"/>
                </a:lnTo>
                <a:lnTo>
                  <a:pt x="2616" y="61583"/>
                </a:lnTo>
                <a:lnTo>
                  <a:pt x="2394" y="62599"/>
                </a:lnTo>
                <a:lnTo>
                  <a:pt x="2188" y="63627"/>
                </a:lnTo>
                <a:lnTo>
                  <a:pt x="1992" y="64656"/>
                </a:lnTo>
                <a:lnTo>
                  <a:pt x="1804" y="65695"/>
                </a:lnTo>
                <a:lnTo>
                  <a:pt x="1616" y="66723"/>
                </a:lnTo>
                <a:lnTo>
                  <a:pt x="1445" y="67775"/>
                </a:lnTo>
                <a:lnTo>
                  <a:pt x="1282" y="68826"/>
                </a:lnTo>
                <a:lnTo>
                  <a:pt x="1129" y="69878"/>
                </a:lnTo>
                <a:lnTo>
                  <a:pt x="992" y="70929"/>
                </a:lnTo>
                <a:lnTo>
                  <a:pt x="855" y="71993"/>
                </a:lnTo>
                <a:lnTo>
                  <a:pt x="727" y="73056"/>
                </a:lnTo>
                <a:lnTo>
                  <a:pt x="616" y="74131"/>
                </a:lnTo>
                <a:lnTo>
                  <a:pt x="513" y="75205"/>
                </a:lnTo>
                <a:lnTo>
                  <a:pt x="411" y="76280"/>
                </a:lnTo>
                <a:lnTo>
                  <a:pt x="325" y="77367"/>
                </a:lnTo>
                <a:lnTo>
                  <a:pt x="248" y="78453"/>
                </a:lnTo>
                <a:lnTo>
                  <a:pt x="188" y="79540"/>
                </a:lnTo>
                <a:lnTo>
                  <a:pt x="129" y="80638"/>
                </a:lnTo>
                <a:lnTo>
                  <a:pt x="86" y="81736"/>
                </a:lnTo>
                <a:lnTo>
                  <a:pt x="52" y="82835"/>
                </a:lnTo>
                <a:lnTo>
                  <a:pt x="26" y="83945"/>
                </a:lnTo>
                <a:lnTo>
                  <a:pt x="9" y="85054"/>
                </a:lnTo>
                <a:lnTo>
                  <a:pt x="0" y="86164"/>
                </a:lnTo>
                <a:lnTo>
                  <a:pt x="9" y="86994"/>
                </a:lnTo>
                <a:lnTo>
                  <a:pt x="17" y="87823"/>
                </a:lnTo>
                <a:lnTo>
                  <a:pt x="26" y="88641"/>
                </a:lnTo>
                <a:lnTo>
                  <a:pt x="52" y="89471"/>
                </a:lnTo>
                <a:lnTo>
                  <a:pt x="77" y="90289"/>
                </a:lnTo>
                <a:lnTo>
                  <a:pt x="103" y="91106"/>
                </a:lnTo>
                <a:lnTo>
                  <a:pt x="146" y="91924"/>
                </a:lnTo>
                <a:lnTo>
                  <a:pt x="180" y="92742"/>
                </a:lnTo>
                <a:lnTo>
                  <a:pt x="231" y="93560"/>
                </a:lnTo>
                <a:lnTo>
                  <a:pt x="282" y="94366"/>
                </a:lnTo>
                <a:lnTo>
                  <a:pt x="342" y="95172"/>
                </a:lnTo>
                <a:lnTo>
                  <a:pt x="411" y="95978"/>
                </a:lnTo>
                <a:lnTo>
                  <a:pt x="479" y="96784"/>
                </a:lnTo>
                <a:lnTo>
                  <a:pt x="556" y="97591"/>
                </a:lnTo>
                <a:lnTo>
                  <a:pt x="633" y="98385"/>
                </a:lnTo>
                <a:lnTo>
                  <a:pt x="718" y="99191"/>
                </a:lnTo>
                <a:lnTo>
                  <a:pt x="812" y="99986"/>
                </a:lnTo>
                <a:lnTo>
                  <a:pt x="906" y="100780"/>
                </a:lnTo>
                <a:lnTo>
                  <a:pt x="1009" y="101563"/>
                </a:lnTo>
                <a:lnTo>
                  <a:pt x="1120" y="102357"/>
                </a:lnTo>
                <a:lnTo>
                  <a:pt x="1231" y="103140"/>
                </a:lnTo>
                <a:lnTo>
                  <a:pt x="1351" y="103923"/>
                </a:lnTo>
                <a:lnTo>
                  <a:pt x="1470" y="104706"/>
                </a:lnTo>
                <a:lnTo>
                  <a:pt x="1599" y="105477"/>
                </a:lnTo>
                <a:lnTo>
                  <a:pt x="1735" y="106259"/>
                </a:lnTo>
                <a:lnTo>
                  <a:pt x="1872" y="107031"/>
                </a:lnTo>
                <a:lnTo>
                  <a:pt x="2018" y="107802"/>
                </a:lnTo>
                <a:lnTo>
                  <a:pt x="2163" y="108561"/>
                </a:lnTo>
                <a:lnTo>
                  <a:pt x="2317" y="109332"/>
                </a:lnTo>
                <a:lnTo>
                  <a:pt x="2479" y="110092"/>
                </a:lnTo>
                <a:lnTo>
                  <a:pt x="2642" y="110851"/>
                </a:lnTo>
                <a:lnTo>
                  <a:pt x="2804" y="111599"/>
                </a:lnTo>
                <a:lnTo>
                  <a:pt x="2983" y="112358"/>
                </a:lnTo>
                <a:lnTo>
                  <a:pt x="3154" y="113106"/>
                </a:lnTo>
                <a:lnTo>
                  <a:pt x="3342" y="113854"/>
                </a:lnTo>
                <a:lnTo>
                  <a:pt x="3530" y="114601"/>
                </a:lnTo>
                <a:lnTo>
                  <a:pt x="3718" y="115337"/>
                </a:lnTo>
                <a:lnTo>
                  <a:pt x="3924" y="116073"/>
                </a:lnTo>
                <a:lnTo>
                  <a:pt x="4120" y="116809"/>
                </a:lnTo>
                <a:lnTo>
                  <a:pt x="4325" y="117534"/>
                </a:lnTo>
                <a:lnTo>
                  <a:pt x="4539" y="118270"/>
                </a:lnTo>
                <a:lnTo>
                  <a:pt x="4761" y="118994"/>
                </a:lnTo>
                <a:lnTo>
                  <a:pt x="4975" y="119707"/>
                </a:lnTo>
                <a:lnTo>
                  <a:pt x="5206" y="120431"/>
                </a:lnTo>
                <a:lnTo>
                  <a:pt x="5437" y="121144"/>
                </a:lnTo>
                <a:lnTo>
                  <a:pt x="5667" y="121857"/>
                </a:lnTo>
                <a:lnTo>
                  <a:pt x="5907" y="122569"/>
                </a:lnTo>
                <a:lnTo>
                  <a:pt x="6155" y="123270"/>
                </a:lnTo>
                <a:lnTo>
                  <a:pt x="6402" y="123971"/>
                </a:lnTo>
                <a:lnTo>
                  <a:pt x="6659" y="124672"/>
                </a:lnTo>
                <a:lnTo>
                  <a:pt x="6915" y="125361"/>
                </a:lnTo>
                <a:lnTo>
                  <a:pt x="7172" y="126051"/>
                </a:lnTo>
                <a:lnTo>
                  <a:pt x="7445" y="126740"/>
                </a:lnTo>
                <a:lnTo>
                  <a:pt x="7710" y="127418"/>
                </a:lnTo>
                <a:lnTo>
                  <a:pt x="8266" y="128773"/>
                </a:lnTo>
                <a:lnTo>
                  <a:pt x="8838" y="130117"/>
                </a:lnTo>
                <a:lnTo>
                  <a:pt x="9428" y="131437"/>
                </a:lnTo>
                <a:lnTo>
                  <a:pt x="10035" y="132745"/>
                </a:lnTo>
                <a:lnTo>
                  <a:pt x="10659" y="134042"/>
                </a:lnTo>
                <a:lnTo>
                  <a:pt x="11292" y="135316"/>
                </a:lnTo>
                <a:lnTo>
                  <a:pt x="11950" y="136577"/>
                </a:lnTo>
                <a:lnTo>
                  <a:pt x="12625" y="137816"/>
                </a:lnTo>
                <a:lnTo>
                  <a:pt x="13309" y="139043"/>
                </a:lnTo>
                <a:lnTo>
                  <a:pt x="14010" y="140246"/>
                </a:lnTo>
                <a:lnTo>
                  <a:pt x="14728" y="141438"/>
                </a:lnTo>
                <a:lnTo>
                  <a:pt x="15463" y="142618"/>
                </a:lnTo>
                <a:lnTo>
                  <a:pt x="16206" y="143774"/>
                </a:lnTo>
                <a:lnTo>
                  <a:pt x="16976" y="144907"/>
                </a:lnTo>
                <a:lnTo>
                  <a:pt x="17745" y="146017"/>
                </a:lnTo>
                <a:lnTo>
                  <a:pt x="18540" y="147116"/>
                </a:lnTo>
                <a:lnTo>
                  <a:pt x="19343" y="148202"/>
                </a:lnTo>
                <a:lnTo>
                  <a:pt x="20164" y="149254"/>
                </a:lnTo>
                <a:lnTo>
                  <a:pt x="21002" y="150293"/>
                </a:lnTo>
                <a:lnTo>
                  <a:pt x="21848" y="151322"/>
                </a:lnTo>
                <a:lnTo>
                  <a:pt x="22703" y="152315"/>
                </a:lnTo>
                <a:lnTo>
                  <a:pt x="23574" y="153296"/>
                </a:lnTo>
                <a:lnTo>
                  <a:pt x="24463" y="154254"/>
                </a:lnTo>
                <a:lnTo>
                  <a:pt x="25361" y="155189"/>
                </a:lnTo>
                <a:lnTo>
                  <a:pt x="26275" y="156100"/>
                </a:lnTo>
                <a:lnTo>
                  <a:pt x="27199" y="156988"/>
                </a:lnTo>
                <a:lnTo>
                  <a:pt x="28130" y="157864"/>
                </a:lnTo>
                <a:lnTo>
                  <a:pt x="29079" y="158705"/>
                </a:lnTo>
                <a:lnTo>
                  <a:pt x="30036" y="159535"/>
                </a:lnTo>
                <a:lnTo>
                  <a:pt x="31011" y="160341"/>
                </a:lnTo>
                <a:lnTo>
                  <a:pt x="31994" y="161112"/>
                </a:lnTo>
                <a:lnTo>
                  <a:pt x="32985" y="161872"/>
                </a:lnTo>
                <a:lnTo>
                  <a:pt x="33481" y="162245"/>
                </a:lnTo>
                <a:lnTo>
                  <a:pt x="33985" y="162608"/>
                </a:lnTo>
                <a:lnTo>
                  <a:pt x="34490" y="162958"/>
                </a:lnTo>
                <a:lnTo>
                  <a:pt x="35002" y="163309"/>
                </a:lnTo>
                <a:lnTo>
                  <a:pt x="35515" y="163659"/>
                </a:lnTo>
                <a:lnTo>
                  <a:pt x="36028" y="163998"/>
                </a:lnTo>
                <a:lnTo>
                  <a:pt x="36541" y="164325"/>
                </a:lnTo>
                <a:lnTo>
                  <a:pt x="37062" y="164652"/>
                </a:lnTo>
                <a:lnTo>
                  <a:pt x="37584" y="164968"/>
                </a:lnTo>
                <a:lnTo>
                  <a:pt x="38105" y="165283"/>
                </a:lnTo>
                <a:lnTo>
                  <a:pt x="100459" y="16883"/>
                </a:lnTo>
                <a:lnTo>
                  <a:pt x="99963" y="16381"/>
                </a:lnTo>
                <a:lnTo>
                  <a:pt x="99468" y="15902"/>
                </a:lnTo>
                <a:lnTo>
                  <a:pt x="98963" y="15411"/>
                </a:lnTo>
                <a:lnTo>
                  <a:pt x="98468" y="14944"/>
                </a:lnTo>
                <a:lnTo>
                  <a:pt x="97955" y="14476"/>
                </a:lnTo>
                <a:lnTo>
                  <a:pt x="97450" y="14009"/>
                </a:lnTo>
                <a:lnTo>
                  <a:pt x="96929" y="13553"/>
                </a:lnTo>
                <a:lnTo>
                  <a:pt x="96416" y="13109"/>
                </a:lnTo>
                <a:lnTo>
                  <a:pt x="95895" y="12665"/>
                </a:lnTo>
                <a:lnTo>
                  <a:pt x="95373" y="12233"/>
                </a:lnTo>
                <a:lnTo>
                  <a:pt x="94844" y="11812"/>
                </a:lnTo>
                <a:lnTo>
                  <a:pt x="94314" y="11380"/>
                </a:lnTo>
                <a:lnTo>
                  <a:pt x="93784" y="10971"/>
                </a:lnTo>
                <a:lnTo>
                  <a:pt x="93245" y="10562"/>
                </a:lnTo>
                <a:lnTo>
                  <a:pt x="92707" y="10165"/>
                </a:lnTo>
                <a:lnTo>
                  <a:pt x="92160" y="9768"/>
                </a:lnTo>
                <a:lnTo>
                  <a:pt x="91613" y="9382"/>
                </a:lnTo>
                <a:lnTo>
                  <a:pt x="91066" y="9008"/>
                </a:lnTo>
                <a:lnTo>
                  <a:pt x="90510" y="8635"/>
                </a:lnTo>
                <a:lnTo>
                  <a:pt x="89954" y="8272"/>
                </a:lnTo>
                <a:lnTo>
                  <a:pt x="89399" y="7910"/>
                </a:lnTo>
                <a:lnTo>
                  <a:pt x="88835" y="7560"/>
                </a:lnTo>
                <a:lnTo>
                  <a:pt x="88270" y="7221"/>
                </a:lnTo>
                <a:lnTo>
                  <a:pt x="87706" y="6882"/>
                </a:lnTo>
                <a:lnTo>
                  <a:pt x="87134" y="6555"/>
                </a:lnTo>
                <a:lnTo>
                  <a:pt x="86561" y="6228"/>
                </a:lnTo>
                <a:lnTo>
                  <a:pt x="85988" y="5924"/>
                </a:lnTo>
                <a:lnTo>
                  <a:pt x="85407" y="5609"/>
                </a:lnTo>
                <a:lnTo>
                  <a:pt x="84826" y="5317"/>
                </a:lnTo>
                <a:lnTo>
                  <a:pt x="84245" y="5024"/>
                </a:lnTo>
                <a:lnTo>
                  <a:pt x="83655" y="4744"/>
                </a:lnTo>
                <a:lnTo>
                  <a:pt x="83074" y="4464"/>
                </a:lnTo>
                <a:lnTo>
                  <a:pt x="82475" y="4195"/>
                </a:lnTo>
                <a:lnTo>
                  <a:pt x="81885" y="3938"/>
                </a:lnTo>
                <a:lnTo>
                  <a:pt x="81287" y="3693"/>
                </a:lnTo>
                <a:lnTo>
                  <a:pt x="80689" y="3447"/>
                </a:lnTo>
                <a:lnTo>
                  <a:pt x="80090" y="3214"/>
                </a:lnTo>
                <a:lnTo>
                  <a:pt x="79484" y="2980"/>
                </a:lnTo>
                <a:lnTo>
                  <a:pt x="78877" y="2758"/>
                </a:lnTo>
                <a:lnTo>
                  <a:pt x="78270" y="2548"/>
                </a:lnTo>
                <a:lnTo>
                  <a:pt x="77654" y="2349"/>
                </a:lnTo>
                <a:lnTo>
                  <a:pt x="77048" y="2150"/>
                </a:lnTo>
                <a:lnTo>
                  <a:pt x="76432" y="1963"/>
                </a:lnTo>
                <a:lnTo>
                  <a:pt x="75808" y="1788"/>
                </a:lnTo>
                <a:lnTo>
                  <a:pt x="75193" y="1613"/>
                </a:lnTo>
                <a:lnTo>
                  <a:pt x="74569" y="1449"/>
                </a:lnTo>
                <a:lnTo>
                  <a:pt x="73945" y="1298"/>
                </a:lnTo>
                <a:lnTo>
                  <a:pt x="73321" y="1146"/>
                </a:lnTo>
                <a:lnTo>
                  <a:pt x="72688" y="1017"/>
                </a:lnTo>
                <a:lnTo>
                  <a:pt x="72056" y="889"/>
                </a:lnTo>
                <a:lnTo>
                  <a:pt x="71423" y="760"/>
                </a:lnTo>
                <a:lnTo>
                  <a:pt x="70791" y="655"/>
                </a:lnTo>
                <a:lnTo>
                  <a:pt x="70158" y="550"/>
                </a:lnTo>
                <a:lnTo>
                  <a:pt x="69517" y="456"/>
                </a:lnTo>
                <a:lnTo>
                  <a:pt x="68876" y="375"/>
                </a:lnTo>
                <a:lnTo>
                  <a:pt x="68235" y="293"/>
                </a:lnTo>
                <a:lnTo>
                  <a:pt x="67594" y="223"/>
                </a:lnTo>
                <a:lnTo>
                  <a:pt x="66944" y="164"/>
                </a:lnTo>
                <a:lnTo>
                  <a:pt x="66303" y="118"/>
                </a:lnTo>
                <a:lnTo>
                  <a:pt x="65654" y="71"/>
                </a:lnTo>
                <a:lnTo>
                  <a:pt x="64996" y="47"/>
                </a:lnTo>
                <a:lnTo>
                  <a:pt x="64346" y="24"/>
                </a:lnTo>
                <a:lnTo>
                  <a:pt x="63696" y="12"/>
                </a:lnTo>
                <a:lnTo>
                  <a:pt x="63038" y="1"/>
                </a:lnTo>
                <a:close/>
              </a:path>
            </a:pathLst>
          </a:custGeom>
          <a:solidFill>
            <a:srgbClr val="FFFFFF">
              <a:alpha val="334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2" name="Google Shape;262;p28"/>
          <p:cNvSpPr/>
          <p:nvPr/>
        </p:nvSpPr>
        <p:spPr>
          <a:xfrm rot="10800000">
            <a:off x="6450594" y="1917953"/>
            <a:ext cx="872908" cy="885096"/>
          </a:xfrm>
          <a:custGeom>
            <a:avLst/>
            <a:gdLst/>
            <a:ahLst/>
            <a:cxnLst/>
            <a:rect l="l" t="t" r="r" b="b"/>
            <a:pathLst>
              <a:path w="69499" h="31652" extrusionOk="0">
                <a:moveTo>
                  <a:pt x="35185" y="9123"/>
                </a:moveTo>
                <a:lnTo>
                  <a:pt x="35891" y="9142"/>
                </a:lnTo>
                <a:lnTo>
                  <a:pt x="36597" y="9180"/>
                </a:lnTo>
                <a:lnTo>
                  <a:pt x="37302" y="9227"/>
                </a:lnTo>
                <a:lnTo>
                  <a:pt x="38008" y="9293"/>
                </a:lnTo>
                <a:lnTo>
                  <a:pt x="38714" y="9369"/>
                </a:lnTo>
                <a:lnTo>
                  <a:pt x="39399" y="9464"/>
                </a:lnTo>
                <a:lnTo>
                  <a:pt x="40105" y="9577"/>
                </a:lnTo>
                <a:lnTo>
                  <a:pt x="40769" y="9709"/>
                </a:lnTo>
                <a:lnTo>
                  <a:pt x="41433" y="9861"/>
                </a:lnTo>
                <a:lnTo>
                  <a:pt x="42098" y="10021"/>
                </a:lnTo>
                <a:lnTo>
                  <a:pt x="42741" y="10201"/>
                </a:lnTo>
                <a:lnTo>
                  <a:pt x="43364" y="10399"/>
                </a:lnTo>
                <a:lnTo>
                  <a:pt x="43966" y="10598"/>
                </a:lnTo>
                <a:lnTo>
                  <a:pt x="44547" y="10815"/>
                </a:lnTo>
                <a:lnTo>
                  <a:pt x="45066" y="11052"/>
                </a:lnTo>
                <a:lnTo>
                  <a:pt x="45585" y="11288"/>
                </a:lnTo>
                <a:lnTo>
                  <a:pt x="46062" y="11534"/>
                </a:lnTo>
                <a:lnTo>
                  <a:pt x="46519" y="11789"/>
                </a:lnTo>
                <a:lnTo>
                  <a:pt x="46934" y="12063"/>
                </a:lnTo>
                <a:lnTo>
                  <a:pt x="47308" y="12337"/>
                </a:lnTo>
                <a:lnTo>
                  <a:pt x="47681" y="12612"/>
                </a:lnTo>
                <a:lnTo>
                  <a:pt x="47993" y="12905"/>
                </a:lnTo>
                <a:lnTo>
                  <a:pt x="48283" y="13198"/>
                </a:lnTo>
                <a:lnTo>
                  <a:pt x="48553" y="13500"/>
                </a:lnTo>
                <a:lnTo>
                  <a:pt x="48782" y="13803"/>
                </a:lnTo>
                <a:lnTo>
                  <a:pt x="48989" y="14115"/>
                </a:lnTo>
                <a:lnTo>
                  <a:pt x="49135" y="14427"/>
                </a:lnTo>
                <a:lnTo>
                  <a:pt x="49280" y="14739"/>
                </a:lnTo>
                <a:lnTo>
                  <a:pt x="49363" y="15060"/>
                </a:lnTo>
                <a:lnTo>
                  <a:pt x="49446" y="15382"/>
                </a:lnTo>
                <a:lnTo>
                  <a:pt x="49467" y="15703"/>
                </a:lnTo>
                <a:lnTo>
                  <a:pt x="49467" y="16024"/>
                </a:lnTo>
                <a:lnTo>
                  <a:pt x="49425" y="16346"/>
                </a:lnTo>
                <a:lnTo>
                  <a:pt x="49363" y="16667"/>
                </a:lnTo>
                <a:lnTo>
                  <a:pt x="49259" y="16989"/>
                </a:lnTo>
                <a:lnTo>
                  <a:pt x="49114" y="17310"/>
                </a:lnTo>
                <a:lnTo>
                  <a:pt x="48927" y="17631"/>
                </a:lnTo>
                <a:lnTo>
                  <a:pt x="48719" y="17943"/>
                </a:lnTo>
                <a:lnTo>
                  <a:pt x="48470" y="18265"/>
                </a:lnTo>
                <a:lnTo>
                  <a:pt x="48180" y="18567"/>
                </a:lnTo>
                <a:lnTo>
                  <a:pt x="47868" y="18879"/>
                </a:lnTo>
                <a:lnTo>
                  <a:pt x="47495" y="19172"/>
                </a:lnTo>
                <a:lnTo>
                  <a:pt x="47100" y="19466"/>
                </a:lnTo>
                <a:lnTo>
                  <a:pt x="46685" y="19749"/>
                </a:lnTo>
                <a:lnTo>
                  <a:pt x="46228" y="20023"/>
                </a:lnTo>
                <a:lnTo>
                  <a:pt x="45751" y="20288"/>
                </a:lnTo>
                <a:lnTo>
                  <a:pt x="45253" y="20524"/>
                </a:lnTo>
                <a:lnTo>
                  <a:pt x="44713" y="20761"/>
                </a:lnTo>
                <a:lnTo>
                  <a:pt x="44173" y="20978"/>
                </a:lnTo>
                <a:lnTo>
                  <a:pt x="43613" y="21186"/>
                </a:lnTo>
                <a:lnTo>
                  <a:pt x="43032" y="21375"/>
                </a:lnTo>
                <a:lnTo>
                  <a:pt x="42430" y="21545"/>
                </a:lnTo>
                <a:lnTo>
                  <a:pt x="41807" y="21715"/>
                </a:lnTo>
                <a:lnTo>
                  <a:pt x="41184" y="21857"/>
                </a:lnTo>
                <a:lnTo>
                  <a:pt x="40520" y="21990"/>
                </a:lnTo>
                <a:lnTo>
                  <a:pt x="39876" y="22113"/>
                </a:lnTo>
                <a:lnTo>
                  <a:pt x="39212" y="22217"/>
                </a:lnTo>
                <a:lnTo>
                  <a:pt x="38527" y="22311"/>
                </a:lnTo>
                <a:lnTo>
                  <a:pt x="37842" y="22377"/>
                </a:lnTo>
                <a:lnTo>
                  <a:pt x="37136" y="22443"/>
                </a:lnTo>
                <a:lnTo>
                  <a:pt x="36451" y="22491"/>
                </a:lnTo>
                <a:lnTo>
                  <a:pt x="35746" y="22519"/>
                </a:lnTo>
                <a:lnTo>
                  <a:pt x="35040" y="22528"/>
                </a:lnTo>
                <a:lnTo>
                  <a:pt x="34313" y="22528"/>
                </a:lnTo>
                <a:lnTo>
                  <a:pt x="33607" y="22510"/>
                </a:lnTo>
                <a:lnTo>
                  <a:pt x="32902" y="22481"/>
                </a:lnTo>
                <a:lnTo>
                  <a:pt x="32196" y="22434"/>
                </a:lnTo>
                <a:lnTo>
                  <a:pt x="31490" y="22368"/>
                </a:lnTo>
                <a:lnTo>
                  <a:pt x="30784" y="22283"/>
                </a:lnTo>
                <a:lnTo>
                  <a:pt x="30099" y="22188"/>
                </a:lnTo>
                <a:lnTo>
                  <a:pt x="29414" y="22075"/>
                </a:lnTo>
                <a:lnTo>
                  <a:pt x="28729" y="21942"/>
                </a:lnTo>
                <a:lnTo>
                  <a:pt x="28065" y="21801"/>
                </a:lnTo>
                <a:lnTo>
                  <a:pt x="27401" y="21630"/>
                </a:lnTo>
                <a:lnTo>
                  <a:pt x="26757" y="21451"/>
                </a:lnTo>
                <a:lnTo>
                  <a:pt x="26135" y="21262"/>
                </a:lnTo>
                <a:lnTo>
                  <a:pt x="25533" y="21054"/>
                </a:lnTo>
                <a:lnTo>
                  <a:pt x="24972" y="20836"/>
                </a:lnTo>
                <a:lnTo>
                  <a:pt x="24432" y="20609"/>
                </a:lnTo>
                <a:lnTo>
                  <a:pt x="23913" y="20364"/>
                </a:lnTo>
                <a:lnTo>
                  <a:pt x="23436" y="20118"/>
                </a:lnTo>
                <a:lnTo>
                  <a:pt x="23000" y="19863"/>
                </a:lnTo>
                <a:lnTo>
                  <a:pt x="22585" y="19598"/>
                </a:lnTo>
                <a:lnTo>
                  <a:pt x="22191" y="19324"/>
                </a:lnTo>
                <a:lnTo>
                  <a:pt x="21838" y="19040"/>
                </a:lnTo>
                <a:lnTo>
                  <a:pt x="21506" y="18756"/>
                </a:lnTo>
                <a:lnTo>
                  <a:pt x="21215" y="18454"/>
                </a:lnTo>
                <a:lnTo>
                  <a:pt x="20945" y="18161"/>
                </a:lnTo>
                <a:lnTo>
                  <a:pt x="20717" y="17858"/>
                </a:lnTo>
                <a:lnTo>
                  <a:pt x="20530" y="17546"/>
                </a:lnTo>
                <a:lnTo>
                  <a:pt x="20364" y="17234"/>
                </a:lnTo>
                <a:lnTo>
                  <a:pt x="20239" y="16913"/>
                </a:lnTo>
                <a:lnTo>
                  <a:pt x="20135" y="16601"/>
                </a:lnTo>
                <a:lnTo>
                  <a:pt x="20073" y="16280"/>
                </a:lnTo>
                <a:lnTo>
                  <a:pt x="20032" y="15958"/>
                </a:lnTo>
                <a:lnTo>
                  <a:pt x="20032" y="15627"/>
                </a:lnTo>
                <a:lnTo>
                  <a:pt x="20073" y="15306"/>
                </a:lnTo>
                <a:lnTo>
                  <a:pt x="20156" y="14984"/>
                </a:lnTo>
                <a:lnTo>
                  <a:pt x="20260" y="14663"/>
                </a:lnTo>
                <a:lnTo>
                  <a:pt x="20405" y="14342"/>
                </a:lnTo>
                <a:lnTo>
                  <a:pt x="20571" y="14020"/>
                </a:lnTo>
                <a:lnTo>
                  <a:pt x="20779" y="13708"/>
                </a:lnTo>
                <a:lnTo>
                  <a:pt x="21028" y="13396"/>
                </a:lnTo>
                <a:lnTo>
                  <a:pt x="21319" y="13084"/>
                </a:lnTo>
                <a:lnTo>
                  <a:pt x="21651" y="12782"/>
                </a:lnTo>
                <a:lnTo>
                  <a:pt x="22004" y="12479"/>
                </a:lnTo>
                <a:lnTo>
                  <a:pt x="22398" y="12186"/>
                </a:lnTo>
                <a:lnTo>
                  <a:pt x="22834" y="11903"/>
                </a:lnTo>
                <a:lnTo>
                  <a:pt x="23270" y="11628"/>
                </a:lnTo>
                <a:lnTo>
                  <a:pt x="23747" y="11373"/>
                </a:lnTo>
                <a:lnTo>
                  <a:pt x="24266" y="11127"/>
                </a:lnTo>
                <a:lnTo>
                  <a:pt x="24785" y="10891"/>
                </a:lnTo>
                <a:lnTo>
                  <a:pt x="25325" y="10674"/>
                </a:lnTo>
                <a:lnTo>
                  <a:pt x="25885" y="10475"/>
                </a:lnTo>
                <a:lnTo>
                  <a:pt x="26487" y="10286"/>
                </a:lnTo>
                <a:lnTo>
                  <a:pt x="27089" y="10106"/>
                </a:lnTo>
                <a:lnTo>
                  <a:pt x="27691" y="9946"/>
                </a:lnTo>
                <a:lnTo>
                  <a:pt x="28335" y="9794"/>
                </a:lnTo>
                <a:lnTo>
                  <a:pt x="28978" y="9662"/>
                </a:lnTo>
                <a:lnTo>
                  <a:pt x="29643" y="9539"/>
                </a:lnTo>
                <a:lnTo>
                  <a:pt x="30307" y="9435"/>
                </a:lnTo>
                <a:lnTo>
                  <a:pt x="30992" y="9350"/>
                </a:lnTo>
                <a:lnTo>
                  <a:pt x="31677" y="9274"/>
                </a:lnTo>
                <a:lnTo>
                  <a:pt x="32362" y="9218"/>
                </a:lnTo>
                <a:lnTo>
                  <a:pt x="33068" y="9170"/>
                </a:lnTo>
                <a:lnTo>
                  <a:pt x="33774" y="9142"/>
                </a:lnTo>
                <a:lnTo>
                  <a:pt x="34479" y="9123"/>
                </a:lnTo>
                <a:close/>
                <a:moveTo>
                  <a:pt x="33794" y="0"/>
                </a:moveTo>
                <a:lnTo>
                  <a:pt x="21381" y="1210"/>
                </a:lnTo>
                <a:lnTo>
                  <a:pt x="22398" y="3366"/>
                </a:lnTo>
                <a:lnTo>
                  <a:pt x="21796" y="3498"/>
                </a:lnTo>
                <a:lnTo>
                  <a:pt x="21194" y="3631"/>
                </a:lnTo>
                <a:lnTo>
                  <a:pt x="20592" y="3772"/>
                </a:lnTo>
                <a:lnTo>
                  <a:pt x="20011" y="3914"/>
                </a:lnTo>
                <a:lnTo>
                  <a:pt x="19430" y="4065"/>
                </a:lnTo>
                <a:lnTo>
                  <a:pt x="18869" y="4226"/>
                </a:lnTo>
                <a:lnTo>
                  <a:pt x="18288" y="4387"/>
                </a:lnTo>
                <a:lnTo>
                  <a:pt x="17748" y="4557"/>
                </a:lnTo>
                <a:lnTo>
                  <a:pt x="17188" y="4737"/>
                </a:lnTo>
                <a:lnTo>
                  <a:pt x="16648" y="4916"/>
                </a:lnTo>
                <a:lnTo>
                  <a:pt x="16108" y="5105"/>
                </a:lnTo>
                <a:lnTo>
                  <a:pt x="15589" y="5304"/>
                </a:lnTo>
                <a:lnTo>
                  <a:pt x="15070" y="5502"/>
                </a:lnTo>
                <a:lnTo>
                  <a:pt x="14552" y="5710"/>
                </a:lnTo>
                <a:lnTo>
                  <a:pt x="14053" y="5918"/>
                </a:lnTo>
                <a:lnTo>
                  <a:pt x="13555" y="6145"/>
                </a:lnTo>
                <a:lnTo>
                  <a:pt x="9507" y="4945"/>
                </a:lnTo>
                <a:lnTo>
                  <a:pt x="2616" y="9804"/>
                </a:lnTo>
                <a:lnTo>
                  <a:pt x="6663" y="10995"/>
                </a:lnTo>
                <a:lnTo>
                  <a:pt x="6435" y="11288"/>
                </a:lnTo>
                <a:lnTo>
                  <a:pt x="6207" y="11581"/>
                </a:lnTo>
                <a:lnTo>
                  <a:pt x="5999" y="11884"/>
                </a:lnTo>
                <a:lnTo>
                  <a:pt x="5812" y="12177"/>
                </a:lnTo>
                <a:lnTo>
                  <a:pt x="5646" y="12479"/>
                </a:lnTo>
                <a:lnTo>
                  <a:pt x="5480" y="12772"/>
                </a:lnTo>
                <a:lnTo>
                  <a:pt x="5335" y="13075"/>
                </a:lnTo>
                <a:lnTo>
                  <a:pt x="5210" y="13377"/>
                </a:lnTo>
                <a:lnTo>
                  <a:pt x="5107" y="13680"/>
                </a:lnTo>
                <a:lnTo>
                  <a:pt x="5003" y="13982"/>
                </a:lnTo>
                <a:lnTo>
                  <a:pt x="4920" y="14285"/>
                </a:lnTo>
                <a:lnTo>
                  <a:pt x="4857" y="14587"/>
                </a:lnTo>
                <a:lnTo>
                  <a:pt x="4795" y="14890"/>
                </a:lnTo>
                <a:lnTo>
                  <a:pt x="4754" y="15192"/>
                </a:lnTo>
                <a:lnTo>
                  <a:pt x="4733" y="15495"/>
                </a:lnTo>
                <a:lnTo>
                  <a:pt x="4733" y="15797"/>
                </a:lnTo>
                <a:lnTo>
                  <a:pt x="0" y="16261"/>
                </a:lnTo>
                <a:lnTo>
                  <a:pt x="2657" y="21914"/>
                </a:lnTo>
                <a:lnTo>
                  <a:pt x="7390" y="21451"/>
                </a:lnTo>
                <a:lnTo>
                  <a:pt x="7681" y="21734"/>
                </a:lnTo>
                <a:lnTo>
                  <a:pt x="7971" y="21999"/>
                </a:lnTo>
                <a:lnTo>
                  <a:pt x="8283" y="22273"/>
                </a:lnTo>
                <a:lnTo>
                  <a:pt x="8594" y="22538"/>
                </a:lnTo>
                <a:lnTo>
                  <a:pt x="8926" y="22803"/>
                </a:lnTo>
                <a:lnTo>
                  <a:pt x="9279" y="23067"/>
                </a:lnTo>
                <a:lnTo>
                  <a:pt x="9632" y="23323"/>
                </a:lnTo>
                <a:lnTo>
                  <a:pt x="10006" y="23578"/>
                </a:lnTo>
                <a:lnTo>
                  <a:pt x="10400" y="23824"/>
                </a:lnTo>
                <a:lnTo>
                  <a:pt x="10794" y="24069"/>
                </a:lnTo>
                <a:lnTo>
                  <a:pt x="11209" y="24315"/>
                </a:lnTo>
                <a:lnTo>
                  <a:pt x="11645" y="24561"/>
                </a:lnTo>
                <a:lnTo>
                  <a:pt x="12081" y="24797"/>
                </a:lnTo>
                <a:lnTo>
                  <a:pt x="12538" y="25024"/>
                </a:lnTo>
                <a:lnTo>
                  <a:pt x="12995" y="25251"/>
                </a:lnTo>
                <a:lnTo>
                  <a:pt x="13472" y="25478"/>
                </a:lnTo>
                <a:lnTo>
                  <a:pt x="10857" y="27322"/>
                </a:lnTo>
                <a:lnTo>
                  <a:pt x="21526" y="30470"/>
                </a:lnTo>
                <a:lnTo>
                  <a:pt x="24142" y="28617"/>
                </a:lnTo>
                <a:lnTo>
                  <a:pt x="24785" y="28730"/>
                </a:lnTo>
                <a:lnTo>
                  <a:pt x="25429" y="28825"/>
                </a:lnTo>
                <a:lnTo>
                  <a:pt x="26093" y="28919"/>
                </a:lnTo>
                <a:lnTo>
                  <a:pt x="26737" y="29004"/>
                </a:lnTo>
                <a:lnTo>
                  <a:pt x="27401" y="29080"/>
                </a:lnTo>
                <a:lnTo>
                  <a:pt x="28044" y="29156"/>
                </a:lnTo>
                <a:lnTo>
                  <a:pt x="28709" y="29222"/>
                </a:lnTo>
                <a:lnTo>
                  <a:pt x="29373" y="29278"/>
                </a:lnTo>
                <a:lnTo>
                  <a:pt x="30037" y="29335"/>
                </a:lnTo>
                <a:lnTo>
                  <a:pt x="30701" y="29373"/>
                </a:lnTo>
                <a:lnTo>
                  <a:pt x="31366" y="29411"/>
                </a:lnTo>
                <a:lnTo>
                  <a:pt x="32030" y="29449"/>
                </a:lnTo>
                <a:lnTo>
                  <a:pt x="32694" y="29467"/>
                </a:lnTo>
                <a:lnTo>
                  <a:pt x="33358" y="29486"/>
                </a:lnTo>
                <a:lnTo>
                  <a:pt x="34023" y="29496"/>
                </a:lnTo>
                <a:lnTo>
                  <a:pt x="34687" y="29496"/>
                </a:lnTo>
                <a:lnTo>
                  <a:pt x="35704" y="31651"/>
                </a:lnTo>
                <a:lnTo>
                  <a:pt x="48117" y="30441"/>
                </a:lnTo>
                <a:lnTo>
                  <a:pt x="47100" y="28286"/>
                </a:lnTo>
                <a:lnTo>
                  <a:pt x="47702" y="28163"/>
                </a:lnTo>
                <a:lnTo>
                  <a:pt x="48304" y="28031"/>
                </a:lnTo>
                <a:lnTo>
                  <a:pt x="48906" y="27889"/>
                </a:lnTo>
                <a:lnTo>
                  <a:pt x="49487" y="27737"/>
                </a:lnTo>
                <a:lnTo>
                  <a:pt x="50069" y="27586"/>
                </a:lnTo>
                <a:lnTo>
                  <a:pt x="50650" y="27425"/>
                </a:lnTo>
                <a:lnTo>
                  <a:pt x="51210" y="27265"/>
                </a:lnTo>
                <a:lnTo>
                  <a:pt x="51771" y="27095"/>
                </a:lnTo>
                <a:lnTo>
                  <a:pt x="52311" y="26915"/>
                </a:lnTo>
                <a:lnTo>
                  <a:pt x="52850" y="26735"/>
                </a:lnTo>
                <a:lnTo>
                  <a:pt x="53390" y="26546"/>
                </a:lnTo>
                <a:lnTo>
                  <a:pt x="53930" y="26348"/>
                </a:lnTo>
                <a:lnTo>
                  <a:pt x="54449" y="26149"/>
                </a:lnTo>
                <a:lnTo>
                  <a:pt x="54947" y="25941"/>
                </a:lnTo>
                <a:lnTo>
                  <a:pt x="55445" y="25733"/>
                </a:lnTo>
                <a:lnTo>
                  <a:pt x="55943" y="25516"/>
                </a:lnTo>
                <a:lnTo>
                  <a:pt x="59991" y="26707"/>
                </a:lnTo>
                <a:lnTo>
                  <a:pt x="66904" y="21857"/>
                </a:lnTo>
                <a:lnTo>
                  <a:pt x="62835" y="20657"/>
                </a:lnTo>
                <a:lnTo>
                  <a:pt x="63063" y="20364"/>
                </a:lnTo>
                <a:lnTo>
                  <a:pt x="63292" y="20071"/>
                </a:lnTo>
                <a:lnTo>
                  <a:pt x="63499" y="19777"/>
                </a:lnTo>
                <a:lnTo>
                  <a:pt x="63686" y="19475"/>
                </a:lnTo>
                <a:lnTo>
                  <a:pt x="63852" y="19182"/>
                </a:lnTo>
                <a:lnTo>
                  <a:pt x="64018" y="18879"/>
                </a:lnTo>
                <a:lnTo>
                  <a:pt x="64163" y="18577"/>
                </a:lnTo>
                <a:lnTo>
                  <a:pt x="64288" y="18274"/>
                </a:lnTo>
                <a:lnTo>
                  <a:pt x="64413" y="17972"/>
                </a:lnTo>
                <a:lnTo>
                  <a:pt x="64496" y="17669"/>
                </a:lnTo>
                <a:lnTo>
                  <a:pt x="64579" y="17367"/>
                </a:lnTo>
                <a:lnTo>
                  <a:pt x="64662" y="17064"/>
                </a:lnTo>
                <a:lnTo>
                  <a:pt x="64703" y="16762"/>
                </a:lnTo>
                <a:lnTo>
                  <a:pt x="64745" y="16459"/>
                </a:lnTo>
                <a:lnTo>
                  <a:pt x="64765" y="16157"/>
                </a:lnTo>
                <a:lnTo>
                  <a:pt x="64765" y="15854"/>
                </a:lnTo>
                <a:lnTo>
                  <a:pt x="69498" y="15391"/>
                </a:lnTo>
                <a:lnTo>
                  <a:pt x="66841" y="9738"/>
                </a:lnTo>
                <a:lnTo>
                  <a:pt x="62108" y="10201"/>
                </a:lnTo>
                <a:lnTo>
                  <a:pt x="61839" y="9927"/>
                </a:lnTo>
                <a:lnTo>
                  <a:pt x="61548" y="9653"/>
                </a:lnTo>
                <a:lnTo>
                  <a:pt x="61237" y="9388"/>
                </a:lnTo>
                <a:lnTo>
                  <a:pt x="60904" y="9114"/>
                </a:lnTo>
                <a:lnTo>
                  <a:pt x="60572" y="8849"/>
                </a:lnTo>
                <a:lnTo>
                  <a:pt x="60219" y="8594"/>
                </a:lnTo>
                <a:lnTo>
                  <a:pt x="59867" y="8339"/>
                </a:lnTo>
                <a:lnTo>
                  <a:pt x="59493" y="8083"/>
                </a:lnTo>
                <a:lnTo>
                  <a:pt x="59098" y="7828"/>
                </a:lnTo>
                <a:lnTo>
                  <a:pt x="58704" y="7582"/>
                </a:lnTo>
                <a:lnTo>
                  <a:pt x="58289" y="7336"/>
                </a:lnTo>
                <a:lnTo>
                  <a:pt x="57853" y="7100"/>
                </a:lnTo>
                <a:lnTo>
                  <a:pt x="57417" y="6864"/>
                </a:lnTo>
                <a:lnTo>
                  <a:pt x="56960" y="6627"/>
                </a:lnTo>
                <a:lnTo>
                  <a:pt x="56504" y="6401"/>
                </a:lnTo>
                <a:lnTo>
                  <a:pt x="56026" y="6174"/>
                </a:lnTo>
                <a:lnTo>
                  <a:pt x="58642" y="4330"/>
                </a:lnTo>
                <a:lnTo>
                  <a:pt x="47993" y="1192"/>
                </a:lnTo>
                <a:lnTo>
                  <a:pt x="45357" y="3035"/>
                </a:lnTo>
                <a:lnTo>
                  <a:pt x="44713" y="2931"/>
                </a:lnTo>
                <a:lnTo>
                  <a:pt x="44070" y="2827"/>
                </a:lnTo>
                <a:lnTo>
                  <a:pt x="43426" y="2733"/>
                </a:lnTo>
                <a:lnTo>
                  <a:pt x="42762" y="2647"/>
                </a:lnTo>
                <a:lnTo>
                  <a:pt x="42118" y="2572"/>
                </a:lnTo>
                <a:lnTo>
                  <a:pt x="41454" y="2496"/>
                </a:lnTo>
                <a:lnTo>
                  <a:pt x="40790" y="2430"/>
                </a:lnTo>
                <a:lnTo>
                  <a:pt x="40126" y="2373"/>
                </a:lnTo>
                <a:lnTo>
                  <a:pt x="39461" y="2326"/>
                </a:lnTo>
                <a:lnTo>
                  <a:pt x="38797" y="2279"/>
                </a:lnTo>
                <a:lnTo>
                  <a:pt x="38133" y="2241"/>
                </a:lnTo>
                <a:lnTo>
                  <a:pt x="37469" y="2213"/>
                </a:lnTo>
                <a:lnTo>
                  <a:pt x="36804" y="2184"/>
                </a:lnTo>
                <a:lnTo>
                  <a:pt x="36140" y="2165"/>
                </a:lnTo>
                <a:lnTo>
                  <a:pt x="35476" y="2156"/>
                </a:lnTo>
                <a:lnTo>
                  <a:pt x="34811" y="2156"/>
                </a:lnTo>
                <a:lnTo>
                  <a:pt x="33794" y="0"/>
                </a:lnTo>
                <a:close/>
              </a:path>
            </a:pathLst>
          </a:custGeom>
          <a:solidFill>
            <a:srgbClr val="FC9FFF">
              <a:alpha val="294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3" name="Google Shape;263;p28"/>
          <p:cNvSpPr/>
          <p:nvPr/>
        </p:nvSpPr>
        <p:spPr>
          <a:xfrm rot="10800000">
            <a:off x="10837702" y="1632145"/>
            <a:ext cx="788581" cy="799635"/>
          </a:xfrm>
          <a:custGeom>
            <a:avLst/>
            <a:gdLst/>
            <a:ahLst/>
            <a:cxnLst/>
            <a:rect l="l" t="t" r="r" b="b"/>
            <a:pathLst>
              <a:path w="69499" h="31652" extrusionOk="0">
                <a:moveTo>
                  <a:pt x="35185" y="9123"/>
                </a:moveTo>
                <a:lnTo>
                  <a:pt x="35891" y="9142"/>
                </a:lnTo>
                <a:lnTo>
                  <a:pt x="36597" y="9180"/>
                </a:lnTo>
                <a:lnTo>
                  <a:pt x="37302" y="9227"/>
                </a:lnTo>
                <a:lnTo>
                  <a:pt x="38008" y="9293"/>
                </a:lnTo>
                <a:lnTo>
                  <a:pt x="38714" y="9369"/>
                </a:lnTo>
                <a:lnTo>
                  <a:pt x="39399" y="9464"/>
                </a:lnTo>
                <a:lnTo>
                  <a:pt x="40105" y="9577"/>
                </a:lnTo>
                <a:lnTo>
                  <a:pt x="40769" y="9709"/>
                </a:lnTo>
                <a:lnTo>
                  <a:pt x="41433" y="9861"/>
                </a:lnTo>
                <a:lnTo>
                  <a:pt x="42098" y="10021"/>
                </a:lnTo>
                <a:lnTo>
                  <a:pt x="42741" y="10201"/>
                </a:lnTo>
                <a:lnTo>
                  <a:pt x="43364" y="10399"/>
                </a:lnTo>
                <a:lnTo>
                  <a:pt x="43966" y="10598"/>
                </a:lnTo>
                <a:lnTo>
                  <a:pt x="44547" y="10815"/>
                </a:lnTo>
                <a:lnTo>
                  <a:pt x="45066" y="11052"/>
                </a:lnTo>
                <a:lnTo>
                  <a:pt x="45585" y="11288"/>
                </a:lnTo>
                <a:lnTo>
                  <a:pt x="46062" y="11534"/>
                </a:lnTo>
                <a:lnTo>
                  <a:pt x="46519" y="11789"/>
                </a:lnTo>
                <a:lnTo>
                  <a:pt x="46934" y="12063"/>
                </a:lnTo>
                <a:lnTo>
                  <a:pt x="47308" y="12337"/>
                </a:lnTo>
                <a:lnTo>
                  <a:pt x="47681" y="12612"/>
                </a:lnTo>
                <a:lnTo>
                  <a:pt x="47993" y="12905"/>
                </a:lnTo>
                <a:lnTo>
                  <a:pt x="48283" y="13198"/>
                </a:lnTo>
                <a:lnTo>
                  <a:pt x="48553" y="13500"/>
                </a:lnTo>
                <a:lnTo>
                  <a:pt x="48782" y="13803"/>
                </a:lnTo>
                <a:lnTo>
                  <a:pt x="48989" y="14115"/>
                </a:lnTo>
                <a:lnTo>
                  <a:pt x="49135" y="14427"/>
                </a:lnTo>
                <a:lnTo>
                  <a:pt x="49280" y="14739"/>
                </a:lnTo>
                <a:lnTo>
                  <a:pt x="49363" y="15060"/>
                </a:lnTo>
                <a:lnTo>
                  <a:pt x="49446" y="15382"/>
                </a:lnTo>
                <a:lnTo>
                  <a:pt x="49467" y="15703"/>
                </a:lnTo>
                <a:lnTo>
                  <a:pt x="49467" y="16024"/>
                </a:lnTo>
                <a:lnTo>
                  <a:pt x="49425" y="16346"/>
                </a:lnTo>
                <a:lnTo>
                  <a:pt x="49363" y="16667"/>
                </a:lnTo>
                <a:lnTo>
                  <a:pt x="49259" y="16989"/>
                </a:lnTo>
                <a:lnTo>
                  <a:pt x="49114" y="17310"/>
                </a:lnTo>
                <a:lnTo>
                  <a:pt x="48927" y="17631"/>
                </a:lnTo>
                <a:lnTo>
                  <a:pt x="48719" y="17943"/>
                </a:lnTo>
                <a:lnTo>
                  <a:pt x="48470" y="18265"/>
                </a:lnTo>
                <a:lnTo>
                  <a:pt x="48180" y="18567"/>
                </a:lnTo>
                <a:lnTo>
                  <a:pt x="47868" y="18879"/>
                </a:lnTo>
                <a:lnTo>
                  <a:pt x="47495" y="19172"/>
                </a:lnTo>
                <a:lnTo>
                  <a:pt x="47100" y="19466"/>
                </a:lnTo>
                <a:lnTo>
                  <a:pt x="46685" y="19749"/>
                </a:lnTo>
                <a:lnTo>
                  <a:pt x="46228" y="20023"/>
                </a:lnTo>
                <a:lnTo>
                  <a:pt x="45751" y="20288"/>
                </a:lnTo>
                <a:lnTo>
                  <a:pt x="45253" y="20524"/>
                </a:lnTo>
                <a:lnTo>
                  <a:pt x="44713" y="20761"/>
                </a:lnTo>
                <a:lnTo>
                  <a:pt x="44173" y="20978"/>
                </a:lnTo>
                <a:lnTo>
                  <a:pt x="43613" y="21186"/>
                </a:lnTo>
                <a:lnTo>
                  <a:pt x="43032" y="21375"/>
                </a:lnTo>
                <a:lnTo>
                  <a:pt x="42430" y="21545"/>
                </a:lnTo>
                <a:lnTo>
                  <a:pt x="41807" y="21715"/>
                </a:lnTo>
                <a:lnTo>
                  <a:pt x="41184" y="21857"/>
                </a:lnTo>
                <a:lnTo>
                  <a:pt x="40520" y="21990"/>
                </a:lnTo>
                <a:lnTo>
                  <a:pt x="39876" y="22113"/>
                </a:lnTo>
                <a:lnTo>
                  <a:pt x="39212" y="22217"/>
                </a:lnTo>
                <a:lnTo>
                  <a:pt x="38527" y="22311"/>
                </a:lnTo>
                <a:lnTo>
                  <a:pt x="37842" y="22377"/>
                </a:lnTo>
                <a:lnTo>
                  <a:pt x="37136" y="22443"/>
                </a:lnTo>
                <a:lnTo>
                  <a:pt x="36451" y="22491"/>
                </a:lnTo>
                <a:lnTo>
                  <a:pt x="35746" y="22519"/>
                </a:lnTo>
                <a:lnTo>
                  <a:pt x="35040" y="22528"/>
                </a:lnTo>
                <a:lnTo>
                  <a:pt x="34313" y="22528"/>
                </a:lnTo>
                <a:lnTo>
                  <a:pt x="33607" y="22510"/>
                </a:lnTo>
                <a:lnTo>
                  <a:pt x="32902" y="22481"/>
                </a:lnTo>
                <a:lnTo>
                  <a:pt x="32196" y="22434"/>
                </a:lnTo>
                <a:lnTo>
                  <a:pt x="31490" y="22368"/>
                </a:lnTo>
                <a:lnTo>
                  <a:pt x="30784" y="22283"/>
                </a:lnTo>
                <a:lnTo>
                  <a:pt x="30099" y="22188"/>
                </a:lnTo>
                <a:lnTo>
                  <a:pt x="29414" y="22075"/>
                </a:lnTo>
                <a:lnTo>
                  <a:pt x="28729" y="21942"/>
                </a:lnTo>
                <a:lnTo>
                  <a:pt x="28065" y="21801"/>
                </a:lnTo>
                <a:lnTo>
                  <a:pt x="27401" y="21630"/>
                </a:lnTo>
                <a:lnTo>
                  <a:pt x="26757" y="21451"/>
                </a:lnTo>
                <a:lnTo>
                  <a:pt x="26135" y="21262"/>
                </a:lnTo>
                <a:lnTo>
                  <a:pt x="25533" y="21054"/>
                </a:lnTo>
                <a:lnTo>
                  <a:pt x="24972" y="20836"/>
                </a:lnTo>
                <a:lnTo>
                  <a:pt x="24432" y="20609"/>
                </a:lnTo>
                <a:lnTo>
                  <a:pt x="23913" y="20364"/>
                </a:lnTo>
                <a:lnTo>
                  <a:pt x="23436" y="20118"/>
                </a:lnTo>
                <a:lnTo>
                  <a:pt x="23000" y="19863"/>
                </a:lnTo>
                <a:lnTo>
                  <a:pt x="22585" y="19598"/>
                </a:lnTo>
                <a:lnTo>
                  <a:pt x="22191" y="19324"/>
                </a:lnTo>
                <a:lnTo>
                  <a:pt x="21838" y="19040"/>
                </a:lnTo>
                <a:lnTo>
                  <a:pt x="21506" y="18756"/>
                </a:lnTo>
                <a:lnTo>
                  <a:pt x="21215" y="18454"/>
                </a:lnTo>
                <a:lnTo>
                  <a:pt x="20945" y="18161"/>
                </a:lnTo>
                <a:lnTo>
                  <a:pt x="20717" y="17858"/>
                </a:lnTo>
                <a:lnTo>
                  <a:pt x="20530" y="17546"/>
                </a:lnTo>
                <a:lnTo>
                  <a:pt x="20364" y="17234"/>
                </a:lnTo>
                <a:lnTo>
                  <a:pt x="20239" y="16913"/>
                </a:lnTo>
                <a:lnTo>
                  <a:pt x="20135" y="16601"/>
                </a:lnTo>
                <a:lnTo>
                  <a:pt x="20073" y="16280"/>
                </a:lnTo>
                <a:lnTo>
                  <a:pt x="20032" y="15958"/>
                </a:lnTo>
                <a:lnTo>
                  <a:pt x="20032" y="15627"/>
                </a:lnTo>
                <a:lnTo>
                  <a:pt x="20073" y="15306"/>
                </a:lnTo>
                <a:lnTo>
                  <a:pt x="20156" y="14984"/>
                </a:lnTo>
                <a:lnTo>
                  <a:pt x="20260" y="14663"/>
                </a:lnTo>
                <a:lnTo>
                  <a:pt x="20405" y="14342"/>
                </a:lnTo>
                <a:lnTo>
                  <a:pt x="20571" y="14020"/>
                </a:lnTo>
                <a:lnTo>
                  <a:pt x="20779" y="13708"/>
                </a:lnTo>
                <a:lnTo>
                  <a:pt x="21028" y="13396"/>
                </a:lnTo>
                <a:lnTo>
                  <a:pt x="21319" y="13084"/>
                </a:lnTo>
                <a:lnTo>
                  <a:pt x="21651" y="12782"/>
                </a:lnTo>
                <a:lnTo>
                  <a:pt x="22004" y="12479"/>
                </a:lnTo>
                <a:lnTo>
                  <a:pt x="22398" y="12186"/>
                </a:lnTo>
                <a:lnTo>
                  <a:pt x="22834" y="11903"/>
                </a:lnTo>
                <a:lnTo>
                  <a:pt x="23270" y="11628"/>
                </a:lnTo>
                <a:lnTo>
                  <a:pt x="23747" y="11373"/>
                </a:lnTo>
                <a:lnTo>
                  <a:pt x="24266" y="11127"/>
                </a:lnTo>
                <a:lnTo>
                  <a:pt x="24785" y="10891"/>
                </a:lnTo>
                <a:lnTo>
                  <a:pt x="25325" y="10674"/>
                </a:lnTo>
                <a:lnTo>
                  <a:pt x="25885" y="10475"/>
                </a:lnTo>
                <a:lnTo>
                  <a:pt x="26487" y="10286"/>
                </a:lnTo>
                <a:lnTo>
                  <a:pt x="27089" y="10106"/>
                </a:lnTo>
                <a:lnTo>
                  <a:pt x="27691" y="9946"/>
                </a:lnTo>
                <a:lnTo>
                  <a:pt x="28335" y="9794"/>
                </a:lnTo>
                <a:lnTo>
                  <a:pt x="28978" y="9662"/>
                </a:lnTo>
                <a:lnTo>
                  <a:pt x="29643" y="9539"/>
                </a:lnTo>
                <a:lnTo>
                  <a:pt x="30307" y="9435"/>
                </a:lnTo>
                <a:lnTo>
                  <a:pt x="30992" y="9350"/>
                </a:lnTo>
                <a:lnTo>
                  <a:pt x="31677" y="9274"/>
                </a:lnTo>
                <a:lnTo>
                  <a:pt x="32362" y="9218"/>
                </a:lnTo>
                <a:lnTo>
                  <a:pt x="33068" y="9170"/>
                </a:lnTo>
                <a:lnTo>
                  <a:pt x="33774" y="9142"/>
                </a:lnTo>
                <a:lnTo>
                  <a:pt x="34479" y="9123"/>
                </a:lnTo>
                <a:close/>
                <a:moveTo>
                  <a:pt x="33794" y="0"/>
                </a:moveTo>
                <a:lnTo>
                  <a:pt x="21381" y="1210"/>
                </a:lnTo>
                <a:lnTo>
                  <a:pt x="22398" y="3366"/>
                </a:lnTo>
                <a:lnTo>
                  <a:pt x="21796" y="3498"/>
                </a:lnTo>
                <a:lnTo>
                  <a:pt x="21194" y="3631"/>
                </a:lnTo>
                <a:lnTo>
                  <a:pt x="20592" y="3772"/>
                </a:lnTo>
                <a:lnTo>
                  <a:pt x="20011" y="3914"/>
                </a:lnTo>
                <a:lnTo>
                  <a:pt x="19430" y="4065"/>
                </a:lnTo>
                <a:lnTo>
                  <a:pt x="18869" y="4226"/>
                </a:lnTo>
                <a:lnTo>
                  <a:pt x="18288" y="4387"/>
                </a:lnTo>
                <a:lnTo>
                  <a:pt x="17748" y="4557"/>
                </a:lnTo>
                <a:lnTo>
                  <a:pt x="17188" y="4737"/>
                </a:lnTo>
                <a:lnTo>
                  <a:pt x="16648" y="4916"/>
                </a:lnTo>
                <a:lnTo>
                  <a:pt x="16108" y="5105"/>
                </a:lnTo>
                <a:lnTo>
                  <a:pt x="15589" y="5304"/>
                </a:lnTo>
                <a:lnTo>
                  <a:pt x="15070" y="5502"/>
                </a:lnTo>
                <a:lnTo>
                  <a:pt x="14552" y="5710"/>
                </a:lnTo>
                <a:lnTo>
                  <a:pt x="14053" y="5918"/>
                </a:lnTo>
                <a:lnTo>
                  <a:pt x="13555" y="6145"/>
                </a:lnTo>
                <a:lnTo>
                  <a:pt x="9507" y="4945"/>
                </a:lnTo>
                <a:lnTo>
                  <a:pt x="2616" y="9804"/>
                </a:lnTo>
                <a:lnTo>
                  <a:pt x="6663" y="10995"/>
                </a:lnTo>
                <a:lnTo>
                  <a:pt x="6435" y="11288"/>
                </a:lnTo>
                <a:lnTo>
                  <a:pt x="6207" y="11581"/>
                </a:lnTo>
                <a:lnTo>
                  <a:pt x="5999" y="11884"/>
                </a:lnTo>
                <a:lnTo>
                  <a:pt x="5812" y="12177"/>
                </a:lnTo>
                <a:lnTo>
                  <a:pt x="5646" y="12479"/>
                </a:lnTo>
                <a:lnTo>
                  <a:pt x="5480" y="12772"/>
                </a:lnTo>
                <a:lnTo>
                  <a:pt x="5335" y="13075"/>
                </a:lnTo>
                <a:lnTo>
                  <a:pt x="5210" y="13377"/>
                </a:lnTo>
                <a:lnTo>
                  <a:pt x="5107" y="13680"/>
                </a:lnTo>
                <a:lnTo>
                  <a:pt x="5003" y="13982"/>
                </a:lnTo>
                <a:lnTo>
                  <a:pt x="4920" y="14285"/>
                </a:lnTo>
                <a:lnTo>
                  <a:pt x="4857" y="14587"/>
                </a:lnTo>
                <a:lnTo>
                  <a:pt x="4795" y="14890"/>
                </a:lnTo>
                <a:lnTo>
                  <a:pt x="4754" y="15192"/>
                </a:lnTo>
                <a:lnTo>
                  <a:pt x="4733" y="15495"/>
                </a:lnTo>
                <a:lnTo>
                  <a:pt x="4733" y="15797"/>
                </a:lnTo>
                <a:lnTo>
                  <a:pt x="0" y="16261"/>
                </a:lnTo>
                <a:lnTo>
                  <a:pt x="2657" y="21914"/>
                </a:lnTo>
                <a:lnTo>
                  <a:pt x="7390" y="21451"/>
                </a:lnTo>
                <a:lnTo>
                  <a:pt x="7681" y="21734"/>
                </a:lnTo>
                <a:lnTo>
                  <a:pt x="7971" y="21999"/>
                </a:lnTo>
                <a:lnTo>
                  <a:pt x="8283" y="22273"/>
                </a:lnTo>
                <a:lnTo>
                  <a:pt x="8594" y="22538"/>
                </a:lnTo>
                <a:lnTo>
                  <a:pt x="8926" y="22803"/>
                </a:lnTo>
                <a:lnTo>
                  <a:pt x="9279" y="23067"/>
                </a:lnTo>
                <a:lnTo>
                  <a:pt x="9632" y="23323"/>
                </a:lnTo>
                <a:lnTo>
                  <a:pt x="10006" y="23578"/>
                </a:lnTo>
                <a:lnTo>
                  <a:pt x="10400" y="23824"/>
                </a:lnTo>
                <a:lnTo>
                  <a:pt x="10794" y="24069"/>
                </a:lnTo>
                <a:lnTo>
                  <a:pt x="11209" y="24315"/>
                </a:lnTo>
                <a:lnTo>
                  <a:pt x="11645" y="24561"/>
                </a:lnTo>
                <a:lnTo>
                  <a:pt x="12081" y="24797"/>
                </a:lnTo>
                <a:lnTo>
                  <a:pt x="12538" y="25024"/>
                </a:lnTo>
                <a:lnTo>
                  <a:pt x="12995" y="25251"/>
                </a:lnTo>
                <a:lnTo>
                  <a:pt x="13472" y="25478"/>
                </a:lnTo>
                <a:lnTo>
                  <a:pt x="10857" y="27322"/>
                </a:lnTo>
                <a:lnTo>
                  <a:pt x="21526" y="30470"/>
                </a:lnTo>
                <a:lnTo>
                  <a:pt x="24142" y="28617"/>
                </a:lnTo>
                <a:lnTo>
                  <a:pt x="24785" y="28730"/>
                </a:lnTo>
                <a:lnTo>
                  <a:pt x="25429" y="28825"/>
                </a:lnTo>
                <a:lnTo>
                  <a:pt x="26093" y="28919"/>
                </a:lnTo>
                <a:lnTo>
                  <a:pt x="26737" y="29004"/>
                </a:lnTo>
                <a:lnTo>
                  <a:pt x="27401" y="29080"/>
                </a:lnTo>
                <a:lnTo>
                  <a:pt x="28044" y="29156"/>
                </a:lnTo>
                <a:lnTo>
                  <a:pt x="28709" y="29222"/>
                </a:lnTo>
                <a:lnTo>
                  <a:pt x="29373" y="29278"/>
                </a:lnTo>
                <a:lnTo>
                  <a:pt x="30037" y="29335"/>
                </a:lnTo>
                <a:lnTo>
                  <a:pt x="30701" y="29373"/>
                </a:lnTo>
                <a:lnTo>
                  <a:pt x="31366" y="29411"/>
                </a:lnTo>
                <a:lnTo>
                  <a:pt x="32030" y="29449"/>
                </a:lnTo>
                <a:lnTo>
                  <a:pt x="32694" y="29467"/>
                </a:lnTo>
                <a:lnTo>
                  <a:pt x="33358" y="29486"/>
                </a:lnTo>
                <a:lnTo>
                  <a:pt x="34023" y="29496"/>
                </a:lnTo>
                <a:lnTo>
                  <a:pt x="34687" y="29496"/>
                </a:lnTo>
                <a:lnTo>
                  <a:pt x="35704" y="31651"/>
                </a:lnTo>
                <a:lnTo>
                  <a:pt x="48117" y="30441"/>
                </a:lnTo>
                <a:lnTo>
                  <a:pt x="47100" y="28286"/>
                </a:lnTo>
                <a:lnTo>
                  <a:pt x="47702" y="28163"/>
                </a:lnTo>
                <a:lnTo>
                  <a:pt x="48304" y="28031"/>
                </a:lnTo>
                <a:lnTo>
                  <a:pt x="48906" y="27889"/>
                </a:lnTo>
                <a:lnTo>
                  <a:pt x="49487" y="27737"/>
                </a:lnTo>
                <a:lnTo>
                  <a:pt x="50069" y="27586"/>
                </a:lnTo>
                <a:lnTo>
                  <a:pt x="50650" y="27425"/>
                </a:lnTo>
                <a:lnTo>
                  <a:pt x="51210" y="27265"/>
                </a:lnTo>
                <a:lnTo>
                  <a:pt x="51771" y="27095"/>
                </a:lnTo>
                <a:lnTo>
                  <a:pt x="52311" y="26915"/>
                </a:lnTo>
                <a:lnTo>
                  <a:pt x="52850" y="26735"/>
                </a:lnTo>
                <a:lnTo>
                  <a:pt x="53390" y="26546"/>
                </a:lnTo>
                <a:lnTo>
                  <a:pt x="53930" y="26348"/>
                </a:lnTo>
                <a:lnTo>
                  <a:pt x="54449" y="26149"/>
                </a:lnTo>
                <a:lnTo>
                  <a:pt x="54947" y="25941"/>
                </a:lnTo>
                <a:lnTo>
                  <a:pt x="55445" y="25733"/>
                </a:lnTo>
                <a:lnTo>
                  <a:pt x="55943" y="25516"/>
                </a:lnTo>
                <a:lnTo>
                  <a:pt x="59991" y="26707"/>
                </a:lnTo>
                <a:lnTo>
                  <a:pt x="66904" y="21857"/>
                </a:lnTo>
                <a:lnTo>
                  <a:pt x="62835" y="20657"/>
                </a:lnTo>
                <a:lnTo>
                  <a:pt x="63063" y="20364"/>
                </a:lnTo>
                <a:lnTo>
                  <a:pt x="63292" y="20071"/>
                </a:lnTo>
                <a:lnTo>
                  <a:pt x="63499" y="19777"/>
                </a:lnTo>
                <a:lnTo>
                  <a:pt x="63686" y="19475"/>
                </a:lnTo>
                <a:lnTo>
                  <a:pt x="63852" y="19182"/>
                </a:lnTo>
                <a:lnTo>
                  <a:pt x="64018" y="18879"/>
                </a:lnTo>
                <a:lnTo>
                  <a:pt x="64163" y="18577"/>
                </a:lnTo>
                <a:lnTo>
                  <a:pt x="64288" y="18274"/>
                </a:lnTo>
                <a:lnTo>
                  <a:pt x="64413" y="17972"/>
                </a:lnTo>
                <a:lnTo>
                  <a:pt x="64496" y="17669"/>
                </a:lnTo>
                <a:lnTo>
                  <a:pt x="64579" y="17367"/>
                </a:lnTo>
                <a:lnTo>
                  <a:pt x="64662" y="17064"/>
                </a:lnTo>
                <a:lnTo>
                  <a:pt x="64703" y="16762"/>
                </a:lnTo>
                <a:lnTo>
                  <a:pt x="64745" y="16459"/>
                </a:lnTo>
                <a:lnTo>
                  <a:pt x="64765" y="16157"/>
                </a:lnTo>
                <a:lnTo>
                  <a:pt x="64765" y="15854"/>
                </a:lnTo>
                <a:lnTo>
                  <a:pt x="69498" y="15391"/>
                </a:lnTo>
                <a:lnTo>
                  <a:pt x="66841" y="9738"/>
                </a:lnTo>
                <a:lnTo>
                  <a:pt x="62108" y="10201"/>
                </a:lnTo>
                <a:lnTo>
                  <a:pt x="61839" y="9927"/>
                </a:lnTo>
                <a:lnTo>
                  <a:pt x="61548" y="9653"/>
                </a:lnTo>
                <a:lnTo>
                  <a:pt x="61237" y="9388"/>
                </a:lnTo>
                <a:lnTo>
                  <a:pt x="60904" y="9114"/>
                </a:lnTo>
                <a:lnTo>
                  <a:pt x="60572" y="8849"/>
                </a:lnTo>
                <a:lnTo>
                  <a:pt x="60219" y="8594"/>
                </a:lnTo>
                <a:lnTo>
                  <a:pt x="59867" y="8339"/>
                </a:lnTo>
                <a:lnTo>
                  <a:pt x="59493" y="8083"/>
                </a:lnTo>
                <a:lnTo>
                  <a:pt x="59098" y="7828"/>
                </a:lnTo>
                <a:lnTo>
                  <a:pt x="58704" y="7582"/>
                </a:lnTo>
                <a:lnTo>
                  <a:pt x="58289" y="7336"/>
                </a:lnTo>
                <a:lnTo>
                  <a:pt x="57853" y="7100"/>
                </a:lnTo>
                <a:lnTo>
                  <a:pt x="57417" y="6864"/>
                </a:lnTo>
                <a:lnTo>
                  <a:pt x="56960" y="6627"/>
                </a:lnTo>
                <a:lnTo>
                  <a:pt x="56504" y="6401"/>
                </a:lnTo>
                <a:lnTo>
                  <a:pt x="56026" y="6174"/>
                </a:lnTo>
                <a:lnTo>
                  <a:pt x="58642" y="4330"/>
                </a:lnTo>
                <a:lnTo>
                  <a:pt x="47993" y="1192"/>
                </a:lnTo>
                <a:lnTo>
                  <a:pt x="45357" y="3035"/>
                </a:lnTo>
                <a:lnTo>
                  <a:pt x="44713" y="2931"/>
                </a:lnTo>
                <a:lnTo>
                  <a:pt x="44070" y="2827"/>
                </a:lnTo>
                <a:lnTo>
                  <a:pt x="43426" y="2733"/>
                </a:lnTo>
                <a:lnTo>
                  <a:pt x="42762" y="2647"/>
                </a:lnTo>
                <a:lnTo>
                  <a:pt x="42118" y="2572"/>
                </a:lnTo>
                <a:lnTo>
                  <a:pt x="41454" y="2496"/>
                </a:lnTo>
                <a:lnTo>
                  <a:pt x="40790" y="2430"/>
                </a:lnTo>
                <a:lnTo>
                  <a:pt x="40126" y="2373"/>
                </a:lnTo>
                <a:lnTo>
                  <a:pt x="39461" y="2326"/>
                </a:lnTo>
                <a:lnTo>
                  <a:pt x="38797" y="2279"/>
                </a:lnTo>
                <a:lnTo>
                  <a:pt x="38133" y="2241"/>
                </a:lnTo>
                <a:lnTo>
                  <a:pt x="37469" y="2213"/>
                </a:lnTo>
                <a:lnTo>
                  <a:pt x="36804" y="2184"/>
                </a:lnTo>
                <a:lnTo>
                  <a:pt x="36140" y="2165"/>
                </a:lnTo>
                <a:lnTo>
                  <a:pt x="35476" y="2156"/>
                </a:lnTo>
                <a:lnTo>
                  <a:pt x="34811" y="2156"/>
                </a:lnTo>
                <a:lnTo>
                  <a:pt x="33794" y="0"/>
                </a:lnTo>
                <a:close/>
              </a:path>
            </a:pathLst>
          </a:custGeom>
          <a:solidFill>
            <a:srgbClr val="41A4FF">
              <a:alpha val="181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4" name="Google Shape;264;p28"/>
          <p:cNvSpPr/>
          <p:nvPr/>
        </p:nvSpPr>
        <p:spPr>
          <a:xfrm>
            <a:off x="9364971" y="2161968"/>
            <a:ext cx="788528" cy="269813"/>
          </a:xfrm>
          <a:custGeom>
            <a:avLst/>
            <a:gdLst/>
            <a:ahLst/>
            <a:cxnLst/>
            <a:rect l="l" t="t" r="r" b="b"/>
            <a:pathLst>
              <a:path w="55924" h="104714" extrusionOk="0">
                <a:moveTo>
                  <a:pt x="32835" y="1"/>
                </a:moveTo>
                <a:lnTo>
                  <a:pt x="32373" y="39"/>
                </a:lnTo>
                <a:lnTo>
                  <a:pt x="31918" y="153"/>
                </a:lnTo>
                <a:lnTo>
                  <a:pt x="31469" y="342"/>
                </a:lnTo>
                <a:lnTo>
                  <a:pt x="31033" y="608"/>
                </a:lnTo>
                <a:lnTo>
                  <a:pt x="30611" y="912"/>
                </a:lnTo>
                <a:lnTo>
                  <a:pt x="30189" y="1291"/>
                </a:lnTo>
                <a:lnTo>
                  <a:pt x="29781" y="1747"/>
                </a:lnTo>
                <a:lnTo>
                  <a:pt x="29386" y="2240"/>
                </a:lnTo>
                <a:lnTo>
                  <a:pt x="28990" y="2809"/>
                </a:lnTo>
                <a:lnTo>
                  <a:pt x="28609" y="3417"/>
                </a:lnTo>
                <a:lnTo>
                  <a:pt x="28240" y="4100"/>
                </a:lnTo>
                <a:lnTo>
                  <a:pt x="27879" y="4821"/>
                </a:lnTo>
                <a:lnTo>
                  <a:pt x="27524" y="5580"/>
                </a:lnTo>
                <a:lnTo>
                  <a:pt x="27175" y="6377"/>
                </a:lnTo>
                <a:lnTo>
                  <a:pt x="26840" y="7250"/>
                </a:lnTo>
                <a:lnTo>
                  <a:pt x="26512" y="8123"/>
                </a:lnTo>
                <a:lnTo>
                  <a:pt x="26191" y="9072"/>
                </a:lnTo>
                <a:lnTo>
                  <a:pt x="25876" y="10021"/>
                </a:lnTo>
                <a:lnTo>
                  <a:pt x="25574" y="11045"/>
                </a:lnTo>
                <a:lnTo>
                  <a:pt x="25280" y="12070"/>
                </a:lnTo>
                <a:lnTo>
                  <a:pt x="24992" y="13133"/>
                </a:lnTo>
                <a:lnTo>
                  <a:pt x="24717" y="14195"/>
                </a:lnTo>
                <a:lnTo>
                  <a:pt x="24442" y="15334"/>
                </a:lnTo>
                <a:lnTo>
                  <a:pt x="24181" y="16435"/>
                </a:lnTo>
                <a:lnTo>
                  <a:pt x="23927" y="17611"/>
                </a:lnTo>
                <a:lnTo>
                  <a:pt x="23679" y="18750"/>
                </a:lnTo>
                <a:lnTo>
                  <a:pt x="23438" y="19964"/>
                </a:lnTo>
                <a:lnTo>
                  <a:pt x="23210" y="21141"/>
                </a:lnTo>
                <a:lnTo>
                  <a:pt x="22989" y="22355"/>
                </a:lnTo>
                <a:lnTo>
                  <a:pt x="22768" y="23570"/>
                </a:lnTo>
                <a:lnTo>
                  <a:pt x="22560" y="24784"/>
                </a:lnTo>
                <a:lnTo>
                  <a:pt x="22359" y="25999"/>
                </a:lnTo>
                <a:lnTo>
                  <a:pt x="22165" y="27213"/>
                </a:lnTo>
                <a:lnTo>
                  <a:pt x="21977" y="28428"/>
                </a:lnTo>
                <a:lnTo>
                  <a:pt x="21797" y="29642"/>
                </a:lnTo>
                <a:lnTo>
                  <a:pt x="21629" y="30819"/>
                </a:lnTo>
                <a:lnTo>
                  <a:pt x="21462" y="32033"/>
                </a:lnTo>
                <a:lnTo>
                  <a:pt x="21301" y="33210"/>
                </a:lnTo>
                <a:lnTo>
                  <a:pt x="21006" y="35525"/>
                </a:lnTo>
                <a:lnTo>
                  <a:pt x="20738" y="37764"/>
                </a:lnTo>
                <a:lnTo>
                  <a:pt x="20497" y="39928"/>
                </a:lnTo>
                <a:lnTo>
                  <a:pt x="20283" y="41939"/>
                </a:lnTo>
                <a:lnTo>
                  <a:pt x="20088" y="43837"/>
                </a:lnTo>
                <a:lnTo>
                  <a:pt x="19921" y="45583"/>
                </a:lnTo>
                <a:lnTo>
                  <a:pt x="19780" y="47177"/>
                </a:lnTo>
                <a:lnTo>
                  <a:pt x="19660" y="48543"/>
                </a:lnTo>
                <a:lnTo>
                  <a:pt x="19566" y="49720"/>
                </a:lnTo>
                <a:lnTo>
                  <a:pt x="19439" y="51390"/>
                </a:lnTo>
                <a:lnTo>
                  <a:pt x="19399" y="51959"/>
                </a:lnTo>
                <a:lnTo>
                  <a:pt x="19070" y="51655"/>
                </a:lnTo>
                <a:lnTo>
                  <a:pt x="18742" y="51390"/>
                </a:lnTo>
                <a:lnTo>
                  <a:pt x="18421" y="51124"/>
                </a:lnTo>
                <a:lnTo>
                  <a:pt x="18106" y="50896"/>
                </a:lnTo>
                <a:lnTo>
                  <a:pt x="17791" y="50706"/>
                </a:lnTo>
                <a:lnTo>
                  <a:pt x="17476" y="50555"/>
                </a:lnTo>
                <a:lnTo>
                  <a:pt x="17168" y="50403"/>
                </a:lnTo>
                <a:lnTo>
                  <a:pt x="16860" y="50289"/>
                </a:lnTo>
                <a:lnTo>
                  <a:pt x="16558" y="50213"/>
                </a:lnTo>
                <a:lnTo>
                  <a:pt x="16257" y="50137"/>
                </a:lnTo>
                <a:lnTo>
                  <a:pt x="15962" y="50099"/>
                </a:lnTo>
                <a:lnTo>
                  <a:pt x="15668" y="50099"/>
                </a:lnTo>
                <a:lnTo>
                  <a:pt x="15380" y="50137"/>
                </a:lnTo>
                <a:lnTo>
                  <a:pt x="15092" y="50137"/>
                </a:lnTo>
                <a:lnTo>
                  <a:pt x="14804" y="50213"/>
                </a:lnTo>
                <a:lnTo>
                  <a:pt x="14522" y="50289"/>
                </a:lnTo>
                <a:lnTo>
                  <a:pt x="14248" y="50403"/>
                </a:lnTo>
                <a:lnTo>
                  <a:pt x="13973" y="50517"/>
                </a:lnTo>
                <a:lnTo>
                  <a:pt x="13698" y="50668"/>
                </a:lnTo>
                <a:lnTo>
                  <a:pt x="13430" y="50858"/>
                </a:lnTo>
                <a:lnTo>
                  <a:pt x="12901" y="51276"/>
                </a:lnTo>
                <a:lnTo>
                  <a:pt x="12385" y="51731"/>
                </a:lnTo>
                <a:lnTo>
                  <a:pt x="11876" y="52300"/>
                </a:lnTo>
                <a:lnTo>
                  <a:pt x="11381" y="52946"/>
                </a:lnTo>
                <a:lnTo>
                  <a:pt x="10898" y="53667"/>
                </a:lnTo>
                <a:lnTo>
                  <a:pt x="10430" y="54426"/>
                </a:lnTo>
                <a:lnTo>
                  <a:pt x="9974" y="55261"/>
                </a:lnTo>
                <a:lnTo>
                  <a:pt x="9525" y="56172"/>
                </a:lnTo>
                <a:lnTo>
                  <a:pt x="9090" y="57121"/>
                </a:lnTo>
                <a:lnTo>
                  <a:pt x="8661" y="58145"/>
                </a:lnTo>
                <a:lnTo>
                  <a:pt x="8253" y="59208"/>
                </a:lnTo>
                <a:lnTo>
                  <a:pt x="7851" y="60309"/>
                </a:lnTo>
                <a:lnTo>
                  <a:pt x="7456" y="61447"/>
                </a:lnTo>
                <a:lnTo>
                  <a:pt x="7074" y="62624"/>
                </a:lnTo>
                <a:lnTo>
                  <a:pt x="6705" y="63876"/>
                </a:lnTo>
                <a:lnTo>
                  <a:pt x="6350" y="65129"/>
                </a:lnTo>
                <a:lnTo>
                  <a:pt x="6002" y="66419"/>
                </a:lnTo>
                <a:lnTo>
                  <a:pt x="5667" y="67747"/>
                </a:lnTo>
                <a:lnTo>
                  <a:pt x="5339" y="69076"/>
                </a:lnTo>
                <a:lnTo>
                  <a:pt x="5024" y="70442"/>
                </a:lnTo>
                <a:lnTo>
                  <a:pt x="4716" y="71808"/>
                </a:lnTo>
                <a:lnTo>
                  <a:pt x="4421" y="73213"/>
                </a:lnTo>
                <a:lnTo>
                  <a:pt x="4140" y="74617"/>
                </a:lnTo>
                <a:lnTo>
                  <a:pt x="3865" y="76021"/>
                </a:lnTo>
                <a:lnTo>
                  <a:pt x="3597" y="77426"/>
                </a:lnTo>
                <a:lnTo>
                  <a:pt x="3343" y="78830"/>
                </a:lnTo>
                <a:lnTo>
                  <a:pt x="3102" y="80272"/>
                </a:lnTo>
                <a:lnTo>
                  <a:pt x="2867" y="81638"/>
                </a:lnTo>
                <a:lnTo>
                  <a:pt x="2640" y="83043"/>
                </a:lnTo>
                <a:lnTo>
                  <a:pt x="2425" y="84409"/>
                </a:lnTo>
                <a:lnTo>
                  <a:pt x="2224" y="85775"/>
                </a:lnTo>
                <a:lnTo>
                  <a:pt x="2030" y="87142"/>
                </a:lnTo>
                <a:lnTo>
                  <a:pt x="1842" y="88432"/>
                </a:lnTo>
                <a:lnTo>
                  <a:pt x="1662" y="89722"/>
                </a:lnTo>
                <a:lnTo>
                  <a:pt x="1494" y="91013"/>
                </a:lnTo>
                <a:lnTo>
                  <a:pt x="1340" y="92227"/>
                </a:lnTo>
                <a:lnTo>
                  <a:pt x="1052" y="94542"/>
                </a:lnTo>
                <a:lnTo>
                  <a:pt x="798" y="96706"/>
                </a:lnTo>
                <a:lnTo>
                  <a:pt x="583" y="98679"/>
                </a:lnTo>
                <a:lnTo>
                  <a:pt x="402" y="100425"/>
                </a:lnTo>
                <a:lnTo>
                  <a:pt x="255" y="101905"/>
                </a:lnTo>
                <a:lnTo>
                  <a:pt x="141" y="103082"/>
                </a:lnTo>
                <a:lnTo>
                  <a:pt x="61" y="103993"/>
                </a:lnTo>
                <a:lnTo>
                  <a:pt x="0" y="104714"/>
                </a:lnTo>
                <a:lnTo>
                  <a:pt x="55924" y="104714"/>
                </a:lnTo>
                <a:lnTo>
                  <a:pt x="55777" y="101867"/>
                </a:lnTo>
                <a:lnTo>
                  <a:pt x="55629" y="99059"/>
                </a:lnTo>
                <a:lnTo>
                  <a:pt x="55475" y="96402"/>
                </a:lnTo>
                <a:lnTo>
                  <a:pt x="55308" y="93821"/>
                </a:lnTo>
                <a:lnTo>
                  <a:pt x="55134" y="91354"/>
                </a:lnTo>
                <a:lnTo>
                  <a:pt x="54959" y="88963"/>
                </a:lnTo>
                <a:lnTo>
                  <a:pt x="54772" y="86648"/>
                </a:lnTo>
                <a:lnTo>
                  <a:pt x="54578" y="84447"/>
                </a:lnTo>
                <a:lnTo>
                  <a:pt x="54383" y="82359"/>
                </a:lnTo>
                <a:lnTo>
                  <a:pt x="54176" y="80310"/>
                </a:lnTo>
                <a:lnTo>
                  <a:pt x="53968" y="78374"/>
                </a:lnTo>
                <a:lnTo>
                  <a:pt x="53754" y="76553"/>
                </a:lnTo>
                <a:lnTo>
                  <a:pt x="53539" y="74769"/>
                </a:lnTo>
                <a:lnTo>
                  <a:pt x="53318" y="73061"/>
                </a:lnTo>
                <a:lnTo>
                  <a:pt x="53091" y="71467"/>
                </a:lnTo>
                <a:lnTo>
                  <a:pt x="52863" y="69911"/>
                </a:lnTo>
                <a:lnTo>
                  <a:pt x="52628" y="68469"/>
                </a:lnTo>
                <a:lnTo>
                  <a:pt x="52394" y="67064"/>
                </a:lnTo>
                <a:lnTo>
                  <a:pt x="52153" y="65774"/>
                </a:lnTo>
                <a:lnTo>
                  <a:pt x="51912" y="64521"/>
                </a:lnTo>
                <a:lnTo>
                  <a:pt x="51671" y="63345"/>
                </a:lnTo>
                <a:lnTo>
                  <a:pt x="51429" y="62244"/>
                </a:lnTo>
                <a:lnTo>
                  <a:pt x="51182" y="61182"/>
                </a:lnTo>
                <a:lnTo>
                  <a:pt x="50934" y="60195"/>
                </a:lnTo>
                <a:lnTo>
                  <a:pt x="50686" y="59284"/>
                </a:lnTo>
                <a:lnTo>
                  <a:pt x="50445" y="58411"/>
                </a:lnTo>
                <a:lnTo>
                  <a:pt x="50197" y="57576"/>
                </a:lnTo>
                <a:lnTo>
                  <a:pt x="49949" y="56817"/>
                </a:lnTo>
                <a:lnTo>
                  <a:pt x="49701" y="56134"/>
                </a:lnTo>
                <a:lnTo>
                  <a:pt x="49460" y="55489"/>
                </a:lnTo>
                <a:lnTo>
                  <a:pt x="49219" y="54881"/>
                </a:lnTo>
                <a:lnTo>
                  <a:pt x="48978" y="54312"/>
                </a:lnTo>
                <a:lnTo>
                  <a:pt x="48737" y="53819"/>
                </a:lnTo>
                <a:lnTo>
                  <a:pt x="48502" y="53363"/>
                </a:lnTo>
                <a:lnTo>
                  <a:pt x="48268" y="52946"/>
                </a:lnTo>
                <a:lnTo>
                  <a:pt x="48040" y="52528"/>
                </a:lnTo>
                <a:lnTo>
                  <a:pt x="47812" y="52187"/>
                </a:lnTo>
                <a:lnTo>
                  <a:pt x="47585" y="51883"/>
                </a:lnTo>
                <a:lnTo>
                  <a:pt x="47370" y="51617"/>
                </a:lnTo>
                <a:lnTo>
                  <a:pt x="47156" y="51390"/>
                </a:lnTo>
                <a:lnTo>
                  <a:pt x="46942" y="51162"/>
                </a:lnTo>
                <a:lnTo>
                  <a:pt x="46741" y="51010"/>
                </a:lnTo>
                <a:lnTo>
                  <a:pt x="46346" y="50706"/>
                </a:lnTo>
                <a:lnTo>
                  <a:pt x="45984" y="50555"/>
                </a:lnTo>
                <a:lnTo>
                  <a:pt x="45642" y="50441"/>
                </a:lnTo>
                <a:lnTo>
                  <a:pt x="45327" y="50403"/>
                </a:lnTo>
                <a:lnTo>
                  <a:pt x="45053" y="50441"/>
                </a:lnTo>
                <a:lnTo>
                  <a:pt x="44812" y="50479"/>
                </a:lnTo>
                <a:lnTo>
                  <a:pt x="44604" y="50555"/>
                </a:lnTo>
                <a:lnTo>
                  <a:pt x="44443" y="50631"/>
                </a:lnTo>
                <a:lnTo>
                  <a:pt x="44323" y="50706"/>
                </a:lnTo>
                <a:lnTo>
                  <a:pt x="44222" y="50820"/>
                </a:lnTo>
                <a:lnTo>
                  <a:pt x="44182" y="50251"/>
                </a:lnTo>
                <a:lnTo>
                  <a:pt x="44068" y="48619"/>
                </a:lnTo>
                <a:lnTo>
                  <a:pt x="43974" y="47480"/>
                </a:lnTo>
                <a:lnTo>
                  <a:pt x="43867" y="46114"/>
                </a:lnTo>
                <a:lnTo>
                  <a:pt x="43733" y="44596"/>
                </a:lnTo>
                <a:lnTo>
                  <a:pt x="43579" y="42850"/>
                </a:lnTo>
                <a:lnTo>
                  <a:pt x="43405" y="41028"/>
                </a:lnTo>
                <a:lnTo>
                  <a:pt x="43211" y="39017"/>
                </a:lnTo>
                <a:lnTo>
                  <a:pt x="42990" y="36929"/>
                </a:lnTo>
                <a:lnTo>
                  <a:pt x="42749" y="34728"/>
                </a:lnTo>
                <a:lnTo>
                  <a:pt x="42487" y="32451"/>
                </a:lnTo>
                <a:lnTo>
                  <a:pt x="42199" y="30136"/>
                </a:lnTo>
                <a:lnTo>
                  <a:pt x="42052" y="28959"/>
                </a:lnTo>
                <a:lnTo>
                  <a:pt x="41891" y="27783"/>
                </a:lnTo>
                <a:lnTo>
                  <a:pt x="41730" y="26606"/>
                </a:lnTo>
                <a:lnTo>
                  <a:pt x="41556" y="25392"/>
                </a:lnTo>
                <a:lnTo>
                  <a:pt x="41382" y="24215"/>
                </a:lnTo>
                <a:lnTo>
                  <a:pt x="41201" y="23039"/>
                </a:lnTo>
                <a:lnTo>
                  <a:pt x="41014" y="21862"/>
                </a:lnTo>
                <a:lnTo>
                  <a:pt x="40819" y="20685"/>
                </a:lnTo>
                <a:lnTo>
                  <a:pt x="40625" y="19509"/>
                </a:lnTo>
                <a:lnTo>
                  <a:pt x="40418" y="18332"/>
                </a:lnTo>
                <a:lnTo>
                  <a:pt x="40210" y="17194"/>
                </a:lnTo>
                <a:lnTo>
                  <a:pt x="39989" y="16093"/>
                </a:lnTo>
                <a:lnTo>
                  <a:pt x="39768" y="14992"/>
                </a:lnTo>
                <a:lnTo>
                  <a:pt x="39533" y="13892"/>
                </a:lnTo>
                <a:lnTo>
                  <a:pt x="39299" y="12829"/>
                </a:lnTo>
                <a:lnTo>
                  <a:pt x="39058" y="11804"/>
                </a:lnTo>
                <a:lnTo>
                  <a:pt x="38810" y="10780"/>
                </a:lnTo>
                <a:lnTo>
                  <a:pt x="38555" y="9793"/>
                </a:lnTo>
                <a:lnTo>
                  <a:pt x="38294" y="8844"/>
                </a:lnTo>
                <a:lnTo>
                  <a:pt x="38026" y="7933"/>
                </a:lnTo>
                <a:lnTo>
                  <a:pt x="37752" y="7060"/>
                </a:lnTo>
                <a:lnTo>
                  <a:pt x="37470" y="6225"/>
                </a:lnTo>
                <a:lnTo>
                  <a:pt x="37182" y="5428"/>
                </a:lnTo>
                <a:lnTo>
                  <a:pt x="36888" y="4707"/>
                </a:lnTo>
                <a:lnTo>
                  <a:pt x="36586" y="3986"/>
                </a:lnTo>
                <a:lnTo>
                  <a:pt x="36278" y="3341"/>
                </a:lnTo>
                <a:lnTo>
                  <a:pt x="35963" y="2734"/>
                </a:lnTo>
                <a:lnTo>
                  <a:pt x="35648" y="2202"/>
                </a:lnTo>
                <a:lnTo>
                  <a:pt x="35320" y="1709"/>
                </a:lnTo>
                <a:lnTo>
                  <a:pt x="34985" y="1253"/>
                </a:lnTo>
                <a:lnTo>
                  <a:pt x="34644" y="874"/>
                </a:lnTo>
                <a:lnTo>
                  <a:pt x="34295" y="570"/>
                </a:lnTo>
                <a:lnTo>
                  <a:pt x="33940" y="342"/>
                </a:lnTo>
                <a:lnTo>
                  <a:pt x="33579" y="153"/>
                </a:lnTo>
                <a:lnTo>
                  <a:pt x="33210" y="39"/>
                </a:lnTo>
                <a:lnTo>
                  <a:pt x="3283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65" name="Google Shape;265;p28"/>
          <p:cNvGrpSpPr/>
          <p:nvPr/>
        </p:nvGrpSpPr>
        <p:grpSpPr>
          <a:xfrm flipH="1">
            <a:off x="9161773" y="1746609"/>
            <a:ext cx="1204985" cy="1277097"/>
            <a:chOff x="11066629" y="2974256"/>
            <a:chExt cx="903739" cy="957823"/>
          </a:xfrm>
        </p:grpSpPr>
        <p:sp>
          <p:nvSpPr>
            <p:cNvPr id="266" name="Google Shape;266;p28"/>
            <p:cNvSpPr/>
            <p:nvPr/>
          </p:nvSpPr>
          <p:spPr>
            <a:xfrm flipH="1">
              <a:off x="11066629" y="2974256"/>
              <a:ext cx="903739" cy="957823"/>
            </a:xfrm>
            <a:custGeom>
              <a:avLst/>
              <a:gdLst/>
              <a:ahLst/>
              <a:cxnLst/>
              <a:rect l="l" t="t" r="r" b="b"/>
              <a:pathLst>
                <a:path w="171977" h="231778" extrusionOk="0">
                  <a:moveTo>
                    <a:pt x="28256" y="1"/>
                  </a:moveTo>
                  <a:lnTo>
                    <a:pt x="27527" y="17"/>
                  </a:lnTo>
                  <a:lnTo>
                    <a:pt x="26810" y="49"/>
                  </a:lnTo>
                  <a:lnTo>
                    <a:pt x="26094" y="112"/>
                  </a:lnTo>
                  <a:lnTo>
                    <a:pt x="25377" y="208"/>
                  </a:lnTo>
                  <a:lnTo>
                    <a:pt x="24672" y="303"/>
                  </a:lnTo>
                  <a:lnTo>
                    <a:pt x="23968" y="431"/>
                  </a:lnTo>
                  <a:lnTo>
                    <a:pt x="23275" y="590"/>
                  </a:lnTo>
                  <a:lnTo>
                    <a:pt x="22583" y="765"/>
                  </a:lnTo>
                  <a:lnTo>
                    <a:pt x="21891" y="956"/>
                  </a:lnTo>
                  <a:lnTo>
                    <a:pt x="21210" y="1179"/>
                  </a:lnTo>
                  <a:lnTo>
                    <a:pt x="20542" y="1418"/>
                  </a:lnTo>
                  <a:lnTo>
                    <a:pt x="19874" y="1689"/>
                  </a:lnTo>
                  <a:lnTo>
                    <a:pt x="19218" y="1959"/>
                  </a:lnTo>
                  <a:lnTo>
                    <a:pt x="18562" y="2262"/>
                  </a:lnTo>
                  <a:lnTo>
                    <a:pt x="17918" y="2580"/>
                  </a:lnTo>
                  <a:lnTo>
                    <a:pt x="17287" y="2930"/>
                  </a:lnTo>
                  <a:lnTo>
                    <a:pt x="16655" y="3297"/>
                  </a:lnTo>
                  <a:lnTo>
                    <a:pt x="16035" y="3679"/>
                  </a:lnTo>
                  <a:lnTo>
                    <a:pt x="15416" y="4077"/>
                  </a:lnTo>
                  <a:lnTo>
                    <a:pt x="14821" y="4491"/>
                  </a:lnTo>
                  <a:lnTo>
                    <a:pt x="14213" y="4937"/>
                  </a:lnTo>
                  <a:lnTo>
                    <a:pt x="13630" y="5382"/>
                  </a:lnTo>
                  <a:lnTo>
                    <a:pt x="13059" y="5860"/>
                  </a:lnTo>
                  <a:lnTo>
                    <a:pt x="12488" y="6354"/>
                  </a:lnTo>
                  <a:lnTo>
                    <a:pt x="11929" y="6863"/>
                  </a:lnTo>
                  <a:lnTo>
                    <a:pt x="11371" y="7389"/>
                  </a:lnTo>
                  <a:lnTo>
                    <a:pt x="10836" y="7930"/>
                  </a:lnTo>
                  <a:lnTo>
                    <a:pt x="10302" y="8487"/>
                  </a:lnTo>
                  <a:lnTo>
                    <a:pt x="9791" y="9076"/>
                  </a:lnTo>
                  <a:lnTo>
                    <a:pt x="9281" y="9666"/>
                  </a:lnTo>
                  <a:lnTo>
                    <a:pt x="8783" y="10271"/>
                  </a:lnTo>
                  <a:lnTo>
                    <a:pt x="8297" y="10892"/>
                  </a:lnTo>
                  <a:lnTo>
                    <a:pt x="7823" y="11528"/>
                  </a:lnTo>
                  <a:lnTo>
                    <a:pt x="7362" y="12181"/>
                  </a:lnTo>
                  <a:lnTo>
                    <a:pt x="6912" y="12850"/>
                  </a:lnTo>
                  <a:lnTo>
                    <a:pt x="6475" y="13519"/>
                  </a:lnTo>
                  <a:lnTo>
                    <a:pt x="6038" y="14219"/>
                  </a:lnTo>
                  <a:lnTo>
                    <a:pt x="5625" y="14920"/>
                  </a:lnTo>
                  <a:lnTo>
                    <a:pt x="5224" y="15636"/>
                  </a:lnTo>
                  <a:lnTo>
                    <a:pt x="4835" y="16385"/>
                  </a:lnTo>
                  <a:lnTo>
                    <a:pt x="4459" y="17117"/>
                  </a:lnTo>
                  <a:lnTo>
                    <a:pt x="4106" y="17881"/>
                  </a:lnTo>
                  <a:lnTo>
                    <a:pt x="3754" y="18646"/>
                  </a:lnTo>
                  <a:lnTo>
                    <a:pt x="3414" y="19426"/>
                  </a:lnTo>
                  <a:lnTo>
                    <a:pt x="3098" y="20222"/>
                  </a:lnTo>
                  <a:lnTo>
                    <a:pt x="2794" y="21034"/>
                  </a:lnTo>
                  <a:lnTo>
                    <a:pt x="2503" y="21846"/>
                  </a:lnTo>
                  <a:lnTo>
                    <a:pt x="2223" y="22674"/>
                  </a:lnTo>
                  <a:lnTo>
                    <a:pt x="1968" y="23502"/>
                  </a:lnTo>
                  <a:lnTo>
                    <a:pt x="1713" y="24346"/>
                  </a:lnTo>
                  <a:lnTo>
                    <a:pt x="1482" y="25205"/>
                  </a:lnTo>
                  <a:lnTo>
                    <a:pt x="1276" y="26065"/>
                  </a:lnTo>
                  <a:lnTo>
                    <a:pt x="1069" y="26941"/>
                  </a:lnTo>
                  <a:lnTo>
                    <a:pt x="887" y="27817"/>
                  </a:lnTo>
                  <a:lnTo>
                    <a:pt x="717" y="28708"/>
                  </a:lnTo>
                  <a:lnTo>
                    <a:pt x="571" y="29616"/>
                  </a:lnTo>
                  <a:lnTo>
                    <a:pt x="438" y="30507"/>
                  </a:lnTo>
                  <a:lnTo>
                    <a:pt x="328" y="31431"/>
                  </a:lnTo>
                  <a:lnTo>
                    <a:pt x="219" y="32354"/>
                  </a:lnTo>
                  <a:lnTo>
                    <a:pt x="146" y="33278"/>
                  </a:lnTo>
                  <a:lnTo>
                    <a:pt x="73" y="34217"/>
                  </a:lnTo>
                  <a:lnTo>
                    <a:pt x="37" y="35157"/>
                  </a:lnTo>
                  <a:lnTo>
                    <a:pt x="0" y="36096"/>
                  </a:lnTo>
                  <a:lnTo>
                    <a:pt x="0" y="37051"/>
                  </a:lnTo>
                  <a:lnTo>
                    <a:pt x="0" y="131517"/>
                  </a:lnTo>
                  <a:lnTo>
                    <a:pt x="0" y="132472"/>
                  </a:lnTo>
                  <a:lnTo>
                    <a:pt x="37" y="133428"/>
                  </a:lnTo>
                  <a:lnTo>
                    <a:pt x="73" y="134367"/>
                  </a:lnTo>
                  <a:lnTo>
                    <a:pt x="146" y="135290"/>
                  </a:lnTo>
                  <a:lnTo>
                    <a:pt x="219" y="136230"/>
                  </a:lnTo>
                  <a:lnTo>
                    <a:pt x="328" y="137137"/>
                  </a:lnTo>
                  <a:lnTo>
                    <a:pt x="438" y="138061"/>
                  </a:lnTo>
                  <a:lnTo>
                    <a:pt x="571" y="138968"/>
                  </a:lnTo>
                  <a:lnTo>
                    <a:pt x="717" y="139860"/>
                  </a:lnTo>
                  <a:lnTo>
                    <a:pt x="887" y="140752"/>
                  </a:lnTo>
                  <a:lnTo>
                    <a:pt x="1069" y="141627"/>
                  </a:lnTo>
                  <a:lnTo>
                    <a:pt x="1276" y="142503"/>
                  </a:lnTo>
                  <a:lnTo>
                    <a:pt x="1482" y="143379"/>
                  </a:lnTo>
                  <a:lnTo>
                    <a:pt x="1713" y="144223"/>
                  </a:lnTo>
                  <a:lnTo>
                    <a:pt x="1968" y="145067"/>
                  </a:lnTo>
                  <a:lnTo>
                    <a:pt x="2223" y="145910"/>
                  </a:lnTo>
                  <a:lnTo>
                    <a:pt x="2503" y="146738"/>
                  </a:lnTo>
                  <a:lnTo>
                    <a:pt x="2794" y="147550"/>
                  </a:lnTo>
                  <a:lnTo>
                    <a:pt x="3098" y="148347"/>
                  </a:lnTo>
                  <a:lnTo>
                    <a:pt x="3414" y="149143"/>
                  </a:lnTo>
                  <a:lnTo>
                    <a:pt x="3754" y="149923"/>
                  </a:lnTo>
                  <a:lnTo>
                    <a:pt x="4106" y="150687"/>
                  </a:lnTo>
                  <a:lnTo>
                    <a:pt x="4459" y="151451"/>
                  </a:lnTo>
                  <a:lnTo>
                    <a:pt x="4835" y="152200"/>
                  </a:lnTo>
                  <a:lnTo>
                    <a:pt x="5224" y="152932"/>
                  </a:lnTo>
                  <a:lnTo>
                    <a:pt x="5625" y="153649"/>
                  </a:lnTo>
                  <a:lnTo>
                    <a:pt x="6038" y="154365"/>
                  </a:lnTo>
                  <a:lnTo>
                    <a:pt x="6475" y="155050"/>
                  </a:lnTo>
                  <a:lnTo>
                    <a:pt x="6912" y="155734"/>
                  </a:lnTo>
                  <a:lnTo>
                    <a:pt x="7362" y="156403"/>
                  </a:lnTo>
                  <a:lnTo>
                    <a:pt x="7823" y="157056"/>
                  </a:lnTo>
                  <a:lnTo>
                    <a:pt x="8297" y="157693"/>
                  </a:lnTo>
                  <a:lnTo>
                    <a:pt x="8783" y="158314"/>
                  </a:lnTo>
                  <a:lnTo>
                    <a:pt x="9281" y="158919"/>
                  </a:lnTo>
                  <a:lnTo>
                    <a:pt x="9791" y="159508"/>
                  </a:lnTo>
                  <a:lnTo>
                    <a:pt x="10302" y="160081"/>
                  </a:lnTo>
                  <a:lnTo>
                    <a:pt x="10836" y="160638"/>
                  </a:lnTo>
                  <a:lnTo>
                    <a:pt x="11371" y="161180"/>
                  </a:lnTo>
                  <a:lnTo>
                    <a:pt x="11929" y="161705"/>
                  </a:lnTo>
                  <a:lnTo>
                    <a:pt x="12488" y="162215"/>
                  </a:lnTo>
                  <a:lnTo>
                    <a:pt x="13059" y="162708"/>
                  </a:lnTo>
                  <a:lnTo>
                    <a:pt x="13630" y="163186"/>
                  </a:lnTo>
                  <a:lnTo>
                    <a:pt x="14213" y="163648"/>
                  </a:lnTo>
                  <a:lnTo>
                    <a:pt x="14821" y="164077"/>
                  </a:lnTo>
                  <a:lnTo>
                    <a:pt x="15416" y="164491"/>
                  </a:lnTo>
                  <a:lnTo>
                    <a:pt x="16035" y="164905"/>
                  </a:lnTo>
                  <a:lnTo>
                    <a:pt x="16655" y="165288"/>
                  </a:lnTo>
                  <a:lnTo>
                    <a:pt x="17287" y="165638"/>
                  </a:lnTo>
                  <a:lnTo>
                    <a:pt x="17918" y="165988"/>
                  </a:lnTo>
                  <a:lnTo>
                    <a:pt x="18562" y="166307"/>
                  </a:lnTo>
                  <a:lnTo>
                    <a:pt x="19218" y="166609"/>
                  </a:lnTo>
                  <a:lnTo>
                    <a:pt x="19874" y="166896"/>
                  </a:lnTo>
                  <a:lnTo>
                    <a:pt x="20542" y="167150"/>
                  </a:lnTo>
                  <a:lnTo>
                    <a:pt x="21210" y="167389"/>
                  </a:lnTo>
                  <a:lnTo>
                    <a:pt x="21891" y="167612"/>
                  </a:lnTo>
                  <a:lnTo>
                    <a:pt x="22583" y="167803"/>
                  </a:lnTo>
                  <a:lnTo>
                    <a:pt x="23275" y="167978"/>
                  </a:lnTo>
                  <a:lnTo>
                    <a:pt x="23968" y="168138"/>
                  </a:lnTo>
                  <a:lnTo>
                    <a:pt x="24672" y="168265"/>
                  </a:lnTo>
                  <a:lnTo>
                    <a:pt x="25377" y="168376"/>
                  </a:lnTo>
                  <a:lnTo>
                    <a:pt x="26094" y="168456"/>
                  </a:lnTo>
                  <a:lnTo>
                    <a:pt x="26810" y="168520"/>
                  </a:lnTo>
                  <a:lnTo>
                    <a:pt x="27527" y="168552"/>
                  </a:lnTo>
                  <a:lnTo>
                    <a:pt x="28256" y="168568"/>
                  </a:lnTo>
                  <a:lnTo>
                    <a:pt x="69170" y="168568"/>
                  </a:lnTo>
                  <a:lnTo>
                    <a:pt x="69170" y="231778"/>
                  </a:lnTo>
                  <a:lnTo>
                    <a:pt x="107629" y="168568"/>
                  </a:lnTo>
                  <a:lnTo>
                    <a:pt x="143720" y="168568"/>
                  </a:lnTo>
                  <a:lnTo>
                    <a:pt x="144449" y="168552"/>
                  </a:lnTo>
                  <a:lnTo>
                    <a:pt x="145166" y="168520"/>
                  </a:lnTo>
                  <a:lnTo>
                    <a:pt x="145883" y="168456"/>
                  </a:lnTo>
                  <a:lnTo>
                    <a:pt x="146599" y="168376"/>
                  </a:lnTo>
                  <a:lnTo>
                    <a:pt x="147304" y="168265"/>
                  </a:lnTo>
                  <a:lnTo>
                    <a:pt x="148009" y="168138"/>
                  </a:lnTo>
                  <a:lnTo>
                    <a:pt x="148701" y="167978"/>
                  </a:lnTo>
                  <a:lnTo>
                    <a:pt x="149393" y="167803"/>
                  </a:lnTo>
                  <a:lnTo>
                    <a:pt x="150086" y="167612"/>
                  </a:lnTo>
                  <a:lnTo>
                    <a:pt x="150766" y="167389"/>
                  </a:lnTo>
                  <a:lnTo>
                    <a:pt x="151434" y="167150"/>
                  </a:lnTo>
                  <a:lnTo>
                    <a:pt x="152102" y="166896"/>
                  </a:lnTo>
                  <a:lnTo>
                    <a:pt x="152758" y="166609"/>
                  </a:lnTo>
                  <a:lnTo>
                    <a:pt x="153414" y="166307"/>
                  </a:lnTo>
                  <a:lnTo>
                    <a:pt x="154058" y="165988"/>
                  </a:lnTo>
                  <a:lnTo>
                    <a:pt x="154690" y="165638"/>
                  </a:lnTo>
                  <a:lnTo>
                    <a:pt x="155321" y="165288"/>
                  </a:lnTo>
                  <a:lnTo>
                    <a:pt x="155941" y="164905"/>
                  </a:lnTo>
                  <a:lnTo>
                    <a:pt x="156561" y="164491"/>
                  </a:lnTo>
                  <a:lnTo>
                    <a:pt x="157156" y="164077"/>
                  </a:lnTo>
                  <a:lnTo>
                    <a:pt x="157763" y="163648"/>
                  </a:lnTo>
                  <a:lnTo>
                    <a:pt x="158346" y="163186"/>
                  </a:lnTo>
                  <a:lnTo>
                    <a:pt x="158917" y="162708"/>
                  </a:lnTo>
                  <a:lnTo>
                    <a:pt x="159488" y="162215"/>
                  </a:lnTo>
                  <a:lnTo>
                    <a:pt x="160047" y="161705"/>
                  </a:lnTo>
                  <a:lnTo>
                    <a:pt x="160606" y="161180"/>
                  </a:lnTo>
                  <a:lnTo>
                    <a:pt x="161140" y="160638"/>
                  </a:lnTo>
                  <a:lnTo>
                    <a:pt x="161675" y="160081"/>
                  </a:lnTo>
                  <a:lnTo>
                    <a:pt x="162185" y="159508"/>
                  </a:lnTo>
                  <a:lnTo>
                    <a:pt x="162695" y="158919"/>
                  </a:lnTo>
                  <a:lnTo>
                    <a:pt x="163193" y="158314"/>
                  </a:lnTo>
                  <a:lnTo>
                    <a:pt x="163679" y="157693"/>
                  </a:lnTo>
                  <a:lnTo>
                    <a:pt x="164153" y="157056"/>
                  </a:lnTo>
                  <a:lnTo>
                    <a:pt x="164614" y="156403"/>
                  </a:lnTo>
                  <a:lnTo>
                    <a:pt x="165064" y="155734"/>
                  </a:lnTo>
                  <a:lnTo>
                    <a:pt x="165501" y="155050"/>
                  </a:lnTo>
                  <a:lnTo>
                    <a:pt x="165939" y="154365"/>
                  </a:lnTo>
                  <a:lnTo>
                    <a:pt x="166352" y="153649"/>
                  </a:lnTo>
                  <a:lnTo>
                    <a:pt x="166752" y="152932"/>
                  </a:lnTo>
                  <a:lnTo>
                    <a:pt x="167141" y="152200"/>
                  </a:lnTo>
                  <a:lnTo>
                    <a:pt x="167518" y="151451"/>
                  </a:lnTo>
                  <a:lnTo>
                    <a:pt x="167870" y="150687"/>
                  </a:lnTo>
                  <a:lnTo>
                    <a:pt x="168222" y="149923"/>
                  </a:lnTo>
                  <a:lnTo>
                    <a:pt x="168550" y="149143"/>
                  </a:lnTo>
                  <a:lnTo>
                    <a:pt x="168878" y="148347"/>
                  </a:lnTo>
                  <a:lnTo>
                    <a:pt x="169182" y="147550"/>
                  </a:lnTo>
                  <a:lnTo>
                    <a:pt x="169474" y="146738"/>
                  </a:lnTo>
                  <a:lnTo>
                    <a:pt x="169753" y="145910"/>
                  </a:lnTo>
                  <a:lnTo>
                    <a:pt x="170008" y="145067"/>
                  </a:lnTo>
                  <a:lnTo>
                    <a:pt x="170263" y="144223"/>
                  </a:lnTo>
                  <a:lnTo>
                    <a:pt x="170494" y="143379"/>
                  </a:lnTo>
                  <a:lnTo>
                    <a:pt x="170700" y="142503"/>
                  </a:lnTo>
                  <a:lnTo>
                    <a:pt x="170907" y="141627"/>
                  </a:lnTo>
                  <a:lnTo>
                    <a:pt x="171089" y="140752"/>
                  </a:lnTo>
                  <a:lnTo>
                    <a:pt x="171259" y="139860"/>
                  </a:lnTo>
                  <a:lnTo>
                    <a:pt x="171405" y="138968"/>
                  </a:lnTo>
                  <a:lnTo>
                    <a:pt x="171539" y="138061"/>
                  </a:lnTo>
                  <a:lnTo>
                    <a:pt x="171648" y="137137"/>
                  </a:lnTo>
                  <a:lnTo>
                    <a:pt x="171757" y="136230"/>
                  </a:lnTo>
                  <a:lnTo>
                    <a:pt x="171830" y="135290"/>
                  </a:lnTo>
                  <a:lnTo>
                    <a:pt x="171903" y="134367"/>
                  </a:lnTo>
                  <a:lnTo>
                    <a:pt x="171940" y="133428"/>
                  </a:lnTo>
                  <a:lnTo>
                    <a:pt x="171976" y="132472"/>
                  </a:lnTo>
                  <a:lnTo>
                    <a:pt x="171976" y="131517"/>
                  </a:lnTo>
                  <a:lnTo>
                    <a:pt x="171976" y="37051"/>
                  </a:lnTo>
                  <a:lnTo>
                    <a:pt x="171976" y="36096"/>
                  </a:lnTo>
                  <a:lnTo>
                    <a:pt x="171940" y="35157"/>
                  </a:lnTo>
                  <a:lnTo>
                    <a:pt x="171903" y="34217"/>
                  </a:lnTo>
                  <a:lnTo>
                    <a:pt x="171830" y="33278"/>
                  </a:lnTo>
                  <a:lnTo>
                    <a:pt x="171757" y="32354"/>
                  </a:lnTo>
                  <a:lnTo>
                    <a:pt x="171648" y="31431"/>
                  </a:lnTo>
                  <a:lnTo>
                    <a:pt x="171539" y="30507"/>
                  </a:lnTo>
                  <a:lnTo>
                    <a:pt x="171405" y="29616"/>
                  </a:lnTo>
                  <a:lnTo>
                    <a:pt x="171259" y="28708"/>
                  </a:lnTo>
                  <a:lnTo>
                    <a:pt x="171089" y="27817"/>
                  </a:lnTo>
                  <a:lnTo>
                    <a:pt x="170907" y="26941"/>
                  </a:lnTo>
                  <a:lnTo>
                    <a:pt x="170700" y="26065"/>
                  </a:lnTo>
                  <a:lnTo>
                    <a:pt x="170494" y="25205"/>
                  </a:lnTo>
                  <a:lnTo>
                    <a:pt x="170263" y="24346"/>
                  </a:lnTo>
                  <a:lnTo>
                    <a:pt x="170008" y="23502"/>
                  </a:lnTo>
                  <a:lnTo>
                    <a:pt x="169753" y="22674"/>
                  </a:lnTo>
                  <a:lnTo>
                    <a:pt x="169474" y="21846"/>
                  </a:lnTo>
                  <a:lnTo>
                    <a:pt x="169182" y="21034"/>
                  </a:lnTo>
                  <a:lnTo>
                    <a:pt x="168878" y="20222"/>
                  </a:lnTo>
                  <a:lnTo>
                    <a:pt x="168550" y="19426"/>
                  </a:lnTo>
                  <a:lnTo>
                    <a:pt x="168222" y="18646"/>
                  </a:lnTo>
                  <a:lnTo>
                    <a:pt x="167870" y="17881"/>
                  </a:lnTo>
                  <a:lnTo>
                    <a:pt x="167518" y="17117"/>
                  </a:lnTo>
                  <a:lnTo>
                    <a:pt x="167141" y="16385"/>
                  </a:lnTo>
                  <a:lnTo>
                    <a:pt x="166752" y="15636"/>
                  </a:lnTo>
                  <a:lnTo>
                    <a:pt x="166352" y="14920"/>
                  </a:lnTo>
                  <a:lnTo>
                    <a:pt x="165939" y="14219"/>
                  </a:lnTo>
                  <a:lnTo>
                    <a:pt x="165501" y="13519"/>
                  </a:lnTo>
                  <a:lnTo>
                    <a:pt x="165064" y="12850"/>
                  </a:lnTo>
                  <a:lnTo>
                    <a:pt x="164614" y="12181"/>
                  </a:lnTo>
                  <a:lnTo>
                    <a:pt x="164153" y="11528"/>
                  </a:lnTo>
                  <a:lnTo>
                    <a:pt x="163679" y="10892"/>
                  </a:lnTo>
                  <a:lnTo>
                    <a:pt x="163193" y="10271"/>
                  </a:lnTo>
                  <a:lnTo>
                    <a:pt x="162695" y="9666"/>
                  </a:lnTo>
                  <a:lnTo>
                    <a:pt x="162185" y="9076"/>
                  </a:lnTo>
                  <a:lnTo>
                    <a:pt x="161675" y="8487"/>
                  </a:lnTo>
                  <a:lnTo>
                    <a:pt x="161140" y="7930"/>
                  </a:lnTo>
                  <a:lnTo>
                    <a:pt x="160606" y="7389"/>
                  </a:lnTo>
                  <a:lnTo>
                    <a:pt x="160047" y="6863"/>
                  </a:lnTo>
                  <a:lnTo>
                    <a:pt x="159488" y="6354"/>
                  </a:lnTo>
                  <a:lnTo>
                    <a:pt x="158917" y="5860"/>
                  </a:lnTo>
                  <a:lnTo>
                    <a:pt x="158346" y="5382"/>
                  </a:lnTo>
                  <a:lnTo>
                    <a:pt x="157763" y="4937"/>
                  </a:lnTo>
                  <a:lnTo>
                    <a:pt x="157156" y="4491"/>
                  </a:lnTo>
                  <a:lnTo>
                    <a:pt x="156561" y="4077"/>
                  </a:lnTo>
                  <a:lnTo>
                    <a:pt x="155941" y="3679"/>
                  </a:lnTo>
                  <a:lnTo>
                    <a:pt x="155321" y="3297"/>
                  </a:lnTo>
                  <a:lnTo>
                    <a:pt x="154690" y="2930"/>
                  </a:lnTo>
                  <a:lnTo>
                    <a:pt x="154058" y="2580"/>
                  </a:lnTo>
                  <a:lnTo>
                    <a:pt x="153414" y="2262"/>
                  </a:lnTo>
                  <a:lnTo>
                    <a:pt x="152758" y="1959"/>
                  </a:lnTo>
                  <a:lnTo>
                    <a:pt x="152102" y="1689"/>
                  </a:lnTo>
                  <a:lnTo>
                    <a:pt x="151434" y="1418"/>
                  </a:lnTo>
                  <a:lnTo>
                    <a:pt x="150766" y="1179"/>
                  </a:lnTo>
                  <a:lnTo>
                    <a:pt x="150086" y="956"/>
                  </a:lnTo>
                  <a:lnTo>
                    <a:pt x="149393" y="765"/>
                  </a:lnTo>
                  <a:lnTo>
                    <a:pt x="148701" y="590"/>
                  </a:lnTo>
                  <a:lnTo>
                    <a:pt x="148009" y="431"/>
                  </a:lnTo>
                  <a:lnTo>
                    <a:pt x="147304" y="303"/>
                  </a:lnTo>
                  <a:lnTo>
                    <a:pt x="146599" y="208"/>
                  </a:lnTo>
                  <a:lnTo>
                    <a:pt x="145883" y="112"/>
                  </a:lnTo>
                  <a:lnTo>
                    <a:pt x="145166" y="49"/>
                  </a:lnTo>
                  <a:lnTo>
                    <a:pt x="144449" y="17"/>
                  </a:lnTo>
                  <a:lnTo>
                    <a:pt x="14372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28"/>
            <p:cNvSpPr/>
            <p:nvPr/>
          </p:nvSpPr>
          <p:spPr>
            <a:xfrm rot="10800000">
              <a:off x="11113269" y="3237910"/>
              <a:ext cx="810481" cy="202716"/>
            </a:xfrm>
            <a:custGeom>
              <a:avLst/>
              <a:gdLst/>
              <a:ahLst/>
              <a:cxnLst/>
              <a:rect l="l" t="t" r="r" b="b"/>
              <a:pathLst>
                <a:path w="133248" h="360384" extrusionOk="0">
                  <a:moveTo>
                    <a:pt x="15203" y="1"/>
                  </a:moveTo>
                  <a:lnTo>
                    <a:pt x="14811" y="56"/>
                  </a:lnTo>
                  <a:lnTo>
                    <a:pt x="14420" y="223"/>
                  </a:lnTo>
                  <a:lnTo>
                    <a:pt x="14034" y="446"/>
                  </a:lnTo>
                  <a:lnTo>
                    <a:pt x="13653" y="836"/>
                  </a:lnTo>
                  <a:lnTo>
                    <a:pt x="13273" y="1281"/>
                  </a:lnTo>
                  <a:lnTo>
                    <a:pt x="12892" y="1838"/>
                  </a:lnTo>
                  <a:lnTo>
                    <a:pt x="12517" y="2506"/>
                  </a:lnTo>
                  <a:lnTo>
                    <a:pt x="12147" y="3229"/>
                  </a:lnTo>
                  <a:lnTo>
                    <a:pt x="11777" y="4064"/>
                  </a:lnTo>
                  <a:lnTo>
                    <a:pt x="11413" y="5011"/>
                  </a:lnTo>
                  <a:lnTo>
                    <a:pt x="11054" y="6013"/>
                  </a:lnTo>
                  <a:lnTo>
                    <a:pt x="10694" y="7126"/>
                  </a:lnTo>
                  <a:lnTo>
                    <a:pt x="10341" y="8351"/>
                  </a:lnTo>
                  <a:lnTo>
                    <a:pt x="9987" y="9631"/>
                  </a:lnTo>
                  <a:lnTo>
                    <a:pt x="9644" y="11023"/>
                  </a:lnTo>
                  <a:lnTo>
                    <a:pt x="9301" y="12470"/>
                  </a:lnTo>
                  <a:lnTo>
                    <a:pt x="8958" y="14029"/>
                  </a:lnTo>
                  <a:lnTo>
                    <a:pt x="8625" y="15643"/>
                  </a:lnTo>
                  <a:lnTo>
                    <a:pt x="8298" y="17369"/>
                  </a:lnTo>
                  <a:lnTo>
                    <a:pt x="7971" y="19150"/>
                  </a:lnTo>
                  <a:lnTo>
                    <a:pt x="7650" y="20987"/>
                  </a:lnTo>
                  <a:lnTo>
                    <a:pt x="7333" y="22935"/>
                  </a:lnTo>
                  <a:lnTo>
                    <a:pt x="7022" y="24939"/>
                  </a:lnTo>
                  <a:lnTo>
                    <a:pt x="6717" y="27055"/>
                  </a:lnTo>
                  <a:lnTo>
                    <a:pt x="6417" y="29226"/>
                  </a:lnTo>
                  <a:lnTo>
                    <a:pt x="6122" y="31452"/>
                  </a:lnTo>
                  <a:lnTo>
                    <a:pt x="5832" y="33790"/>
                  </a:lnTo>
                  <a:lnTo>
                    <a:pt x="5548" y="36184"/>
                  </a:lnTo>
                  <a:lnTo>
                    <a:pt x="5269" y="38633"/>
                  </a:lnTo>
                  <a:lnTo>
                    <a:pt x="4996" y="41138"/>
                  </a:lnTo>
                  <a:lnTo>
                    <a:pt x="4728" y="43754"/>
                  </a:lnTo>
                  <a:lnTo>
                    <a:pt x="4465" y="46371"/>
                  </a:lnTo>
                  <a:lnTo>
                    <a:pt x="4208" y="49098"/>
                  </a:lnTo>
                  <a:lnTo>
                    <a:pt x="3961" y="51882"/>
                  </a:lnTo>
                  <a:lnTo>
                    <a:pt x="3720" y="54721"/>
                  </a:lnTo>
                  <a:lnTo>
                    <a:pt x="3484" y="57615"/>
                  </a:lnTo>
                  <a:lnTo>
                    <a:pt x="3254" y="60566"/>
                  </a:lnTo>
                  <a:lnTo>
                    <a:pt x="3029" y="63572"/>
                  </a:lnTo>
                  <a:lnTo>
                    <a:pt x="2814" y="66633"/>
                  </a:lnTo>
                  <a:lnTo>
                    <a:pt x="2605" y="69751"/>
                  </a:lnTo>
                  <a:lnTo>
                    <a:pt x="2402" y="72924"/>
                  </a:lnTo>
                  <a:lnTo>
                    <a:pt x="2209" y="76152"/>
                  </a:lnTo>
                  <a:lnTo>
                    <a:pt x="2021" y="79437"/>
                  </a:lnTo>
                  <a:lnTo>
                    <a:pt x="1844" y="82776"/>
                  </a:lnTo>
                  <a:lnTo>
                    <a:pt x="1667" y="86172"/>
                  </a:lnTo>
                  <a:lnTo>
                    <a:pt x="1506" y="89568"/>
                  </a:lnTo>
                  <a:lnTo>
                    <a:pt x="1346" y="93075"/>
                  </a:lnTo>
                  <a:lnTo>
                    <a:pt x="1201" y="96582"/>
                  </a:lnTo>
                  <a:lnTo>
                    <a:pt x="1061" y="100144"/>
                  </a:lnTo>
                  <a:lnTo>
                    <a:pt x="927" y="103707"/>
                  </a:lnTo>
                  <a:lnTo>
                    <a:pt x="804" y="107381"/>
                  </a:lnTo>
                  <a:lnTo>
                    <a:pt x="686" y="111055"/>
                  </a:lnTo>
                  <a:lnTo>
                    <a:pt x="579" y="114785"/>
                  </a:lnTo>
                  <a:lnTo>
                    <a:pt x="482" y="118514"/>
                  </a:lnTo>
                  <a:lnTo>
                    <a:pt x="391" y="122300"/>
                  </a:lnTo>
                  <a:lnTo>
                    <a:pt x="311" y="126140"/>
                  </a:lnTo>
                  <a:lnTo>
                    <a:pt x="236" y="129981"/>
                  </a:lnTo>
                  <a:lnTo>
                    <a:pt x="177" y="133878"/>
                  </a:lnTo>
                  <a:lnTo>
                    <a:pt x="123" y="137830"/>
                  </a:lnTo>
                  <a:lnTo>
                    <a:pt x="80" y="141783"/>
                  </a:lnTo>
                  <a:lnTo>
                    <a:pt x="43" y="145735"/>
                  </a:lnTo>
                  <a:lnTo>
                    <a:pt x="21" y="149743"/>
                  </a:lnTo>
                  <a:lnTo>
                    <a:pt x="5" y="153807"/>
                  </a:lnTo>
                  <a:lnTo>
                    <a:pt x="0" y="157870"/>
                  </a:lnTo>
                  <a:lnTo>
                    <a:pt x="0" y="202570"/>
                  </a:lnTo>
                  <a:lnTo>
                    <a:pt x="5" y="206578"/>
                  </a:lnTo>
                  <a:lnTo>
                    <a:pt x="21" y="210642"/>
                  </a:lnTo>
                  <a:lnTo>
                    <a:pt x="43" y="214650"/>
                  </a:lnTo>
                  <a:lnTo>
                    <a:pt x="80" y="218602"/>
                  </a:lnTo>
                  <a:lnTo>
                    <a:pt x="123" y="222554"/>
                  </a:lnTo>
                  <a:lnTo>
                    <a:pt x="177" y="226507"/>
                  </a:lnTo>
                  <a:lnTo>
                    <a:pt x="236" y="230403"/>
                  </a:lnTo>
                  <a:lnTo>
                    <a:pt x="311" y="234244"/>
                  </a:lnTo>
                  <a:lnTo>
                    <a:pt x="391" y="238085"/>
                  </a:lnTo>
                  <a:lnTo>
                    <a:pt x="482" y="241871"/>
                  </a:lnTo>
                  <a:lnTo>
                    <a:pt x="579" y="245656"/>
                  </a:lnTo>
                  <a:lnTo>
                    <a:pt x="686" y="249330"/>
                  </a:lnTo>
                  <a:lnTo>
                    <a:pt x="804" y="253004"/>
                  </a:lnTo>
                  <a:lnTo>
                    <a:pt x="927" y="256678"/>
                  </a:lnTo>
                  <a:lnTo>
                    <a:pt x="1061" y="260296"/>
                  </a:lnTo>
                  <a:lnTo>
                    <a:pt x="1201" y="263859"/>
                  </a:lnTo>
                  <a:lnTo>
                    <a:pt x="1346" y="267366"/>
                  </a:lnTo>
                  <a:lnTo>
                    <a:pt x="1506" y="270817"/>
                  </a:lnTo>
                  <a:lnTo>
                    <a:pt x="1667" y="274268"/>
                  </a:lnTo>
                  <a:lnTo>
                    <a:pt x="1844" y="277608"/>
                  </a:lnTo>
                  <a:lnTo>
                    <a:pt x="2021" y="280948"/>
                  </a:lnTo>
                  <a:lnTo>
                    <a:pt x="2209" y="284233"/>
                  </a:lnTo>
                  <a:lnTo>
                    <a:pt x="2402" y="287461"/>
                  </a:lnTo>
                  <a:lnTo>
                    <a:pt x="2605" y="290634"/>
                  </a:lnTo>
                  <a:lnTo>
                    <a:pt x="2814" y="293752"/>
                  </a:lnTo>
                  <a:lnTo>
                    <a:pt x="3029" y="296813"/>
                  </a:lnTo>
                  <a:lnTo>
                    <a:pt x="3254" y="299819"/>
                  </a:lnTo>
                  <a:lnTo>
                    <a:pt x="3484" y="302825"/>
                  </a:lnTo>
                  <a:lnTo>
                    <a:pt x="3720" y="305720"/>
                  </a:lnTo>
                  <a:lnTo>
                    <a:pt x="3961" y="308559"/>
                  </a:lnTo>
                  <a:lnTo>
                    <a:pt x="4208" y="311286"/>
                  </a:lnTo>
                  <a:lnTo>
                    <a:pt x="4465" y="314014"/>
                  </a:lnTo>
                  <a:lnTo>
                    <a:pt x="4728" y="316686"/>
                  </a:lnTo>
                  <a:lnTo>
                    <a:pt x="4996" y="319247"/>
                  </a:lnTo>
                  <a:lnTo>
                    <a:pt x="5269" y="321752"/>
                  </a:lnTo>
                  <a:lnTo>
                    <a:pt x="5548" y="324257"/>
                  </a:lnTo>
                  <a:lnTo>
                    <a:pt x="5832" y="326595"/>
                  </a:lnTo>
                  <a:lnTo>
                    <a:pt x="6122" y="328933"/>
                  </a:lnTo>
                  <a:lnTo>
                    <a:pt x="6417" y="331159"/>
                  </a:lnTo>
                  <a:lnTo>
                    <a:pt x="6717" y="333330"/>
                  </a:lnTo>
                  <a:lnTo>
                    <a:pt x="7022" y="335446"/>
                  </a:lnTo>
                  <a:lnTo>
                    <a:pt x="7333" y="337450"/>
                  </a:lnTo>
                  <a:lnTo>
                    <a:pt x="7650" y="339398"/>
                  </a:lnTo>
                  <a:lnTo>
                    <a:pt x="7971" y="341291"/>
                  </a:lnTo>
                  <a:lnTo>
                    <a:pt x="8298" y="343072"/>
                  </a:lnTo>
                  <a:lnTo>
                    <a:pt x="8625" y="344742"/>
                  </a:lnTo>
                  <a:lnTo>
                    <a:pt x="8958" y="346412"/>
                  </a:lnTo>
                  <a:lnTo>
                    <a:pt x="9301" y="347915"/>
                  </a:lnTo>
                  <a:lnTo>
                    <a:pt x="9644" y="349418"/>
                  </a:lnTo>
                  <a:lnTo>
                    <a:pt x="9987" y="350754"/>
                  </a:lnTo>
                  <a:lnTo>
                    <a:pt x="10341" y="352034"/>
                  </a:lnTo>
                  <a:lnTo>
                    <a:pt x="10694" y="353259"/>
                  </a:lnTo>
                  <a:lnTo>
                    <a:pt x="11054" y="354372"/>
                  </a:lnTo>
                  <a:lnTo>
                    <a:pt x="11413" y="355374"/>
                  </a:lnTo>
                  <a:lnTo>
                    <a:pt x="11777" y="356320"/>
                  </a:lnTo>
                  <a:lnTo>
                    <a:pt x="12147" y="357155"/>
                  </a:lnTo>
                  <a:lnTo>
                    <a:pt x="12517" y="357935"/>
                  </a:lnTo>
                  <a:lnTo>
                    <a:pt x="12892" y="358547"/>
                  </a:lnTo>
                  <a:lnTo>
                    <a:pt x="13273" y="359104"/>
                  </a:lnTo>
                  <a:lnTo>
                    <a:pt x="13653" y="359549"/>
                  </a:lnTo>
                  <a:lnTo>
                    <a:pt x="14034" y="359939"/>
                  </a:lnTo>
                  <a:lnTo>
                    <a:pt x="14420" y="360161"/>
                  </a:lnTo>
                  <a:lnTo>
                    <a:pt x="14811" y="360328"/>
                  </a:lnTo>
                  <a:lnTo>
                    <a:pt x="15203" y="360384"/>
                  </a:lnTo>
                  <a:lnTo>
                    <a:pt x="118045" y="360384"/>
                  </a:lnTo>
                  <a:lnTo>
                    <a:pt x="118436" y="360328"/>
                  </a:lnTo>
                  <a:lnTo>
                    <a:pt x="118822" y="360161"/>
                  </a:lnTo>
                  <a:lnTo>
                    <a:pt x="119208" y="359939"/>
                  </a:lnTo>
                  <a:lnTo>
                    <a:pt x="119594" y="359549"/>
                  </a:lnTo>
                  <a:lnTo>
                    <a:pt x="119975" y="359104"/>
                  </a:lnTo>
                  <a:lnTo>
                    <a:pt x="120350" y="358547"/>
                  </a:lnTo>
                  <a:lnTo>
                    <a:pt x="120725" y="357935"/>
                  </a:lnTo>
                  <a:lnTo>
                    <a:pt x="121101" y="357155"/>
                  </a:lnTo>
                  <a:lnTo>
                    <a:pt x="121465" y="356320"/>
                  </a:lnTo>
                  <a:lnTo>
                    <a:pt x="121835" y="355374"/>
                  </a:lnTo>
                  <a:lnTo>
                    <a:pt x="122194" y="354372"/>
                  </a:lnTo>
                  <a:lnTo>
                    <a:pt x="122553" y="353259"/>
                  </a:lnTo>
                  <a:lnTo>
                    <a:pt x="122907" y="352034"/>
                  </a:lnTo>
                  <a:lnTo>
                    <a:pt x="123256" y="350754"/>
                  </a:lnTo>
                  <a:lnTo>
                    <a:pt x="123604" y="349418"/>
                  </a:lnTo>
                  <a:lnTo>
                    <a:pt x="123947" y="347915"/>
                  </a:lnTo>
                  <a:lnTo>
                    <a:pt x="124285" y="346412"/>
                  </a:lnTo>
                  <a:lnTo>
                    <a:pt x="124623" y="344742"/>
                  </a:lnTo>
                  <a:lnTo>
                    <a:pt x="124950" y="343072"/>
                  </a:lnTo>
                  <a:lnTo>
                    <a:pt x="125277" y="341291"/>
                  </a:lnTo>
                  <a:lnTo>
                    <a:pt x="125598" y="339398"/>
                  </a:lnTo>
                  <a:lnTo>
                    <a:pt x="125914" y="337450"/>
                  </a:lnTo>
                  <a:lnTo>
                    <a:pt x="126225" y="335446"/>
                  </a:lnTo>
                  <a:lnTo>
                    <a:pt x="126531" y="333330"/>
                  </a:lnTo>
                  <a:lnTo>
                    <a:pt x="126831" y="331159"/>
                  </a:lnTo>
                  <a:lnTo>
                    <a:pt x="127126" y="328933"/>
                  </a:lnTo>
                  <a:lnTo>
                    <a:pt x="127415" y="326595"/>
                  </a:lnTo>
                  <a:lnTo>
                    <a:pt x="127699" y="324257"/>
                  </a:lnTo>
                  <a:lnTo>
                    <a:pt x="127978" y="321752"/>
                  </a:lnTo>
                  <a:lnTo>
                    <a:pt x="128252" y="319247"/>
                  </a:lnTo>
                  <a:lnTo>
                    <a:pt x="128520" y="316686"/>
                  </a:lnTo>
                  <a:lnTo>
                    <a:pt x="128782" y="314014"/>
                  </a:lnTo>
                  <a:lnTo>
                    <a:pt x="129034" y="311286"/>
                  </a:lnTo>
                  <a:lnTo>
                    <a:pt x="129286" y="308559"/>
                  </a:lnTo>
                  <a:lnTo>
                    <a:pt x="129527" y="305720"/>
                  </a:lnTo>
                  <a:lnTo>
                    <a:pt x="129763" y="302825"/>
                  </a:lnTo>
                  <a:lnTo>
                    <a:pt x="129994" y="299819"/>
                  </a:lnTo>
                  <a:lnTo>
                    <a:pt x="130214" y="296813"/>
                  </a:lnTo>
                  <a:lnTo>
                    <a:pt x="130433" y="293752"/>
                  </a:lnTo>
                  <a:lnTo>
                    <a:pt x="130642" y="290634"/>
                  </a:lnTo>
                  <a:lnTo>
                    <a:pt x="130841" y="287461"/>
                  </a:lnTo>
                  <a:lnTo>
                    <a:pt x="131039" y="284233"/>
                  </a:lnTo>
                  <a:lnTo>
                    <a:pt x="131227" y="280948"/>
                  </a:lnTo>
                  <a:lnTo>
                    <a:pt x="131404" y="277608"/>
                  </a:lnTo>
                  <a:lnTo>
                    <a:pt x="131575" y="274268"/>
                  </a:lnTo>
                  <a:lnTo>
                    <a:pt x="131741" y="270817"/>
                  </a:lnTo>
                  <a:lnTo>
                    <a:pt x="131897" y="267366"/>
                  </a:lnTo>
                  <a:lnTo>
                    <a:pt x="132047" y="263859"/>
                  </a:lnTo>
                  <a:lnTo>
                    <a:pt x="132186" y="260296"/>
                  </a:lnTo>
                  <a:lnTo>
                    <a:pt x="132320" y="256678"/>
                  </a:lnTo>
                  <a:lnTo>
                    <a:pt x="132444" y="253004"/>
                  </a:lnTo>
                  <a:lnTo>
                    <a:pt x="132562" y="249330"/>
                  </a:lnTo>
                  <a:lnTo>
                    <a:pt x="132669" y="245656"/>
                  </a:lnTo>
                  <a:lnTo>
                    <a:pt x="132765" y="241871"/>
                  </a:lnTo>
                  <a:lnTo>
                    <a:pt x="132856" y="238085"/>
                  </a:lnTo>
                  <a:lnTo>
                    <a:pt x="132937" y="234244"/>
                  </a:lnTo>
                  <a:lnTo>
                    <a:pt x="133006" y="230403"/>
                  </a:lnTo>
                  <a:lnTo>
                    <a:pt x="133071" y="226507"/>
                  </a:lnTo>
                  <a:lnTo>
                    <a:pt x="133124" y="222554"/>
                  </a:lnTo>
                  <a:lnTo>
                    <a:pt x="133167" y="218602"/>
                  </a:lnTo>
                  <a:lnTo>
                    <a:pt x="133199" y="214650"/>
                  </a:lnTo>
                  <a:lnTo>
                    <a:pt x="133226" y="210642"/>
                  </a:lnTo>
                  <a:lnTo>
                    <a:pt x="133242" y="206578"/>
                  </a:lnTo>
                  <a:lnTo>
                    <a:pt x="133248" y="202570"/>
                  </a:lnTo>
                  <a:lnTo>
                    <a:pt x="133248" y="157870"/>
                  </a:lnTo>
                  <a:lnTo>
                    <a:pt x="133242" y="153807"/>
                  </a:lnTo>
                  <a:lnTo>
                    <a:pt x="133226" y="149743"/>
                  </a:lnTo>
                  <a:lnTo>
                    <a:pt x="133199" y="145735"/>
                  </a:lnTo>
                  <a:lnTo>
                    <a:pt x="133167" y="141783"/>
                  </a:lnTo>
                  <a:lnTo>
                    <a:pt x="133124" y="137830"/>
                  </a:lnTo>
                  <a:lnTo>
                    <a:pt x="133071" y="133878"/>
                  </a:lnTo>
                  <a:lnTo>
                    <a:pt x="133006" y="129981"/>
                  </a:lnTo>
                  <a:lnTo>
                    <a:pt x="132937" y="126140"/>
                  </a:lnTo>
                  <a:lnTo>
                    <a:pt x="132856" y="122300"/>
                  </a:lnTo>
                  <a:lnTo>
                    <a:pt x="132765" y="118514"/>
                  </a:lnTo>
                  <a:lnTo>
                    <a:pt x="132669" y="114785"/>
                  </a:lnTo>
                  <a:lnTo>
                    <a:pt x="132562" y="111055"/>
                  </a:lnTo>
                  <a:lnTo>
                    <a:pt x="132444" y="107381"/>
                  </a:lnTo>
                  <a:lnTo>
                    <a:pt x="132320" y="103707"/>
                  </a:lnTo>
                  <a:lnTo>
                    <a:pt x="132186" y="100144"/>
                  </a:lnTo>
                  <a:lnTo>
                    <a:pt x="132047" y="96582"/>
                  </a:lnTo>
                  <a:lnTo>
                    <a:pt x="131897" y="93075"/>
                  </a:lnTo>
                  <a:lnTo>
                    <a:pt x="131741" y="89568"/>
                  </a:lnTo>
                  <a:lnTo>
                    <a:pt x="131575" y="86172"/>
                  </a:lnTo>
                  <a:lnTo>
                    <a:pt x="131404" y="82776"/>
                  </a:lnTo>
                  <a:lnTo>
                    <a:pt x="131227" y="79437"/>
                  </a:lnTo>
                  <a:lnTo>
                    <a:pt x="131039" y="76152"/>
                  </a:lnTo>
                  <a:lnTo>
                    <a:pt x="130841" y="72924"/>
                  </a:lnTo>
                  <a:lnTo>
                    <a:pt x="130642" y="69751"/>
                  </a:lnTo>
                  <a:lnTo>
                    <a:pt x="130433" y="66633"/>
                  </a:lnTo>
                  <a:lnTo>
                    <a:pt x="130214" y="63572"/>
                  </a:lnTo>
                  <a:lnTo>
                    <a:pt x="129994" y="60566"/>
                  </a:lnTo>
                  <a:lnTo>
                    <a:pt x="129763" y="57615"/>
                  </a:lnTo>
                  <a:lnTo>
                    <a:pt x="129527" y="54721"/>
                  </a:lnTo>
                  <a:lnTo>
                    <a:pt x="129286" y="51882"/>
                  </a:lnTo>
                  <a:lnTo>
                    <a:pt x="129034" y="49098"/>
                  </a:lnTo>
                  <a:lnTo>
                    <a:pt x="128782" y="46371"/>
                  </a:lnTo>
                  <a:lnTo>
                    <a:pt x="128520" y="43754"/>
                  </a:lnTo>
                  <a:lnTo>
                    <a:pt x="128252" y="41138"/>
                  </a:lnTo>
                  <a:lnTo>
                    <a:pt x="127978" y="38633"/>
                  </a:lnTo>
                  <a:lnTo>
                    <a:pt x="127699" y="36184"/>
                  </a:lnTo>
                  <a:lnTo>
                    <a:pt x="127415" y="33790"/>
                  </a:lnTo>
                  <a:lnTo>
                    <a:pt x="127126" y="31452"/>
                  </a:lnTo>
                  <a:lnTo>
                    <a:pt x="126831" y="29226"/>
                  </a:lnTo>
                  <a:lnTo>
                    <a:pt x="126531" y="27055"/>
                  </a:lnTo>
                  <a:lnTo>
                    <a:pt x="126225" y="24939"/>
                  </a:lnTo>
                  <a:lnTo>
                    <a:pt x="125914" y="22935"/>
                  </a:lnTo>
                  <a:lnTo>
                    <a:pt x="125598" y="20987"/>
                  </a:lnTo>
                  <a:lnTo>
                    <a:pt x="125277" y="19150"/>
                  </a:lnTo>
                  <a:lnTo>
                    <a:pt x="124950" y="17369"/>
                  </a:lnTo>
                  <a:lnTo>
                    <a:pt x="124623" y="15643"/>
                  </a:lnTo>
                  <a:lnTo>
                    <a:pt x="124285" y="14029"/>
                  </a:lnTo>
                  <a:lnTo>
                    <a:pt x="123947" y="12470"/>
                  </a:lnTo>
                  <a:lnTo>
                    <a:pt x="123604" y="11023"/>
                  </a:lnTo>
                  <a:lnTo>
                    <a:pt x="123256" y="9631"/>
                  </a:lnTo>
                  <a:lnTo>
                    <a:pt x="122907" y="8351"/>
                  </a:lnTo>
                  <a:lnTo>
                    <a:pt x="122553" y="7126"/>
                  </a:lnTo>
                  <a:lnTo>
                    <a:pt x="122194" y="6013"/>
                  </a:lnTo>
                  <a:lnTo>
                    <a:pt x="121835" y="5011"/>
                  </a:lnTo>
                  <a:lnTo>
                    <a:pt x="121465" y="4064"/>
                  </a:lnTo>
                  <a:lnTo>
                    <a:pt x="121101" y="3229"/>
                  </a:lnTo>
                  <a:lnTo>
                    <a:pt x="120725" y="2506"/>
                  </a:lnTo>
                  <a:lnTo>
                    <a:pt x="120350" y="1838"/>
                  </a:lnTo>
                  <a:lnTo>
                    <a:pt x="119975" y="1281"/>
                  </a:lnTo>
                  <a:lnTo>
                    <a:pt x="119594" y="836"/>
                  </a:lnTo>
                  <a:lnTo>
                    <a:pt x="119208" y="446"/>
                  </a:lnTo>
                  <a:lnTo>
                    <a:pt x="118822" y="223"/>
                  </a:lnTo>
                  <a:lnTo>
                    <a:pt x="118436" y="56"/>
                  </a:lnTo>
                  <a:lnTo>
                    <a:pt x="118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28"/>
            <p:cNvSpPr/>
            <p:nvPr/>
          </p:nvSpPr>
          <p:spPr>
            <a:xfrm rot="10800000">
              <a:off x="11210181" y="3279636"/>
              <a:ext cx="127690" cy="119749"/>
            </a:xfrm>
            <a:custGeom>
              <a:avLst/>
              <a:gdLst/>
              <a:ahLst/>
              <a:cxnLst/>
              <a:rect l="l" t="t" r="r" b="b"/>
              <a:pathLst>
                <a:path w="20993" h="207358" extrusionOk="0">
                  <a:moveTo>
                    <a:pt x="4011" y="1"/>
                  </a:moveTo>
                  <a:lnTo>
                    <a:pt x="5249" y="75039"/>
                  </a:lnTo>
                  <a:lnTo>
                    <a:pt x="1" y="128144"/>
                  </a:lnTo>
                  <a:lnTo>
                    <a:pt x="7254" y="139111"/>
                  </a:lnTo>
                  <a:lnTo>
                    <a:pt x="10497" y="207357"/>
                  </a:lnTo>
                  <a:lnTo>
                    <a:pt x="13740" y="139111"/>
                  </a:lnTo>
                  <a:lnTo>
                    <a:pt x="20993" y="128144"/>
                  </a:lnTo>
                  <a:lnTo>
                    <a:pt x="15745" y="75039"/>
                  </a:lnTo>
                  <a:lnTo>
                    <a:pt x="16983" y="1"/>
                  </a:lnTo>
                  <a:lnTo>
                    <a:pt x="16983" y="1"/>
                  </a:lnTo>
                  <a:lnTo>
                    <a:pt x="10497" y="35404"/>
                  </a:lnTo>
                  <a:lnTo>
                    <a:pt x="40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28"/>
            <p:cNvSpPr/>
            <p:nvPr/>
          </p:nvSpPr>
          <p:spPr>
            <a:xfrm rot="10800000">
              <a:off x="11373106" y="3279636"/>
              <a:ext cx="127720" cy="119749"/>
            </a:xfrm>
            <a:custGeom>
              <a:avLst/>
              <a:gdLst/>
              <a:ahLst/>
              <a:cxnLst/>
              <a:rect l="l" t="t" r="r" b="b"/>
              <a:pathLst>
                <a:path w="20998" h="207358" extrusionOk="0">
                  <a:moveTo>
                    <a:pt x="4010" y="1"/>
                  </a:moveTo>
                  <a:lnTo>
                    <a:pt x="5248" y="75039"/>
                  </a:lnTo>
                  <a:lnTo>
                    <a:pt x="0" y="128144"/>
                  </a:lnTo>
                  <a:lnTo>
                    <a:pt x="7253" y="139111"/>
                  </a:lnTo>
                  <a:lnTo>
                    <a:pt x="10496" y="207357"/>
                  </a:lnTo>
                  <a:lnTo>
                    <a:pt x="13745" y="139111"/>
                  </a:lnTo>
                  <a:lnTo>
                    <a:pt x="20997" y="128144"/>
                  </a:lnTo>
                  <a:lnTo>
                    <a:pt x="15744" y="75039"/>
                  </a:lnTo>
                  <a:lnTo>
                    <a:pt x="16988" y="1"/>
                  </a:lnTo>
                  <a:lnTo>
                    <a:pt x="10496" y="35404"/>
                  </a:lnTo>
                  <a:lnTo>
                    <a:pt x="40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28"/>
            <p:cNvSpPr/>
            <p:nvPr/>
          </p:nvSpPr>
          <p:spPr>
            <a:xfrm rot="10800000">
              <a:off x="11536066" y="3279636"/>
              <a:ext cx="127690" cy="119749"/>
            </a:xfrm>
            <a:custGeom>
              <a:avLst/>
              <a:gdLst/>
              <a:ahLst/>
              <a:cxnLst/>
              <a:rect l="l" t="t" r="r" b="b"/>
              <a:pathLst>
                <a:path w="20993" h="207358" extrusionOk="0">
                  <a:moveTo>
                    <a:pt x="4010" y="1"/>
                  </a:moveTo>
                  <a:lnTo>
                    <a:pt x="5249" y="75039"/>
                  </a:lnTo>
                  <a:lnTo>
                    <a:pt x="1" y="128144"/>
                  </a:lnTo>
                  <a:lnTo>
                    <a:pt x="7254" y="139111"/>
                  </a:lnTo>
                  <a:lnTo>
                    <a:pt x="10497" y="207357"/>
                  </a:lnTo>
                  <a:lnTo>
                    <a:pt x="13740" y="139111"/>
                  </a:lnTo>
                  <a:lnTo>
                    <a:pt x="20993" y="128144"/>
                  </a:lnTo>
                  <a:lnTo>
                    <a:pt x="15745" y="75039"/>
                  </a:lnTo>
                  <a:lnTo>
                    <a:pt x="16983" y="1"/>
                  </a:lnTo>
                  <a:lnTo>
                    <a:pt x="16983" y="1"/>
                  </a:lnTo>
                  <a:lnTo>
                    <a:pt x="10497" y="35404"/>
                  </a:lnTo>
                  <a:lnTo>
                    <a:pt x="40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28"/>
            <p:cNvSpPr/>
            <p:nvPr/>
          </p:nvSpPr>
          <p:spPr>
            <a:xfrm rot="10800000">
              <a:off x="11699027" y="3279636"/>
              <a:ext cx="127690" cy="119749"/>
            </a:xfrm>
            <a:custGeom>
              <a:avLst/>
              <a:gdLst/>
              <a:ahLst/>
              <a:cxnLst/>
              <a:rect l="l" t="t" r="r" b="b"/>
              <a:pathLst>
                <a:path w="20993" h="207358" extrusionOk="0">
                  <a:moveTo>
                    <a:pt x="4011" y="1"/>
                  </a:moveTo>
                  <a:lnTo>
                    <a:pt x="5249" y="75039"/>
                  </a:lnTo>
                  <a:lnTo>
                    <a:pt x="1" y="128144"/>
                  </a:lnTo>
                  <a:lnTo>
                    <a:pt x="7254" y="139111"/>
                  </a:lnTo>
                  <a:lnTo>
                    <a:pt x="10497" y="207357"/>
                  </a:lnTo>
                  <a:lnTo>
                    <a:pt x="13740" y="139111"/>
                  </a:lnTo>
                  <a:lnTo>
                    <a:pt x="20993" y="128144"/>
                  </a:lnTo>
                  <a:lnTo>
                    <a:pt x="15745" y="75039"/>
                  </a:lnTo>
                  <a:lnTo>
                    <a:pt x="16983" y="1"/>
                  </a:lnTo>
                  <a:lnTo>
                    <a:pt x="16983" y="1"/>
                  </a:lnTo>
                  <a:lnTo>
                    <a:pt x="10497" y="35404"/>
                  </a:lnTo>
                  <a:lnTo>
                    <a:pt x="40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28"/>
            <p:cNvSpPr/>
            <p:nvPr/>
          </p:nvSpPr>
          <p:spPr>
            <a:xfrm flipH="1">
              <a:off x="11439484" y="3015205"/>
              <a:ext cx="504054" cy="611069"/>
            </a:xfrm>
            <a:custGeom>
              <a:avLst/>
              <a:gdLst/>
              <a:ahLst/>
              <a:cxnLst/>
              <a:rect l="l" t="t" r="r" b="b"/>
              <a:pathLst>
                <a:path w="95919" h="147869" extrusionOk="0">
                  <a:moveTo>
                    <a:pt x="20372" y="1"/>
                  </a:moveTo>
                  <a:lnTo>
                    <a:pt x="19837" y="17"/>
                  </a:lnTo>
                  <a:lnTo>
                    <a:pt x="19327" y="49"/>
                  </a:lnTo>
                  <a:lnTo>
                    <a:pt x="18805" y="80"/>
                  </a:lnTo>
                  <a:lnTo>
                    <a:pt x="18295" y="144"/>
                  </a:lnTo>
                  <a:lnTo>
                    <a:pt x="17772" y="224"/>
                  </a:lnTo>
                  <a:lnTo>
                    <a:pt x="17274" y="319"/>
                  </a:lnTo>
                  <a:lnTo>
                    <a:pt x="16764" y="431"/>
                  </a:lnTo>
                  <a:lnTo>
                    <a:pt x="16266" y="558"/>
                  </a:lnTo>
                  <a:lnTo>
                    <a:pt x="15780" y="686"/>
                  </a:lnTo>
                  <a:lnTo>
                    <a:pt x="15282" y="845"/>
                  </a:lnTo>
                  <a:lnTo>
                    <a:pt x="14796" y="1020"/>
                  </a:lnTo>
                  <a:lnTo>
                    <a:pt x="14322" y="1211"/>
                  </a:lnTo>
                  <a:lnTo>
                    <a:pt x="13849" y="1418"/>
                  </a:lnTo>
                  <a:lnTo>
                    <a:pt x="13375" y="1625"/>
                  </a:lnTo>
                  <a:lnTo>
                    <a:pt x="12913" y="1864"/>
                  </a:lnTo>
                  <a:lnTo>
                    <a:pt x="12452" y="2103"/>
                  </a:lnTo>
                  <a:lnTo>
                    <a:pt x="11990" y="2373"/>
                  </a:lnTo>
                  <a:lnTo>
                    <a:pt x="11553" y="2644"/>
                  </a:lnTo>
                  <a:lnTo>
                    <a:pt x="11103" y="2931"/>
                  </a:lnTo>
                  <a:lnTo>
                    <a:pt x="10666" y="3233"/>
                  </a:lnTo>
                  <a:lnTo>
                    <a:pt x="10241" y="3551"/>
                  </a:lnTo>
                  <a:lnTo>
                    <a:pt x="9816" y="3870"/>
                  </a:lnTo>
                  <a:lnTo>
                    <a:pt x="9403" y="4220"/>
                  </a:lnTo>
                  <a:lnTo>
                    <a:pt x="8989" y="4571"/>
                  </a:lnTo>
                  <a:lnTo>
                    <a:pt x="8589" y="4937"/>
                  </a:lnTo>
                  <a:lnTo>
                    <a:pt x="8188" y="5319"/>
                  </a:lnTo>
                  <a:lnTo>
                    <a:pt x="7799" y="5701"/>
                  </a:lnTo>
                  <a:lnTo>
                    <a:pt x="7422" y="6115"/>
                  </a:lnTo>
                  <a:lnTo>
                    <a:pt x="7046" y="6529"/>
                  </a:lnTo>
                  <a:lnTo>
                    <a:pt x="6681" y="6943"/>
                  </a:lnTo>
                  <a:lnTo>
                    <a:pt x="6329" y="7389"/>
                  </a:lnTo>
                  <a:lnTo>
                    <a:pt x="5977" y="7835"/>
                  </a:lnTo>
                  <a:lnTo>
                    <a:pt x="5637" y="8296"/>
                  </a:lnTo>
                  <a:lnTo>
                    <a:pt x="5297" y="8758"/>
                  </a:lnTo>
                  <a:lnTo>
                    <a:pt x="4981" y="9236"/>
                  </a:lnTo>
                  <a:lnTo>
                    <a:pt x="4665" y="9729"/>
                  </a:lnTo>
                  <a:lnTo>
                    <a:pt x="4349" y="10223"/>
                  </a:lnTo>
                  <a:lnTo>
                    <a:pt x="4058" y="10732"/>
                  </a:lnTo>
                  <a:lnTo>
                    <a:pt x="3766" y="11258"/>
                  </a:lnTo>
                  <a:lnTo>
                    <a:pt x="3487" y="11783"/>
                  </a:lnTo>
                  <a:lnTo>
                    <a:pt x="3219" y="12325"/>
                  </a:lnTo>
                  <a:lnTo>
                    <a:pt x="2952" y="12866"/>
                  </a:lnTo>
                  <a:lnTo>
                    <a:pt x="2709" y="13423"/>
                  </a:lnTo>
                  <a:lnTo>
                    <a:pt x="2466" y="13980"/>
                  </a:lnTo>
                  <a:lnTo>
                    <a:pt x="2235" y="14554"/>
                  </a:lnTo>
                  <a:lnTo>
                    <a:pt x="2017" y="15143"/>
                  </a:lnTo>
                  <a:lnTo>
                    <a:pt x="1810" y="15732"/>
                  </a:lnTo>
                  <a:lnTo>
                    <a:pt x="1604" y="16321"/>
                  </a:lnTo>
                  <a:lnTo>
                    <a:pt x="1421" y="16926"/>
                  </a:lnTo>
                  <a:lnTo>
                    <a:pt x="1239" y="17531"/>
                  </a:lnTo>
                  <a:lnTo>
                    <a:pt x="1069" y="18152"/>
                  </a:lnTo>
                  <a:lnTo>
                    <a:pt x="923" y="18773"/>
                  </a:lnTo>
                  <a:lnTo>
                    <a:pt x="778" y="19394"/>
                  </a:lnTo>
                  <a:lnTo>
                    <a:pt x="644" y="20031"/>
                  </a:lnTo>
                  <a:lnTo>
                    <a:pt x="523" y="20684"/>
                  </a:lnTo>
                  <a:lnTo>
                    <a:pt x="413" y="21320"/>
                  </a:lnTo>
                  <a:lnTo>
                    <a:pt x="316" y="21973"/>
                  </a:lnTo>
                  <a:lnTo>
                    <a:pt x="243" y="22642"/>
                  </a:lnTo>
                  <a:lnTo>
                    <a:pt x="170" y="23311"/>
                  </a:lnTo>
                  <a:lnTo>
                    <a:pt x="109" y="23979"/>
                  </a:lnTo>
                  <a:lnTo>
                    <a:pt x="61" y="24648"/>
                  </a:lnTo>
                  <a:lnTo>
                    <a:pt x="24" y="25333"/>
                  </a:lnTo>
                  <a:lnTo>
                    <a:pt x="12" y="26017"/>
                  </a:lnTo>
                  <a:lnTo>
                    <a:pt x="0" y="26702"/>
                  </a:lnTo>
                  <a:lnTo>
                    <a:pt x="0" y="121184"/>
                  </a:lnTo>
                  <a:lnTo>
                    <a:pt x="12" y="121868"/>
                  </a:lnTo>
                  <a:lnTo>
                    <a:pt x="24" y="122553"/>
                  </a:lnTo>
                  <a:lnTo>
                    <a:pt x="61" y="123222"/>
                  </a:lnTo>
                  <a:lnTo>
                    <a:pt x="109" y="123906"/>
                  </a:lnTo>
                  <a:lnTo>
                    <a:pt x="170" y="124575"/>
                  </a:lnTo>
                  <a:lnTo>
                    <a:pt x="243" y="125244"/>
                  </a:lnTo>
                  <a:lnTo>
                    <a:pt x="316" y="125896"/>
                  </a:lnTo>
                  <a:lnTo>
                    <a:pt x="413" y="126549"/>
                  </a:lnTo>
                  <a:lnTo>
                    <a:pt x="523" y="127202"/>
                  </a:lnTo>
                  <a:lnTo>
                    <a:pt x="644" y="127839"/>
                  </a:lnTo>
                  <a:lnTo>
                    <a:pt x="778" y="128476"/>
                  </a:lnTo>
                  <a:lnTo>
                    <a:pt x="923" y="129113"/>
                  </a:lnTo>
                  <a:lnTo>
                    <a:pt x="1069" y="129734"/>
                  </a:lnTo>
                  <a:lnTo>
                    <a:pt x="1239" y="130339"/>
                  </a:lnTo>
                  <a:lnTo>
                    <a:pt x="1421" y="130960"/>
                  </a:lnTo>
                  <a:lnTo>
                    <a:pt x="1604" y="131565"/>
                  </a:lnTo>
                  <a:lnTo>
                    <a:pt x="1810" y="132154"/>
                  </a:lnTo>
                  <a:lnTo>
                    <a:pt x="2017" y="132743"/>
                  </a:lnTo>
                  <a:lnTo>
                    <a:pt x="2235" y="133316"/>
                  </a:lnTo>
                  <a:lnTo>
                    <a:pt x="2466" y="133889"/>
                  </a:lnTo>
                  <a:lnTo>
                    <a:pt x="2709" y="134447"/>
                  </a:lnTo>
                  <a:lnTo>
                    <a:pt x="2952" y="135004"/>
                  </a:lnTo>
                  <a:lnTo>
                    <a:pt x="3219" y="135561"/>
                  </a:lnTo>
                  <a:lnTo>
                    <a:pt x="3487" y="136087"/>
                  </a:lnTo>
                  <a:lnTo>
                    <a:pt x="3766" y="136612"/>
                  </a:lnTo>
                  <a:lnTo>
                    <a:pt x="4058" y="137137"/>
                  </a:lnTo>
                  <a:lnTo>
                    <a:pt x="4349" y="137647"/>
                  </a:lnTo>
                  <a:lnTo>
                    <a:pt x="4665" y="138141"/>
                  </a:lnTo>
                  <a:lnTo>
                    <a:pt x="4981" y="138634"/>
                  </a:lnTo>
                  <a:lnTo>
                    <a:pt x="5297" y="139112"/>
                  </a:lnTo>
                  <a:lnTo>
                    <a:pt x="5637" y="139589"/>
                  </a:lnTo>
                  <a:lnTo>
                    <a:pt x="5977" y="140051"/>
                  </a:lnTo>
                  <a:lnTo>
                    <a:pt x="6329" y="140497"/>
                  </a:lnTo>
                  <a:lnTo>
                    <a:pt x="6681" y="140927"/>
                  </a:lnTo>
                  <a:lnTo>
                    <a:pt x="7046" y="141357"/>
                  </a:lnTo>
                  <a:lnTo>
                    <a:pt x="7422" y="141771"/>
                  </a:lnTo>
                  <a:lnTo>
                    <a:pt x="7799" y="142169"/>
                  </a:lnTo>
                  <a:lnTo>
                    <a:pt x="8188" y="142567"/>
                  </a:lnTo>
                  <a:lnTo>
                    <a:pt x="8589" y="142933"/>
                  </a:lnTo>
                  <a:lnTo>
                    <a:pt x="8989" y="143299"/>
                  </a:lnTo>
                  <a:lnTo>
                    <a:pt x="9403" y="143665"/>
                  </a:lnTo>
                  <a:lnTo>
                    <a:pt x="9816" y="144000"/>
                  </a:lnTo>
                  <a:lnTo>
                    <a:pt x="10241" y="144334"/>
                  </a:lnTo>
                  <a:lnTo>
                    <a:pt x="10666" y="144637"/>
                  </a:lnTo>
                  <a:lnTo>
                    <a:pt x="11103" y="144939"/>
                  </a:lnTo>
                  <a:lnTo>
                    <a:pt x="11553" y="145226"/>
                  </a:lnTo>
                  <a:lnTo>
                    <a:pt x="11990" y="145512"/>
                  </a:lnTo>
                  <a:lnTo>
                    <a:pt x="12452" y="145767"/>
                  </a:lnTo>
                  <a:lnTo>
                    <a:pt x="12913" y="146022"/>
                  </a:lnTo>
                  <a:lnTo>
                    <a:pt x="13375" y="146245"/>
                  </a:lnTo>
                  <a:lnTo>
                    <a:pt x="13849" y="146468"/>
                  </a:lnTo>
                  <a:lnTo>
                    <a:pt x="14322" y="146675"/>
                  </a:lnTo>
                  <a:lnTo>
                    <a:pt x="14796" y="146850"/>
                  </a:lnTo>
                  <a:lnTo>
                    <a:pt x="15282" y="147025"/>
                  </a:lnTo>
                  <a:lnTo>
                    <a:pt x="15780" y="147184"/>
                  </a:lnTo>
                  <a:lnTo>
                    <a:pt x="16266" y="147328"/>
                  </a:lnTo>
                  <a:lnTo>
                    <a:pt x="16764" y="147455"/>
                  </a:lnTo>
                  <a:lnTo>
                    <a:pt x="17274" y="147566"/>
                  </a:lnTo>
                  <a:lnTo>
                    <a:pt x="17772" y="147662"/>
                  </a:lnTo>
                  <a:lnTo>
                    <a:pt x="18295" y="147726"/>
                  </a:lnTo>
                  <a:lnTo>
                    <a:pt x="18805" y="147789"/>
                  </a:lnTo>
                  <a:lnTo>
                    <a:pt x="19327" y="147837"/>
                  </a:lnTo>
                  <a:lnTo>
                    <a:pt x="19837" y="147853"/>
                  </a:lnTo>
                  <a:lnTo>
                    <a:pt x="20372" y="147869"/>
                  </a:lnTo>
                  <a:lnTo>
                    <a:pt x="53402" y="147869"/>
                  </a:lnTo>
                  <a:lnTo>
                    <a:pt x="95919" y="1"/>
                  </a:lnTo>
                  <a:close/>
                </a:path>
              </a:pathLst>
            </a:custGeom>
            <a:solidFill>
              <a:srgbClr val="FFFFFF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59685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E2565D1-06D8-4141-9B5F-95C29313C16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Text Placeholder 19">
            <a:extLst>
              <a:ext uri="{FF2B5EF4-FFF2-40B4-BE49-F238E27FC236}">
                <a16:creationId xmlns:a16="http://schemas.microsoft.com/office/drawing/2014/main" id="{04FBD4F5-432F-4C2D-A734-6CC48615FF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DDD7-72ED-FC4E-8075-0107060235C5}" type="datetime1">
              <a:rPr lang="en-US" noProof="0" smtClean="0"/>
              <a:t>5/31/2022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837580B-9009-4524-B820-7ACB27BC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</a:p>
        </p:txBody>
      </p:sp>
      <p:cxnSp>
        <p:nvCxnSpPr>
          <p:cNvPr id="12" name="Straight Connector 11" title="Horizontal Rule Line">
            <a:extLst>
              <a:ext uri="{FF2B5EF4-FFF2-40B4-BE49-F238E27FC236}">
                <a16:creationId xmlns:a16="http://schemas.microsoft.com/office/drawing/2014/main" id="{54F1A406-73A8-450C-B21C-AA9616F476C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95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 / Icon Bullet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D9D9-8B30-6A45-929D-0A0366E2E953}" type="datetime1">
              <a:rPr lang="en-US" noProof="0" smtClean="0"/>
              <a:t>5/31/2022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CF91DE7-F23F-444D-B56E-B059EC98D98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DD8B7AFB-040F-4222-BF21-649EEB9B76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36C44B50-DCD8-4661-AE20-1744F5052F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C0107EA4-5D36-4C90-97D0-F9F14116BDE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CB22D40E-097C-4007-9190-A374980653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D385A57E-D5E6-4E0A-BE4C-C1B40196AB2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3D1BBD84-BA1A-4F7F-BD78-6D42162E33D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75DDD589-ADD5-491E-B180-F1FCDF9ED6A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8" name="Picture Placeholder 26">
            <a:extLst>
              <a:ext uri="{FF2B5EF4-FFF2-40B4-BE49-F238E27FC236}">
                <a16:creationId xmlns:a16="http://schemas.microsoft.com/office/drawing/2014/main" id="{BFFFDD99-5C1A-4C7C-8FA2-BEA3DB4BA88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9" name="Picture Placeholder 30">
            <a:extLst>
              <a:ext uri="{FF2B5EF4-FFF2-40B4-BE49-F238E27FC236}">
                <a16:creationId xmlns:a16="http://schemas.microsoft.com/office/drawing/2014/main" id="{23C5456C-A352-4CF6-8671-B2572BAD518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0" name="Picture Placeholder 32">
            <a:extLst>
              <a:ext uri="{FF2B5EF4-FFF2-40B4-BE49-F238E27FC236}">
                <a16:creationId xmlns:a16="http://schemas.microsoft.com/office/drawing/2014/main" id="{C7C33AAD-B12F-4AA1-80BD-D7D3D1304B9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1" name="Picture Placeholder 34">
            <a:extLst>
              <a:ext uri="{FF2B5EF4-FFF2-40B4-BE49-F238E27FC236}">
                <a16:creationId xmlns:a16="http://schemas.microsoft.com/office/drawing/2014/main" id="{E2951AF1-2CE3-48B5-9CF3-7488DCDF3299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</p:spTree>
    <p:extLst>
      <p:ext uri="{BB962C8B-B14F-4D97-AF65-F5344CB8AC3E}">
        <p14:creationId xmlns:p14="http://schemas.microsoft.com/office/powerpoint/2010/main" val="418798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Bullets in a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62550" y="2019300"/>
            <a:ext cx="1944000" cy="2700000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99000">
                <a:schemeClr val="accent1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0" tIns="1332000" rIns="0" bIns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Event Description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9B67-2563-3544-8019-B2D766585AE6}" type="datetime1">
              <a:rPr lang="en-US" noProof="0" smtClean="0"/>
              <a:t>5/31/2022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17748B7-E5B4-4481-8BBD-FA336F544D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806" y="2019300"/>
            <a:ext cx="1943100" cy="2700000"/>
          </a:xfr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99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5400000" scaled="1"/>
          </a:gradFill>
        </p:spPr>
        <p:txBody>
          <a:bodyPr lIns="0" tIns="1332000" rIns="0" bIns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Event Description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7DBBB1B-8761-455D-AD09-0A48C1ED27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163" y="2019300"/>
            <a:ext cx="1943100" cy="2700000"/>
          </a:xfr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99000">
                <a:schemeClr val="accent5">
                  <a:lumMod val="20000"/>
                  <a:lumOff val="80000"/>
                </a:schemeClr>
              </a:gs>
              <a:gs pos="100000">
                <a:schemeClr val="accent5"/>
              </a:gs>
            </a:gsLst>
            <a:lin ang="5400000" scaled="1"/>
          </a:gradFill>
        </p:spPr>
        <p:txBody>
          <a:bodyPr lIns="0" tIns="1332000" rIns="0" bIns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Event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01A7388-8628-470F-82E9-729C86AAFDC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20550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i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AE5D4FA-2556-4640-8793-063247AA27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53356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379251E-EDF2-4AC5-AB5B-C1FD66A9D6F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85713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31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5/31/2022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91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 Image / Icon Bulle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 title="Page Number Shape">
            <a:extLst>
              <a:ext uri="{FF2B5EF4-FFF2-40B4-BE49-F238E27FC236}">
                <a16:creationId xmlns:a16="http://schemas.microsoft.com/office/drawing/2014/main" id="{4C028BF1-8F7F-4E8E-9D47-05D46323E336}"/>
              </a:ext>
            </a:extLst>
          </p:cNvPr>
          <p:cNvSpPr/>
          <p:nvPr userDrawn="1"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F1C92E-34EF-7443-98EE-55EB64C2F5FD}" type="datetime1">
              <a:rPr lang="en-US" noProof="0" smtClean="0"/>
              <a:t>5/31/2022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7203A2-76F7-4D98-BFEB-C48DDC3E5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333FF03C-99D8-472E-A74F-87D3B5A569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82C482D-2EED-4942-A5D4-D8A794C248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D4C5CB-E26D-42D3-B242-792D37C5074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1F9D8C-5E2A-414E-9E1D-AB7DF4824DB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71AC612-4E8C-42E2-88EB-DB98E2791D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AA95DF8-549D-4CA3-8E1A-D2DEB8CF460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A78BAAC-8764-4AFE-9AC1-DF47930B46E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88491EA9-E431-4D48-BD30-3BA8FACC97F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130F713C-752D-4C1A-89AB-638A7DAF60A8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EDF00299-5001-4927-B344-D4AE0D5F039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4CBE51A8-3BCA-490E-93CB-B70BBCCD967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</p:spTree>
    <p:extLst>
      <p:ext uri="{BB962C8B-B14F-4D97-AF65-F5344CB8AC3E}">
        <p14:creationId xmlns:p14="http://schemas.microsoft.com/office/powerpoint/2010/main" val="123252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Medium Photos with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831932"/>
            <a:ext cx="3833906" cy="1562638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noProof="0"/>
              <a:t>Click to edit your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DA4A-63D4-BC43-9B38-53D06F7CC9C4}" type="datetime1">
              <a:rPr lang="en-US" noProof="0" smtClean="0"/>
              <a:t>5/31/2022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4573117"/>
            <a:ext cx="3842550" cy="1178396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4EDDE9BC-8D20-403B-A5FE-C277A3515DE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424736" y="482857"/>
            <a:ext cx="2179814" cy="217981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Portrait Photo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BF5E186-AFA1-42AA-AE51-CF3AC059F0F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C860CCD0-F268-4994-9434-F0E0132A4E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28D5E220-4F6C-4A47-9F47-4CA88EA230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1DFEF73A-C0FC-4A4C-8342-991CEFF532E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944000" rIns="0" bIns="72000" anchor="ctr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E60572FB-0574-4BE3-9637-7CA7B5ACA8D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155E2FBC-2458-49C4-B75C-CAEAC6D9F10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7" name="Picture Placeholder 22">
            <a:extLst>
              <a:ext uri="{FF2B5EF4-FFF2-40B4-BE49-F238E27FC236}">
                <a16:creationId xmlns:a16="http://schemas.microsoft.com/office/drawing/2014/main" id="{844B1DAB-161E-44A0-9E15-DA816B46A48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234550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8" name="Picture Placeholder 24">
            <a:extLst>
              <a:ext uri="{FF2B5EF4-FFF2-40B4-BE49-F238E27FC236}">
                <a16:creationId xmlns:a16="http://schemas.microsoft.com/office/drawing/2014/main" id="{8811849A-335B-47C0-980E-357EE8C4BCC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367581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9" name="Picture Placeholder 26">
            <a:extLst>
              <a:ext uri="{FF2B5EF4-FFF2-40B4-BE49-F238E27FC236}">
                <a16:creationId xmlns:a16="http://schemas.microsoft.com/office/drawing/2014/main" id="{E1254A81-6A51-429E-91AC-6B4CADA71DC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500613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0" name="Picture Placeholder 30">
            <a:extLst>
              <a:ext uri="{FF2B5EF4-FFF2-40B4-BE49-F238E27FC236}">
                <a16:creationId xmlns:a16="http://schemas.microsoft.com/office/drawing/2014/main" id="{64053090-461C-448F-9705-7FEE78A41337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234550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1" name="Picture Placeholder 32">
            <a:extLst>
              <a:ext uri="{FF2B5EF4-FFF2-40B4-BE49-F238E27FC236}">
                <a16:creationId xmlns:a16="http://schemas.microsoft.com/office/drawing/2014/main" id="{7AD2F7CB-CFE4-4C72-864A-D00C1CEAA2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367581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2" name="Picture Placeholder 34">
            <a:extLst>
              <a:ext uri="{FF2B5EF4-FFF2-40B4-BE49-F238E27FC236}">
                <a16:creationId xmlns:a16="http://schemas.microsoft.com/office/drawing/2014/main" id="{CCA07CA3-C8D4-41EA-A0FB-74E1A477039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500163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</p:spTree>
    <p:extLst>
      <p:ext uri="{BB962C8B-B14F-4D97-AF65-F5344CB8AC3E}">
        <p14:creationId xmlns:p14="http://schemas.microsoft.com/office/powerpoint/2010/main" val="110807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666" y="4151085"/>
            <a:ext cx="4633806" cy="1591181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 title="Verticle Rule Line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05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29964A5-3468-3F49-AD7A-0CF5EB762F89}" type="datetime1">
              <a:rPr lang="en-US" noProof="0" smtClean="0"/>
              <a:t>5/31/2022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453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A90851AE-F437-A04B-ADE2-D5E346F2089C}" type="datetime1">
              <a:rPr lang="en-US" noProof="0" smtClean="0"/>
              <a:t>5/31/2022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09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9" r:id="rId1"/>
    <p:sldLayoutId id="2147484480" r:id="rId2"/>
    <p:sldLayoutId id="2147484495" r:id="rId3"/>
    <p:sldLayoutId id="2147484490" r:id="rId4"/>
    <p:sldLayoutId id="2147484491" r:id="rId5"/>
    <p:sldLayoutId id="2147484492" r:id="rId6"/>
    <p:sldLayoutId id="2147484493" r:id="rId7"/>
    <p:sldLayoutId id="2147484496" r:id="rId8"/>
    <p:sldLayoutId id="2147484481" r:id="rId9"/>
    <p:sldLayoutId id="2147484498" r:id="rId10"/>
    <p:sldLayoutId id="2147484499" r:id="rId11"/>
    <p:sldLayoutId id="2147484500" r:id="rId12"/>
    <p:sldLayoutId id="2147484482" r:id="rId13"/>
    <p:sldLayoutId id="2147484483" r:id="rId14"/>
    <p:sldLayoutId id="2147484484" r:id="rId15"/>
    <p:sldLayoutId id="2147484485" r:id="rId16"/>
    <p:sldLayoutId id="2147484501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9374-8EAE-4873-9BB6-F6C630302D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Network programming</a:t>
            </a:r>
            <a:br>
              <a:rPr lang="en-US" dirty="0"/>
            </a:b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2C4E3-AFAF-4630-AF6D-21FB3C29C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4006" y="3429000"/>
            <a:ext cx="4131891" cy="1922267"/>
          </a:xfrm>
        </p:spPr>
        <p:txBody>
          <a:bodyPr anchor="ctr"/>
          <a:lstStyle/>
          <a:p>
            <a:r>
              <a:rPr lang="en-US" dirty="0"/>
              <a:t>Topic</a:t>
            </a:r>
          </a:p>
          <a:p>
            <a:r>
              <a:rPr lang="en-US" sz="2800" b="1" dirty="0"/>
              <a:t>Kahoot clone application</a:t>
            </a:r>
            <a:endParaRPr lang="en-US" b="1" dirty="0"/>
          </a:p>
        </p:txBody>
      </p:sp>
      <p:pic>
        <p:nvPicPr>
          <p:cNvPr id="7" name="Picture Placeholder 6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A49E4B6C-0C00-2262-DDE0-E3DCAD238FB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DB210C4D-5650-01EA-DA02-36AE2892F9B6}"/>
              </a:ext>
            </a:extLst>
          </p:cNvPr>
          <p:cNvSpPr txBox="1">
            <a:spLocks/>
          </p:cNvSpPr>
          <p:nvPr/>
        </p:nvSpPr>
        <p:spPr>
          <a:xfrm>
            <a:off x="5301472" y="4452341"/>
            <a:ext cx="4633806" cy="15911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300" b="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04748E-1CFF-536A-C58E-99B21122E3E4}"/>
              </a:ext>
            </a:extLst>
          </p:cNvPr>
          <p:cNvSpPr txBox="1"/>
          <p:nvPr/>
        </p:nvSpPr>
        <p:spPr>
          <a:xfrm>
            <a:off x="5810700" y="5303210"/>
            <a:ext cx="3615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Lecturer: Ph.D  Truong Thi Dieu Linh</a:t>
            </a:r>
          </a:p>
        </p:txBody>
      </p:sp>
    </p:spTree>
    <p:extLst>
      <p:ext uri="{BB962C8B-B14F-4D97-AF65-F5344CB8AC3E}">
        <p14:creationId xmlns:p14="http://schemas.microsoft.com/office/powerpoint/2010/main" val="3909635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p61"/>
          <p:cNvSpPr txBox="1">
            <a:spLocks noGrp="1"/>
          </p:cNvSpPr>
          <p:nvPr>
            <p:ph type="ctrTitle"/>
          </p:nvPr>
        </p:nvSpPr>
        <p:spPr>
          <a:xfrm>
            <a:off x="960000" y="2569537"/>
            <a:ext cx="5136000" cy="121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/>
              <a:t>THANKS!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3FF88E-2550-5448-C52A-01FC8B69D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71" y="3572329"/>
            <a:ext cx="5295899" cy="2413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35BFF-A889-4B62-BCD4-168715A63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335922"/>
          </a:xfrm>
        </p:spPr>
        <p:txBody>
          <a:bodyPr/>
          <a:lstStyle/>
          <a:p>
            <a:r>
              <a:rPr lang="en-US" dirty="0"/>
              <a:t>Functions</a:t>
            </a:r>
            <a:br>
              <a:rPr lang="en-US" dirty="0"/>
            </a:b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761FA4B-43B9-4C0B-BD10-1127709C978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2000" y="2231472"/>
            <a:ext cx="3842550" cy="3520041"/>
          </a:xfrm>
        </p:spPr>
        <p:txBody>
          <a:bodyPr/>
          <a:lstStyle/>
          <a:p>
            <a:r>
              <a:rPr lang="en-US" dirty="0"/>
              <a:t>Kahoot clone allows user login and answer question at the same time. User can create room and send code to other friends to play together.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C8822230-E7F6-4AEC-86F1-6874B8C03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5972" y="195599"/>
            <a:ext cx="2938919" cy="3134829"/>
          </a:xfrm>
        </p:spPr>
        <p:txBody>
          <a:bodyPr/>
          <a:lstStyle/>
          <a:p>
            <a:pPr marL="285750" indent="-285750" algn="l">
              <a:buFont typeface="Wingdings" pitchFamily="2" charset="2"/>
              <a:buChar char="q"/>
            </a:pPr>
            <a:r>
              <a:rPr lang="en-US" dirty="0"/>
              <a:t> User input username and password</a:t>
            </a:r>
          </a:p>
          <a:p>
            <a:pPr marL="285750" indent="-285750" algn="l">
              <a:buFont typeface="Wingdings" pitchFamily="2" charset="2"/>
              <a:buChar char="q"/>
            </a:pPr>
            <a:r>
              <a:rPr lang="en-US" dirty="0"/>
              <a:t>Client sends request with username/pass to server</a:t>
            </a:r>
          </a:p>
          <a:p>
            <a:pPr marL="285750" indent="-285750" algn="l">
              <a:buFont typeface="Wingdings" pitchFamily="2" charset="2"/>
              <a:buChar char="q"/>
            </a:pPr>
            <a:r>
              <a:rPr lang="en-US" dirty="0"/>
              <a:t>Server response status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DB68C1C-48A6-4CB6-AEB1-1B5B9EB9AA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71153" y="274287"/>
            <a:ext cx="2287997" cy="956129"/>
          </a:xfrm>
        </p:spPr>
        <p:txBody>
          <a:bodyPr/>
          <a:lstStyle/>
          <a:p>
            <a:r>
              <a:rPr lang="en-US" dirty="0"/>
              <a:t>Login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72DB73E6-C510-4010-99CD-13C274B57E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54051" y="195600"/>
            <a:ext cx="2938919" cy="3134828"/>
          </a:xfrm>
        </p:spPr>
        <p:txBody>
          <a:bodyPr/>
          <a:lstStyle/>
          <a:p>
            <a:pPr marL="285750" indent="-285750" algn="l">
              <a:buFont typeface="Wingdings" pitchFamily="2" charset="2"/>
              <a:buChar char="q"/>
            </a:pPr>
            <a:r>
              <a:rPr lang="en-US" dirty="0"/>
              <a:t>User can register by username and password</a:t>
            </a:r>
          </a:p>
          <a:p>
            <a:pPr marL="285750" indent="-285750" algn="l">
              <a:buFont typeface="Wingdings" pitchFamily="2" charset="2"/>
              <a:buChar char="q"/>
            </a:pPr>
            <a:r>
              <a:rPr lang="en-US" dirty="0"/>
              <a:t>Client sends request with username/pass to server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3C345EEF-8EE2-4AFF-A515-F49E6FA7CAD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246312" y="274287"/>
            <a:ext cx="2287996" cy="956129"/>
          </a:xfrm>
        </p:spPr>
        <p:txBody>
          <a:bodyPr>
            <a:normAutofit/>
          </a:bodyPr>
          <a:lstStyle/>
          <a:p>
            <a:r>
              <a:rPr lang="en-US" dirty="0"/>
              <a:t>Registration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544916F-9E82-4943-9F03-05F7811ACC2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55972" y="3429000"/>
            <a:ext cx="2938918" cy="3366084"/>
          </a:xfrm>
        </p:spPr>
        <p:txBody>
          <a:bodyPr/>
          <a:lstStyle/>
          <a:p>
            <a:pPr marL="285750" indent="-285750" algn="l">
              <a:lnSpc>
                <a:spcPct val="100000"/>
              </a:lnSpc>
              <a:buFont typeface="Wingdings" pitchFamily="2" charset="2"/>
              <a:buChar char="q"/>
            </a:pPr>
            <a:r>
              <a:rPr lang="en-US" dirty="0"/>
              <a:t>User choose question suite and create room to invite users to play</a:t>
            </a:r>
          </a:p>
          <a:p>
            <a:pPr marL="285750" indent="-285750" algn="l">
              <a:lnSpc>
                <a:spcPct val="100000"/>
              </a:lnSpc>
              <a:buFont typeface="Wingdings" pitchFamily="2" charset="2"/>
              <a:buChar char="q"/>
            </a:pPr>
            <a:r>
              <a:rPr lang="en-US" dirty="0"/>
              <a:t>Client sends/gets question suite from server</a:t>
            </a:r>
          </a:p>
          <a:p>
            <a:pPr marL="285750" indent="-285750" algn="l">
              <a:lnSpc>
                <a:spcPct val="100000"/>
              </a:lnSpc>
              <a:buFont typeface="Wingdings" pitchFamily="2" charset="2"/>
              <a:buChar char="q"/>
            </a:pPr>
            <a:r>
              <a:rPr lang="en-US" dirty="0"/>
              <a:t>Server returns question suites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C3C9C68B-77C0-41C6-AE3E-6C1B595CDE7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81432" y="3589725"/>
            <a:ext cx="2287997" cy="954869"/>
          </a:xfrm>
        </p:spPr>
        <p:txBody>
          <a:bodyPr>
            <a:normAutofit/>
          </a:bodyPr>
          <a:lstStyle/>
          <a:p>
            <a:r>
              <a:rPr lang="en-US" dirty="0"/>
              <a:t>Request list question suite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9047CD-1956-7146-971D-D05A280AC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/>
              <a:t>2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91F047-6381-DAD4-41CF-EA0113107BF1}"/>
              </a:ext>
            </a:extLst>
          </p:cNvPr>
          <p:cNvSpPr txBox="1"/>
          <p:nvPr/>
        </p:nvSpPr>
        <p:spPr>
          <a:xfrm>
            <a:off x="5007935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 dirty="0"/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2AA0FE5B-CDCD-5671-D1F3-E5DF97CA86C6}"/>
              </a:ext>
            </a:extLst>
          </p:cNvPr>
          <p:cNvSpPr txBox="1">
            <a:spLocks/>
          </p:cNvSpPr>
          <p:nvPr/>
        </p:nvSpPr>
        <p:spPr>
          <a:xfrm>
            <a:off x="8845093" y="3437389"/>
            <a:ext cx="2938918" cy="3366084"/>
          </a:xfrm>
          <a:prstGeom prst="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99000">
                <a:schemeClr val="accent5">
                  <a:lumMod val="20000"/>
                  <a:lumOff val="80000"/>
                </a:schemeClr>
              </a:gs>
              <a:gs pos="100000">
                <a:schemeClr val="accent5"/>
              </a:gs>
            </a:gsLst>
            <a:lin ang="5400000" scaled="1"/>
          </a:gradFill>
        </p:spPr>
        <p:txBody>
          <a:bodyPr vert="horz" lIns="0" tIns="133200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00000"/>
              </a:lnSpc>
              <a:buFont typeface="Wingdings" pitchFamily="2" charset="2"/>
              <a:buChar char="q"/>
            </a:pPr>
            <a:r>
              <a:rPr lang="en-US" dirty="0"/>
              <a:t>After  choosing question suite, user submits to create rooms</a:t>
            </a:r>
          </a:p>
          <a:p>
            <a:pPr marL="285750" indent="-285750" algn="l">
              <a:lnSpc>
                <a:spcPct val="100000"/>
              </a:lnSpc>
              <a:buFont typeface="Wingdings" pitchFamily="2" charset="2"/>
              <a:buChar char="q"/>
            </a:pPr>
            <a:r>
              <a:rPr lang="en-US" dirty="0"/>
              <a:t>Client sends request with the choice of question suite</a:t>
            </a:r>
          </a:p>
          <a:p>
            <a:pPr marL="285750" indent="-285750" algn="l">
              <a:lnSpc>
                <a:spcPct val="100000"/>
              </a:lnSpc>
              <a:buFont typeface="Wingdings" pitchFamily="2" charset="2"/>
              <a:buChar char="q"/>
            </a:pPr>
            <a:r>
              <a:rPr lang="en-US" dirty="0"/>
              <a:t>Server sends back the room code</a:t>
            </a:r>
          </a:p>
          <a:p>
            <a:pPr marL="285750" indent="-285750" algn="l">
              <a:buFont typeface="Wingdings" pitchFamily="2" charset="2"/>
              <a:buChar char="q"/>
            </a:pPr>
            <a:endParaRPr lang="en-US" b="1" dirty="0"/>
          </a:p>
        </p:txBody>
      </p:sp>
      <p:sp>
        <p:nvSpPr>
          <p:cNvPr id="17" name="Text Placeholder 23">
            <a:extLst>
              <a:ext uri="{FF2B5EF4-FFF2-40B4-BE49-F238E27FC236}">
                <a16:creationId xmlns:a16="http://schemas.microsoft.com/office/drawing/2014/main" id="{00F31A0E-5213-9593-E492-C5F5FE4A97AB}"/>
              </a:ext>
            </a:extLst>
          </p:cNvPr>
          <p:cNvSpPr txBox="1">
            <a:spLocks/>
          </p:cNvSpPr>
          <p:nvPr/>
        </p:nvSpPr>
        <p:spPr>
          <a:xfrm>
            <a:off x="9060274" y="3516077"/>
            <a:ext cx="2287997" cy="101814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i="1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room</a:t>
            </a:r>
          </a:p>
        </p:txBody>
      </p:sp>
    </p:spTree>
    <p:extLst>
      <p:ext uri="{BB962C8B-B14F-4D97-AF65-F5344CB8AC3E}">
        <p14:creationId xmlns:p14="http://schemas.microsoft.com/office/powerpoint/2010/main" val="505863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35BFF-A889-4B62-BCD4-168715A63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br>
              <a:rPr lang="en-US" dirty="0"/>
            </a:b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761FA4B-43B9-4C0B-BD10-1127709C978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2000" y="2139194"/>
            <a:ext cx="3842550" cy="3612320"/>
          </a:xfrm>
        </p:spPr>
        <p:txBody>
          <a:bodyPr/>
          <a:lstStyle/>
          <a:p>
            <a:r>
              <a:rPr lang="en-US" dirty="0"/>
              <a:t>Kahoot clone allows user login and answer question at the same time. User can create room and send code to other friends to play together.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544916F-9E82-4943-9F03-05F7811ACC2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92666" y="113252"/>
            <a:ext cx="2938918" cy="3134828"/>
          </a:xfrm>
        </p:spPr>
        <p:txBody>
          <a:bodyPr/>
          <a:lstStyle/>
          <a:p>
            <a:pPr marL="285750" indent="-285750" algn="l">
              <a:buFont typeface="Wingdings" pitchFamily="2" charset="2"/>
              <a:buChar char="q"/>
            </a:pPr>
            <a:r>
              <a:rPr lang="en-US" dirty="0"/>
              <a:t>Other users get room code from friend and enter it to join</a:t>
            </a:r>
          </a:p>
          <a:p>
            <a:pPr marL="285750" indent="-285750" algn="l">
              <a:buFont typeface="Wingdings" pitchFamily="2" charset="2"/>
              <a:buChar char="q"/>
            </a:pPr>
            <a:r>
              <a:rPr lang="en-US" dirty="0"/>
              <a:t>Client sends request  with the code to server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C3C9C68B-77C0-41C6-AE3E-6C1B595CDE7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625735" y="222159"/>
            <a:ext cx="2287997" cy="954869"/>
          </a:xfrm>
        </p:spPr>
        <p:txBody>
          <a:bodyPr>
            <a:normAutofit/>
          </a:bodyPr>
          <a:lstStyle/>
          <a:p>
            <a:r>
              <a:rPr lang="en-US" dirty="0"/>
              <a:t>Join room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9047CD-1956-7146-971D-D05A280AC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/>
              <a:t>3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91F047-6381-DAD4-41CF-EA0113107BF1}"/>
              </a:ext>
            </a:extLst>
          </p:cNvPr>
          <p:cNvSpPr txBox="1"/>
          <p:nvPr/>
        </p:nvSpPr>
        <p:spPr>
          <a:xfrm>
            <a:off x="5007935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 dirty="0"/>
          </a:p>
        </p:txBody>
      </p:sp>
      <p:sp>
        <p:nvSpPr>
          <p:cNvPr id="18" name="Content Placeholder 18">
            <a:extLst>
              <a:ext uri="{FF2B5EF4-FFF2-40B4-BE49-F238E27FC236}">
                <a16:creationId xmlns:a16="http://schemas.microsoft.com/office/drawing/2014/main" id="{7DE2E2CF-3608-6112-1E54-39C8E05BDC46}"/>
              </a:ext>
            </a:extLst>
          </p:cNvPr>
          <p:cNvSpPr txBox="1">
            <a:spLocks/>
          </p:cNvSpPr>
          <p:nvPr/>
        </p:nvSpPr>
        <p:spPr>
          <a:xfrm>
            <a:off x="8845092" y="3428999"/>
            <a:ext cx="2938919" cy="33157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0" tIns="133200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00000"/>
              </a:lnSpc>
              <a:buFont typeface="Wingdings" pitchFamily="2" charset="2"/>
              <a:buChar char="q"/>
            </a:pPr>
            <a:r>
              <a:rPr lang="en-US" dirty="0"/>
              <a:t>User get his current total point</a:t>
            </a:r>
          </a:p>
          <a:p>
            <a:pPr marL="285750" indent="-285750" algn="l">
              <a:lnSpc>
                <a:spcPct val="100000"/>
              </a:lnSpc>
              <a:buFont typeface="Wingdings" pitchFamily="2" charset="2"/>
              <a:buChar char="q"/>
            </a:pPr>
            <a:r>
              <a:rPr lang="en-US" dirty="0"/>
              <a:t>Client sends request with username of user and room code</a:t>
            </a:r>
          </a:p>
          <a:p>
            <a:pPr marL="285750" indent="-285750" algn="l">
              <a:buFont typeface="Wingdings" pitchFamily="2" charset="2"/>
              <a:buChar char="q"/>
            </a:pPr>
            <a:r>
              <a:rPr lang="en-US" dirty="0"/>
              <a:t>Server sends back the total point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7698E7A8-12D8-5F2A-95C8-7932DC951BB4}"/>
              </a:ext>
            </a:extLst>
          </p:cNvPr>
          <p:cNvSpPr txBox="1">
            <a:spLocks/>
          </p:cNvSpPr>
          <p:nvPr/>
        </p:nvSpPr>
        <p:spPr>
          <a:xfrm>
            <a:off x="9246312" y="3505751"/>
            <a:ext cx="2287997" cy="954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i="1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Total point</a:t>
            </a:r>
          </a:p>
        </p:txBody>
      </p:sp>
      <p:sp>
        <p:nvSpPr>
          <p:cNvPr id="29" name="Text Placeholder 20">
            <a:extLst>
              <a:ext uri="{FF2B5EF4-FFF2-40B4-BE49-F238E27FC236}">
                <a16:creationId xmlns:a16="http://schemas.microsoft.com/office/drawing/2014/main" id="{5EFEA117-A32F-ACE2-0AF1-52585245B3B0}"/>
              </a:ext>
            </a:extLst>
          </p:cNvPr>
          <p:cNvSpPr txBox="1">
            <a:spLocks/>
          </p:cNvSpPr>
          <p:nvPr/>
        </p:nvSpPr>
        <p:spPr>
          <a:xfrm>
            <a:off x="8845093" y="113252"/>
            <a:ext cx="2938918" cy="3134828"/>
          </a:xfrm>
          <a:prstGeom prst="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99000">
                <a:schemeClr val="accent5">
                  <a:lumMod val="20000"/>
                  <a:lumOff val="80000"/>
                </a:schemeClr>
              </a:gs>
              <a:gs pos="100000">
                <a:schemeClr val="accent5"/>
              </a:gs>
            </a:gsLst>
            <a:lin ang="5400000" scaled="1"/>
          </a:gradFill>
        </p:spPr>
        <p:txBody>
          <a:bodyPr vert="horz" lIns="0" tIns="133200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00000"/>
              </a:lnSpc>
              <a:buFont typeface="Wingdings" pitchFamily="2" charset="2"/>
              <a:buChar char="q"/>
            </a:pPr>
            <a:r>
              <a:rPr lang="en-US" dirty="0"/>
              <a:t>Users view the question on screen</a:t>
            </a:r>
          </a:p>
          <a:p>
            <a:pPr marL="285750" indent="-285750" algn="l">
              <a:lnSpc>
                <a:spcPct val="100000"/>
              </a:lnSpc>
              <a:buFont typeface="Wingdings" pitchFamily="2" charset="2"/>
              <a:buChar char="q"/>
            </a:pPr>
            <a:r>
              <a:rPr lang="en-US" dirty="0"/>
              <a:t>Client sends request to get question from server</a:t>
            </a:r>
          </a:p>
          <a:p>
            <a:pPr marL="285750" indent="-285750" algn="l">
              <a:lnSpc>
                <a:spcPct val="100000"/>
              </a:lnSpc>
              <a:buFont typeface="Wingdings" pitchFamily="2" charset="2"/>
              <a:buChar char="q"/>
            </a:pPr>
            <a:r>
              <a:rPr lang="en-US" dirty="0"/>
              <a:t>Server sends back the question with all answer</a:t>
            </a:r>
          </a:p>
        </p:txBody>
      </p:sp>
      <p:sp>
        <p:nvSpPr>
          <p:cNvPr id="30" name="Text Placeholder 23">
            <a:extLst>
              <a:ext uri="{FF2B5EF4-FFF2-40B4-BE49-F238E27FC236}">
                <a16:creationId xmlns:a16="http://schemas.microsoft.com/office/drawing/2014/main" id="{E94F2DF2-7952-47F6-1BD9-80BD964EF7CA}"/>
              </a:ext>
            </a:extLst>
          </p:cNvPr>
          <p:cNvSpPr txBox="1">
            <a:spLocks/>
          </p:cNvSpPr>
          <p:nvPr/>
        </p:nvSpPr>
        <p:spPr>
          <a:xfrm>
            <a:off x="9278162" y="222159"/>
            <a:ext cx="2287997" cy="954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i="1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Get question</a:t>
            </a:r>
          </a:p>
        </p:txBody>
      </p:sp>
      <p:sp>
        <p:nvSpPr>
          <p:cNvPr id="31" name="Content Placeholder 18">
            <a:extLst>
              <a:ext uri="{FF2B5EF4-FFF2-40B4-BE49-F238E27FC236}">
                <a16:creationId xmlns:a16="http://schemas.microsoft.com/office/drawing/2014/main" id="{6B5645AF-E643-4E76-DE6B-84FAE18DA450}"/>
              </a:ext>
            </a:extLst>
          </p:cNvPr>
          <p:cNvSpPr txBox="1">
            <a:spLocks/>
          </p:cNvSpPr>
          <p:nvPr/>
        </p:nvSpPr>
        <p:spPr>
          <a:xfrm>
            <a:off x="5192666" y="3428999"/>
            <a:ext cx="2938919" cy="33157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0" tIns="133200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00000"/>
              </a:lnSpc>
              <a:buFont typeface="Wingdings" pitchFamily="2" charset="2"/>
              <a:buChar char="q"/>
            </a:pPr>
            <a:r>
              <a:rPr lang="en-US" dirty="0"/>
              <a:t>User chooses an answer and submit</a:t>
            </a:r>
          </a:p>
          <a:p>
            <a:pPr marL="285750" indent="-285750" algn="l">
              <a:lnSpc>
                <a:spcPct val="100000"/>
              </a:lnSpc>
              <a:buFont typeface="Wingdings" pitchFamily="2" charset="2"/>
              <a:buChar char="q"/>
            </a:pPr>
            <a:r>
              <a:rPr lang="en-US" dirty="0"/>
              <a:t>Client sends answer to server for calculating point</a:t>
            </a:r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1E7CAA4A-9DBD-8B98-1047-DB78D1F40AF9}"/>
              </a:ext>
            </a:extLst>
          </p:cNvPr>
          <p:cNvSpPr txBox="1">
            <a:spLocks/>
          </p:cNvSpPr>
          <p:nvPr/>
        </p:nvSpPr>
        <p:spPr>
          <a:xfrm>
            <a:off x="5593886" y="3505751"/>
            <a:ext cx="2287997" cy="954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i="1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Send answer</a:t>
            </a:r>
          </a:p>
        </p:txBody>
      </p:sp>
    </p:spTree>
    <p:extLst>
      <p:ext uri="{BB962C8B-B14F-4D97-AF65-F5344CB8AC3E}">
        <p14:creationId xmlns:p14="http://schemas.microsoft.com/office/powerpoint/2010/main" val="1450669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35BFF-A889-4B62-BCD4-168715A63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br>
              <a:rPr lang="en-US" dirty="0"/>
            </a:b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761FA4B-43B9-4C0B-BD10-1127709C978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2000" y="2114026"/>
            <a:ext cx="3842550" cy="3637487"/>
          </a:xfrm>
        </p:spPr>
        <p:txBody>
          <a:bodyPr/>
          <a:lstStyle/>
          <a:p>
            <a:r>
              <a:rPr lang="en-US" dirty="0"/>
              <a:t>Kahoot clone allows user login and answer question at the same time. User can create room and send code to other friends to play together.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72DB73E6-C510-4010-99CD-13C274B57E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45092" y="559678"/>
            <a:ext cx="2938919" cy="4836298"/>
          </a:xfrm>
        </p:spPr>
        <p:txBody>
          <a:bodyPr/>
          <a:lstStyle/>
          <a:p>
            <a:pPr marL="285750" indent="-285750" algn="l">
              <a:buFont typeface="Wingdings" pitchFamily="2" charset="2"/>
              <a:buChar char="q"/>
            </a:pPr>
            <a:r>
              <a:rPr lang="en-US" dirty="0"/>
              <a:t>View rank table at any time of the game(after answering a question)</a:t>
            </a:r>
          </a:p>
          <a:p>
            <a:pPr marL="285750" indent="-285750" algn="l">
              <a:buFont typeface="Wingdings" pitchFamily="2" charset="2"/>
              <a:buChar char="q"/>
            </a:pPr>
            <a:r>
              <a:rPr lang="en-US" dirty="0"/>
              <a:t>Client requests</a:t>
            </a:r>
          </a:p>
          <a:p>
            <a:pPr marL="285750" indent="-285750" algn="l">
              <a:buFont typeface="Wingdings" pitchFamily="2" charset="2"/>
              <a:buChar char="q"/>
            </a:pPr>
            <a:r>
              <a:rPr lang="en-US" dirty="0"/>
              <a:t>Server responses with a list of users and their point, sorted ascendingly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3C345EEF-8EE2-4AFF-A515-F49E6FA7CAD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133043" y="638365"/>
            <a:ext cx="2287998" cy="1103427"/>
          </a:xfrm>
        </p:spPr>
        <p:txBody>
          <a:bodyPr>
            <a:normAutofit/>
          </a:bodyPr>
          <a:lstStyle/>
          <a:p>
            <a:r>
              <a:rPr lang="en-US" dirty="0"/>
              <a:t>Rank table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9047CD-1956-7146-971D-D05A280AC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/>
              <a:t>4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91F047-6381-DAD4-41CF-EA0113107BF1}"/>
              </a:ext>
            </a:extLst>
          </p:cNvPr>
          <p:cNvSpPr txBox="1"/>
          <p:nvPr/>
        </p:nvSpPr>
        <p:spPr>
          <a:xfrm>
            <a:off x="4998976" y="37930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 dirty="0"/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9F8B1AD8-8F85-030F-30C2-B7C02F1D6F29}"/>
              </a:ext>
            </a:extLst>
          </p:cNvPr>
          <p:cNvSpPr txBox="1">
            <a:spLocks/>
          </p:cNvSpPr>
          <p:nvPr/>
        </p:nvSpPr>
        <p:spPr>
          <a:xfrm>
            <a:off x="5447013" y="559678"/>
            <a:ext cx="2938918" cy="4836298"/>
          </a:xfrm>
          <a:prstGeom prst="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99000">
                <a:schemeClr val="accent5">
                  <a:lumMod val="20000"/>
                  <a:lumOff val="80000"/>
                </a:schemeClr>
              </a:gs>
              <a:gs pos="100000">
                <a:schemeClr val="accent5"/>
              </a:gs>
            </a:gsLst>
            <a:lin ang="5400000" scaled="1"/>
          </a:gradFill>
        </p:spPr>
        <p:txBody>
          <a:bodyPr vert="horz" lIns="0" tIns="133200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itchFamily="2" charset="2"/>
              <a:buChar char="q"/>
            </a:pPr>
            <a:r>
              <a:rPr lang="en-US" dirty="0"/>
              <a:t>View all history answers at the end of game</a:t>
            </a:r>
          </a:p>
          <a:p>
            <a:pPr marL="285750" indent="-285750" algn="l">
              <a:buFont typeface="Wingdings" pitchFamily="2" charset="2"/>
              <a:buChar char="q"/>
            </a:pPr>
            <a:r>
              <a:rPr lang="en-US" dirty="0"/>
              <a:t>Client sends request with username, room code</a:t>
            </a:r>
          </a:p>
          <a:p>
            <a:pPr marL="285750" indent="-285750" algn="l">
              <a:buFont typeface="Wingdings" pitchFamily="2" charset="2"/>
              <a:buChar char="q"/>
            </a:pPr>
            <a:r>
              <a:rPr lang="en-US" dirty="0"/>
              <a:t>Server sends back the list of previous answers</a:t>
            </a:r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A6FD361B-36FF-90A0-DBB4-EE95CC4C8546}"/>
              </a:ext>
            </a:extLst>
          </p:cNvPr>
          <p:cNvSpPr txBox="1">
            <a:spLocks/>
          </p:cNvSpPr>
          <p:nvPr/>
        </p:nvSpPr>
        <p:spPr>
          <a:xfrm>
            <a:off x="5662194" y="638365"/>
            <a:ext cx="2287997" cy="110342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i="1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History answer</a:t>
            </a:r>
          </a:p>
        </p:txBody>
      </p:sp>
    </p:spTree>
    <p:extLst>
      <p:ext uri="{BB962C8B-B14F-4D97-AF65-F5344CB8AC3E}">
        <p14:creationId xmlns:p14="http://schemas.microsoft.com/office/powerpoint/2010/main" val="2565838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35BFF-A889-4B62-BCD4-168715A63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</a:t>
            </a:r>
            <a:br>
              <a:rPr lang="en-US" dirty="0"/>
            </a:br>
            <a:endParaRPr lang="en-US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C8822230-E7F6-4AEC-86F1-6874B8C03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5972" y="178821"/>
            <a:ext cx="2938919" cy="3134829"/>
          </a:xfrm>
        </p:spPr>
        <p:txBody>
          <a:bodyPr/>
          <a:lstStyle/>
          <a:p>
            <a:pPr marL="285750" indent="-285750" algn="l">
              <a:buFont typeface="Wingdings" pitchFamily="2" charset="2"/>
              <a:buChar char="q"/>
            </a:pPr>
            <a:r>
              <a:rPr lang="en-US" dirty="0"/>
              <a:t>Client</a:t>
            </a:r>
          </a:p>
          <a:p>
            <a:pPr algn="l"/>
            <a:r>
              <a:rPr lang="en-US" b="1" dirty="0"/>
              <a:t> </a:t>
            </a:r>
            <a:r>
              <a:rPr lang="en-US" b="1" dirty="0" err="1"/>
              <a:t>login_username:pass</a:t>
            </a:r>
            <a:endParaRPr lang="en-US" dirty="0"/>
          </a:p>
          <a:p>
            <a:pPr marL="285750" indent="-285750" algn="l">
              <a:buFont typeface="Wingdings" pitchFamily="2" charset="2"/>
              <a:buChar char="q"/>
            </a:pPr>
            <a:r>
              <a:rPr lang="en-US" dirty="0"/>
              <a:t>Server</a:t>
            </a:r>
          </a:p>
          <a:p>
            <a:pPr algn="l"/>
            <a:r>
              <a:rPr lang="en-US" dirty="0"/>
              <a:t> </a:t>
            </a:r>
            <a:r>
              <a:rPr lang="en-US" b="1" dirty="0"/>
              <a:t>authenticated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DB68C1C-48A6-4CB6-AEB1-1B5B9EB9AA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71153" y="274287"/>
            <a:ext cx="2287997" cy="956129"/>
          </a:xfrm>
        </p:spPr>
        <p:txBody>
          <a:bodyPr/>
          <a:lstStyle/>
          <a:p>
            <a:r>
              <a:rPr lang="en-US" dirty="0"/>
              <a:t>Login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72DB73E6-C510-4010-99CD-13C274B57E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54051" y="178822"/>
            <a:ext cx="2938919" cy="3134828"/>
          </a:xfrm>
        </p:spPr>
        <p:txBody>
          <a:bodyPr/>
          <a:lstStyle/>
          <a:p>
            <a:pPr marL="285750" indent="-285750" algn="l">
              <a:buFont typeface="Wingdings" pitchFamily="2" charset="2"/>
              <a:buChar char="q"/>
            </a:pPr>
            <a:r>
              <a:rPr lang="en-US" dirty="0"/>
              <a:t>Client</a:t>
            </a:r>
          </a:p>
          <a:p>
            <a:pPr algn="l"/>
            <a:r>
              <a:rPr lang="en-US" dirty="0"/>
              <a:t> </a:t>
            </a:r>
            <a:r>
              <a:rPr lang="en-US" b="1" dirty="0" err="1"/>
              <a:t>reg_username:pass</a:t>
            </a:r>
            <a:endParaRPr lang="en-US" dirty="0"/>
          </a:p>
          <a:p>
            <a:pPr marL="285750" indent="-285750" algn="l">
              <a:buFont typeface="Wingdings" pitchFamily="2" charset="2"/>
              <a:buChar char="q"/>
            </a:pPr>
            <a:r>
              <a:rPr lang="en-US" dirty="0"/>
              <a:t>Server</a:t>
            </a:r>
          </a:p>
          <a:p>
            <a:pPr algn="l"/>
            <a:r>
              <a:rPr lang="en-US" dirty="0"/>
              <a:t> </a:t>
            </a:r>
            <a:r>
              <a:rPr lang="en-US" b="1" dirty="0"/>
              <a:t>accepted</a:t>
            </a:r>
          </a:p>
          <a:p>
            <a:pPr algn="l"/>
            <a:endParaRPr lang="en-US" b="1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3C345EEF-8EE2-4AFF-A515-F49E6FA7CAD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246312" y="274287"/>
            <a:ext cx="2287996" cy="956129"/>
          </a:xfrm>
        </p:spPr>
        <p:txBody>
          <a:bodyPr>
            <a:normAutofit/>
          </a:bodyPr>
          <a:lstStyle/>
          <a:p>
            <a:r>
              <a:rPr lang="en-US" dirty="0"/>
              <a:t>Registration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544916F-9E82-4943-9F03-05F7811ACC2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55972" y="3435508"/>
            <a:ext cx="2938918" cy="3366084"/>
          </a:xfrm>
        </p:spPr>
        <p:txBody>
          <a:bodyPr/>
          <a:lstStyle/>
          <a:p>
            <a:pPr marL="285750" indent="-285750" algn="l">
              <a:lnSpc>
                <a:spcPct val="100000"/>
              </a:lnSpc>
              <a:buFont typeface="Wingdings" pitchFamily="2" charset="2"/>
              <a:buChar char="q"/>
            </a:pPr>
            <a:r>
              <a:rPr lang="en-US" dirty="0"/>
              <a:t>Client</a:t>
            </a:r>
          </a:p>
          <a:p>
            <a:pPr algn="l">
              <a:lnSpc>
                <a:spcPct val="100000"/>
              </a:lnSpc>
            </a:pPr>
            <a:r>
              <a:rPr lang="en-US" dirty="0"/>
              <a:t> </a:t>
            </a:r>
            <a:r>
              <a:rPr lang="en-US" b="1" dirty="0" err="1"/>
              <a:t>requestQS</a:t>
            </a:r>
            <a:endParaRPr lang="en-US" b="1" dirty="0"/>
          </a:p>
          <a:p>
            <a:pPr marL="285750" indent="-285750" algn="l">
              <a:lnSpc>
                <a:spcPct val="100000"/>
              </a:lnSpc>
              <a:buFont typeface="Wingdings" pitchFamily="2" charset="2"/>
              <a:buChar char="q"/>
            </a:pPr>
            <a:r>
              <a:rPr lang="en-US" dirty="0"/>
              <a:t>Server</a:t>
            </a:r>
          </a:p>
          <a:p>
            <a:pPr algn="l">
              <a:lnSpc>
                <a:spcPct val="100000"/>
              </a:lnSpc>
            </a:pPr>
            <a:r>
              <a:rPr lang="en-US" dirty="0"/>
              <a:t> </a:t>
            </a:r>
            <a:r>
              <a:rPr lang="en-US" b="1" dirty="0"/>
              <a:t>getQS_qs1:qs2:qs3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C3C9C68B-77C0-41C6-AE3E-6C1B595CDE7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81432" y="3596233"/>
            <a:ext cx="2287997" cy="954869"/>
          </a:xfrm>
        </p:spPr>
        <p:txBody>
          <a:bodyPr>
            <a:normAutofit/>
          </a:bodyPr>
          <a:lstStyle/>
          <a:p>
            <a:r>
              <a:rPr lang="en-US" dirty="0"/>
              <a:t>Request list question suite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9047CD-1956-7146-971D-D05A280AC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/>
              <a:t>5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91F047-6381-DAD4-41CF-EA0113107BF1}"/>
              </a:ext>
            </a:extLst>
          </p:cNvPr>
          <p:cNvSpPr txBox="1"/>
          <p:nvPr/>
        </p:nvSpPr>
        <p:spPr>
          <a:xfrm>
            <a:off x="5007935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3FD69810-B164-5D25-E7EA-F58B41D07E6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5835" y="1937857"/>
            <a:ext cx="4609835" cy="3852297"/>
          </a:xfrm>
        </p:spPr>
        <p:txBody>
          <a:bodyPr/>
          <a:lstStyle/>
          <a:p>
            <a:r>
              <a:rPr lang="en-US" b="1" dirty="0"/>
              <a:t>Protocol</a:t>
            </a:r>
            <a:r>
              <a:rPr lang="en-US" dirty="0"/>
              <a:t>: TCP Socket</a:t>
            </a:r>
          </a:p>
          <a:p>
            <a:r>
              <a:rPr lang="en-US" b="1" dirty="0"/>
              <a:t>Message format</a:t>
            </a:r>
            <a:r>
              <a:rPr lang="en-US" dirty="0"/>
              <a:t>: </a:t>
            </a:r>
            <a:r>
              <a:rPr lang="en-US" sz="1600" b="1" dirty="0">
                <a:solidFill>
                  <a:srgbClr val="FF0000"/>
                </a:solidFill>
              </a:rPr>
              <a:t>CODE</a:t>
            </a:r>
            <a:r>
              <a:rPr lang="en-US" sz="1600" b="1" dirty="0">
                <a:solidFill>
                  <a:schemeClr val="tx1"/>
                </a:solidFill>
              </a:rPr>
              <a:t>_</a:t>
            </a:r>
            <a:r>
              <a:rPr lang="en-US" sz="1600" b="1" dirty="0">
                <a:solidFill>
                  <a:srgbClr val="00B0F0"/>
                </a:solidFill>
              </a:rPr>
              <a:t>CONTENT</a:t>
            </a:r>
            <a:r>
              <a:rPr lang="en-US" sz="1600" b="1" dirty="0">
                <a:solidFill>
                  <a:schemeClr val="tx1"/>
                </a:solidFill>
              </a:rPr>
              <a:t>_</a:t>
            </a:r>
            <a:r>
              <a:rPr lang="en-US" sz="1600" b="1" dirty="0">
                <a:solidFill>
                  <a:srgbClr val="04CE39"/>
                </a:solidFill>
              </a:rPr>
              <a:t>STATUS</a:t>
            </a:r>
            <a:endParaRPr lang="en-US" b="1" dirty="0">
              <a:solidFill>
                <a:srgbClr val="04CE39"/>
              </a:solidFill>
            </a:endParaRPr>
          </a:p>
        </p:txBody>
      </p:sp>
      <p:sp>
        <p:nvSpPr>
          <p:cNvPr id="25" name="Text Placeholder 20">
            <a:extLst>
              <a:ext uri="{FF2B5EF4-FFF2-40B4-BE49-F238E27FC236}">
                <a16:creationId xmlns:a16="http://schemas.microsoft.com/office/drawing/2014/main" id="{0A4F38D4-5156-05AA-20CA-602AFC02A6CF}"/>
              </a:ext>
            </a:extLst>
          </p:cNvPr>
          <p:cNvSpPr txBox="1">
            <a:spLocks/>
          </p:cNvSpPr>
          <p:nvPr/>
        </p:nvSpPr>
        <p:spPr>
          <a:xfrm>
            <a:off x="8854052" y="3435508"/>
            <a:ext cx="2938918" cy="3366084"/>
          </a:xfrm>
          <a:prstGeom prst="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99000">
                <a:schemeClr val="accent5">
                  <a:lumMod val="20000"/>
                  <a:lumOff val="80000"/>
                </a:schemeClr>
              </a:gs>
              <a:gs pos="100000">
                <a:schemeClr val="accent5"/>
              </a:gs>
            </a:gsLst>
            <a:lin ang="5400000" scaled="1"/>
          </a:gradFill>
        </p:spPr>
        <p:txBody>
          <a:bodyPr vert="horz" lIns="0" tIns="133200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itchFamily="2" charset="2"/>
              <a:buChar char="q"/>
            </a:pPr>
            <a:r>
              <a:rPr lang="en-US" dirty="0"/>
              <a:t>Client</a:t>
            </a:r>
          </a:p>
          <a:p>
            <a:pPr algn="l"/>
            <a:r>
              <a:rPr lang="en-US" dirty="0"/>
              <a:t> </a:t>
            </a:r>
            <a:r>
              <a:rPr lang="en-US" b="1" dirty="0"/>
              <a:t>cr_qs1</a:t>
            </a:r>
          </a:p>
          <a:p>
            <a:pPr marL="285750" indent="-285750" algn="l">
              <a:buFont typeface="Wingdings" pitchFamily="2" charset="2"/>
              <a:buChar char="q"/>
            </a:pPr>
            <a:r>
              <a:rPr lang="en-US" dirty="0"/>
              <a:t>Server</a:t>
            </a:r>
          </a:p>
          <a:p>
            <a:pPr algn="l"/>
            <a:r>
              <a:rPr lang="en-US" dirty="0"/>
              <a:t> </a:t>
            </a:r>
            <a:r>
              <a:rPr lang="en-US" b="1" dirty="0" err="1"/>
              <a:t>getRoomCode</a:t>
            </a:r>
            <a:r>
              <a:rPr lang="en-US" b="1" dirty="0"/>
              <a:t>_{code}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1DAE8FF5-BA8F-C8EB-4F60-208EA65C60AC}"/>
              </a:ext>
            </a:extLst>
          </p:cNvPr>
          <p:cNvSpPr txBox="1">
            <a:spLocks/>
          </p:cNvSpPr>
          <p:nvPr/>
        </p:nvSpPr>
        <p:spPr>
          <a:xfrm>
            <a:off x="9069233" y="3514196"/>
            <a:ext cx="2287997" cy="101814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i="1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room</a:t>
            </a:r>
          </a:p>
        </p:txBody>
      </p:sp>
      <p:sp>
        <p:nvSpPr>
          <p:cNvPr id="27" name="Hình chữ nhật 26">
            <a:extLst>
              <a:ext uri="{FF2B5EF4-FFF2-40B4-BE49-F238E27FC236}">
                <a16:creationId xmlns:a16="http://schemas.microsoft.com/office/drawing/2014/main" id="{8A6152E6-B0CF-7DEC-6891-26FC588618D9}"/>
              </a:ext>
            </a:extLst>
          </p:cNvPr>
          <p:cNvSpPr/>
          <p:nvPr/>
        </p:nvSpPr>
        <p:spPr>
          <a:xfrm>
            <a:off x="5455973" y="1937856"/>
            <a:ext cx="500210" cy="243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ình chữ nhật 27">
            <a:extLst>
              <a:ext uri="{FF2B5EF4-FFF2-40B4-BE49-F238E27FC236}">
                <a16:creationId xmlns:a16="http://schemas.microsoft.com/office/drawing/2014/main" id="{CF30764B-666C-B5E7-FAFE-818C8116528E}"/>
              </a:ext>
            </a:extLst>
          </p:cNvPr>
          <p:cNvSpPr/>
          <p:nvPr/>
        </p:nvSpPr>
        <p:spPr>
          <a:xfrm>
            <a:off x="6029449" y="1937855"/>
            <a:ext cx="1352863" cy="24328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Hình chữ nhật 28">
            <a:extLst>
              <a:ext uri="{FF2B5EF4-FFF2-40B4-BE49-F238E27FC236}">
                <a16:creationId xmlns:a16="http://schemas.microsoft.com/office/drawing/2014/main" id="{1DE47756-FBBB-FF92-B6AD-7BE43EF07536}"/>
              </a:ext>
            </a:extLst>
          </p:cNvPr>
          <p:cNvSpPr/>
          <p:nvPr/>
        </p:nvSpPr>
        <p:spPr>
          <a:xfrm>
            <a:off x="5455971" y="2716279"/>
            <a:ext cx="1352863" cy="243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ình chữ nhật 29">
            <a:extLst>
              <a:ext uri="{FF2B5EF4-FFF2-40B4-BE49-F238E27FC236}">
                <a16:creationId xmlns:a16="http://schemas.microsoft.com/office/drawing/2014/main" id="{0C103352-7842-F48D-E636-23AC6959DD9C}"/>
              </a:ext>
            </a:extLst>
          </p:cNvPr>
          <p:cNvSpPr/>
          <p:nvPr/>
        </p:nvSpPr>
        <p:spPr>
          <a:xfrm>
            <a:off x="8863930" y="1984739"/>
            <a:ext cx="322015" cy="1963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Hình chữ nhật 30">
            <a:extLst>
              <a:ext uri="{FF2B5EF4-FFF2-40B4-BE49-F238E27FC236}">
                <a16:creationId xmlns:a16="http://schemas.microsoft.com/office/drawing/2014/main" id="{085D30C4-DC02-0DD1-C636-642881DDA45B}"/>
              </a:ext>
            </a:extLst>
          </p:cNvPr>
          <p:cNvSpPr/>
          <p:nvPr/>
        </p:nvSpPr>
        <p:spPr>
          <a:xfrm>
            <a:off x="9254956" y="1984739"/>
            <a:ext cx="1399061" cy="19639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ình chữ nhật 31">
            <a:extLst>
              <a:ext uri="{FF2B5EF4-FFF2-40B4-BE49-F238E27FC236}">
                <a16:creationId xmlns:a16="http://schemas.microsoft.com/office/drawing/2014/main" id="{D64C9856-C3CE-65E4-E159-A2EBB5BACC6C}"/>
              </a:ext>
            </a:extLst>
          </p:cNvPr>
          <p:cNvSpPr/>
          <p:nvPr/>
        </p:nvSpPr>
        <p:spPr>
          <a:xfrm>
            <a:off x="8854050" y="2716280"/>
            <a:ext cx="835233" cy="2191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Hình chữ nhật 32">
            <a:extLst>
              <a:ext uri="{FF2B5EF4-FFF2-40B4-BE49-F238E27FC236}">
                <a16:creationId xmlns:a16="http://schemas.microsoft.com/office/drawing/2014/main" id="{E2763223-B390-2CC3-3775-EA982FE45471}"/>
              </a:ext>
            </a:extLst>
          </p:cNvPr>
          <p:cNvSpPr/>
          <p:nvPr/>
        </p:nvSpPr>
        <p:spPr>
          <a:xfrm>
            <a:off x="5455972" y="5118550"/>
            <a:ext cx="1028717" cy="2587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Hình chữ nhật 33">
            <a:extLst>
              <a:ext uri="{FF2B5EF4-FFF2-40B4-BE49-F238E27FC236}">
                <a16:creationId xmlns:a16="http://schemas.microsoft.com/office/drawing/2014/main" id="{5C7FD3D0-23B8-C4E8-030D-DF70E89398AA}"/>
              </a:ext>
            </a:extLst>
          </p:cNvPr>
          <p:cNvSpPr/>
          <p:nvPr/>
        </p:nvSpPr>
        <p:spPr>
          <a:xfrm>
            <a:off x="5455972" y="5844052"/>
            <a:ext cx="640027" cy="2587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Hình chữ nhật 34">
            <a:extLst>
              <a:ext uri="{FF2B5EF4-FFF2-40B4-BE49-F238E27FC236}">
                <a16:creationId xmlns:a16="http://schemas.microsoft.com/office/drawing/2014/main" id="{89FA5F82-0FF0-9D9E-8A13-CDFC6B6A9162}"/>
              </a:ext>
            </a:extLst>
          </p:cNvPr>
          <p:cNvSpPr/>
          <p:nvPr/>
        </p:nvSpPr>
        <p:spPr>
          <a:xfrm>
            <a:off x="6169267" y="5844052"/>
            <a:ext cx="1028717" cy="25879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Hình chữ nhật 35">
            <a:extLst>
              <a:ext uri="{FF2B5EF4-FFF2-40B4-BE49-F238E27FC236}">
                <a16:creationId xmlns:a16="http://schemas.microsoft.com/office/drawing/2014/main" id="{477FAE66-1B04-C9D4-E79F-EDB676B852FB}"/>
              </a:ext>
            </a:extLst>
          </p:cNvPr>
          <p:cNvSpPr/>
          <p:nvPr/>
        </p:nvSpPr>
        <p:spPr>
          <a:xfrm>
            <a:off x="8917496" y="5209562"/>
            <a:ext cx="151737" cy="2633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Hình chữ nhật 36">
            <a:extLst>
              <a:ext uri="{FF2B5EF4-FFF2-40B4-BE49-F238E27FC236}">
                <a16:creationId xmlns:a16="http://schemas.microsoft.com/office/drawing/2014/main" id="{ED5DEACA-334C-6735-DC5A-047645332CE1}"/>
              </a:ext>
            </a:extLst>
          </p:cNvPr>
          <p:cNvSpPr/>
          <p:nvPr/>
        </p:nvSpPr>
        <p:spPr>
          <a:xfrm>
            <a:off x="9142501" y="5209561"/>
            <a:ext cx="320281" cy="26335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Hình chữ nhật 37">
            <a:extLst>
              <a:ext uri="{FF2B5EF4-FFF2-40B4-BE49-F238E27FC236}">
                <a16:creationId xmlns:a16="http://schemas.microsoft.com/office/drawing/2014/main" id="{B290A90B-DF9C-5B82-C073-6F372E6DD843}"/>
              </a:ext>
            </a:extLst>
          </p:cNvPr>
          <p:cNvSpPr/>
          <p:nvPr/>
        </p:nvSpPr>
        <p:spPr>
          <a:xfrm>
            <a:off x="8916747" y="5953281"/>
            <a:ext cx="1211196" cy="2633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ình chữ nhật 38">
            <a:extLst>
              <a:ext uri="{FF2B5EF4-FFF2-40B4-BE49-F238E27FC236}">
                <a16:creationId xmlns:a16="http://schemas.microsoft.com/office/drawing/2014/main" id="{CDD28E5B-A02F-BF61-7D1E-046AF0F2BA03}"/>
              </a:ext>
            </a:extLst>
          </p:cNvPr>
          <p:cNvSpPr/>
          <p:nvPr/>
        </p:nvSpPr>
        <p:spPr>
          <a:xfrm>
            <a:off x="10258041" y="5950623"/>
            <a:ext cx="605702" cy="26335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21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35BFF-A889-4B62-BCD4-168715A63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</a:t>
            </a:r>
            <a:br>
              <a:rPr lang="en-US" dirty="0"/>
            </a:b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544916F-9E82-4943-9F03-05F7811ACC2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00300" y="79696"/>
            <a:ext cx="2938918" cy="3134828"/>
          </a:xfrm>
        </p:spPr>
        <p:txBody>
          <a:bodyPr/>
          <a:lstStyle/>
          <a:p>
            <a:pPr marL="285750" indent="-285750" algn="l">
              <a:buFont typeface="Wingdings" pitchFamily="2" charset="2"/>
              <a:buChar char="q"/>
            </a:pPr>
            <a:r>
              <a:rPr lang="en-US" dirty="0"/>
              <a:t>Client</a:t>
            </a:r>
          </a:p>
          <a:p>
            <a:pPr algn="l"/>
            <a:r>
              <a:rPr lang="en-US" dirty="0"/>
              <a:t> </a:t>
            </a:r>
            <a:r>
              <a:rPr lang="en-US" b="1" dirty="0" err="1"/>
              <a:t>joinRoom</a:t>
            </a:r>
            <a:r>
              <a:rPr lang="en-US" b="1" dirty="0"/>
              <a:t>_{code}</a:t>
            </a:r>
          </a:p>
          <a:p>
            <a:pPr marL="285750" indent="-285750" algn="l">
              <a:buFont typeface="Wingdings" pitchFamily="2" charset="2"/>
              <a:buChar char="q"/>
            </a:pPr>
            <a:r>
              <a:rPr lang="en-US" dirty="0"/>
              <a:t>Server</a:t>
            </a:r>
          </a:p>
          <a:p>
            <a:pPr algn="l"/>
            <a:r>
              <a:rPr lang="en-US" dirty="0"/>
              <a:t> </a:t>
            </a:r>
            <a:r>
              <a:rPr lang="en-US" b="1" dirty="0"/>
              <a:t>accepted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C3C9C68B-77C0-41C6-AE3E-6C1B595CDE7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25760" y="190002"/>
            <a:ext cx="2287997" cy="954869"/>
          </a:xfrm>
        </p:spPr>
        <p:txBody>
          <a:bodyPr>
            <a:normAutofit/>
          </a:bodyPr>
          <a:lstStyle/>
          <a:p>
            <a:r>
              <a:rPr lang="en-US" dirty="0"/>
              <a:t>Join room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9047CD-1956-7146-971D-D05A280AC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/>
              <a:t>6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91F047-6381-DAD4-41CF-EA0113107BF1}"/>
              </a:ext>
            </a:extLst>
          </p:cNvPr>
          <p:cNvSpPr txBox="1"/>
          <p:nvPr/>
        </p:nvSpPr>
        <p:spPr>
          <a:xfrm>
            <a:off x="5007935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 dirty="0"/>
          </a:p>
        </p:txBody>
      </p:sp>
      <p:sp>
        <p:nvSpPr>
          <p:cNvPr id="18" name="Content Placeholder 18">
            <a:extLst>
              <a:ext uri="{FF2B5EF4-FFF2-40B4-BE49-F238E27FC236}">
                <a16:creationId xmlns:a16="http://schemas.microsoft.com/office/drawing/2014/main" id="{7DE2E2CF-3608-6112-1E54-39C8E05BDC46}"/>
              </a:ext>
            </a:extLst>
          </p:cNvPr>
          <p:cNvSpPr txBox="1">
            <a:spLocks/>
          </p:cNvSpPr>
          <p:nvPr/>
        </p:nvSpPr>
        <p:spPr>
          <a:xfrm>
            <a:off x="8403850" y="3428999"/>
            <a:ext cx="3297685" cy="33157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0" tIns="133200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00000"/>
              </a:lnSpc>
              <a:buFont typeface="Wingdings" pitchFamily="2" charset="2"/>
              <a:buChar char="q"/>
            </a:pPr>
            <a:r>
              <a:rPr lang="en-US" dirty="0"/>
              <a:t>Client</a:t>
            </a:r>
          </a:p>
          <a:p>
            <a:pPr algn="l">
              <a:lnSpc>
                <a:spcPct val="100000"/>
              </a:lnSpc>
            </a:pPr>
            <a:r>
              <a:rPr lang="en-US" dirty="0"/>
              <a:t> </a:t>
            </a:r>
            <a:r>
              <a:rPr lang="en-US" b="1" dirty="0" err="1"/>
              <a:t>reqTotalPoint_username_roomCode</a:t>
            </a:r>
            <a:endParaRPr lang="en-US" b="1" dirty="0"/>
          </a:p>
          <a:p>
            <a:pPr marL="285750" indent="-285750" algn="l">
              <a:lnSpc>
                <a:spcPct val="100000"/>
              </a:lnSpc>
              <a:buFont typeface="Wingdings" pitchFamily="2" charset="2"/>
              <a:buChar char="q"/>
            </a:pPr>
            <a:r>
              <a:rPr lang="en-US" dirty="0"/>
              <a:t>Server</a:t>
            </a:r>
          </a:p>
          <a:p>
            <a:pPr algn="l">
              <a:lnSpc>
                <a:spcPct val="100000"/>
              </a:lnSpc>
            </a:pPr>
            <a:r>
              <a:rPr lang="en-US" dirty="0"/>
              <a:t> </a:t>
            </a:r>
            <a:r>
              <a:rPr lang="en-US" b="1" dirty="0" err="1"/>
              <a:t>getTotalPoint</a:t>
            </a:r>
            <a:r>
              <a:rPr lang="en-US" b="1" dirty="0"/>
              <a:t>_{point}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7698E7A8-12D8-5F2A-95C8-7932DC951BB4}"/>
              </a:ext>
            </a:extLst>
          </p:cNvPr>
          <p:cNvSpPr txBox="1">
            <a:spLocks/>
          </p:cNvSpPr>
          <p:nvPr/>
        </p:nvSpPr>
        <p:spPr>
          <a:xfrm>
            <a:off x="9330021" y="3530918"/>
            <a:ext cx="2287997" cy="954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i="1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Total point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16223129-4979-6D32-93BE-679050541155}"/>
              </a:ext>
            </a:extLst>
          </p:cNvPr>
          <p:cNvSpPr txBox="1">
            <a:spLocks/>
          </p:cNvSpPr>
          <p:nvPr/>
        </p:nvSpPr>
        <p:spPr>
          <a:xfrm>
            <a:off x="125835" y="1937857"/>
            <a:ext cx="4609835" cy="38522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2336" indent="0" algn="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9536" indent="0" algn="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16736" indent="0" algn="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73936" indent="0" algn="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Protocol</a:t>
            </a:r>
            <a:r>
              <a:rPr lang="en-US" dirty="0"/>
              <a:t>: TCP Socket</a:t>
            </a:r>
          </a:p>
          <a:p>
            <a:r>
              <a:rPr lang="en-US" b="1" dirty="0"/>
              <a:t>Message format</a:t>
            </a:r>
            <a:r>
              <a:rPr lang="en-US" dirty="0"/>
              <a:t>: </a:t>
            </a:r>
            <a:r>
              <a:rPr lang="en-US" sz="1600" b="1" dirty="0">
                <a:solidFill>
                  <a:srgbClr val="FF0000"/>
                </a:solidFill>
              </a:rPr>
              <a:t>CODE</a:t>
            </a:r>
            <a:r>
              <a:rPr lang="en-US" sz="1600" b="1" dirty="0">
                <a:solidFill>
                  <a:schemeClr val="tx1"/>
                </a:solidFill>
              </a:rPr>
              <a:t>_</a:t>
            </a:r>
            <a:r>
              <a:rPr lang="en-US" sz="1600" b="1" dirty="0">
                <a:solidFill>
                  <a:srgbClr val="00B0F0"/>
                </a:solidFill>
              </a:rPr>
              <a:t>CONTENT</a:t>
            </a:r>
            <a:r>
              <a:rPr lang="en-US" sz="1600" b="1" dirty="0">
                <a:solidFill>
                  <a:schemeClr val="tx1"/>
                </a:solidFill>
              </a:rPr>
              <a:t>_</a:t>
            </a:r>
            <a:r>
              <a:rPr lang="en-US" sz="1600" b="1" dirty="0">
                <a:solidFill>
                  <a:srgbClr val="00B050"/>
                </a:solidFill>
              </a:rPr>
              <a:t>STATUS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C7A283CE-C276-4FD6-BF3C-B196B812DBFD}"/>
              </a:ext>
            </a:extLst>
          </p:cNvPr>
          <p:cNvSpPr txBox="1">
            <a:spLocks/>
          </p:cNvSpPr>
          <p:nvPr/>
        </p:nvSpPr>
        <p:spPr>
          <a:xfrm>
            <a:off x="8403847" y="79696"/>
            <a:ext cx="3297685" cy="3134828"/>
          </a:xfrm>
          <a:prstGeom prst="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99000">
                <a:schemeClr val="accent5">
                  <a:lumMod val="20000"/>
                  <a:lumOff val="80000"/>
                </a:schemeClr>
              </a:gs>
              <a:gs pos="100000">
                <a:schemeClr val="accent5"/>
              </a:gs>
            </a:gsLst>
            <a:lin ang="5400000" scaled="1"/>
          </a:gradFill>
        </p:spPr>
        <p:txBody>
          <a:bodyPr vert="horz" lIns="0" tIns="133200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itchFamily="2" charset="2"/>
              <a:buChar char="q"/>
            </a:pPr>
            <a:r>
              <a:rPr lang="en-US" dirty="0"/>
              <a:t>Client</a:t>
            </a:r>
          </a:p>
          <a:p>
            <a:pPr algn="l"/>
            <a:r>
              <a:rPr lang="en-US" dirty="0"/>
              <a:t> </a:t>
            </a:r>
            <a:r>
              <a:rPr lang="en-US" b="1" dirty="0" err="1"/>
              <a:t>reqQ_roomCode_questionID</a:t>
            </a:r>
            <a:endParaRPr lang="en-US" b="1" dirty="0"/>
          </a:p>
          <a:p>
            <a:pPr marL="285750" indent="-285750" algn="l">
              <a:buFont typeface="Wingdings" pitchFamily="2" charset="2"/>
              <a:buChar char="q"/>
            </a:pPr>
            <a:r>
              <a:rPr lang="en-US" dirty="0"/>
              <a:t>Server</a:t>
            </a:r>
          </a:p>
          <a:p>
            <a:pPr algn="l"/>
            <a:r>
              <a:rPr lang="en-US" dirty="0"/>
              <a:t> </a:t>
            </a:r>
            <a:r>
              <a:rPr lang="en-US" sz="1100" b="1" dirty="0"/>
              <a:t>getQ_questID_quest:ans1:ans2:ans3:ans4_STATUS</a:t>
            </a:r>
          </a:p>
          <a:p>
            <a:pPr algn="l"/>
            <a:r>
              <a:rPr lang="en-US" sz="1100" b="1" dirty="0"/>
              <a:t>STATUS={CON, FINAL}</a:t>
            </a:r>
            <a:endParaRPr lang="en-US" b="1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4004847A-FB60-D61C-83E4-2530AFA5E0F8}"/>
              </a:ext>
            </a:extLst>
          </p:cNvPr>
          <p:cNvSpPr txBox="1">
            <a:spLocks/>
          </p:cNvSpPr>
          <p:nvPr/>
        </p:nvSpPr>
        <p:spPr>
          <a:xfrm>
            <a:off x="8888776" y="206779"/>
            <a:ext cx="2342417" cy="954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i="1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Get question</a:t>
            </a:r>
          </a:p>
        </p:txBody>
      </p:sp>
      <p:sp>
        <p:nvSpPr>
          <p:cNvPr id="20" name="Content Placeholder 18">
            <a:extLst>
              <a:ext uri="{FF2B5EF4-FFF2-40B4-BE49-F238E27FC236}">
                <a16:creationId xmlns:a16="http://schemas.microsoft.com/office/drawing/2014/main" id="{56525149-1DC8-15E7-0782-5C45F877BE94}"/>
              </a:ext>
            </a:extLst>
          </p:cNvPr>
          <p:cNvSpPr txBox="1">
            <a:spLocks/>
          </p:cNvSpPr>
          <p:nvPr/>
        </p:nvSpPr>
        <p:spPr>
          <a:xfrm>
            <a:off x="5100301" y="3428999"/>
            <a:ext cx="2938918" cy="33157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0" tIns="133200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00000"/>
              </a:lnSpc>
              <a:buFont typeface="Wingdings" pitchFamily="2" charset="2"/>
              <a:buChar char="q"/>
            </a:pPr>
            <a:r>
              <a:rPr lang="en-US" dirty="0"/>
              <a:t>Client</a:t>
            </a:r>
          </a:p>
          <a:p>
            <a:pPr algn="l">
              <a:lnSpc>
                <a:spcPct val="100000"/>
              </a:lnSpc>
            </a:pPr>
            <a:r>
              <a:rPr lang="en-US" dirty="0"/>
              <a:t>  </a:t>
            </a:r>
            <a:r>
              <a:rPr lang="en-US" sz="1200" b="1" dirty="0"/>
              <a:t>sendAns_roomCode_questionID:answer1</a:t>
            </a:r>
          </a:p>
          <a:p>
            <a:pPr algn="l">
              <a:lnSpc>
                <a:spcPct val="100000"/>
              </a:lnSpc>
            </a:pPr>
            <a:r>
              <a:rPr lang="en-US" dirty="0"/>
              <a:t> </a:t>
            </a:r>
            <a:endParaRPr lang="en-US" b="1" dirty="0"/>
          </a:p>
        </p:txBody>
      </p:sp>
      <p:sp>
        <p:nvSpPr>
          <p:cNvPr id="22" name="Text Placeholder 23">
            <a:extLst>
              <a:ext uri="{FF2B5EF4-FFF2-40B4-BE49-F238E27FC236}">
                <a16:creationId xmlns:a16="http://schemas.microsoft.com/office/drawing/2014/main" id="{E2A1EB26-E701-CD71-18CC-895CD118796D}"/>
              </a:ext>
            </a:extLst>
          </p:cNvPr>
          <p:cNvSpPr txBox="1">
            <a:spLocks/>
          </p:cNvSpPr>
          <p:nvPr/>
        </p:nvSpPr>
        <p:spPr>
          <a:xfrm>
            <a:off x="5585228" y="3530918"/>
            <a:ext cx="2057143" cy="954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i="1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Send answer</a:t>
            </a:r>
          </a:p>
        </p:txBody>
      </p:sp>
      <p:sp>
        <p:nvSpPr>
          <p:cNvPr id="29" name="Hình chữ nhật 28">
            <a:extLst>
              <a:ext uri="{FF2B5EF4-FFF2-40B4-BE49-F238E27FC236}">
                <a16:creationId xmlns:a16="http://schemas.microsoft.com/office/drawing/2014/main" id="{489384CC-74C8-A49A-9E3B-271856726002}"/>
              </a:ext>
            </a:extLst>
          </p:cNvPr>
          <p:cNvSpPr/>
          <p:nvPr/>
        </p:nvSpPr>
        <p:spPr>
          <a:xfrm>
            <a:off x="5112051" y="1853966"/>
            <a:ext cx="894466" cy="2265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ình chữ nhật 29">
            <a:extLst>
              <a:ext uri="{FF2B5EF4-FFF2-40B4-BE49-F238E27FC236}">
                <a16:creationId xmlns:a16="http://schemas.microsoft.com/office/drawing/2014/main" id="{43DF1F9D-75CE-2994-900B-693B6B4E642E}"/>
              </a:ext>
            </a:extLst>
          </p:cNvPr>
          <p:cNvSpPr/>
          <p:nvPr/>
        </p:nvSpPr>
        <p:spPr>
          <a:xfrm>
            <a:off x="8403847" y="1867811"/>
            <a:ext cx="484929" cy="2126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Hình chữ nhật 30">
            <a:extLst>
              <a:ext uri="{FF2B5EF4-FFF2-40B4-BE49-F238E27FC236}">
                <a16:creationId xmlns:a16="http://schemas.microsoft.com/office/drawing/2014/main" id="{42B542FC-B816-FE2D-761A-D5A01282A3E7}"/>
              </a:ext>
            </a:extLst>
          </p:cNvPr>
          <p:cNvSpPr/>
          <p:nvPr/>
        </p:nvSpPr>
        <p:spPr>
          <a:xfrm>
            <a:off x="5112051" y="5187649"/>
            <a:ext cx="642797" cy="1729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ình chữ nhật 31">
            <a:extLst>
              <a:ext uri="{FF2B5EF4-FFF2-40B4-BE49-F238E27FC236}">
                <a16:creationId xmlns:a16="http://schemas.microsoft.com/office/drawing/2014/main" id="{865E98C7-BC0C-8EBB-2255-4952D78F1DBC}"/>
              </a:ext>
            </a:extLst>
          </p:cNvPr>
          <p:cNvSpPr/>
          <p:nvPr/>
        </p:nvSpPr>
        <p:spPr>
          <a:xfrm>
            <a:off x="8409617" y="5128560"/>
            <a:ext cx="1254500" cy="2320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Hình chữ nhật 32">
            <a:extLst>
              <a:ext uri="{FF2B5EF4-FFF2-40B4-BE49-F238E27FC236}">
                <a16:creationId xmlns:a16="http://schemas.microsoft.com/office/drawing/2014/main" id="{B75DA2AC-CD7F-4FFA-7BC9-5324BC4F896D}"/>
              </a:ext>
            </a:extLst>
          </p:cNvPr>
          <p:cNvSpPr/>
          <p:nvPr/>
        </p:nvSpPr>
        <p:spPr>
          <a:xfrm>
            <a:off x="8406711" y="5884875"/>
            <a:ext cx="1254500" cy="2320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Hình chữ nhật 33">
            <a:extLst>
              <a:ext uri="{FF2B5EF4-FFF2-40B4-BE49-F238E27FC236}">
                <a16:creationId xmlns:a16="http://schemas.microsoft.com/office/drawing/2014/main" id="{D41961D2-1433-724B-0251-D0081BCC4AFA}"/>
              </a:ext>
            </a:extLst>
          </p:cNvPr>
          <p:cNvSpPr/>
          <p:nvPr/>
        </p:nvSpPr>
        <p:spPr>
          <a:xfrm>
            <a:off x="6096001" y="1853966"/>
            <a:ext cx="623582" cy="22650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Hình chữ nhật 34">
            <a:extLst>
              <a:ext uri="{FF2B5EF4-FFF2-40B4-BE49-F238E27FC236}">
                <a16:creationId xmlns:a16="http://schemas.microsoft.com/office/drawing/2014/main" id="{A40FFC81-8AA7-E410-62AF-1D9A1BC60C9D}"/>
              </a:ext>
            </a:extLst>
          </p:cNvPr>
          <p:cNvSpPr/>
          <p:nvPr/>
        </p:nvSpPr>
        <p:spPr>
          <a:xfrm>
            <a:off x="5818668" y="5164559"/>
            <a:ext cx="2125706" cy="19600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Hình chữ nhật 35">
            <a:extLst>
              <a:ext uri="{FF2B5EF4-FFF2-40B4-BE49-F238E27FC236}">
                <a16:creationId xmlns:a16="http://schemas.microsoft.com/office/drawing/2014/main" id="{158166E5-7C43-8225-318F-E9C024054673}"/>
              </a:ext>
            </a:extLst>
          </p:cNvPr>
          <p:cNvSpPr/>
          <p:nvPr/>
        </p:nvSpPr>
        <p:spPr>
          <a:xfrm>
            <a:off x="9789952" y="5128560"/>
            <a:ext cx="1911580" cy="23200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Hình chữ nhật 36">
            <a:extLst>
              <a:ext uri="{FF2B5EF4-FFF2-40B4-BE49-F238E27FC236}">
                <a16:creationId xmlns:a16="http://schemas.microsoft.com/office/drawing/2014/main" id="{F6A331A6-BE3D-858A-F938-5FD13E0BC130}"/>
              </a:ext>
            </a:extLst>
          </p:cNvPr>
          <p:cNvSpPr/>
          <p:nvPr/>
        </p:nvSpPr>
        <p:spPr>
          <a:xfrm>
            <a:off x="9756485" y="5855331"/>
            <a:ext cx="637476" cy="26154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Hình chữ nhật 37">
            <a:extLst>
              <a:ext uri="{FF2B5EF4-FFF2-40B4-BE49-F238E27FC236}">
                <a16:creationId xmlns:a16="http://schemas.microsoft.com/office/drawing/2014/main" id="{0201885A-8923-89E6-36B8-06AB893B599A}"/>
              </a:ext>
            </a:extLst>
          </p:cNvPr>
          <p:cNvSpPr/>
          <p:nvPr/>
        </p:nvSpPr>
        <p:spPr>
          <a:xfrm>
            <a:off x="8984698" y="1853966"/>
            <a:ext cx="1996491" cy="22650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ình chữ nhật 38">
            <a:extLst>
              <a:ext uri="{FF2B5EF4-FFF2-40B4-BE49-F238E27FC236}">
                <a16:creationId xmlns:a16="http://schemas.microsoft.com/office/drawing/2014/main" id="{8DF402CB-7FED-FBA9-CC8C-7CE0FD96A3DD}"/>
              </a:ext>
            </a:extLst>
          </p:cNvPr>
          <p:cNvSpPr/>
          <p:nvPr/>
        </p:nvSpPr>
        <p:spPr>
          <a:xfrm>
            <a:off x="8805368" y="2633347"/>
            <a:ext cx="2175821" cy="21265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Hình chữ nhật 39">
            <a:extLst>
              <a:ext uri="{FF2B5EF4-FFF2-40B4-BE49-F238E27FC236}">
                <a16:creationId xmlns:a16="http://schemas.microsoft.com/office/drawing/2014/main" id="{FE1F004E-C4FD-274F-7D54-697C1BB27585}"/>
              </a:ext>
            </a:extLst>
          </p:cNvPr>
          <p:cNvSpPr/>
          <p:nvPr/>
        </p:nvSpPr>
        <p:spPr>
          <a:xfrm>
            <a:off x="8415599" y="2655784"/>
            <a:ext cx="325729" cy="190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Hình chữ nhật 40">
            <a:extLst>
              <a:ext uri="{FF2B5EF4-FFF2-40B4-BE49-F238E27FC236}">
                <a16:creationId xmlns:a16="http://schemas.microsoft.com/office/drawing/2014/main" id="{9A8619D3-29E2-2925-900D-0B642B196ED8}"/>
              </a:ext>
            </a:extLst>
          </p:cNvPr>
          <p:cNvSpPr/>
          <p:nvPr/>
        </p:nvSpPr>
        <p:spPr>
          <a:xfrm>
            <a:off x="11032371" y="2627401"/>
            <a:ext cx="585648" cy="212657"/>
          </a:xfrm>
          <a:prstGeom prst="rect">
            <a:avLst/>
          </a:prstGeom>
          <a:noFill/>
          <a:ln>
            <a:solidFill>
              <a:srgbClr val="04CE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Hình chữ nhật 41">
            <a:extLst>
              <a:ext uri="{FF2B5EF4-FFF2-40B4-BE49-F238E27FC236}">
                <a16:creationId xmlns:a16="http://schemas.microsoft.com/office/drawing/2014/main" id="{E0B8CDCC-6534-1AD0-C62B-2D1B89C1CFCF}"/>
              </a:ext>
            </a:extLst>
          </p:cNvPr>
          <p:cNvSpPr/>
          <p:nvPr/>
        </p:nvSpPr>
        <p:spPr>
          <a:xfrm>
            <a:off x="5137191" y="2609756"/>
            <a:ext cx="894466" cy="2265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8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35BFF-A889-4B62-BCD4-168715A63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</a:t>
            </a:r>
            <a:br>
              <a:rPr lang="en-US" dirty="0"/>
            </a:b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761FA4B-43B9-4C0B-BD10-1127709C978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5835" y="1937857"/>
            <a:ext cx="4609835" cy="3852297"/>
          </a:xfrm>
        </p:spPr>
        <p:txBody>
          <a:bodyPr/>
          <a:lstStyle/>
          <a:p>
            <a:r>
              <a:rPr lang="en-US" b="1" dirty="0"/>
              <a:t>Protocol</a:t>
            </a:r>
            <a:r>
              <a:rPr lang="en-US" dirty="0"/>
              <a:t>: TCP Socket</a:t>
            </a:r>
          </a:p>
          <a:p>
            <a:r>
              <a:rPr lang="en-US" b="1" dirty="0"/>
              <a:t>Message format</a:t>
            </a:r>
            <a:r>
              <a:rPr lang="en-US" dirty="0"/>
              <a:t>: </a:t>
            </a:r>
            <a:r>
              <a:rPr lang="en-US" sz="1600" b="1" dirty="0">
                <a:solidFill>
                  <a:srgbClr val="FF0000"/>
                </a:solidFill>
              </a:rPr>
              <a:t>CODE</a:t>
            </a:r>
            <a:r>
              <a:rPr lang="en-US" sz="1600" b="1" dirty="0">
                <a:solidFill>
                  <a:schemeClr val="tx1"/>
                </a:solidFill>
              </a:rPr>
              <a:t>_</a:t>
            </a:r>
            <a:r>
              <a:rPr lang="en-US" sz="1600" b="1" dirty="0">
                <a:solidFill>
                  <a:srgbClr val="00B0F0"/>
                </a:solidFill>
              </a:rPr>
              <a:t>CONTENT</a:t>
            </a:r>
            <a:r>
              <a:rPr lang="en-US" sz="1600" b="1" dirty="0">
                <a:solidFill>
                  <a:schemeClr val="tx1"/>
                </a:solidFill>
              </a:rPr>
              <a:t>_</a:t>
            </a:r>
            <a:r>
              <a:rPr lang="en-US" sz="1600" b="1" dirty="0">
                <a:solidFill>
                  <a:srgbClr val="04CE39"/>
                </a:solidFill>
              </a:rPr>
              <a:t>STATUS</a:t>
            </a:r>
            <a:endParaRPr lang="en-US" b="1" dirty="0">
              <a:solidFill>
                <a:srgbClr val="04CE39"/>
              </a:solidFill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72DB73E6-C510-4010-99CD-13C274B57E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87920" y="559678"/>
            <a:ext cx="3419560" cy="4836298"/>
          </a:xfrm>
        </p:spPr>
        <p:txBody>
          <a:bodyPr/>
          <a:lstStyle/>
          <a:p>
            <a:pPr marL="285750" indent="-285750" algn="l">
              <a:buFont typeface="Wingdings" pitchFamily="2" charset="2"/>
              <a:buChar char="q"/>
            </a:pPr>
            <a:r>
              <a:rPr lang="en-US" dirty="0"/>
              <a:t>Client</a:t>
            </a:r>
          </a:p>
          <a:p>
            <a:pPr algn="l"/>
            <a:r>
              <a:rPr lang="en-US" dirty="0"/>
              <a:t> </a:t>
            </a:r>
            <a:r>
              <a:rPr lang="en-US" b="1" dirty="0" err="1"/>
              <a:t>getTotalPoint</a:t>
            </a:r>
            <a:r>
              <a:rPr lang="en-US" b="1" dirty="0"/>
              <a:t>_{point}</a:t>
            </a:r>
          </a:p>
          <a:p>
            <a:pPr marL="285750" indent="-285750" algn="l">
              <a:buFont typeface="Wingdings" pitchFamily="2" charset="2"/>
              <a:buChar char="q"/>
            </a:pPr>
            <a:r>
              <a:rPr lang="en-US" dirty="0"/>
              <a:t>Server</a:t>
            </a:r>
          </a:p>
          <a:p>
            <a:pPr algn="l"/>
            <a:r>
              <a:rPr lang="en-US" sz="1500" b="1" dirty="0"/>
              <a:t>getRankTable_user1:point_user2:point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3C345EEF-8EE2-4AFF-A515-F49E6FA7CAD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133043" y="638365"/>
            <a:ext cx="2287998" cy="1103427"/>
          </a:xfrm>
        </p:spPr>
        <p:txBody>
          <a:bodyPr>
            <a:normAutofit/>
          </a:bodyPr>
          <a:lstStyle/>
          <a:p>
            <a:r>
              <a:rPr lang="en-US" dirty="0"/>
              <a:t>Rank table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9047CD-1956-7146-971D-D05A280AC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/>
              <a:t>7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91F047-6381-DAD4-41CF-EA0113107BF1}"/>
              </a:ext>
            </a:extLst>
          </p:cNvPr>
          <p:cNvSpPr txBox="1"/>
          <p:nvPr/>
        </p:nvSpPr>
        <p:spPr>
          <a:xfrm>
            <a:off x="4998976" y="37930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 dirty="0"/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9F8B1AD8-8F85-030F-30C2-B7C02F1D6F29}"/>
              </a:ext>
            </a:extLst>
          </p:cNvPr>
          <p:cNvSpPr txBox="1">
            <a:spLocks/>
          </p:cNvSpPr>
          <p:nvPr/>
        </p:nvSpPr>
        <p:spPr>
          <a:xfrm>
            <a:off x="5064369" y="559678"/>
            <a:ext cx="3283787" cy="4836298"/>
          </a:xfrm>
          <a:prstGeom prst="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99000">
                <a:schemeClr val="accent5">
                  <a:lumMod val="20000"/>
                  <a:lumOff val="80000"/>
                </a:schemeClr>
              </a:gs>
              <a:gs pos="100000">
                <a:schemeClr val="accent5"/>
              </a:gs>
            </a:gsLst>
            <a:lin ang="5400000" scaled="1"/>
          </a:gradFill>
        </p:spPr>
        <p:txBody>
          <a:bodyPr vert="horz" lIns="0" tIns="133200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itchFamily="2" charset="2"/>
              <a:buChar char="q"/>
            </a:pPr>
            <a:r>
              <a:rPr lang="en-US" dirty="0"/>
              <a:t>Client</a:t>
            </a:r>
          </a:p>
          <a:p>
            <a:pPr algn="l"/>
            <a:r>
              <a:rPr lang="en-US" dirty="0"/>
              <a:t> </a:t>
            </a:r>
            <a:r>
              <a:rPr lang="en-US" b="1" dirty="0" err="1"/>
              <a:t>reqHisAns_username_roomcode</a:t>
            </a:r>
            <a:endParaRPr lang="en-US" b="1" dirty="0"/>
          </a:p>
          <a:p>
            <a:pPr marL="285750" indent="-285750" algn="l">
              <a:buFont typeface="Wingdings" pitchFamily="2" charset="2"/>
              <a:buChar char="q"/>
            </a:pPr>
            <a:r>
              <a:rPr lang="en-US" dirty="0"/>
              <a:t>Server</a:t>
            </a:r>
          </a:p>
          <a:p>
            <a:pPr algn="l"/>
            <a:r>
              <a:rPr lang="en-US" dirty="0"/>
              <a:t> </a:t>
            </a:r>
            <a:r>
              <a:rPr lang="en-US" b="1" dirty="0"/>
              <a:t>getHisAns_q1:ans:{T/F}_q2:ans:{T/F}</a:t>
            </a:r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A6FD361B-36FF-90A0-DBB4-EE95CC4C8546}"/>
              </a:ext>
            </a:extLst>
          </p:cNvPr>
          <p:cNvSpPr txBox="1">
            <a:spLocks/>
          </p:cNvSpPr>
          <p:nvPr/>
        </p:nvSpPr>
        <p:spPr>
          <a:xfrm>
            <a:off x="5662194" y="638365"/>
            <a:ext cx="2287997" cy="110342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i="1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History answer</a:t>
            </a:r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7EF05066-706E-B78D-E278-0379693CE5BA}"/>
              </a:ext>
            </a:extLst>
          </p:cNvPr>
          <p:cNvSpPr/>
          <p:nvPr/>
        </p:nvSpPr>
        <p:spPr>
          <a:xfrm>
            <a:off x="5064369" y="2309274"/>
            <a:ext cx="958926" cy="2502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299E3DC5-B48C-2958-E9D0-EB2D42C17C4A}"/>
              </a:ext>
            </a:extLst>
          </p:cNvPr>
          <p:cNvSpPr/>
          <p:nvPr/>
        </p:nvSpPr>
        <p:spPr>
          <a:xfrm>
            <a:off x="6096000" y="2339267"/>
            <a:ext cx="1932264" cy="21098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ình chữ nhật 14">
            <a:extLst>
              <a:ext uri="{FF2B5EF4-FFF2-40B4-BE49-F238E27FC236}">
                <a16:creationId xmlns:a16="http://schemas.microsoft.com/office/drawing/2014/main" id="{CFEF3E35-BCDE-35D4-4EA0-479548A826B7}"/>
              </a:ext>
            </a:extLst>
          </p:cNvPr>
          <p:cNvSpPr/>
          <p:nvPr/>
        </p:nvSpPr>
        <p:spPr>
          <a:xfrm>
            <a:off x="8496136" y="2339267"/>
            <a:ext cx="1276181" cy="2109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ình chữ nhật 16">
            <a:extLst>
              <a:ext uri="{FF2B5EF4-FFF2-40B4-BE49-F238E27FC236}">
                <a16:creationId xmlns:a16="http://schemas.microsoft.com/office/drawing/2014/main" id="{E0111B86-4666-3547-A986-34FD86A64DE2}"/>
              </a:ext>
            </a:extLst>
          </p:cNvPr>
          <p:cNvSpPr/>
          <p:nvPr/>
        </p:nvSpPr>
        <p:spPr>
          <a:xfrm>
            <a:off x="9848676" y="2339267"/>
            <a:ext cx="620786" cy="21098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ình chữ nhật 17">
            <a:extLst>
              <a:ext uri="{FF2B5EF4-FFF2-40B4-BE49-F238E27FC236}">
                <a16:creationId xmlns:a16="http://schemas.microsoft.com/office/drawing/2014/main" id="{4F01114E-F663-8D13-F78C-0840DDBF5749}"/>
              </a:ext>
            </a:extLst>
          </p:cNvPr>
          <p:cNvSpPr/>
          <p:nvPr/>
        </p:nvSpPr>
        <p:spPr>
          <a:xfrm>
            <a:off x="5075622" y="3103993"/>
            <a:ext cx="947482" cy="1677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ình chữ nhật 18">
            <a:extLst>
              <a:ext uri="{FF2B5EF4-FFF2-40B4-BE49-F238E27FC236}">
                <a16:creationId xmlns:a16="http://schemas.microsoft.com/office/drawing/2014/main" id="{A761FEF6-C953-B2CD-8007-29A10B0A89C7}"/>
              </a:ext>
            </a:extLst>
          </p:cNvPr>
          <p:cNvSpPr/>
          <p:nvPr/>
        </p:nvSpPr>
        <p:spPr>
          <a:xfrm>
            <a:off x="6096001" y="3103992"/>
            <a:ext cx="2192322" cy="21098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ình chữ nhật 20">
            <a:extLst>
              <a:ext uri="{FF2B5EF4-FFF2-40B4-BE49-F238E27FC236}">
                <a16:creationId xmlns:a16="http://schemas.microsoft.com/office/drawing/2014/main" id="{4734D1F8-E459-F0A7-E30C-B3ACD2DBEC11}"/>
              </a:ext>
            </a:extLst>
          </p:cNvPr>
          <p:cNvSpPr/>
          <p:nvPr/>
        </p:nvSpPr>
        <p:spPr>
          <a:xfrm>
            <a:off x="8496136" y="3098047"/>
            <a:ext cx="1175906" cy="2109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ình chữ nhật 21">
            <a:extLst>
              <a:ext uri="{FF2B5EF4-FFF2-40B4-BE49-F238E27FC236}">
                <a16:creationId xmlns:a16="http://schemas.microsoft.com/office/drawing/2014/main" id="{0D476B6D-9781-DC01-C41D-B6B694D1AE70}"/>
              </a:ext>
            </a:extLst>
          </p:cNvPr>
          <p:cNvSpPr/>
          <p:nvPr/>
        </p:nvSpPr>
        <p:spPr>
          <a:xfrm>
            <a:off x="9772317" y="3083207"/>
            <a:ext cx="1947103" cy="22582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4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  <p:bldP spid="17" grpId="0" animBg="1"/>
      <p:bldP spid="18" grpId="0" animBg="1"/>
      <p:bldP spid="19" grpId="0" animBg="1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7F4D-F280-472F-9307-25B3E6BD8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761CE6-695A-0941-954E-A6BD7E16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40C65FB-731B-15A1-82C4-317FF132B8AF}"/>
              </a:ext>
            </a:extLst>
          </p:cNvPr>
          <p:cNvSpPr/>
          <p:nvPr/>
        </p:nvSpPr>
        <p:spPr>
          <a:xfrm>
            <a:off x="7571046" y="208109"/>
            <a:ext cx="1945758" cy="42530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Message format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FC878F3-7008-822C-CE99-752496F002F5}"/>
              </a:ext>
            </a:extLst>
          </p:cNvPr>
          <p:cNvSpPr/>
          <p:nvPr/>
        </p:nvSpPr>
        <p:spPr>
          <a:xfrm>
            <a:off x="7026459" y="956930"/>
            <a:ext cx="3034931" cy="29771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CODE_CONTENT_STATUS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7F4C28-DCA8-224E-D6B9-347902B962D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8543925" y="633412"/>
            <a:ext cx="0" cy="32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hỗ dành sẵn cho Văn bản 8">
            <a:extLst>
              <a:ext uri="{FF2B5EF4-FFF2-40B4-BE49-F238E27FC236}">
                <a16:creationId xmlns:a16="http://schemas.microsoft.com/office/drawing/2014/main" id="{93681737-68EC-0F4E-4ACA-E818FE2C7C1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Client side</a:t>
            </a:r>
          </a:p>
        </p:txBody>
      </p:sp>
      <p:sp>
        <p:nvSpPr>
          <p:cNvPr id="15" name="Hình chữ nhật 14">
            <a:extLst>
              <a:ext uri="{FF2B5EF4-FFF2-40B4-BE49-F238E27FC236}">
                <a16:creationId xmlns:a16="http://schemas.microsoft.com/office/drawing/2014/main" id="{02E99CFD-1142-9784-7F63-79775E9FEEA1}"/>
              </a:ext>
            </a:extLst>
          </p:cNvPr>
          <p:cNvSpPr/>
          <p:nvPr/>
        </p:nvSpPr>
        <p:spPr>
          <a:xfrm>
            <a:off x="8917497" y="3100475"/>
            <a:ext cx="1162564" cy="297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Get question</a:t>
            </a:r>
          </a:p>
        </p:txBody>
      </p:sp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A2FA7199-5497-BA80-F240-E695E7E23D97}"/>
              </a:ext>
            </a:extLst>
          </p:cNvPr>
          <p:cNvSpPr/>
          <p:nvPr/>
        </p:nvSpPr>
        <p:spPr>
          <a:xfrm>
            <a:off x="10544338" y="3100475"/>
            <a:ext cx="1020801" cy="297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Join room</a:t>
            </a:r>
          </a:p>
        </p:txBody>
      </p:sp>
      <p:sp>
        <p:nvSpPr>
          <p:cNvPr id="17" name="Hình chữ nhật 16">
            <a:extLst>
              <a:ext uri="{FF2B5EF4-FFF2-40B4-BE49-F238E27FC236}">
                <a16:creationId xmlns:a16="http://schemas.microsoft.com/office/drawing/2014/main" id="{F9CC4AB5-B49C-B551-E8F3-96B7DBE3E44F}"/>
              </a:ext>
            </a:extLst>
          </p:cNvPr>
          <p:cNvSpPr/>
          <p:nvPr/>
        </p:nvSpPr>
        <p:spPr>
          <a:xfrm>
            <a:off x="10481851" y="1896083"/>
            <a:ext cx="1145777" cy="369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Create room</a:t>
            </a:r>
          </a:p>
        </p:txBody>
      </p:sp>
      <p:sp>
        <p:nvSpPr>
          <p:cNvPr id="18" name="Hình chữ nhật 17">
            <a:extLst>
              <a:ext uri="{FF2B5EF4-FFF2-40B4-BE49-F238E27FC236}">
                <a16:creationId xmlns:a16="http://schemas.microsoft.com/office/drawing/2014/main" id="{7B15A181-713D-340B-0563-4F9073BE5501}"/>
              </a:ext>
            </a:extLst>
          </p:cNvPr>
          <p:cNvSpPr/>
          <p:nvPr/>
        </p:nvSpPr>
        <p:spPr>
          <a:xfrm>
            <a:off x="8346584" y="1896083"/>
            <a:ext cx="1593908" cy="369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Get question suite</a:t>
            </a:r>
          </a:p>
        </p:txBody>
      </p:sp>
      <p:sp>
        <p:nvSpPr>
          <p:cNvPr id="19" name="Hình chữ nhật 18">
            <a:extLst>
              <a:ext uri="{FF2B5EF4-FFF2-40B4-BE49-F238E27FC236}">
                <a16:creationId xmlns:a16="http://schemas.microsoft.com/office/drawing/2014/main" id="{C8533F7C-E931-2F9D-6EEC-B62752D3616E}"/>
              </a:ext>
            </a:extLst>
          </p:cNvPr>
          <p:cNvSpPr/>
          <p:nvPr/>
        </p:nvSpPr>
        <p:spPr>
          <a:xfrm>
            <a:off x="7201556" y="1896083"/>
            <a:ext cx="603669" cy="369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Login</a:t>
            </a:r>
          </a:p>
        </p:txBody>
      </p:sp>
      <p:sp>
        <p:nvSpPr>
          <p:cNvPr id="20" name="Hình chữ nhật 19">
            <a:extLst>
              <a:ext uri="{FF2B5EF4-FFF2-40B4-BE49-F238E27FC236}">
                <a16:creationId xmlns:a16="http://schemas.microsoft.com/office/drawing/2014/main" id="{E251271E-B44E-904F-7DB3-DE7D218272C0}"/>
              </a:ext>
            </a:extLst>
          </p:cNvPr>
          <p:cNvSpPr/>
          <p:nvPr/>
        </p:nvSpPr>
        <p:spPr>
          <a:xfrm>
            <a:off x="5581434" y="1896083"/>
            <a:ext cx="1096689" cy="369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Registration</a:t>
            </a:r>
          </a:p>
        </p:txBody>
      </p:sp>
      <p:sp>
        <p:nvSpPr>
          <p:cNvPr id="21" name="Hình chữ nhật 20">
            <a:extLst>
              <a:ext uri="{FF2B5EF4-FFF2-40B4-BE49-F238E27FC236}">
                <a16:creationId xmlns:a16="http://schemas.microsoft.com/office/drawing/2014/main" id="{6207CC29-990D-B71D-C5D4-1DD4A6B24B4E}"/>
              </a:ext>
            </a:extLst>
          </p:cNvPr>
          <p:cNvSpPr/>
          <p:nvPr/>
        </p:nvSpPr>
        <p:spPr>
          <a:xfrm>
            <a:off x="5380584" y="3077656"/>
            <a:ext cx="1386822" cy="368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Get total point</a:t>
            </a:r>
          </a:p>
        </p:txBody>
      </p:sp>
      <p:sp>
        <p:nvSpPr>
          <p:cNvPr id="22" name="Hình chữ nhật 21">
            <a:extLst>
              <a:ext uri="{FF2B5EF4-FFF2-40B4-BE49-F238E27FC236}">
                <a16:creationId xmlns:a16="http://schemas.microsoft.com/office/drawing/2014/main" id="{C5689401-4856-8A22-9335-7EC12A5F1B0F}"/>
              </a:ext>
            </a:extLst>
          </p:cNvPr>
          <p:cNvSpPr/>
          <p:nvPr/>
        </p:nvSpPr>
        <p:spPr>
          <a:xfrm>
            <a:off x="5230575" y="4247260"/>
            <a:ext cx="1686840" cy="225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View history answer</a:t>
            </a:r>
          </a:p>
        </p:txBody>
      </p:sp>
      <p:sp>
        <p:nvSpPr>
          <p:cNvPr id="23" name="Hình chữ nhật 22">
            <a:extLst>
              <a:ext uri="{FF2B5EF4-FFF2-40B4-BE49-F238E27FC236}">
                <a16:creationId xmlns:a16="http://schemas.microsoft.com/office/drawing/2014/main" id="{27336BE4-FBB1-D3D9-BFF1-76BC39F001E8}"/>
              </a:ext>
            </a:extLst>
          </p:cNvPr>
          <p:cNvSpPr/>
          <p:nvPr/>
        </p:nvSpPr>
        <p:spPr>
          <a:xfrm>
            <a:off x="7587452" y="4246426"/>
            <a:ext cx="1271322" cy="225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Rank table</a:t>
            </a:r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0A3C1F91-D9D6-C1EE-AD1E-2897F6A70980}"/>
              </a:ext>
            </a:extLst>
          </p:cNvPr>
          <p:cNvSpPr txBox="1"/>
          <p:nvPr/>
        </p:nvSpPr>
        <p:spPr>
          <a:xfrm>
            <a:off x="5491152" y="1642167"/>
            <a:ext cx="13868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reg_username:pass</a:t>
            </a:r>
            <a:endParaRPr lang="en-US" sz="1050" dirty="0"/>
          </a:p>
        </p:txBody>
      </p:sp>
      <p:sp>
        <p:nvSpPr>
          <p:cNvPr id="29" name="Hộp Văn bản 28">
            <a:extLst>
              <a:ext uri="{FF2B5EF4-FFF2-40B4-BE49-F238E27FC236}">
                <a16:creationId xmlns:a16="http://schemas.microsoft.com/office/drawing/2014/main" id="{4C41040D-6EA5-86E5-7C48-DCFCBCD30301}"/>
              </a:ext>
            </a:extLst>
          </p:cNvPr>
          <p:cNvSpPr txBox="1"/>
          <p:nvPr/>
        </p:nvSpPr>
        <p:spPr>
          <a:xfrm>
            <a:off x="6907738" y="1642167"/>
            <a:ext cx="1355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/>
              <a:t>login_username:pass</a:t>
            </a:r>
            <a:endParaRPr lang="en-US" sz="1050" dirty="0"/>
          </a:p>
        </p:txBody>
      </p:sp>
      <p:sp>
        <p:nvSpPr>
          <p:cNvPr id="30" name="Hộp Văn bản 29">
            <a:extLst>
              <a:ext uri="{FF2B5EF4-FFF2-40B4-BE49-F238E27FC236}">
                <a16:creationId xmlns:a16="http://schemas.microsoft.com/office/drawing/2014/main" id="{558E91DC-AC25-2FC6-EBBA-0633DCC3E3C2}"/>
              </a:ext>
            </a:extLst>
          </p:cNvPr>
          <p:cNvSpPr txBox="1"/>
          <p:nvPr/>
        </p:nvSpPr>
        <p:spPr>
          <a:xfrm>
            <a:off x="8463390" y="1642167"/>
            <a:ext cx="1477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getQS_qs1:qs2:qs3</a:t>
            </a:r>
            <a:endParaRPr lang="en-US" sz="1050" dirty="0"/>
          </a:p>
        </p:txBody>
      </p:sp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9244D691-511E-0BD4-4F9D-0C9CB9BB7753}"/>
              </a:ext>
            </a:extLst>
          </p:cNvPr>
          <p:cNvSpPr txBox="1"/>
          <p:nvPr/>
        </p:nvSpPr>
        <p:spPr>
          <a:xfrm>
            <a:off x="10481851" y="1642167"/>
            <a:ext cx="107876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cr_qs1</a:t>
            </a:r>
          </a:p>
          <a:p>
            <a:pPr algn="ctr"/>
            <a:endParaRPr lang="en-US" sz="1050" dirty="0"/>
          </a:p>
        </p:txBody>
      </p: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C25B44B7-14E4-9E60-710E-5DA712D8BF7F}"/>
              </a:ext>
            </a:extLst>
          </p:cNvPr>
          <p:cNvSpPr txBox="1"/>
          <p:nvPr/>
        </p:nvSpPr>
        <p:spPr>
          <a:xfrm>
            <a:off x="10481850" y="2846558"/>
            <a:ext cx="1162563" cy="407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/>
              <a:t>joinRoom</a:t>
            </a:r>
            <a:r>
              <a:rPr lang="en-US" sz="1000" b="1" dirty="0"/>
              <a:t>_{code}</a:t>
            </a:r>
          </a:p>
          <a:p>
            <a:pPr algn="ctr"/>
            <a:endParaRPr lang="en-US" sz="1050" dirty="0"/>
          </a:p>
        </p:txBody>
      </p: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037AFEAB-92E4-98A5-8176-745DECDBBAFA}"/>
              </a:ext>
            </a:extLst>
          </p:cNvPr>
          <p:cNvSpPr txBox="1"/>
          <p:nvPr/>
        </p:nvSpPr>
        <p:spPr>
          <a:xfrm>
            <a:off x="8591879" y="2821975"/>
            <a:ext cx="18761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err="1"/>
              <a:t>reqQ_roomCode_questionID</a:t>
            </a:r>
            <a:endParaRPr lang="en-US" sz="1050" dirty="0"/>
          </a:p>
        </p:txBody>
      </p:sp>
      <p:sp>
        <p:nvSpPr>
          <p:cNvPr id="35" name="Hộp Văn bản 34">
            <a:extLst>
              <a:ext uri="{FF2B5EF4-FFF2-40B4-BE49-F238E27FC236}">
                <a16:creationId xmlns:a16="http://schemas.microsoft.com/office/drawing/2014/main" id="{A860CFFD-149F-9C90-620F-EE3435DBD5E2}"/>
              </a:ext>
            </a:extLst>
          </p:cNvPr>
          <p:cNvSpPr txBox="1"/>
          <p:nvPr/>
        </p:nvSpPr>
        <p:spPr>
          <a:xfrm>
            <a:off x="6667969" y="3450113"/>
            <a:ext cx="26073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sendAns_roomCode_questionID:answer1</a:t>
            </a:r>
            <a:endParaRPr lang="en-US" sz="1050" dirty="0"/>
          </a:p>
        </p:txBody>
      </p:sp>
      <p:sp>
        <p:nvSpPr>
          <p:cNvPr id="36" name="Hộp Văn bản 35">
            <a:extLst>
              <a:ext uri="{FF2B5EF4-FFF2-40B4-BE49-F238E27FC236}">
                <a16:creationId xmlns:a16="http://schemas.microsoft.com/office/drawing/2014/main" id="{FFD750F5-E0A7-4876-9437-65B6011FA0AA}"/>
              </a:ext>
            </a:extLst>
          </p:cNvPr>
          <p:cNvSpPr txBox="1"/>
          <p:nvPr/>
        </p:nvSpPr>
        <p:spPr>
          <a:xfrm>
            <a:off x="4936520" y="4447967"/>
            <a:ext cx="21491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err="1"/>
              <a:t>reqHisAns_username_roomcode</a:t>
            </a:r>
            <a:endParaRPr lang="en-US" sz="1050" dirty="0"/>
          </a:p>
        </p:txBody>
      </p:sp>
      <p:sp>
        <p:nvSpPr>
          <p:cNvPr id="37" name="Hộp Văn bản 36">
            <a:extLst>
              <a:ext uri="{FF2B5EF4-FFF2-40B4-BE49-F238E27FC236}">
                <a16:creationId xmlns:a16="http://schemas.microsoft.com/office/drawing/2014/main" id="{46533648-A9A1-95EF-0694-A2245B46316A}"/>
              </a:ext>
            </a:extLst>
          </p:cNvPr>
          <p:cNvSpPr txBox="1"/>
          <p:nvPr/>
        </p:nvSpPr>
        <p:spPr>
          <a:xfrm>
            <a:off x="7298459" y="4442536"/>
            <a:ext cx="1845079" cy="407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/>
              <a:t>getTotalPoint</a:t>
            </a:r>
            <a:r>
              <a:rPr lang="en-US" sz="1000" b="1" dirty="0"/>
              <a:t>_{point}</a:t>
            </a:r>
          </a:p>
          <a:p>
            <a:pPr algn="ctr"/>
            <a:endParaRPr lang="en-US" sz="1050" dirty="0"/>
          </a:p>
        </p:txBody>
      </p:sp>
      <p:cxnSp>
        <p:nvCxnSpPr>
          <p:cNvPr id="39" name="Đường kết nối Mũi tên Thẳng 38">
            <a:extLst>
              <a:ext uri="{FF2B5EF4-FFF2-40B4-BE49-F238E27FC236}">
                <a16:creationId xmlns:a16="http://schemas.microsoft.com/office/drawing/2014/main" id="{8B40658D-50B5-49A8-5F9B-8456FC3D2808}"/>
              </a:ext>
            </a:extLst>
          </p:cNvPr>
          <p:cNvCxnSpPr>
            <a:stCxn id="20" idx="3"/>
            <a:endCxn id="19" idx="1"/>
          </p:cNvCxnSpPr>
          <p:nvPr/>
        </p:nvCxnSpPr>
        <p:spPr>
          <a:xfrm>
            <a:off x="6678123" y="2080642"/>
            <a:ext cx="523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Đường kết nối Mũi tên Thẳng 41">
            <a:extLst>
              <a:ext uri="{FF2B5EF4-FFF2-40B4-BE49-F238E27FC236}">
                <a16:creationId xmlns:a16="http://schemas.microsoft.com/office/drawing/2014/main" id="{BD97D25D-CB3E-7D49-EDC6-5A97363C2A92}"/>
              </a:ext>
            </a:extLst>
          </p:cNvPr>
          <p:cNvCxnSpPr>
            <a:stCxn id="19" idx="3"/>
            <a:endCxn id="18" idx="1"/>
          </p:cNvCxnSpPr>
          <p:nvPr/>
        </p:nvCxnSpPr>
        <p:spPr>
          <a:xfrm>
            <a:off x="7805224" y="2080642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Đường kết nối Mũi tên Thẳng 43">
            <a:extLst>
              <a:ext uri="{FF2B5EF4-FFF2-40B4-BE49-F238E27FC236}">
                <a16:creationId xmlns:a16="http://schemas.microsoft.com/office/drawing/2014/main" id="{475BCA37-3C77-FB13-B361-FFE8F43424D6}"/>
              </a:ext>
            </a:extLst>
          </p:cNvPr>
          <p:cNvCxnSpPr>
            <a:stCxn id="18" idx="3"/>
            <a:endCxn id="17" idx="1"/>
          </p:cNvCxnSpPr>
          <p:nvPr/>
        </p:nvCxnSpPr>
        <p:spPr>
          <a:xfrm>
            <a:off x="9940492" y="2080642"/>
            <a:ext cx="541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Đường kết nối Mũi tên Thẳng 45">
            <a:extLst>
              <a:ext uri="{FF2B5EF4-FFF2-40B4-BE49-F238E27FC236}">
                <a16:creationId xmlns:a16="http://schemas.microsoft.com/office/drawing/2014/main" id="{294A806D-3CA7-4E3F-1ABB-64061DC3471D}"/>
              </a:ext>
            </a:extLst>
          </p:cNvPr>
          <p:cNvCxnSpPr>
            <a:stCxn id="17" idx="2"/>
            <a:endCxn id="16" idx="0"/>
          </p:cNvCxnSpPr>
          <p:nvPr/>
        </p:nvCxnSpPr>
        <p:spPr>
          <a:xfrm flipH="1">
            <a:off x="11054739" y="2265200"/>
            <a:ext cx="1" cy="835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Đường kết nối Mũi tên Thẳng 46">
            <a:extLst>
              <a:ext uri="{FF2B5EF4-FFF2-40B4-BE49-F238E27FC236}">
                <a16:creationId xmlns:a16="http://schemas.microsoft.com/office/drawing/2014/main" id="{D354BE6C-B2F4-DDDD-34ED-F008C2CB9C51}"/>
              </a:ext>
            </a:extLst>
          </p:cNvPr>
          <p:cNvCxnSpPr>
            <a:cxnSpLocks/>
            <a:stCxn id="16" idx="1"/>
            <a:endCxn id="15" idx="3"/>
          </p:cNvCxnSpPr>
          <p:nvPr/>
        </p:nvCxnSpPr>
        <p:spPr>
          <a:xfrm flipH="1">
            <a:off x="10080061" y="3249331"/>
            <a:ext cx="464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Đường kết nối Mũi tên Thẳng 50">
            <a:extLst>
              <a:ext uri="{FF2B5EF4-FFF2-40B4-BE49-F238E27FC236}">
                <a16:creationId xmlns:a16="http://schemas.microsoft.com/office/drawing/2014/main" id="{023A0473-1E45-05F5-6F32-A110937E2D78}"/>
              </a:ext>
            </a:extLst>
          </p:cNvPr>
          <p:cNvCxnSpPr>
            <a:cxnSpLocks/>
            <a:stCxn id="15" idx="1"/>
            <a:endCxn id="87" idx="3"/>
          </p:cNvCxnSpPr>
          <p:nvPr/>
        </p:nvCxnSpPr>
        <p:spPr>
          <a:xfrm flipH="1">
            <a:off x="8530085" y="3249331"/>
            <a:ext cx="387412" cy="2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Đường kết nối Mũi tên Thẳng 54">
            <a:extLst>
              <a:ext uri="{FF2B5EF4-FFF2-40B4-BE49-F238E27FC236}">
                <a16:creationId xmlns:a16="http://schemas.microsoft.com/office/drawing/2014/main" id="{476A2DD2-8C72-2B26-0F6C-0BBB9F6E043A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6073995" y="3445938"/>
            <a:ext cx="0" cy="801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Đường kết nối Mũi tên Thẳng 58">
            <a:extLst>
              <a:ext uri="{FF2B5EF4-FFF2-40B4-BE49-F238E27FC236}">
                <a16:creationId xmlns:a16="http://schemas.microsoft.com/office/drawing/2014/main" id="{C74C3B5D-7D1D-9261-AB33-F3365A4A6E4F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 flipV="1">
            <a:off x="6917415" y="4359360"/>
            <a:ext cx="670037" cy="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Hình chữ nhật 86">
            <a:extLst>
              <a:ext uri="{FF2B5EF4-FFF2-40B4-BE49-F238E27FC236}">
                <a16:creationId xmlns:a16="http://schemas.microsoft.com/office/drawing/2014/main" id="{BE9D32E5-4CDA-A701-5608-5F5592E4444A}"/>
              </a:ext>
            </a:extLst>
          </p:cNvPr>
          <p:cNvSpPr/>
          <p:nvPr/>
        </p:nvSpPr>
        <p:spPr>
          <a:xfrm>
            <a:off x="7143263" y="3090123"/>
            <a:ext cx="1386822" cy="368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Send answer</a:t>
            </a:r>
          </a:p>
        </p:txBody>
      </p:sp>
      <p:cxnSp>
        <p:nvCxnSpPr>
          <p:cNvPr id="92" name="Đường kết nối Mũi tên Thẳng 91">
            <a:extLst>
              <a:ext uri="{FF2B5EF4-FFF2-40B4-BE49-F238E27FC236}">
                <a16:creationId xmlns:a16="http://schemas.microsoft.com/office/drawing/2014/main" id="{7D7F2ADE-3E35-19F2-35AB-0D54AA14D2F0}"/>
              </a:ext>
            </a:extLst>
          </p:cNvPr>
          <p:cNvCxnSpPr>
            <a:cxnSpLocks/>
            <a:stCxn id="87" idx="1"/>
            <a:endCxn id="21" idx="3"/>
          </p:cNvCxnSpPr>
          <p:nvPr/>
        </p:nvCxnSpPr>
        <p:spPr>
          <a:xfrm flipH="1" flipV="1">
            <a:off x="6767406" y="3261797"/>
            <a:ext cx="375857" cy="12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Hộp Văn bản 94">
            <a:extLst>
              <a:ext uri="{FF2B5EF4-FFF2-40B4-BE49-F238E27FC236}">
                <a16:creationId xmlns:a16="http://schemas.microsoft.com/office/drawing/2014/main" id="{5BECA2C0-47C2-EB48-7AC4-5AE0B2AD94FB}"/>
              </a:ext>
            </a:extLst>
          </p:cNvPr>
          <p:cNvSpPr txBox="1"/>
          <p:nvPr/>
        </p:nvSpPr>
        <p:spPr>
          <a:xfrm>
            <a:off x="4885140" y="2824082"/>
            <a:ext cx="2334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err="1"/>
              <a:t>reqTotalPoint_username_roomCode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98975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7F4D-F280-472F-9307-25B3E6BD8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761CE6-695A-0941-954E-A6BD7E16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40C65FB-731B-15A1-82C4-317FF132B8AF}"/>
              </a:ext>
            </a:extLst>
          </p:cNvPr>
          <p:cNvSpPr/>
          <p:nvPr/>
        </p:nvSpPr>
        <p:spPr>
          <a:xfrm>
            <a:off x="7571046" y="208109"/>
            <a:ext cx="1945758" cy="42530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Message format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FC878F3-7008-822C-CE99-752496F002F5}"/>
              </a:ext>
            </a:extLst>
          </p:cNvPr>
          <p:cNvSpPr/>
          <p:nvPr/>
        </p:nvSpPr>
        <p:spPr>
          <a:xfrm>
            <a:off x="7026459" y="956930"/>
            <a:ext cx="3034931" cy="29771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CODE_CONTENT_STATUS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7F4C28-DCA8-224E-D6B9-347902B962D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8543925" y="633412"/>
            <a:ext cx="0" cy="32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hỗ dành sẵn cho Văn bản 8">
            <a:extLst>
              <a:ext uri="{FF2B5EF4-FFF2-40B4-BE49-F238E27FC236}">
                <a16:creationId xmlns:a16="http://schemas.microsoft.com/office/drawing/2014/main" id="{93681737-68EC-0F4E-4ACA-E818FE2C7C1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Server side</a:t>
            </a:r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F8776EB0-1B84-D91B-E480-F2D4321611F5}"/>
              </a:ext>
            </a:extLst>
          </p:cNvPr>
          <p:cNvSpPr/>
          <p:nvPr/>
        </p:nvSpPr>
        <p:spPr>
          <a:xfrm>
            <a:off x="8888659" y="3086388"/>
            <a:ext cx="1162564" cy="369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Send question</a:t>
            </a:r>
          </a:p>
        </p:txBody>
      </p:sp>
      <p:sp>
        <p:nvSpPr>
          <p:cNvPr id="14" name="Hình chữ nhật 13">
            <a:extLst>
              <a:ext uri="{FF2B5EF4-FFF2-40B4-BE49-F238E27FC236}">
                <a16:creationId xmlns:a16="http://schemas.microsoft.com/office/drawing/2014/main" id="{8B3DD68F-A230-D2EA-D46E-3F48595B40C0}"/>
              </a:ext>
            </a:extLst>
          </p:cNvPr>
          <p:cNvSpPr/>
          <p:nvPr/>
        </p:nvSpPr>
        <p:spPr>
          <a:xfrm>
            <a:off x="10434902" y="3000130"/>
            <a:ext cx="1239673" cy="498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Accept new user join code </a:t>
            </a:r>
          </a:p>
        </p:txBody>
      </p:sp>
      <p:sp>
        <p:nvSpPr>
          <p:cNvPr id="15" name="Hình chữ nhật 14">
            <a:extLst>
              <a:ext uri="{FF2B5EF4-FFF2-40B4-BE49-F238E27FC236}">
                <a16:creationId xmlns:a16="http://schemas.microsoft.com/office/drawing/2014/main" id="{90AA786C-D312-CF02-6513-8420FDF57352}"/>
              </a:ext>
            </a:extLst>
          </p:cNvPr>
          <p:cNvSpPr/>
          <p:nvPr/>
        </p:nvSpPr>
        <p:spPr>
          <a:xfrm>
            <a:off x="10481851" y="1896083"/>
            <a:ext cx="1145777" cy="369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Return room code</a:t>
            </a:r>
          </a:p>
        </p:txBody>
      </p:sp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42CD5A0A-689F-1F0E-7E12-26E89CE412AC}"/>
              </a:ext>
            </a:extLst>
          </p:cNvPr>
          <p:cNvSpPr/>
          <p:nvPr/>
        </p:nvSpPr>
        <p:spPr>
          <a:xfrm>
            <a:off x="8346584" y="1896083"/>
            <a:ext cx="1593908" cy="369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Send question suites</a:t>
            </a:r>
          </a:p>
        </p:txBody>
      </p:sp>
      <p:sp>
        <p:nvSpPr>
          <p:cNvPr id="17" name="Hình chữ nhật 16">
            <a:extLst>
              <a:ext uri="{FF2B5EF4-FFF2-40B4-BE49-F238E27FC236}">
                <a16:creationId xmlns:a16="http://schemas.microsoft.com/office/drawing/2014/main" id="{A878A30F-2BB5-3C57-140D-841E724E2103}"/>
              </a:ext>
            </a:extLst>
          </p:cNvPr>
          <p:cNvSpPr/>
          <p:nvPr/>
        </p:nvSpPr>
        <p:spPr>
          <a:xfrm>
            <a:off x="6767408" y="1896083"/>
            <a:ext cx="1335900" cy="369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Authentication</a:t>
            </a:r>
          </a:p>
        </p:txBody>
      </p:sp>
      <p:sp>
        <p:nvSpPr>
          <p:cNvPr id="18" name="Hình chữ nhật 17">
            <a:extLst>
              <a:ext uri="{FF2B5EF4-FFF2-40B4-BE49-F238E27FC236}">
                <a16:creationId xmlns:a16="http://schemas.microsoft.com/office/drawing/2014/main" id="{F871C939-3CFB-6013-5162-EDFC22A9F5C9}"/>
              </a:ext>
            </a:extLst>
          </p:cNvPr>
          <p:cNvSpPr/>
          <p:nvPr/>
        </p:nvSpPr>
        <p:spPr>
          <a:xfrm>
            <a:off x="5271024" y="1903748"/>
            <a:ext cx="1096689" cy="369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Accept registration</a:t>
            </a:r>
          </a:p>
        </p:txBody>
      </p:sp>
      <p:sp>
        <p:nvSpPr>
          <p:cNvPr id="19" name="Hình chữ nhật 18">
            <a:extLst>
              <a:ext uri="{FF2B5EF4-FFF2-40B4-BE49-F238E27FC236}">
                <a16:creationId xmlns:a16="http://schemas.microsoft.com/office/drawing/2014/main" id="{519A3772-F3D3-3663-1713-BF7B7969AB25}"/>
              </a:ext>
            </a:extLst>
          </p:cNvPr>
          <p:cNvSpPr/>
          <p:nvPr/>
        </p:nvSpPr>
        <p:spPr>
          <a:xfrm>
            <a:off x="6950353" y="3138212"/>
            <a:ext cx="1386822" cy="29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Send total point</a:t>
            </a:r>
          </a:p>
        </p:txBody>
      </p:sp>
      <p:sp>
        <p:nvSpPr>
          <p:cNvPr id="20" name="Hình chữ nhật 19">
            <a:extLst>
              <a:ext uri="{FF2B5EF4-FFF2-40B4-BE49-F238E27FC236}">
                <a16:creationId xmlns:a16="http://schemas.microsoft.com/office/drawing/2014/main" id="{EA787C4E-E275-4FC8-62C7-C0EB05558CBC}"/>
              </a:ext>
            </a:extLst>
          </p:cNvPr>
          <p:cNvSpPr/>
          <p:nvPr/>
        </p:nvSpPr>
        <p:spPr>
          <a:xfrm>
            <a:off x="5016307" y="3158488"/>
            <a:ext cx="1686840" cy="225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Send history answer</a:t>
            </a:r>
          </a:p>
        </p:txBody>
      </p:sp>
      <p:sp>
        <p:nvSpPr>
          <p:cNvPr id="21" name="Hình chữ nhật 20">
            <a:extLst>
              <a:ext uri="{FF2B5EF4-FFF2-40B4-BE49-F238E27FC236}">
                <a16:creationId xmlns:a16="http://schemas.microsoft.com/office/drawing/2014/main" id="{99C5EB3C-946F-7030-A7C8-8685ED0C782B}"/>
              </a:ext>
            </a:extLst>
          </p:cNvPr>
          <p:cNvSpPr/>
          <p:nvPr/>
        </p:nvSpPr>
        <p:spPr>
          <a:xfrm>
            <a:off x="5224815" y="3982526"/>
            <a:ext cx="1345099" cy="346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Return rank table</a:t>
            </a:r>
          </a:p>
        </p:txBody>
      </p: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43DB1E92-9CCA-F6C4-D274-80F6B1AAA9C1}"/>
              </a:ext>
            </a:extLst>
          </p:cNvPr>
          <p:cNvSpPr txBox="1"/>
          <p:nvPr/>
        </p:nvSpPr>
        <p:spPr>
          <a:xfrm>
            <a:off x="5491152" y="1642167"/>
            <a:ext cx="10787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accepted</a:t>
            </a:r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ACB0B31A-7DEC-0AD1-4E8B-8CE1D9C335CE}"/>
              </a:ext>
            </a:extLst>
          </p:cNvPr>
          <p:cNvSpPr txBox="1"/>
          <p:nvPr/>
        </p:nvSpPr>
        <p:spPr>
          <a:xfrm>
            <a:off x="6907738" y="1642167"/>
            <a:ext cx="10787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authenticated</a:t>
            </a:r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45BF8812-8AB8-A816-E1B2-E7D6830A60E4}"/>
              </a:ext>
            </a:extLst>
          </p:cNvPr>
          <p:cNvSpPr txBox="1"/>
          <p:nvPr/>
        </p:nvSpPr>
        <p:spPr>
          <a:xfrm>
            <a:off x="8463390" y="1642167"/>
            <a:ext cx="1477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getQS_qs1:qs2:qs3</a:t>
            </a:r>
            <a:endParaRPr lang="en-US" sz="1050" dirty="0"/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AC4519FE-0C65-42B1-A96C-009C099864F7}"/>
              </a:ext>
            </a:extLst>
          </p:cNvPr>
          <p:cNvSpPr txBox="1"/>
          <p:nvPr/>
        </p:nvSpPr>
        <p:spPr>
          <a:xfrm>
            <a:off x="10481851" y="1642167"/>
            <a:ext cx="14771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err="1"/>
              <a:t>getRoomCode</a:t>
            </a:r>
            <a:r>
              <a:rPr lang="en-US" sz="1050" b="1" dirty="0"/>
              <a:t>_{code}</a:t>
            </a:r>
            <a:endParaRPr lang="en-US" sz="1050" dirty="0"/>
          </a:p>
        </p:txBody>
      </p: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00A22B7B-9692-CC4F-6D33-A62A134ACEE6}"/>
              </a:ext>
            </a:extLst>
          </p:cNvPr>
          <p:cNvSpPr txBox="1"/>
          <p:nvPr/>
        </p:nvSpPr>
        <p:spPr>
          <a:xfrm>
            <a:off x="10469268" y="3497514"/>
            <a:ext cx="10787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accepted</a:t>
            </a: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29756C35-DA67-C631-FC43-15F81CBAC976}"/>
              </a:ext>
            </a:extLst>
          </p:cNvPr>
          <p:cNvSpPr txBox="1"/>
          <p:nvPr/>
        </p:nvSpPr>
        <p:spPr>
          <a:xfrm>
            <a:off x="8106169" y="2683058"/>
            <a:ext cx="263865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getQ_questID_quest:ans1:ans2:ans3:ans4_STATUS</a:t>
            </a:r>
          </a:p>
          <a:p>
            <a:pPr algn="ctr"/>
            <a:endParaRPr lang="en-US" sz="1050" dirty="0"/>
          </a:p>
        </p:txBody>
      </p:sp>
      <p:sp>
        <p:nvSpPr>
          <p:cNvPr id="29" name="Hộp Văn bản 28">
            <a:extLst>
              <a:ext uri="{FF2B5EF4-FFF2-40B4-BE49-F238E27FC236}">
                <a16:creationId xmlns:a16="http://schemas.microsoft.com/office/drawing/2014/main" id="{D3F9EBF4-A664-849D-354F-1671C0B124BF}"/>
              </a:ext>
            </a:extLst>
          </p:cNvPr>
          <p:cNvSpPr txBox="1"/>
          <p:nvPr/>
        </p:nvSpPr>
        <p:spPr>
          <a:xfrm>
            <a:off x="6896214" y="3429000"/>
            <a:ext cx="15746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err="1"/>
              <a:t>getTotalPoint</a:t>
            </a:r>
            <a:r>
              <a:rPr lang="en-US" sz="1050" b="1" dirty="0"/>
              <a:t>_{point}</a:t>
            </a:r>
            <a:endParaRPr lang="en-US" sz="1050" dirty="0"/>
          </a:p>
        </p:txBody>
      </p:sp>
      <p:sp>
        <p:nvSpPr>
          <p:cNvPr id="30" name="Hộp Văn bản 29">
            <a:extLst>
              <a:ext uri="{FF2B5EF4-FFF2-40B4-BE49-F238E27FC236}">
                <a16:creationId xmlns:a16="http://schemas.microsoft.com/office/drawing/2014/main" id="{8CDC061B-90CB-15CA-6F16-C33FA4225AB9}"/>
              </a:ext>
            </a:extLst>
          </p:cNvPr>
          <p:cNvSpPr txBox="1"/>
          <p:nvPr/>
        </p:nvSpPr>
        <p:spPr>
          <a:xfrm>
            <a:off x="4776088" y="2883524"/>
            <a:ext cx="23600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getHisAns_q1:ans:{T/F}_q2:ans:{T/F}</a:t>
            </a:r>
            <a:endParaRPr lang="en-US" sz="1050" dirty="0"/>
          </a:p>
        </p:txBody>
      </p:sp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B7182860-1C15-8BC1-7D91-D3C12EF0149E}"/>
              </a:ext>
            </a:extLst>
          </p:cNvPr>
          <p:cNvSpPr txBox="1"/>
          <p:nvPr/>
        </p:nvSpPr>
        <p:spPr>
          <a:xfrm>
            <a:off x="4801335" y="4323556"/>
            <a:ext cx="24583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getRankTable_user1:point_user2:point</a:t>
            </a:r>
          </a:p>
          <a:p>
            <a:pPr algn="ctr"/>
            <a:endParaRPr lang="en-US" sz="1050" dirty="0"/>
          </a:p>
        </p:txBody>
      </p:sp>
      <p:cxnSp>
        <p:nvCxnSpPr>
          <p:cNvPr id="32" name="Đường kết nối Mũi tên Thẳng 31">
            <a:extLst>
              <a:ext uri="{FF2B5EF4-FFF2-40B4-BE49-F238E27FC236}">
                <a16:creationId xmlns:a16="http://schemas.microsoft.com/office/drawing/2014/main" id="{E27E348A-EBCD-FB19-2F00-3340BE5014AF}"/>
              </a:ext>
            </a:extLst>
          </p:cNvPr>
          <p:cNvCxnSpPr>
            <a:cxnSpLocks/>
            <a:stCxn id="18" idx="3"/>
            <a:endCxn id="17" idx="1"/>
          </p:cNvCxnSpPr>
          <p:nvPr/>
        </p:nvCxnSpPr>
        <p:spPr>
          <a:xfrm flipV="1">
            <a:off x="6367713" y="2080642"/>
            <a:ext cx="399695" cy="7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Đường kết nối Mũi tên Thẳng 32">
            <a:extLst>
              <a:ext uri="{FF2B5EF4-FFF2-40B4-BE49-F238E27FC236}">
                <a16:creationId xmlns:a16="http://schemas.microsoft.com/office/drawing/2014/main" id="{FC696BAB-EB1C-AC9C-91CE-77A4F36A9349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>
            <a:off x="8103308" y="2080642"/>
            <a:ext cx="243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Đường kết nối Mũi tên Thẳng 33">
            <a:extLst>
              <a:ext uri="{FF2B5EF4-FFF2-40B4-BE49-F238E27FC236}">
                <a16:creationId xmlns:a16="http://schemas.microsoft.com/office/drawing/2014/main" id="{3522DFE7-FFC5-975A-2DF5-A11C63424020}"/>
              </a:ext>
            </a:extLst>
          </p:cNvPr>
          <p:cNvCxnSpPr>
            <a:stCxn id="16" idx="3"/>
            <a:endCxn id="15" idx="1"/>
          </p:cNvCxnSpPr>
          <p:nvPr/>
        </p:nvCxnSpPr>
        <p:spPr>
          <a:xfrm>
            <a:off x="9940492" y="2080642"/>
            <a:ext cx="541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Đường kết nối Mũi tên Thẳng 34">
            <a:extLst>
              <a:ext uri="{FF2B5EF4-FFF2-40B4-BE49-F238E27FC236}">
                <a16:creationId xmlns:a16="http://schemas.microsoft.com/office/drawing/2014/main" id="{84E82F23-5D00-CE95-78BF-06B37A75786A}"/>
              </a:ext>
            </a:extLst>
          </p:cNvPr>
          <p:cNvCxnSpPr>
            <a:cxnSpLocks/>
            <a:stCxn id="15" idx="2"/>
            <a:endCxn id="14" idx="0"/>
          </p:cNvCxnSpPr>
          <p:nvPr/>
        </p:nvCxnSpPr>
        <p:spPr>
          <a:xfrm flipH="1">
            <a:off x="11054739" y="2265200"/>
            <a:ext cx="1" cy="734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Đường kết nối Mũi tên Thẳng 35">
            <a:extLst>
              <a:ext uri="{FF2B5EF4-FFF2-40B4-BE49-F238E27FC236}">
                <a16:creationId xmlns:a16="http://schemas.microsoft.com/office/drawing/2014/main" id="{1B86D64B-1E4E-43F2-B949-429769389095}"/>
              </a:ext>
            </a:extLst>
          </p:cNvPr>
          <p:cNvCxnSpPr>
            <a:cxnSpLocks/>
            <a:stCxn id="14" idx="1"/>
            <a:endCxn id="12" idx="3"/>
          </p:cNvCxnSpPr>
          <p:nvPr/>
        </p:nvCxnSpPr>
        <p:spPr>
          <a:xfrm flipH="1">
            <a:off x="10051223" y="3249331"/>
            <a:ext cx="383679" cy="21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Đường kết nối Mũi tên Thẳng 36">
            <a:extLst>
              <a:ext uri="{FF2B5EF4-FFF2-40B4-BE49-F238E27FC236}">
                <a16:creationId xmlns:a16="http://schemas.microsoft.com/office/drawing/2014/main" id="{71F18C6A-4497-D70C-100F-341424B81195}"/>
              </a:ext>
            </a:extLst>
          </p:cNvPr>
          <p:cNvCxnSpPr>
            <a:cxnSpLocks/>
            <a:stCxn id="12" idx="1"/>
            <a:endCxn id="19" idx="3"/>
          </p:cNvCxnSpPr>
          <p:nvPr/>
        </p:nvCxnSpPr>
        <p:spPr>
          <a:xfrm flipH="1">
            <a:off x="8337175" y="3270947"/>
            <a:ext cx="551484" cy="1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Đường kết nối Mũi tên Thẳng 71">
            <a:extLst>
              <a:ext uri="{FF2B5EF4-FFF2-40B4-BE49-F238E27FC236}">
                <a16:creationId xmlns:a16="http://schemas.microsoft.com/office/drawing/2014/main" id="{C3B059E7-5851-3251-E4C1-51BAC81B0DC3}"/>
              </a:ext>
            </a:extLst>
          </p:cNvPr>
          <p:cNvCxnSpPr>
            <a:stCxn id="19" idx="1"/>
            <a:endCxn id="20" idx="3"/>
          </p:cNvCxnSpPr>
          <p:nvPr/>
        </p:nvCxnSpPr>
        <p:spPr>
          <a:xfrm flipH="1" flipV="1">
            <a:off x="6703147" y="3271422"/>
            <a:ext cx="247206" cy="13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Đường kết nối Mũi tên Thẳng 73">
            <a:extLst>
              <a:ext uri="{FF2B5EF4-FFF2-40B4-BE49-F238E27FC236}">
                <a16:creationId xmlns:a16="http://schemas.microsoft.com/office/drawing/2014/main" id="{20DB2E93-9269-65BF-3409-B8E5AA366790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5859727" y="3384355"/>
            <a:ext cx="37638" cy="598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841432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5175639_win32_fixed.potx" id="{CF094E1D-DD3F-4B88-853B-B22D3B2DB0B1}" vid="{887934D9-778B-4E95-9B07-31F217C0A1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243</TotalTime>
  <Words>735</Words>
  <Application>Microsoft Office PowerPoint</Application>
  <PresentationFormat>Màn hình rộng</PresentationFormat>
  <Paragraphs>161</Paragraphs>
  <Slides>10</Slides>
  <Notes>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10</vt:i4>
      </vt:variant>
    </vt:vector>
  </HeadingPairs>
  <TitlesOfParts>
    <vt:vector size="17" baseType="lpstr">
      <vt:lpstr>Arial</vt:lpstr>
      <vt:lpstr>Calibri</vt:lpstr>
      <vt:lpstr>Carme</vt:lpstr>
      <vt:lpstr>Century Schoolbook</vt:lpstr>
      <vt:lpstr>Corbel</vt:lpstr>
      <vt:lpstr>Wingdings</vt:lpstr>
      <vt:lpstr>Headlines</vt:lpstr>
      <vt:lpstr>Network programming </vt:lpstr>
      <vt:lpstr>Functions </vt:lpstr>
      <vt:lpstr>Functions </vt:lpstr>
      <vt:lpstr>Functions </vt:lpstr>
      <vt:lpstr>Protocol </vt:lpstr>
      <vt:lpstr>Protocol </vt:lpstr>
      <vt:lpstr>Protocol </vt:lpstr>
      <vt:lpstr>Flow</vt:lpstr>
      <vt:lpstr>Flow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programming </dc:title>
  <dc:creator>NGUYEN THI NGA 20184296</dc:creator>
  <cp:lastModifiedBy>DO VAN TRI 20184316</cp:lastModifiedBy>
  <cp:revision>15</cp:revision>
  <dcterms:created xsi:type="dcterms:W3CDTF">2022-05-31T12:35:34Z</dcterms:created>
  <dcterms:modified xsi:type="dcterms:W3CDTF">2022-05-31T17:02:31Z</dcterms:modified>
</cp:coreProperties>
</file>