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2"/>
  </p:notesMasterIdLst>
  <p:sldIdLst>
    <p:sldId id="270" r:id="rId2"/>
    <p:sldId id="287" r:id="rId3"/>
    <p:sldId id="288" r:id="rId4"/>
    <p:sldId id="291" r:id="rId5"/>
    <p:sldId id="292" r:id="rId6"/>
    <p:sldId id="293" r:id="rId7"/>
    <p:sldId id="294" r:id="rId8"/>
    <p:sldId id="263" r:id="rId9"/>
    <p:sldId id="29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CE39"/>
    <a:srgbClr val="A3FB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6197" autoAdjust="0"/>
  </p:normalViewPr>
  <p:slideViewPr>
    <p:cSldViewPr snapToGrid="0">
      <p:cViewPr varScale="1">
        <p:scale>
          <a:sx n="91" d="100"/>
          <a:sy n="91" d="100"/>
        </p:scale>
        <p:origin x="130" y="67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b17a49ed8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b17a49ed8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60000" y="1121567"/>
            <a:ext cx="5136000" cy="12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960000" y="2337967"/>
            <a:ext cx="5136000" cy="1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960033" y="4386667"/>
            <a:ext cx="51360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CREDITS: This presentation template was created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, including icons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, infographics &amp; images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 and illustrations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733" b="1">
              <a:solidFill>
                <a:schemeClr val="accent3"/>
              </a:solidFill>
              <a:latin typeface="Carme"/>
              <a:ea typeface="Carme"/>
              <a:cs typeface="Carme"/>
              <a:sym typeface="Carm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56" name="Google Shape;256;p28"/>
          <p:cNvSpPr/>
          <p:nvPr/>
        </p:nvSpPr>
        <p:spPr>
          <a:xfrm rot="-667078">
            <a:off x="6195176" y="1930313"/>
            <a:ext cx="6053568" cy="447921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8"/>
          <p:cNvSpPr/>
          <p:nvPr/>
        </p:nvSpPr>
        <p:spPr>
          <a:xfrm flipH="1">
            <a:off x="8267514" y="879901"/>
            <a:ext cx="5430201" cy="442352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8"/>
          <p:cNvSpPr/>
          <p:nvPr/>
        </p:nvSpPr>
        <p:spPr>
          <a:xfrm>
            <a:off x="10543400" y="2957433"/>
            <a:ext cx="1377221" cy="471563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8"/>
          <p:cNvSpPr/>
          <p:nvPr/>
        </p:nvSpPr>
        <p:spPr>
          <a:xfrm>
            <a:off x="7702306" y="1050849"/>
            <a:ext cx="1080668" cy="1093448"/>
          </a:xfrm>
          <a:custGeom>
            <a:avLst/>
            <a:gdLst/>
            <a:ahLst/>
            <a:cxnLst/>
            <a:rect l="l" t="t" r="r" b="b"/>
            <a:pathLst>
              <a:path w="134300" h="183567" extrusionOk="0">
                <a:moveTo>
                  <a:pt x="67150" y="0"/>
                </a:moveTo>
                <a:lnTo>
                  <a:pt x="66278" y="12"/>
                </a:lnTo>
                <a:lnTo>
                  <a:pt x="65415" y="35"/>
                </a:lnTo>
                <a:lnTo>
                  <a:pt x="64551" y="70"/>
                </a:lnTo>
                <a:lnTo>
                  <a:pt x="63697" y="117"/>
                </a:lnTo>
                <a:lnTo>
                  <a:pt x="62833" y="187"/>
                </a:lnTo>
                <a:lnTo>
                  <a:pt x="61979" y="269"/>
                </a:lnTo>
                <a:lnTo>
                  <a:pt x="61132" y="363"/>
                </a:lnTo>
                <a:lnTo>
                  <a:pt x="60286" y="479"/>
                </a:lnTo>
                <a:lnTo>
                  <a:pt x="59440" y="596"/>
                </a:lnTo>
                <a:lnTo>
                  <a:pt x="58594" y="736"/>
                </a:lnTo>
                <a:lnTo>
                  <a:pt x="57756" y="888"/>
                </a:lnTo>
                <a:lnTo>
                  <a:pt x="56927" y="1064"/>
                </a:lnTo>
                <a:lnTo>
                  <a:pt x="56089" y="1239"/>
                </a:lnTo>
                <a:lnTo>
                  <a:pt x="55260" y="1437"/>
                </a:lnTo>
                <a:lnTo>
                  <a:pt x="54440" y="1648"/>
                </a:lnTo>
                <a:lnTo>
                  <a:pt x="53619" y="1870"/>
                </a:lnTo>
                <a:lnTo>
                  <a:pt x="52798" y="2103"/>
                </a:lnTo>
                <a:lnTo>
                  <a:pt x="51986" y="2349"/>
                </a:lnTo>
                <a:lnTo>
                  <a:pt x="51174" y="2617"/>
                </a:lnTo>
                <a:lnTo>
                  <a:pt x="50371" y="2898"/>
                </a:lnTo>
                <a:lnTo>
                  <a:pt x="49568" y="3178"/>
                </a:lnTo>
                <a:lnTo>
                  <a:pt x="48764" y="3482"/>
                </a:lnTo>
                <a:lnTo>
                  <a:pt x="47969" y="3797"/>
                </a:lnTo>
                <a:lnTo>
                  <a:pt x="47183" y="4125"/>
                </a:lnTo>
                <a:lnTo>
                  <a:pt x="46396" y="4475"/>
                </a:lnTo>
                <a:lnTo>
                  <a:pt x="45610" y="4826"/>
                </a:lnTo>
                <a:lnTo>
                  <a:pt x="44832" y="5188"/>
                </a:lnTo>
                <a:lnTo>
                  <a:pt x="44063" y="5573"/>
                </a:lnTo>
                <a:lnTo>
                  <a:pt x="43294" y="5970"/>
                </a:lnTo>
                <a:lnTo>
                  <a:pt x="42524" y="6368"/>
                </a:lnTo>
                <a:lnTo>
                  <a:pt x="41764" y="6788"/>
                </a:lnTo>
                <a:lnTo>
                  <a:pt x="41011" y="7221"/>
                </a:lnTo>
                <a:lnTo>
                  <a:pt x="40259" y="7653"/>
                </a:lnTo>
                <a:lnTo>
                  <a:pt x="39516" y="8109"/>
                </a:lnTo>
                <a:lnTo>
                  <a:pt x="38772" y="8576"/>
                </a:lnTo>
                <a:lnTo>
                  <a:pt x="38037" y="9055"/>
                </a:lnTo>
                <a:lnTo>
                  <a:pt x="37302" y="9546"/>
                </a:lnTo>
                <a:lnTo>
                  <a:pt x="36575" y="10048"/>
                </a:lnTo>
                <a:lnTo>
                  <a:pt x="35857" y="10562"/>
                </a:lnTo>
                <a:lnTo>
                  <a:pt x="35139" y="11076"/>
                </a:lnTo>
                <a:lnTo>
                  <a:pt x="34430" y="11613"/>
                </a:lnTo>
                <a:lnTo>
                  <a:pt x="33729" y="12163"/>
                </a:lnTo>
                <a:lnTo>
                  <a:pt x="33028" y="12723"/>
                </a:lnTo>
                <a:lnTo>
                  <a:pt x="32327" y="13296"/>
                </a:lnTo>
                <a:lnTo>
                  <a:pt x="31643" y="13868"/>
                </a:lnTo>
                <a:lnTo>
                  <a:pt x="30960" y="14464"/>
                </a:lnTo>
                <a:lnTo>
                  <a:pt x="30276" y="15060"/>
                </a:lnTo>
                <a:lnTo>
                  <a:pt x="29609" y="15679"/>
                </a:lnTo>
                <a:lnTo>
                  <a:pt x="28942" y="16298"/>
                </a:lnTo>
                <a:lnTo>
                  <a:pt x="28276" y="16941"/>
                </a:lnTo>
                <a:lnTo>
                  <a:pt x="27626" y="17584"/>
                </a:lnTo>
                <a:lnTo>
                  <a:pt x="26976" y="18238"/>
                </a:lnTo>
                <a:lnTo>
                  <a:pt x="26327" y="18904"/>
                </a:lnTo>
                <a:lnTo>
                  <a:pt x="25694" y="19581"/>
                </a:lnTo>
                <a:lnTo>
                  <a:pt x="25062" y="20271"/>
                </a:lnTo>
                <a:lnTo>
                  <a:pt x="24438" y="20960"/>
                </a:lnTo>
                <a:lnTo>
                  <a:pt x="23814" y="21673"/>
                </a:lnTo>
                <a:lnTo>
                  <a:pt x="23207" y="22385"/>
                </a:lnTo>
                <a:lnTo>
                  <a:pt x="22600" y="23110"/>
                </a:lnTo>
                <a:lnTo>
                  <a:pt x="22002" y="23846"/>
                </a:lnTo>
                <a:lnTo>
                  <a:pt x="21403" y="24594"/>
                </a:lnTo>
                <a:lnTo>
                  <a:pt x="20822" y="25353"/>
                </a:lnTo>
                <a:lnTo>
                  <a:pt x="20241" y="26112"/>
                </a:lnTo>
                <a:lnTo>
                  <a:pt x="19668" y="26883"/>
                </a:lnTo>
                <a:lnTo>
                  <a:pt x="19104" y="27666"/>
                </a:lnTo>
                <a:lnTo>
                  <a:pt x="18540" y="28461"/>
                </a:lnTo>
                <a:lnTo>
                  <a:pt x="17993" y="29267"/>
                </a:lnTo>
                <a:lnTo>
                  <a:pt x="17446" y="30073"/>
                </a:lnTo>
                <a:lnTo>
                  <a:pt x="16907" y="30891"/>
                </a:lnTo>
                <a:lnTo>
                  <a:pt x="16378" y="31720"/>
                </a:lnTo>
                <a:lnTo>
                  <a:pt x="15848" y="32561"/>
                </a:lnTo>
                <a:lnTo>
                  <a:pt x="15335" y="33403"/>
                </a:lnTo>
                <a:lnTo>
                  <a:pt x="14822" y="34256"/>
                </a:lnTo>
                <a:lnTo>
                  <a:pt x="14326" y="35120"/>
                </a:lnTo>
                <a:lnTo>
                  <a:pt x="13830" y="35996"/>
                </a:lnTo>
                <a:lnTo>
                  <a:pt x="13343" y="36873"/>
                </a:lnTo>
                <a:lnTo>
                  <a:pt x="12865" y="37760"/>
                </a:lnTo>
                <a:lnTo>
                  <a:pt x="12386" y="38648"/>
                </a:lnTo>
                <a:lnTo>
                  <a:pt x="11924" y="39560"/>
                </a:lnTo>
                <a:lnTo>
                  <a:pt x="11471" y="40471"/>
                </a:lnTo>
                <a:lnTo>
                  <a:pt x="11018" y="41394"/>
                </a:lnTo>
                <a:lnTo>
                  <a:pt x="10582" y="42317"/>
                </a:lnTo>
                <a:lnTo>
                  <a:pt x="10146" y="43252"/>
                </a:lnTo>
                <a:lnTo>
                  <a:pt x="9719" y="44198"/>
                </a:lnTo>
                <a:lnTo>
                  <a:pt x="9309" y="45144"/>
                </a:lnTo>
                <a:lnTo>
                  <a:pt x="8898" y="46102"/>
                </a:lnTo>
                <a:lnTo>
                  <a:pt x="8497" y="47060"/>
                </a:lnTo>
                <a:lnTo>
                  <a:pt x="8104" y="48042"/>
                </a:lnTo>
                <a:lnTo>
                  <a:pt x="7719" y="49011"/>
                </a:lnTo>
                <a:lnTo>
                  <a:pt x="7343" y="50004"/>
                </a:lnTo>
                <a:lnTo>
                  <a:pt x="6984" y="50998"/>
                </a:lnTo>
                <a:lnTo>
                  <a:pt x="6625" y="51991"/>
                </a:lnTo>
                <a:lnTo>
                  <a:pt x="6274" y="52995"/>
                </a:lnTo>
                <a:lnTo>
                  <a:pt x="5932" y="54012"/>
                </a:lnTo>
                <a:lnTo>
                  <a:pt x="5599" y="55028"/>
                </a:lnTo>
                <a:lnTo>
                  <a:pt x="5274" y="56056"/>
                </a:lnTo>
                <a:lnTo>
                  <a:pt x="4967" y="57096"/>
                </a:lnTo>
                <a:lnTo>
                  <a:pt x="4659" y="58136"/>
                </a:lnTo>
                <a:lnTo>
                  <a:pt x="4360" y="59176"/>
                </a:lnTo>
                <a:lnTo>
                  <a:pt x="4078" y="60227"/>
                </a:lnTo>
                <a:lnTo>
                  <a:pt x="3796" y="61290"/>
                </a:lnTo>
                <a:lnTo>
                  <a:pt x="3531" y="62354"/>
                </a:lnTo>
                <a:lnTo>
                  <a:pt x="3266" y="63417"/>
                </a:lnTo>
                <a:lnTo>
                  <a:pt x="3018" y="64492"/>
                </a:lnTo>
                <a:lnTo>
                  <a:pt x="2778" y="65578"/>
                </a:lnTo>
                <a:lnTo>
                  <a:pt x="2548" y="66653"/>
                </a:lnTo>
                <a:lnTo>
                  <a:pt x="2325" y="67751"/>
                </a:lnTo>
                <a:lnTo>
                  <a:pt x="2112" y="68850"/>
                </a:lnTo>
                <a:lnTo>
                  <a:pt x="1915" y="69948"/>
                </a:lnTo>
                <a:lnTo>
                  <a:pt x="1719" y="71058"/>
                </a:lnTo>
                <a:lnTo>
                  <a:pt x="1539" y="72168"/>
                </a:lnTo>
                <a:lnTo>
                  <a:pt x="1368" y="73289"/>
                </a:lnTo>
                <a:lnTo>
                  <a:pt x="1206" y="74411"/>
                </a:lnTo>
                <a:lnTo>
                  <a:pt x="1052" y="75544"/>
                </a:lnTo>
                <a:lnTo>
                  <a:pt x="907" y="76666"/>
                </a:lnTo>
                <a:lnTo>
                  <a:pt x="770" y="77811"/>
                </a:lnTo>
                <a:lnTo>
                  <a:pt x="650" y="78944"/>
                </a:lnTo>
                <a:lnTo>
                  <a:pt x="539" y="80100"/>
                </a:lnTo>
                <a:lnTo>
                  <a:pt x="436" y="81245"/>
                </a:lnTo>
                <a:lnTo>
                  <a:pt x="351" y="82402"/>
                </a:lnTo>
                <a:lnTo>
                  <a:pt x="265" y="83559"/>
                </a:lnTo>
                <a:lnTo>
                  <a:pt x="197" y="84727"/>
                </a:lnTo>
                <a:lnTo>
                  <a:pt x="137" y="85895"/>
                </a:lnTo>
                <a:lnTo>
                  <a:pt x="86" y="87064"/>
                </a:lnTo>
                <a:lnTo>
                  <a:pt x="52" y="88232"/>
                </a:lnTo>
                <a:lnTo>
                  <a:pt x="26" y="89412"/>
                </a:lnTo>
                <a:lnTo>
                  <a:pt x="9" y="90604"/>
                </a:lnTo>
                <a:lnTo>
                  <a:pt x="1" y="91784"/>
                </a:lnTo>
                <a:lnTo>
                  <a:pt x="9" y="92975"/>
                </a:lnTo>
                <a:lnTo>
                  <a:pt x="26" y="94155"/>
                </a:lnTo>
                <a:lnTo>
                  <a:pt x="52" y="95335"/>
                </a:lnTo>
                <a:lnTo>
                  <a:pt x="86" y="96504"/>
                </a:lnTo>
                <a:lnTo>
                  <a:pt x="137" y="97684"/>
                </a:lnTo>
                <a:lnTo>
                  <a:pt x="197" y="98852"/>
                </a:lnTo>
                <a:lnTo>
                  <a:pt x="265" y="100009"/>
                </a:lnTo>
                <a:lnTo>
                  <a:pt x="351" y="101165"/>
                </a:lnTo>
                <a:lnTo>
                  <a:pt x="436" y="102322"/>
                </a:lnTo>
                <a:lnTo>
                  <a:pt x="539" y="103479"/>
                </a:lnTo>
                <a:lnTo>
                  <a:pt x="650" y="104623"/>
                </a:lnTo>
                <a:lnTo>
                  <a:pt x="770" y="105768"/>
                </a:lnTo>
                <a:lnTo>
                  <a:pt x="907" y="106902"/>
                </a:lnTo>
                <a:lnTo>
                  <a:pt x="1052" y="108035"/>
                </a:lnTo>
                <a:lnTo>
                  <a:pt x="1206" y="109157"/>
                </a:lnTo>
                <a:lnTo>
                  <a:pt x="1368" y="110278"/>
                </a:lnTo>
                <a:lnTo>
                  <a:pt x="1539" y="111400"/>
                </a:lnTo>
                <a:lnTo>
                  <a:pt x="1719" y="112510"/>
                </a:lnTo>
                <a:lnTo>
                  <a:pt x="1915" y="113620"/>
                </a:lnTo>
                <a:lnTo>
                  <a:pt x="2112" y="114718"/>
                </a:lnTo>
                <a:lnTo>
                  <a:pt x="2325" y="115816"/>
                </a:lnTo>
                <a:lnTo>
                  <a:pt x="2548" y="116914"/>
                </a:lnTo>
                <a:lnTo>
                  <a:pt x="2778" y="118001"/>
                </a:lnTo>
                <a:lnTo>
                  <a:pt x="3018" y="119076"/>
                </a:lnTo>
                <a:lnTo>
                  <a:pt x="3266" y="120150"/>
                </a:lnTo>
                <a:lnTo>
                  <a:pt x="3531" y="121225"/>
                </a:lnTo>
                <a:lnTo>
                  <a:pt x="3796" y="122288"/>
                </a:lnTo>
                <a:lnTo>
                  <a:pt x="4078" y="123340"/>
                </a:lnTo>
                <a:lnTo>
                  <a:pt x="4360" y="124391"/>
                </a:lnTo>
                <a:lnTo>
                  <a:pt x="4659" y="125443"/>
                </a:lnTo>
                <a:lnTo>
                  <a:pt x="4967" y="126483"/>
                </a:lnTo>
                <a:lnTo>
                  <a:pt x="5274" y="127511"/>
                </a:lnTo>
                <a:lnTo>
                  <a:pt x="5599" y="128539"/>
                </a:lnTo>
                <a:lnTo>
                  <a:pt x="5932" y="129555"/>
                </a:lnTo>
                <a:lnTo>
                  <a:pt x="6274" y="130572"/>
                </a:lnTo>
                <a:lnTo>
                  <a:pt x="6625" y="131577"/>
                </a:lnTo>
                <a:lnTo>
                  <a:pt x="6984" y="132581"/>
                </a:lnTo>
                <a:lnTo>
                  <a:pt x="7343" y="133574"/>
                </a:lnTo>
                <a:lnTo>
                  <a:pt x="7719" y="134556"/>
                </a:lnTo>
                <a:lnTo>
                  <a:pt x="8104" y="135537"/>
                </a:lnTo>
                <a:lnTo>
                  <a:pt x="8497" y="136507"/>
                </a:lnTo>
                <a:lnTo>
                  <a:pt x="8898" y="137465"/>
                </a:lnTo>
                <a:lnTo>
                  <a:pt x="9309" y="138423"/>
                </a:lnTo>
                <a:lnTo>
                  <a:pt x="9719" y="139381"/>
                </a:lnTo>
                <a:lnTo>
                  <a:pt x="10146" y="140316"/>
                </a:lnTo>
                <a:lnTo>
                  <a:pt x="10582" y="141250"/>
                </a:lnTo>
                <a:lnTo>
                  <a:pt x="11018" y="142185"/>
                </a:lnTo>
                <a:lnTo>
                  <a:pt x="11471" y="143096"/>
                </a:lnTo>
                <a:lnTo>
                  <a:pt x="11924" y="144008"/>
                </a:lnTo>
                <a:lnTo>
                  <a:pt x="12386" y="144919"/>
                </a:lnTo>
                <a:lnTo>
                  <a:pt x="12865" y="145807"/>
                </a:lnTo>
                <a:lnTo>
                  <a:pt x="13343" y="146695"/>
                </a:lnTo>
                <a:lnTo>
                  <a:pt x="13830" y="147583"/>
                </a:lnTo>
                <a:lnTo>
                  <a:pt x="14326" y="148447"/>
                </a:lnTo>
                <a:lnTo>
                  <a:pt x="14822" y="149312"/>
                </a:lnTo>
                <a:lnTo>
                  <a:pt x="15335" y="150165"/>
                </a:lnTo>
                <a:lnTo>
                  <a:pt x="15848" y="151017"/>
                </a:lnTo>
                <a:lnTo>
                  <a:pt x="16378" y="151847"/>
                </a:lnTo>
                <a:lnTo>
                  <a:pt x="16907" y="152677"/>
                </a:lnTo>
                <a:lnTo>
                  <a:pt x="17446" y="153494"/>
                </a:lnTo>
                <a:lnTo>
                  <a:pt x="17993" y="154312"/>
                </a:lnTo>
                <a:lnTo>
                  <a:pt x="18540" y="155107"/>
                </a:lnTo>
                <a:lnTo>
                  <a:pt x="19104" y="155901"/>
                </a:lnTo>
                <a:lnTo>
                  <a:pt x="19668" y="156684"/>
                </a:lnTo>
                <a:lnTo>
                  <a:pt x="20241" y="157455"/>
                </a:lnTo>
                <a:lnTo>
                  <a:pt x="20822" y="158226"/>
                </a:lnTo>
                <a:lnTo>
                  <a:pt x="21403" y="158974"/>
                </a:lnTo>
                <a:lnTo>
                  <a:pt x="22002" y="159721"/>
                </a:lnTo>
                <a:lnTo>
                  <a:pt x="22600" y="160458"/>
                </a:lnTo>
                <a:lnTo>
                  <a:pt x="23207" y="161182"/>
                </a:lnTo>
                <a:lnTo>
                  <a:pt x="23814" y="161906"/>
                </a:lnTo>
                <a:lnTo>
                  <a:pt x="24438" y="162607"/>
                </a:lnTo>
                <a:lnTo>
                  <a:pt x="25062" y="163308"/>
                </a:lnTo>
                <a:lnTo>
                  <a:pt x="25694" y="163986"/>
                </a:lnTo>
                <a:lnTo>
                  <a:pt x="26327" y="164663"/>
                </a:lnTo>
                <a:lnTo>
                  <a:pt x="26976" y="165329"/>
                </a:lnTo>
                <a:lnTo>
                  <a:pt x="27626" y="165984"/>
                </a:lnTo>
                <a:lnTo>
                  <a:pt x="28276" y="166638"/>
                </a:lnTo>
                <a:lnTo>
                  <a:pt x="28942" y="167269"/>
                </a:lnTo>
                <a:lnTo>
                  <a:pt x="29609" y="167888"/>
                </a:lnTo>
                <a:lnTo>
                  <a:pt x="30276" y="168507"/>
                </a:lnTo>
                <a:lnTo>
                  <a:pt x="30960" y="169103"/>
                </a:lnTo>
                <a:lnTo>
                  <a:pt x="31643" y="169699"/>
                </a:lnTo>
                <a:lnTo>
                  <a:pt x="32327" y="170283"/>
                </a:lnTo>
                <a:lnTo>
                  <a:pt x="33028" y="170844"/>
                </a:lnTo>
                <a:lnTo>
                  <a:pt x="33729" y="171405"/>
                </a:lnTo>
                <a:lnTo>
                  <a:pt x="34430" y="171954"/>
                </a:lnTo>
                <a:lnTo>
                  <a:pt x="35139" y="172491"/>
                </a:lnTo>
                <a:lnTo>
                  <a:pt x="35857" y="173017"/>
                </a:lnTo>
                <a:lnTo>
                  <a:pt x="36575" y="173531"/>
                </a:lnTo>
                <a:lnTo>
                  <a:pt x="37302" y="174022"/>
                </a:lnTo>
                <a:lnTo>
                  <a:pt x="38037" y="174512"/>
                </a:lnTo>
                <a:lnTo>
                  <a:pt x="38772" y="174991"/>
                </a:lnTo>
                <a:lnTo>
                  <a:pt x="39516" y="175459"/>
                </a:lnTo>
                <a:lnTo>
                  <a:pt x="40259" y="175914"/>
                </a:lnTo>
                <a:lnTo>
                  <a:pt x="41011" y="176358"/>
                </a:lnTo>
                <a:lnTo>
                  <a:pt x="41764" y="176779"/>
                </a:lnTo>
                <a:lnTo>
                  <a:pt x="42524" y="177200"/>
                </a:lnTo>
                <a:lnTo>
                  <a:pt x="43294" y="177608"/>
                </a:lnTo>
                <a:lnTo>
                  <a:pt x="44063" y="177994"/>
                </a:lnTo>
                <a:lnTo>
                  <a:pt x="44832" y="178380"/>
                </a:lnTo>
                <a:lnTo>
                  <a:pt x="45610" y="178742"/>
                </a:lnTo>
                <a:lnTo>
                  <a:pt x="46396" y="179104"/>
                </a:lnTo>
                <a:lnTo>
                  <a:pt x="47183" y="179443"/>
                </a:lnTo>
                <a:lnTo>
                  <a:pt x="47969" y="179770"/>
                </a:lnTo>
                <a:lnTo>
                  <a:pt x="48764" y="180085"/>
                </a:lnTo>
                <a:lnTo>
                  <a:pt x="49568" y="180389"/>
                </a:lnTo>
                <a:lnTo>
                  <a:pt x="50371" y="180681"/>
                </a:lnTo>
                <a:lnTo>
                  <a:pt x="51174" y="180950"/>
                </a:lnTo>
                <a:lnTo>
                  <a:pt x="51986" y="181219"/>
                </a:lnTo>
                <a:lnTo>
                  <a:pt x="52798" y="181464"/>
                </a:lnTo>
                <a:lnTo>
                  <a:pt x="53619" y="181698"/>
                </a:lnTo>
                <a:lnTo>
                  <a:pt x="54440" y="181920"/>
                </a:lnTo>
                <a:lnTo>
                  <a:pt x="55260" y="182130"/>
                </a:lnTo>
                <a:lnTo>
                  <a:pt x="56089" y="182328"/>
                </a:lnTo>
                <a:lnTo>
                  <a:pt x="56927" y="182515"/>
                </a:lnTo>
                <a:lnTo>
                  <a:pt x="57756" y="182679"/>
                </a:lnTo>
                <a:lnTo>
                  <a:pt x="58594" y="182831"/>
                </a:lnTo>
                <a:lnTo>
                  <a:pt x="59440" y="182971"/>
                </a:lnTo>
                <a:lnTo>
                  <a:pt x="60286" y="183088"/>
                </a:lnTo>
                <a:lnTo>
                  <a:pt x="61132" y="183205"/>
                </a:lnTo>
                <a:lnTo>
                  <a:pt x="61979" y="183298"/>
                </a:lnTo>
                <a:lnTo>
                  <a:pt x="62833" y="183380"/>
                </a:lnTo>
                <a:lnTo>
                  <a:pt x="63697" y="183450"/>
                </a:lnTo>
                <a:lnTo>
                  <a:pt x="64551" y="183497"/>
                </a:lnTo>
                <a:lnTo>
                  <a:pt x="65415" y="183532"/>
                </a:lnTo>
                <a:lnTo>
                  <a:pt x="66278" y="183555"/>
                </a:lnTo>
                <a:lnTo>
                  <a:pt x="67150" y="183567"/>
                </a:lnTo>
                <a:lnTo>
                  <a:pt x="68013" y="183555"/>
                </a:lnTo>
                <a:lnTo>
                  <a:pt x="68885" y="183532"/>
                </a:lnTo>
                <a:lnTo>
                  <a:pt x="69748" y="183497"/>
                </a:lnTo>
                <a:lnTo>
                  <a:pt x="70603" y="183450"/>
                </a:lnTo>
                <a:lnTo>
                  <a:pt x="71458" y="183380"/>
                </a:lnTo>
                <a:lnTo>
                  <a:pt x="72312" y="183298"/>
                </a:lnTo>
                <a:lnTo>
                  <a:pt x="73167" y="183205"/>
                </a:lnTo>
                <a:lnTo>
                  <a:pt x="74013" y="183088"/>
                </a:lnTo>
                <a:lnTo>
                  <a:pt x="74860" y="182971"/>
                </a:lnTo>
                <a:lnTo>
                  <a:pt x="75697" y="182831"/>
                </a:lnTo>
                <a:lnTo>
                  <a:pt x="76543" y="182679"/>
                </a:lnTo>
                <a:lnTo>
                  <a:pt x="77373" y="182515"/>
                </a:lnTo>
                <a:lnTo>
                  <a:pt x="78210" y="182328"/>
                </a:lnTo>
                <a:lnTo>
                  <a:pt x="79039" y="182130"/>
                </a:lnTo>
                <a:lnTo>
                  <a:pt x="79860" y="181920"/>
                </a:lnTo>
                <a:lnTo>
                  <a:pt x="80680" y="181698"/>
                </a:lnTo>
                <a:lnTo>
                  <a:pt x="81501" y="181464"/>
                </a:lnTo>
                <a:lnTo>
                  <a:pt x="82313" y="181219"/>
                </a:lnTo>
                <a:lnTo>
                  <a:pt x="83125" y="180950"/>
                </a:lnTo>
                <a:lnTo>
                  <a:pt x="83929" y="180681"/>
                </a:lnTo>
                <a:lnTo>
                  <a:pt x="84732" y="180389"/>
                </a:lnTo>
                <a:lnTo>
                  <a:pt x="85535" y="180085"/>
                </a:lnTo>
                <a:lnTo>
                  <a:pt x="86330" y="179770"/>
                </a:lnTo>
                <a:lnTo>
                  <a:pt x="87117" y="179443"/>
                </a:lnTo>
                <a:lnTo>
                  <a:pt x="87903" y="179104"/>
                </a:lnTo>
                <a:lnTo>
                  <a:pt x="88689" y="178742"/>
                </a:lnTo>
                <a:lnTo>
                  <a:pt x="89467" y="178380"/>
                </a:lnTo>
                <a:lnTo>
                  <a:pt x="90237" y="177994"/>
                </a:lnTo>
                <a:lnTo>
                  <a:pt x="91006" y="177608"/>
                </a:lnTo>
                <a:lnTo>
                  <a:pt x="91767" y="177200"/>
                </a:lnTo>
                <a:lnTo>
                  <a:pt x="92527" y="176779"/>
                </a:lnTo>
                <a:lnTo>
                  <a:pt x="93288" y="176358"/>
                </a:lnTo>
                <a:lnTo>
                  <a:pt x="94040" y="175914"/>
                </a:lnTo>
                <a:lnTo>
                  <a:pt x="94784" y="175459"/>
                </a:lnTo>
                <a:lnTo>
                  <a:pt x="95527" y="174991"/>
                </a:lnTo>
                <a:lnTo>
                  <a:pt x="96263" y="174512"/>
                </a:lnTo>
                <a:lnTo>
                  <a:pt x="96989" y="174022"/>
                </a:lnTo>
                <a:lnTo>
                  <a:pt x="97716" y="173531"/>
                </a:lnTo>
                <a:lnTo>
                  <a:pt x="98442" y="173017"/>
                </a:lnTo>
                <a:lnTo>
                  <a:pt x="99152" y="172491"/>
                </a:lnTo>
                <a:lnTo>
                  <a:pt x="99870" y="171954"/>
                </a:lnTo>
                <a:lnTo>
                  <a:pt x="100571" y="171405"/>
                </a:lnTo>
                <a:lnTo>
                  <a:pt x="101271" y="170844"/>
                </a:lnTo>
                <a:lnTo>
                  <a:pt x="101964" y="170283"/>
                </a:lnTo>
                <a:lnTo>
                  <a:pt x="102656" y="169699"/>
                </a:lnTo>
                <a:lnTo>
                  <a:pt x="103340" y="169103"/>
                </a:lnTo>
                <a:lnTo>
                  <a:pt x="104024" y="168507"/>
                </a:lnTo>
                <a:lnTo>
                  <a:pt x="104690" y="167888"/>
                </a:lnTo>
                <a:lnTo>
                  <a:pt x="105357" y="167269"/>
                </a:lnTo>
                <a:lnTo>
                  <a:pt x="106024" y="166638"/>
                </a:lnTo>
                <a:lnTo>
                  <a:pt x="106673" y="165984"/>
                </a:lnTo>
                <a:lnTo>
                  <a:pt x="107323" y="165329"/>
                </a:lnTo>
                <a:lnTo>
                  <a:pt x="107964" y="164663"/>
                </a:lnTo>
                <a:lnTo>
                  <a:pt x="108605" y="163986"/>
                </a:lnTo>
                <a:lnTo>
                  <a:pt x="109238" y="163308"/>
                </a:lnTo>
                <a:lnTo>
                  <a:pt x="109862" y="162607"/>
                </a:lnTo>
                <a:lnTo>
                  <a:pt x="110477" y="161906"/>
                </a:lnTo>
                <a:lnTo>
                  <a:pt x="111093" y="161182"/>
                </a:lnTo>
                <a:lnTo>
                  <a:pt x="111699" y="160458"/>
                </a:lnTo>
                <a:lnTo>
                  <a:pt x="112298" y="159721"/>
                </a:lnTo>
                <a:lnTo>
                  <a:pt x="112887" y="158974"/>
                </a:lnTo>
                <a:lnTo>
                  <a:pt x="113477" y="158226"/>
                </a:lnTo>
                <a:lnTo>
                  <a:pt x="114058" y="157455"/>
                </a:lnTo>
                <a:lnTo>
                  <a:pt x="114631" y="156684"/>
                </a:lnTo>
                <a:lnTo>
                  <a:pt x="115195" y="155901"/>
                </a:lnTo>
                <a:lnTo>
                  <a:pt x="115759" y="155107"/>
                </a:lnTo>
                <a:lnTo>
                  <a:pt x="116306" y="154312"/>
                </a:lnTo>
                <a:lnTo>
                  <a:pt x="116854" y="153494"/>
                </a:lnTo>
                <a:lnTo>
                  <a:pt x="117392" y="152677"/>
                </a:lnTo>
                <a:lnTo>
                  <a:pt x="117922" y="151847"/>
                </a:lnTo>
                <a:lnTo>
                  <a:pt x="118443" y="151017"/>
                </a:lnTo>
                <a:lnTo>
                  <a:pt x="118965" y="150165"/>
                </a:lnTo>
                <a:lnTo>
                  <a:pt x="119478" y="149312"/>
                </a:lnTo>
                <a:lnTo>
                  <a:pt x="119973" y="148447"/>
                </a:lnTo>
                <a:lnTo>
                  <a:pt x="120469" y="147583"/>
                </a:lnTo>
                <a:lnTo>
                  <a:pt x="120956" y="146695"/>
                </a:lnTo>
                <a:lnTo>
                  <a:pt x="121435" y="145807"/>
                </a:lnTo>
                <a:lnTo>
                  <a:pt x="121905" y="144919"/>
                </a:lnTo>
                <a:lnTo>
                  <a:pt x="122375" y="144008"/>
                </a:lnTo>
                <a:lnTo>
                  <a:pt x="122828" y="143096"/>
                </a:lnTo>
                <a:lnTo>
                  <a:pt x="123281" y="142185"/>
                </a:lnTo>
                <a:lnTo>
                  <a:pt x="123717" y="141250"/>
                </a:lnTo>
                <a:lnTo>
                  <a:pt x="124153" y="140316"/>
                </a:lnTo>
                <a:lnTo>
                  <a:pt x="124572" y="139381"/>
                </a:lnTo>
                <a:lnTo>
                  <a:pt x="124991" y="138423"/>
                </a:lnTo>
                <a:lnTo>
                  <a:pt x="125401" y="137465"/>
                </a:lnTo>
                <a:lnTo>
                  <a:pt x="125803" y="136507"/>
                </a:lnTo>
                <a:lnTo>
                  <a:pt x="126196" y="135537"/>
                </a:lnTo>
                <a:lnTo>
                  <a:pt x="126572" y="134556"/>
                </a:lnTo>
                <a:lnTo>
                  <a:pt x="126948" y="133574"/>
                </a:lnTo>
                <a:lnTo>
                  <a:pt x="127316" y="132581"/>
                </a:lnTo>
                <a:lnTo>
                  <a:pt x="127675" y="131577"/>
                </a:lnTo>
                <a:lnTo>
                  <a:pt x="128025" y="130572"/>
                </a:lnTo>
                <a:lnTo>
                  <a:pt x="128367" y="129555"/>
                </a:lnTo>
                <a:lnTo>
                  <a:pt x="128700" y="128539"/>
                </a:lnTo>
                <a:lnTo>
                  <a:pt x="129017" y="127511"/>
                </a:lnTo>
                <a:lnTo>
                  <a:pt x="129333" y="126483"/>
                </a:lnTo>
                <a:lnTo>
                  <a:pt x="129641" y="125443"/>
                </a:lnTo>
                <a:lnTo>
                  <a:pt x="129940" y="124391"/>
                </a:lnTo>
                <a:lnTo>
                  <a:pt x="130222" y="123340"/>
                </a:lnTo>
                <a:lnTo>
                  <a:pt x="130504" y="122288"/>
                </a:lnTo>
                <a:lnTo>
                  <a:pt x="130769" y="121225"/>
                </a:lnTo>
                <a:lnTo>
                  <a:pt x="131025" y="120150"/>
                </a:lnTo>
                <a:lnTo>
                  <a:pt x="131282" y="119076"/>
                </a:lnTo>
                <a:lnTo>
                  <a:pt x="131521" y="118001"/>
                </a:lnTo>
                <a:lnTo>
                  <a:pt x="131752" y="116914"/>
                </a:lnTo>
                <a:lnTo>
                  <a:pt x="131974" y="115816"/>
                </a:lnTo>
                <a:lnTo>
                  <a:pt x="132179" y="114718"/>
                </a:lnTo>
                <a:lnTo>
                  <a:pt x="132384" y="113620"/>
                </a:lnTo>
                <a:lnTo>
                  <a:pt x="132581" y="112510"/>
                </a:lnTo>
                <a:lnTo>
                  <a:pt x="132760" y="111400"/>
                </a:lnTo>
                <a:lnTo>
                  <a:pt x="132931" y="110278"/>
                </a:lnTo>
                <a:lnTo>
                  <a:pt x="133094" y="109157"/>
                </a:lnTo>
                <a:lnTo>
                  <a:pt x="133248" y="108035"/>
                </a:lnTo>
                <a:lnTo>
                  <a:pt x="133393" y="106902"/>
                </a:lnTo>
                <a:lnTo>
                  <a:pt x="133521" y="105768"/>
                </a:lnTo>
                <a:lnTo>
                  <a:pt x="133649" y="104623"/>
                </a:lnTo>
                <a:lnTo>
                  <a:pt x="133761" y="103479"/>
                </a:lnTo>
                <a:lnTo>
                  <a:pt x="133863" y="102322"/>
                </a:lnTo>
                <a:lnTo>
                  <a:pt x="133949" y="101165"/>
                </a:lnTo>
                <a:lnTo>
                  <a:pt x="134034" y="100009"/>
                </a:lnTo>
                <a:lnTo>
                  <a:pt x="134102" y="98852"/>
                </a:lnTo>
                <a:lnTo>
                  <a:pt x="134162" y="97684"/>
                </a:lnTo>
                <a:lnTo>
                  <a:pt x="134214" y="96504"/>
                </a:lnTo>
                <a:lnTo>
                  <a:pt x="134248" y="95335"/>
                </a:lnTo>
                <a:lnTo>
                  <a:pt x="134273" y="94155"/>
                </a:lnTo>
                <a:lnTo>
                  <a:pt x="134290" y="92975"/>
                </a:lnTo>
                <a:lnTo>
                  <a:pt x="134299" y="91784"/>
                </a:lnTo>
                <a:lnTo>
                  <a:pt x="134290" y="90604"/>
                </a:lnTo>
                <a:lnTo>
                  <a:pt x="134273" y="89412"/>
                </a:lnTo>
                <a:lnTo>
                  <a:pt x="134248" y="88232"/>
                </a:lnTo>
                <a:lnTo>
                  <a:pt x="134214" y="87064"/>
                </a:lnTo>
                <a:lnTo>
                  <a:pt x="134162" y="85895"/>
                </a:lnTo>
                <a:lnTo>
                  <a:pt x="134102" y="84727"/>
                </a:lnTo>
                <a:lnTo>
                  <a:pt x="134034" y="83559"/>
                </a:lnTo>
                <a:lnTo>
                  <a:pt x="133949" y="82402"/>
                </a:lnTo>
                <a:lnTo>
                  <a:pt x="133863" y="81245"/>
                </a:lnTo>
                <a:lnTo>
                  <a:pt x="133761" y="80100"/>
                </a:lnTo>
                <a:lnTo>
                  <a:pt x="133649" y="78944"/>
                </a:lnTo>
                <a:lnTo>
                  <a:pt x="133521" y="77811"/>
                </a:lnTo>
                <a:lnTo>
                  <a:pt x="133393" y="76666"/>
                </a:lnTo>
                <a:lnTo>
                  <a:pt x="133248" y="75544"/>
                </a:lnTo>
                <a:lnTo>
                  <a:pt x="133094" y="74411"/>
                </a:lnTo>
                <a:lnTo>
                  <a:pt x="132931" y="73289"/>
                </a:lnTo>
                <a:lnTo>
                  <a:pt x="132760" y="72168"/>
                </a:lnTo>
                <a:lnTo>
                  <a:pt x="132581" y="71058"/>
                </a:lnTo>
                <a:lnTo>
                  <a:pt x="132384" y="69948"/>
                </a:lnTo>
                <a:lnTo>
                  <a:pt x="132179" y="68850"/>
                </a:lnTo>
                <a:lnTo>
                  <a:pt x="131974" y="67751"/>
                </a:lnTo>
                <a:lnTo>
                  <a:pt x="131752" y="66653"/>
                </a:lnTo>
                <a:lnTo>
                  <a:pt x="131521" y="65578"/>
                </a:lnTo>
                <a:lnTo>
                  <a:pt x="131282" y="64492"/>
                </a:lnTo>
                <a:lnTo>
                  <a:pt x="131025" y="63417"/>
                </a:lnTo>
                <a:lnTo>
                  <a:pt x="130769" y="62354"/>
                </a:lnTo>
                <a:lnTo>
                  <a:pt x="130504" y="61290"/>
                </a:lnTo>
                <a:lnTo>
                  <a:pt x="130222" y="60227"/>
                </a:lnTo>
                <a:lnTo>
                  <a:pt x="129940" y="59176"/>
                </a:lnTo>
                <a:lnTo>
                  <a:pt x="129641" y="58136"/>
                </a:lnTo>
                <a:lnTo>
                  <a:pt x="129333" y="57096"/>
                </a:lnTo>
                <a:lnTo>
                  <a:pt x="129017" y="56056"/>
                </a:lnTo>
                <a:lnTo>
                  <a:pt x="128700" y="55028"/>
                </a:lnTo>
                <a:lnTo>
                  <a:pt x="128367" y="54012"/>
                </a:lnTo>
                <a:lnTo>
                  <a:pt x="128025" y="52995"/>
                </a:lnTo>
                <a:lnTo>
                  <a:pt x="127675" y="51991"/>
                </a:lnTo>
                <a:lnTo>
                  <a:pt x="127316" y="50998"/>
                </a:lnTo>
                <a:lnTo>
                  <a:pt x="126948" y="50004"/>
                </a:lnTo>
                <a:lnTo>
                  <a:pt x="126572" y="49011"/>
                </a:lnTo>
                <a:lnTo>
                  <a:pt x="126196" y="48042"/>
                </a:lnTo>
                <a:lnTo>
                  <a:pt x="125803" y="47060"/>
                </a:lnTo>
                <a:lnTo>
                  <a:pt x="125401" y="46102"/>
                </a:lnTo>
                <a:lnTo>
                  <a:pt x="124991" y="45144"/>
                </a:lnTo>
                <a:lnTo>
                  <a:pt x="124572" y="44198"/>
                </a:lnTo>
                <a:lnTo>
                  <a:pt x="124153" y="43252"/>
                </a:lnTo>
                <a:lnTo>
                  <a:pt x="123717" y="42317"/>
                </a:lnTo>
                <a:lnTo>
                  <a:pt x="123281" y="41394"/>
                </a:lnTo>
                <a:lnTo>
                  <a:pt x="122828" y="40471"/>
                </a:lnTo>
                <a:lnTo>
                  <a:pt x="122375" y="39560"/>
                </a:lnTo>
                <a:lnTo>
                  <a:pt x="121905" y="38648"/>
                </a:lnTo>
                <a:lnTo>
                  <a:pt x="121435" y="37760"/>
                </a:lnTo>
                <a:lnTo>
                  <a:pt x="120956" y="36873"/>
                </a:lnTo>
                <a:lnTo>
                  <a:pt x="120469" y="35996"/>
                </a:lnTo>
                <a:lnTo>
                  <a:pt x="119973" y="35120"/>
                </a:lnTo>
                <a:lnTo>
                  <a:pt x="119478" y="34256"/>
                </a:lnTo>
                <a:lnTo>
                  <a:pt x="118965" y="33403"/>
                </a:lnTo>
                <a:lnTo>
                  <a:pt x="118443" y="32561"/>
                </a:lnTo>
                <a:lnTo>
                  <a:pt x="117922" y="31720"/>
                </a:lnTo>
                <a:lnTo>
                  <a:pt x="117392" y="30891"/>
                </a:lnTo>
                <a:lnTo>
                  <a:pt x="116854" y="30073"/>
                </a:lnTo>
                <a:lnTo>
                  <a:pt x="116306" y="29267"/>
                </a:lnTo>
                <a:lnTo>
                  <a:pt x="115759" y="28461"/>
                </a:lnTo>
                <a:lnTo>
                  <a:pt x="115195" y="27666"/>
                </a:lnTo>
                <a:lnTo>
                  <a:pt x="114631" y="26883"/>
                </a:lnTo>
                <a:lnTo>
                  <a:pt x="114058" y="26112"/>
                </a:lnTo>
                <a:lnTo>
                  <a:pt x="113477" y="25353"/>
                </a:lnTo>
                <a:lnTo>
                  <a:pt x="112887" y="24594"/>
                </a:lnTo>
                <a:lnTo>
                  <a:pt x="112298" y="23846"/>
                </a:lnTo>
                <a:lnTo>
                  <a:pt x="111699" y="23110"/>
                </a:lnTo>
                <a:lnTo>
                  <a:pt x="111093" y="22385"/>
                </a:lnTo>
                <a:lnTo>
                  <a:pt x="110477" y="21673"/>
                </a:lnTo>
                <a:lnTo>
                  <a:pt x="109862" y="20960"/>
                </a:lnTo>
                <a:lnTo>
                  <a:pt x="109238" y="20271"/>
                </a:lnTo>
                <a:lnTo>
                  <a:pt x="108605" y="19581"/>
                </a:lnTo>
                <a:lnTo>
                  <a:pt x="107964" y="18904"/>
                </a:lnTo>
                <a:lnTo>
                  <a:pt x="107323" y="18238"/>
                </a:lnTo>
                <a:lnTo>
                  <a:pt x="106673" y="17584"/>
                </a:lnTo>
                <a:lnTo>
                  <a:pt x="106024" y="16941"/>
                </a:lnTo>
                <a:lnTo>
                  <a:pt x="105357" y="16298"/>
                </a:lnTo>
                <a:lnTo>
                  <a:pt x="104690" y="15679"/>
                </a:lnTo>
                <a:lnTo>
                  <a:pt x="104024" y="15060"/>
                </a:lnTo>
                <a:lnTo>
                  <a:pt x="103340" y="14464"/>
                </a:lnTo>
                <a:lnTo>
                  <a:pt x="102656" y="13868"/>
                </a:lnTo>
                <a:lnTo>
                  <a:pt x="101964" y="13296"/>
                </a:lnTo>
                <a:lnTo>
                  <a:pt x="101271" y="12723"/>
                </a:lnTo>
                <a:lnTo>
                  <a:pt x="100571" y="12163"/>
                </a:lnTo>
                <a:lnTo>
                  <a:pt x="99870" y="11613"/>
                </a:lnTo>
                <a:lnTo>
                  <a:pt x="99152" y="11076"/>
                </a:lnTo>
                <a:lnTo>
                  <a:pt x="98442" y="10562"/>
                </a:lnTo>
                <a:lnTo>
                  <a:pt x="97716" y="10048"/>
                </a:lnTo>
                <a:lnTo>
                  <a:pt x="96989" y="9546"/>
                </a:lnTo>
                <a:lnTo>
                  <a:pt x="96263" y="9055"/>
                </a:lnTo>
                <a:lnTo>
                  <a:pt x="95527" y="8576"/>
                </a:lnTo>
                <a:lnTo>
                  <a:pt x="94784" y="8109"/>
                </a:lnTo>
                <a:lnTo>
                  <a:pt x="94040" y="7653"/>
                </a:lnTo>
                <a:lnTo>
                  <a:pt x="93288" y="7221"/>
                </a:lnTo>
                <a:lnTo>
                  <a:pt x="92527" y="6788"/>
                </a:lnTo>
                <a:lnTo>
                  <a:pt x="91767" y="6368"/>
                </a:lnTo>
                <a:lnTo>
                  <a:pt x="91006" y="5970"/>
                </a:lnTo>
                <a:lnTo>
                  <a:pt x="90237" y="5573"/>
                </a:lnTo>
                <a:lnTo>
                  <a:pt x="89467" y="5188"/>
                </a:lnTo>
                <a:lnTo>
                  <a:pt x="88689" y="4826"/>
                </a:lnTo>
                <a:lnTo>
                  <a:pt x="87903" y="4475"/>
                </a:lnTo>
                <a:lnTo>
                  <a:pt x="87117" y="4125"/>
                </a:lnTo>
                <a:lnTo>
                  <a:pt x="86330" y="3797"/>
                </a:lnTo>
                <a:lnTo>
                  <a:pt x="85535" y="3482"/>
                </a:lnTo>
                <a:lnTo>
                  <a:pt x="84732" y="3178"/>
                </a:lnTo>
                <a:lnTo>
                  <a:pt x="83929" y="2898"/>
                </a:lnTo>
                <a:lnTo>
                  <a:pt x="83125" y="2617"/>
                </a:lnTo>
                <a:lnTo>
                  <a:pt x="82313" y="2349"/>
                </a:lnTo>
                <a:lnTo>
                  <a:pt x="81501" y="2103"/>
                </a:lnTo>
                <a:lnTo>
                  <a:pt x="80680" y="1870"/>
                </a:lnTo>
                <a:lnTo>
                  <a:pt x="79860" y="1648"/>
                </a:lnTo>
                <a:lnTo>
                  <a:pt x="79039" y="1437"/>
                </a:lnTo>
                <a:lnTo>
                  <a:pt x="78210" y="1239"/>
                </a:lnTo>
                <a:lnTo>
                  <a:pt x="77373" y="1064"/>
                </a:lnTo>
                <a:lnTo>
                  <a:pt x="76543" y="888"/>
                </a:lnTo>
                <a:lnTo>
                  <a:pt x="75697" y="736"/>
                </a:lnTo>
                <a:lnTo>
                  <a:pt x="74860" y="596"/>
                </a:lnTo>
                <a:lnTo>
                  <a:pt x="74013" y="479"/>
                </a:lnTo>
                <a:lnTo>
                  <a:pt x="73167" y="363"/>
                </a:lnTo>
                <a:lnTo>
                  <a:pt x="72312" y="269"/>
                </a:lnTo>
                <a:lnTo>
                  <a:pt x="71458" y="187"/>
                </a:lnTo>
                <a:lnTo>
                  <a:pt x="70603" y="117"/>
                </a:lnTo>
                <a:lnTo>
                  <a:pt x="69748" y="70"/>
                </a:lnTo>
                <a:lnTo>
                  <a:pt x="68885" y="35"/>
                </a:lnTo>
                <a:lnTo>
                  <a:pt x="68013" y="12"/>
                </a:lnTo>
                <a:lnTo>
                  <a:pt x="6715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8"/>
          <p:cNvSpPr/>
          <p:nvPr/>
        </p:nvSpPr>
        <p:spPr>
          <a:xfrm rot="10800000">
            <a:off x="8054438" y="1329851"/>
            <a:ext cx="376388" cy="592619"/>
          </a:xfrm>
          <a:custGeom>
            <a:avLst/>
            <a:gdLst/>
            <a:ahLst/>
            <a:cxnLst/>
            <a:rect l="l" t="t" r="r" b="b"/>
            <a:pathLst>
              <a:path w="71693" h="146446" extrusionOk="0">
                <a:moveTo>
                  <a:pt x="27456" y="0"/>
                </a:moveTo>
                <a:lnTo>
                  <a:pt x="27456" y="19607"/>
                </a:lnTo>
                <a:lnTo>
                  <a:pt x="26634" y="19722"/>
                </a:lnTo>
                <a:lnTo>
                  <a:pt x="25835" y="19850"/>
                </a:lnTo>
                <a:lnTo>
                  <a:pt x="25025" y="20007"/>
                </a:lnTo>
                <a:lnTo>
                  <a:pt x="24227" y="20164"/>
                </a:lnTo>
                <a:lnTo>
                  <a:pt x="23416" y="20336"/>
                </a:lnTo>
                <a:lnTo>
                  <a:pt x="22630" y="20536"/>
                </a:lnTo>
                <a:lnTo>
                  <a:pt x="21831" y="20735"/>
                </a:lnTo>
                <a:lnTo>
                  <a:pt x="21044" y="20950"/>
                </a:lnTo>
                <a:lnTo>
                  <a:pt x="20293" y="21178"/>
                </a:lnTo>
                <a:lnTo>
                  <a:pt x="19553" y="21435"/>
                </a:lnTo>
                <a:lnTo>
                  <a:pt x="18825" y="21692"/>
                </a:lnTo>
                <a:lnTo>
                  <a:pt x="18108" y="21964"/>
                </a:lnTo>
                <a:lnTo>
                  <a:pt x="17404" y="22263"/>
                </a:lnTo>
                <a:lnTo>
                  <a:pt x="16699" y="22578"/>
                </a:lnTo>
                <a:lnTo>
                  <a:pt x="16018" y="22906"/>
                </a:lnTo>
                <a:lnTo>
                  <a:pt x="15337" y="23249"/>
                </a:lnTo>
                <a:lnTo>
                  <a:pt x="14679" y="23620"/>
                </a:lnTo>
                <a:lnTo>
                  <a:pt x="14022" y="23991"/>
                </a:lnTo>
                <a:lnTo>
                  <a:pt x="13388" y="24391"/>
                </a:lnTo>
                <a:lnTo>
                  <a:pt x="12754" y="24805"/>
                </a:lnTo>
                <a:lnTo>
                  <a:pt x="12131" y="25234"/>
                </a:lnTo>
                <a:lnTo>
                  <a:pt x="11521" y="25676"/>
                </a:lnTo>
                <a:lnTo>
                  <a:pt x="10922" y="26148"/>
                </a:lnTo>
                <a:lnTo>
                  <a:pt x="10335" y="26619"/>
                </a:lnTo>
                <a:lnTo>
                  <a:pt x="9759" y="27119"/>
                </a:lnTo>
                <a:lnTo>
                  <a:pt x="9195" y="27647"/>
                </a:lnTo>
                <a:lnTo>
                  <a:pt x="8643" y="28176"/>
                </a:lnTo>
                <a:lnTo>
                  <a:pt x="8115" y="28732"/>
                </a:lnTo>
                <a:lnTo>
                  <a:pt x="7598" y="29304"/>
                </a:lnTo>
                <a:lnTo>
                  <a:pt x="7093" y="29903"/>
                </a:lnTo>
                <a:lnTo>
                  <a:pt x="6600" y="30517"/>
                </a:lnTo>
                <a:lnTo>
                  <a:pt x="6130" y="31146"/>
                </a:lnTo>
                <a:lnTo>
                  <a:pt x="5661" y="31803"/>
                </a:lnTo>
                <a:lnTo>
                  <a:pt x="5214" y="32460"/>
                </a:lnTo>
                <a:lnTo>
                  <a:pt x="4780" y="33159"/>
                </a:lnTo>
                <a:lnTo>
                  <a:pt x="4369" y="33859"/>
                </a:lnTo>
                <a:lnTo>
                  <a:pt x="3958" y="34587"/>
                </a:lnTo>
                <a:lnTo>
                  <a:pt x="3570" y="35344"/>
                </a:lnTo>
                <a:lnTo>
                  <a:pt x="3195" y="36101"/>
                </a:lnTo>
                <a:lnTo>
                  <a:pt x="2831" y="36887"/>
                </a:lnTo>
                <a:lnTo>
                  <a:pt x="2490" y="37701"/>
                </a:lnTo>
                <a:lnTo>
                  <a:pt x="2173" y="38529"/>
                </a:lnTo>
                <a:lnTo>
                  <a:pt x="1868" y="39371"/>
                </a:lnTo>
                <a:lnTo>
                  <a:pt x="1598" y="40242"/>
                </a:lnTo>
                <a:lnTo>
                  <a:pt x="1339" y="41142"/>
                </a:lnTo>
                <a:lnTo>
                  <a:pt x="1104" y="42056"/>
                </a:lnTo>
                <a:lnTo>
                  <a:pt x="893" y="42999"/>
                </a:lnTo>
                <a:lnTo>
                  <a:pt x="705" y="43955"/>
                </a:lnTo>
                <a:lnTo>
                  <a:pt x="541" y="44941"/>
                </a:lnTo>
                <a:lnTo>
                  <a:pt x="400" y="45940"/>
                </a:lnTo>
                <a:lnTo>
                  <a:pt x="282" y="46968"/>
                </a:lnTo>
                <a:lnTo>
                  <a:pt x="177" y="48025"/>
                </a:lnTo>
                <a:lnTo>
                  <a:pt x="94" y="49096"/>
                </a:lnTo>
                <a:lnTo>
                  <a:pt x="48" y="50196"/>
                </a:lnTo>
                <a:lnTo>
                  <a:pt x="12" y="51310"/>
                </a:lnTo>
                <a:lnTo>
                  <a:pt x="1" y="52438"/>
                </a:lnTo>
                <a:lnTo>
                  <a:pt x="12" y="53366"/>
                </a:lnTo>
                <a:lnTo>
                  <a:pt x="36" y="54280"/>
                </a:lnTo>
                <a:lnTo>
                  <a:pt x="71" y="55180"/>
                </a:lnTo>
                <a:lnTo>
                  <a:pt x="118" y="56065"/>
                </a:lnTo>
                <a:lnTo>
                  <a:pt x="188" y="56922"/>
                </a:lnTo>
                <a:lnTo>
                  <a:pt x="271" y="57764"/>
                </a:lnTo>
                <a:lnTo>
                  <a:pt x="376" y="58607"/>
                </a:lnTo>
                <a:lnTo>
                  <a:pt x="494" y="59407"/>
                </a:lnTo>
                <a:lnTo>
                  <a:pt x="623" y="60206"/>
                </a:lnTo>
                <a:lnTo>
                  <a:pt x="764" y="60992"/>
                </a:lnTo>
                <a:lnTo>
                  <a:pt x="928" y="61749"/>
                </a:lnTo>
                <a:lnTo>
                  <a:pt x="1104" y="62491"/>
                </a:lnTo>
                <a:lnTo>
                  <a:pt x="1292" y="63220"/>
                </a:lnTo>
                <a:lnTo>
                  <a:pt x="1492" y="63934"/>
                </a:lnTo>
                <a:lnTo>
                  <a:pt x="1715" y="64633"/>
                </a:lnTo>
                <a:lnTo>
                  <a:pt x="1950" y="65319"/>
                </a:lnTo>
                <a:lnTo>
                  <a:pt x="2208" y="65976"/>
                </a:lnTo>
                <a:lnTo>
                  <a:pt x="2467" y="66633"/>
                </a:lnTo>
                <a:lnTo>
                  <a:pt x="2748" y="67261"/>
                </a:lnTo>
                <a:lnTo>
                  <a:pt x="3030" y="67889"/>
                </a:lnTo>
                <a:lnTo>
                  <a:pt x="3336" y="68503"/>
                </a:lnTo>
                <a:lnTo>
                  <a:pt x="3653" y="69103"/>
                </a:lnTo>
                <a:lnTo>
                  <a:pt x="3981" y="69703"/>
                </a:lnTo>
                <a:lnTo>
                  <a:pt x="4322" y="70274"/>
                </a:lnTo>
                <a:lnTo>
                  <a:pt x="4674" y="70831"/>
                </a:lnTo>
                <a:lnTo>
                  <a:pt x="5038" y="71388"/>
                </a:lnTo>
                <a:lnTo>
                  <a:pt x="5414" y="71931"/>
                </a:lnTo>
                <a:lnTo>
                  <a:pt x="5802" y="72459"/>
                </a:lnTo>
                <a:lnTo>
                  <a:pt x="6213" y="72959"/>
                </a:lnTo>
                <a:lnTo>
                  <a:pt x="6624" y="73473"/>
                </a:lnTo>
                <a:lnTo>
                  <a:pt x="7058" y="73958"/>
                </a:lnTo>
                <a:lnTo>
                  <a:pt x="7493" y="74430"/>
                </a:lnTo>
                <a:lnTo>
                  <a:pt x="7951" y="74901"/>
                </a:lnTo>
                <a:lnTo>
                  <a:pt x="8420" y="75344"/>
                </a:lnTo>
                <a:lnTo>
                  <a:pt x="8902" y="75801"/>
                </a:lnTo>
                <a:lnTo>
                  <a:pt x="9395" y="76229"/>
                </a:lnTo>
                <a:lnTo>
                  <a:pt x="9900" y="76657"/>
                </a:lnTo>
                <a:lnTo>
                  <a:pt x="10417" y="77071"/>
                </a:lnTo>
                <a:lnTo>
                  <a:pt x="10945" y="77486"/>
                </a:lnTo>
                <a:lnTo>
                  <a:pt x="11485" y="77871"/>
                </a:lnTo>
                <a:lnTo>
                  <a:pt x="12037" y="78271"/>
                </a:lnTo>
                <a:lnTo>
                  <a:pt x="12601" y="78642"/>
                </a:lnTo>
                <a:lnTo>
                  <a:pt x="13176" y="79014"/>
                </a:lnTo>
                <a:lnTo>
                  <a:pt x="13775" y="79371"/>
                </a:lnTo>
                <a:lnTo>
                  <a:pt x="14374" y="79728"/>
                </a:lnTo>
                <a:lnTo>
                  <a:pt x="14985" y="80056"/>
                </a:lnTo>
                <a:lnTo>
                  <a:pt x="15619" y="80399"/>
                </a:lnTo>
                <a:lnTo>
                  <a:pt x="16253" y="80713"/>
                </a:lnTo>
                <a:lnTo>
                  <a:pt x="17568" y="81341"/>
                </a:lnTo>
                <a:lnTo>
                  <a:pt x="18919" y="81955"/>
                </a:lnTo>
                <a:lnTo>
                  <a:pt x="20304" y="82555"/>
                </a:lnTo>
                <a:lnTo>
                  <a:pt x="21737" y="83141"/>
                </a:lnTo>
                <a:lnTo>
                  <a:pt x="23205" y="83726"/>
                </a:lnTo>
                <a:lnTo>
                  <a:pt x="24708" y="84283"/>
                </a:lnTo>
                <a:lnTo>
                  <a:pt x="26258" y="84840"/>
                </a:lnTo>
                <a:lnTo>
                  <a:pt x="27844" y="85383"/>
                </a:lnTo>
                <a:lnTo>
                  <a:pt x="30110" y="86125"/>
                </a:lnTo>
                <a:lnTo>
                  <a:pt x="32224" y="86839"/>
                </a:lnTo>
                <a:lnTo>
                  <a:pt x="34197" y="87510"/>
                </a:lnTo>
                <a:lnTo>
                  <a:pt x="36040" y="88139"/>
                </a:lnTo>
                <a:lnTo>
                  <a:pt x="36897" y="88453"/>
                </a:lnTo>
                <a:lnTo>
                  <a:pt x="37731" y="88767"/>
                </a:lnTo>
                <a:lnTo>
                  <a:pt x="38518" y="89096"/>
                </a:lnTo>
                <a:lnTo>
                  <a:pt x="39270" y="89424"/>
                </a:lnTo>
                <a:lnTo>
                  <a:pt x="39974" y="89767"/>
                </a:lnTo>
                <a:lnTo>
                  <a:pt x="40655" y="90109"/>
                </a:lnTo>
                <a:lnTo>
                  <a:pt x="41289" y="90466"/>
                </a:lnTo>
                <a:lnTo>
                  <a:pt x="41900" y="90823"/>
                </a:lnTo>
                <a:lnTo>
                  <a:pt x="42464" y="91195"/>
                </a:lnTo>
                <a:lnTo>
                  <a:pt x="42992" y="91580"/>
                </a:lnTo>
                <a:lnTo>
                  <a:pt x="43485" y="91966"/>
                </a:lnTo>
                <a:lnTo>
                  <a:pt x="43720" y="92166"/>
                </a:lnTo>
                <a:lnTo>
                  <a:pt x="43943" y="92380"/>
                </a:lnTo>
                <a:lnTo>
                  <a:pt x="44155" y="92580"/>
                </a:lnTo>
                <a:lnTo>
                  <a:pt x="44366" y="92794"/>
                </a:lnTo>
                <a:lnTo>
                  <a:pt x="44566" y="93008"/>
                </a:lnTo>
                <a:lnTo>
                  <a:pt x="44754" y="93223"/>
                </a:lnTo>
                <a:lnTo>
                  <a:pt x="44930" y="93437"/>
                </a:lnTo>
                <a:lnTo>
                  <a:pt x="45106" y="93665"/>
                </a:lnTo>
                <a:lnTo>
                  <a:pt x="45270" y="93894"/>
                </a:lnTo>
                <a:lnTo>
                  <a:pt x="45423" y="94122"/>
                </a:lnTo>
                <a:lnTo>
                  <a:pt x="45564" y="94351"/>
                </a:lnTo>
                <a:lnTo>
                  <a:pt x="45705" y="94593"/>
                </a:lnTo>
                <a:lnTo>
                  <a:pt x="45834" y="94836"/>
                </a:lnTo>
                <a:lnTo>
                  <a:pt x="45951" y="95093"/>
                </a:lnTo>
                <a:lnTo>
                  <a:pt x="46057" y="95365"/>
                </a:lnTo>
                <a:lnTo>
                  <a:pt x="46151" y="95622"/>
                </a:lnTo>
                <a:lnTo>
                  <a:pt x="46245" y="95907"/>
                </a:lnTo>
                <a:lnTo>
                  <a:pt x="46315" y="96193"/>
                </a:lnTo>
                <a:lnTo>
                  <a:pt x="46386" y="96478"/>
                </a:lnTo>
                <a:lnTo>
                  <a:pt x="46456" y="96778"/>
                </a:lnTo>
                <a:lnTo>
                  <a:pt x="46503" y="97078"/>
                </a:lnTo>
                <a:lnTo>
                  <a:pt x="46550" y="97392"/>
                </a:lnTo>
                <a:lnTo>
                  <a:pt x="46574" y="97721"/>
                </a:lnTo>
                <a:lnTo>
                  <a:pt x="46597" y="98035"/>
                </a:lnTo>
                <a:lnTo>
                  <a:pt x="46621" y="98378"/>
                </a:lnTo>
                <a:lnTo>
                  <a:pt x="46621" y="98720"/>
                </a:lnTo>
                <a:lnTo>
                  <a:pt x="46609" y="99277"/>
                </a:lnTo>
                <a:lnTo>
                  <a:pt x="46574" y="99806"/>
                </a:lnTo>
                <a:lnTo>
                  <a:pt x="46527" y="100334"/>
                </a:lnTo>
                <a:lnTo>
                  <a:pt x="46445" y="100834"/>
                </a:lnTo>
                <a:lnTo>
                  <a:pt x="46351" y="101320"/>
                </a:lnTo>
                <a:lnTo>
                  <a:pt x="46233" y="101791"/>
                </a:lnTo>
                <a:lnTo>
                  <a:pt x="46092" y="102233"/>
                </a:lnTo>
                <a:lnTo>
                  <a:pt x="45928" y="102676"/>
                </a:lnTo>
                <a:lnTo>
                  <a:pt x="45740" y="103090"/>
                </a:lnTo>
                <a:lnTo>
                  <a:pt x="45540" y="103490"/>
                </a:lnTo>
                <a:lnTo>
                  <a:pt x="45306" y="103861"/>
                </a:lnTo>
                <a:lnTo>
                  <a:pt x="45059" y="104218"/>
                </a:lnTo>
                <a:lnTo>
                  <a:pt x="44789" y="104575"/>
                </a:lnTo>
                <a:lnTo>
                  <a:pt x="44495" y="104890"/>
                </a:lnTo>
                <a:lnTo>
                  <a:pt x="44178" y="105204"/>
                </a:lnTo>
                <a:lnTo>
                  <a:pt x="43849" y="105489"/>
                </a:lnTo>
                <a:lnTo>
                  <a:pt x="43485" y="105775"/>
                </a:lnTo>
                <a:lnTo>
                  <a:pt x="43110" y="106032"/>
                </a:lnTo>
                <a:lnTo>
                  <a:pt x="42710" y="106261"/>
                </a:lnTo>
                <a:lnTo>
                  <a:pt x="42288" y="106489"/>
                </a:lnTo>
                <a:lnTo>
                  <a:pt x="41841" y="106689"/>
                </a:lnTo>
                <a:lnTo>
                  <a:pt x="41383" y="106875"/>
                </a:lnTo>
                <a:lnTo>
                  <a:pt x="40890" y="107046"/>
                </a:lnTo>
                <a:lnTo>
                  <a:pt x="40385" y="107189"/>
                </a:lnTo>
                <a:lnTo>
                  <a:pt x="39857" y="107317"/>
                </a:lnTo>
                <a:lnTo>
                  <a:pt x="39305" y="107446"/>
                </a:lnTo>
                <a:lnTo>
                  <a:pt x="38729" y="107531"/>
                </a:lnTo>
                <a:lnTo>
                  <a:pt x="38131" y="107617"/>
                </a:lnTo>
                <a:lnTo>
                  <a:pt x="37520" y="107674"/>
                </a:lnTo>
                <a:lnTo>
                  <a:pt x="36874" y="107717"/>
                </a:lnTo>
                <a:lnTo>
                  <a:pt x="36216" y="107746"/>
                </a:lnTo>
                <a:lnTo>
                  <a:pt x="35535" y="107760"/>
                </a:lnTo>
                <a:lnTo>
                  <a:pt x="35030" y="107746"/>
                </a:lnTo>
                <a:lnTo>
                  <a:pt x="34525" y="107731"/>
                </a:lnTo>
                <a:lnTo>
                  <a:pt x="34020" y="107703"/>
                </a:lnTo>
                <a:lnTo>
                  <a:pt x="33515" y="107674"/>
                </a:lnTo>
                <a:lnTo>
                  <a:pt x="33011" y="107617"/>
                </a:lnTo>
                <a:lnTo>
                  <a:pt x="32506" y="107560"/>
                </a:lnTo>
                <a:lnTo>
                  <a:pt x="32001" y="107489"/>
                </a:lnTo>
                <a:lnTo>
                  <a:pt x="31496" y="107417"/>
                </a:lnTo>
                <a:lnTo>
                  <a:pt x="31002" y="107317"/>
                </a:lnTo>
                <a:lnTo>
                  <a:pt x="30497" y="107217"/>
                </a:lnTo>
                <a:lnTo>
                  <a:pt x="29993" y="107103"/>
                </a:lnTo>
                <a:lnTo>
                  <a:pt x="29488" y="106975"/>
                </a:lnTo>
                <a:lnTo>
                  <a:pt x="28983" y="106846"/>
                </a:lnTo>
                <a:lnTo>
                  <a:pt x="28478" y="106703"/>
                </a:lnTo>
                <a:lnTo>
                  <a:pt x="27973" y="106546"/>
                </a:lnTo>
                <a:lnTo>
                  <a:pt x="27468" y="106375"/>
                </a:lnTo>
                <a:lnTo>
                  <a:pt x="26470" y="106032"/>
                </a:lnTo>
                <a:lnTo>
                  <a:pt x="25495" y="105661"/>
                </a:lnTo>
                <a:lnTo>
                  <a:pt x="24532" y="105275"/>
                </a:lnTo>
                <a:lnTo>
                  <a:pt x="23593" y="104890"/>
                </a:lnTo>
                <a:lnTo>
                  <a:pt x="22677" y="104475"/>
                </a:lnTo>
                <a:lnTo>
                  <a:pt x="21772" y="104047"/>
                </a:lnTo>
                <a:lnTo>
                  <a:pt x="20892" y="103619"/>
                </a:lnTo>
                <a:lnTo>
                  <a:pt x="20034" y="103162"/>
                </a:lnTo>
                <a:lnTo>
                  <a:pt x="19201" y="102705"/>
                </a:lnTo>
                <a:lnTo>
                  <a:pt x="18402" y="102248"/>
                </a:lnTo>
                <a:lnTo>
                  <a:pt x="17639" y="101805"/>
                </a:lnTo>
                <a:lnTo>
                  <a:pt x="16911" y="101362"/>
                </a:lnTo>
                <a:lnTo>
                  <a:pt x="16230" y="100920"/>
                </a:lnTo>
                <a:lnTo>
                  <a:pt x="15572" y="100491"/>
                </a:lnTo>
                <a:lnTo>
                  <a:pt x="14950" y="100063"/>
                </a:lnTo>
                <a:lnTo>
                  <a:pt x="14362" y="99634"/>
                </a:lnTo>
                <a:lnTo>
                  <a:pt x="13822" y="99235"/>
                </a:lnTo>
                <a:lnTo>
                  <a:pt x="13352" y="98863"/>
                </a:lnTo>
                <a:lnTo>
                  <a:pt x="12930" y="98521"/>
                </a:lnTo>
                <a:lnTo>
                  <a:pt x="12566" y="98221"/>
                </a:lnTo>
                <a:lnTo>
                  <a:pt x="12272" y="97949"/>
                </a:lnTo>
                <a:lnTo>
                  <a:pt x="12026" y="97707"/>
                </a:lnTo>
                <a:lnTo>
                  <a:pt x="11838" y="97507"/>
                </a:lnTo>
                <a:lnTo>
                  <a:pt x="11720" y="97335"/>
                </a:lnTo>
                <a:lnTo>
                  <a:pt x="2643" y="118170"/>
                </a:lnTo>
                <a:lnTo>
                  <a:pt x="3406" y="118713"/>
                </a:lnTo>
                <a:lnTo>
                  <a:pt x="4193" y="119241"/>
                </a:lnTo>
                <a:lnTo>
                  <a:pt x="4991" y="119784"/>
                </a:lnTo>
                <a:lnTo>
                  <a:pt x="5813" y="120312"/>
                </a:lnTo>
                <a:lnTo>
                  <a:pt x="6647" y="120855"/>
                </a:lnTo>
                <a:lnTo>
                  <a:pt x="7504" y="121398"/>
                </a:lnTo>
                <a:lnTo>
                  <a:pt x="8373" y="121926"/>
                </a:lnTo>
                <a:lnTo>
                  <a:pt x="9266" y="122469"/>
                </a:lnTo>
                <a:lnTo>
                  <a:pt x="10170" y="122997"/>
                </a:lnTo>
                <a:lnTo>
                  <a:pt x="11098" y="123511"/>
                </a:lnTo>
                <a:lnTo>
                  <a:pt x="12037" y="124011"/>
                </a:lnTo>
                <a:lnTo>
                  <a:pt x="12988" y="124497"/>
                </a:lnTo>
                <a:lnTo>
                  <a:pt x="13975" y="124968"/>
                </a:lnTo>
                <a:lnTo>
                  <a:pt x="14961" y="125425"/>
                </a:lnTo>
                <a:lnTo>
                  <a:pt x="15983" y="125867"/>
                </a:lnTo>
                <a:lnTo>
                  <a:pt x="17016" y="126296"/>
                </a:lnTo>
                <a:lnTo>
                  <a:pt x="18061" y="126710"/>
                </a:lnTo>
                <a:lnTo>
                  <a:pt x="19118" y="127096"/>
                </a:lnTo>
                <a:lnTo>
                  <a:pt x="20187" y="127481"/>
                </a:lnTo>
                <a:lnTo>
                  <a:pt x="21267" y="127824"/>
                </a:lnTo>
                <a:lnTo>
                  <a:pt x="22359" y="128167"/>
                </a:lnTo>
                <a:lnTo>
                  <a:pt x="23463" y="128481"/>
                </a:lnTo>
                <a:lnTo>
                  <a:pt x="24579" y="128781"/>
                </a:lnTo>
                <a:lnTo>
                  <a:pt x="25706" y="129052"/>
                </a:lnTo>
                <a:lnTo>
                  <a:pt x="26575" y="129238"/>
                </a:lnTo>
                <a:lnTo>
                  <a:pt x="27456" y="129409"/>
                </a:lnTo>
                <a:lnTo>
                  <a:pt x="27456" y="146445"/>
                </a:lnTo>
                <a:lnTo>
                  <a:pt x="44249" y="146445"/>
                </a:lnTo>
                <a:lnTo>
                  <a:pt x="44249" y="128895"/>
                </a:lnTo>
                <a:lnTo>
                  <a:pt x="45082" y="128666"/>
                </a:lnTo>
                <a:lnTo>
                  <a:pt x="45916" y="128409"/>
                </a:lnTo>
                <a:lnTo>
                  <a:pt x="46750" y="128124"/>
                </a:lnTo>
                <a:lnTo>
                  <a:pt x="47560" y="127824"/>
                </a:lnTo>
                <a:lnTo>
                  <a:pt x="48312" y="127538"/>
                </a:lnTo>
                <a:lnTo>
                  <a:pt x="49040" y="127224"/>
                </a:lnTo>
                <a:lnTo>
                  <a:pt x="49756" y="126896"/>
                </a:lnTo>
                <a:lnTo>
                  <a:pt x="50473" y="126539"/>
                </a:lnTo>
                <a:lnTo>
                  <a:pt x="51165" y="126182"/>
                </a:lnTo>
                <a:lnTo>
                  <a:pt x="51847" y="125796"/>
                </a:lnTo>
                <a:lnTo>
                  <a:pt x="52528" y="125396"/>
                </a:lnTo>
                <a:lnTo>
                  <a:pt x="53185" y="124968"/>
                </a:lnTo>
                <a:lnTo>
                  <a:pt x="53843" y="124539"/>
                </a:lnTo>
                <a:lnTo>
                  <a:pt x="54477" y="124082"/>
                </a:lnTo>
                <a:lnTo>
                  <a:pt x="55111" y="123611"/>
                </a:lnTo>
                <a:lnTo>
                  <a:pt x="55733" y="123126"/>
                </a:lnTo>
                <a:lnTo>
                  <a:pt x="56332" y="122626"/>
                </a:lnTo>
                <a:lnTo>
                  <a:pt x="56931" y="122112"/>
                </a:lnTo>
                <a:lnTo>
                  <a:pt x="57518" y="121569"/>
                </a:lnTo>
                <a:lnTo>
                  <a:pt x="58082" y="121012"/>
                </a:lnTo>
                <a:lnTo>
                  <a:pt x="58646" y="120441"/>
                </a:lnTo>
                <a:lnTo>
                  <a:pt x="59186" y="119841"/>
                </a:lnTo>
                <a:lnTo>
                  <a:pt x="59726" y="119241"/>
                </a:lnTo>
                <a:lnTo>
                  <a:pt x="60231" y="118613"/>
                </a:lnTo>
                <a:lnTo>
                  <a:pt x="60736" y="117985"/>
                </a:lnTo>
                <a:lnTo>
                  <a:pt x="61218" y="117328"/>
                </a:lnTo>
                <a:lnTo>
                  <a:pt x="61699" y="116657"/>
                </a:lnTo>
                <a:lnTo>
                  <a:pt x="62145" y="115971"/>
                </a:lnTo>
                <a:lnTo>
                  <a:pt x="62591" y="115271"/>
                </a:lnTo>
                <a:lnTo>
                  <a:pt x="63014" y="114557"/>
                </a:lnTo>
                <a:lnTo>
                  <a:pt x="63425" y="113815"/>
                </a:lnTo>
                <a:lnTo>
                  <a:pt x="63825" y="113072"/>
                </a:lnTo>
                <a:lnTo>
                  <a:pt x="64212" y="112301"/>
                </a:lnTo>
                <a:lnTo>
                  <a:pt x="64576" y="111516"/>
                </a:lnTo>
                <a:lnTo>
                  <a:pt x="64928" y="110716"/>
                </a:lnTo>
                <a:lnTo>
                  <a:pt x="65269" y="109902"/>
                </a:lnTo>
                <a:lnTo>
                  <a:pt x="65586" y="109074"/>
                </a:lnTo>
                <a:lnTo>
                  <a:pt x="65891" y="108217"/>
                </a:lnTo>
                <a:lnTo>
                  <a:pt x="66173" y="107360"/>
                </a:lnTo>
                <a:lnTo>
                  <a:pt x="66431" y="106475"/>
                </a:lnTo>
                <a:lnTo>
                  <a:pt x="66666" y="105589"/>
                </a:lnTo>
                <a:lnTo>
                  <a:pt x="66878" y="104675"/>
                </a:lnTo>
                <a:lnTo>
                  <a:pt x="67077" y="103747"/>
                </a:lnTo>
                <a:lnTo>
                  <a:pt x="67254" y="102819"/>
                </a:lnTo>
                <a:lnTo>
                  <a:pt x="67406" y="101862"/>
                </a:lnTo>
                <a:lnTo>
                  <a:pt x="67547" y="100891"/>
                </a:lnTo>
                <a:lnTo>
                  <a:pt x="67653" y="99906"/>
                </a:lnTo>
                <a:lnTo>
                  <a:pt x="67747" y="98892"/>
                </a:lnTo>
                <a:lnTo>
                  <a:pt x="67817" y="97878"/>
                </a:lnTo>
                <a:lnTo>
                  <a:pt x="67876" y="96850"/>
                </a:lnTo>
                <a:lnTo>
                  <a:pt x="67899" y="95793"/>
                </a:lnTo>
                <a:lnTo>
                  <a:pt x="67911" y="94736"/>
                </a:lnTo>
                <a:lnTo>
                  <a:pt x="67911" y="93965"/>
                </a:lnTo>
                <a:lnTo>
                  <a:pt x="67888" y="93223"/>
                </a:lnTo>
                <a:lnTo>
                  <a:pt x="67864" y="92494"/>
                </a:lnTo>
                <a:lnTo>
                  <a:pt x="67829" y="91766"/>
                </a:lnTo>
                <a:lnTo>
                  <a:pt x="67770" y="91052"/>
                </a:lnTo>
                <a:lnTo>
                  <a:pt x="67711" y="90352"/>
                </a:lnTo>
                <a:lnTo>
                  <a:pt x="67641" y="89667"/>
                </a:lnTo>
                <a:lnTo>
                  <a:pt x="67547" y="88981"/>
                </a:lnTo>
                <a:lnTo>
                  <a:pt x="67453" y="88324"/>
                </a:lnTo>
                <a:lnTo>
                  <a:pt x="67347" y="87667"/>
                </a:lnTo>
                <a:lnTo>
                  <a:pt x="67230" y="87025"/>
                </a:lnTo>
                <a:lnTo>
                  <a:pt x="67101" y="86397"/>
                </a:lnTo>
                <a:lnTo>
                  <a:pt x="66960" y="85782"/>
                </a:lnTo>
                <a:lnTo>
                  <a:pt x="66807" y="85183"/>
                </a:lnTo>
                <a:lnTo>
                  <a:pt x="66643" y="84583"/>
                </a:lnTo>
                <a:lnTo>
                  <a:pt x="66467" y="84012"/>
                </a:lnTo>
                <a:lnTo>
                  <a:pt x="66279" y="83441"/>
                </a:lnTo>
                <a:lnTo>
                  <a:pt x="66079" y="82869"/>
                </a:lnTo>
                <a:lnTo>
                  <a:pt x="65868" y="82327"/>
                </a:lnTo>
                <a:lnTo>
                  <a:pt x="65645" y="81770"/>
                </a:lnTo>
                <a:lnTo>
                  <a:pt x="65410" y="81241"/>
                </a:lnTo>
                <a:lnTo>
                  <a:pt x="65163" y="80713"/>
                </a:lnTo>
                <a:lnTo>
                  <a:pt x="64905" y="80185"/>
                </a:lnTo>
                <a:lnTo>
                  <a:pt x="64635" y="79685"/>
                </a:lnTo>
                <a:lnTo>
                  <a:pt x="64353" y="79171"/>
                </a:lnTo>
                <a:lnTo>
                  <a:pt x="64059" y="78685"/>
                </a:lnTo>
                <a:lnTo>
                  <a:pt x="63754" y="78200"/>
                </a:lnTo>
                <a:lnTo>
                  <a:pt x="63437" y="77714"/>
                </a:lnTo>
                <a:lnTo>
                  <a:pt x="63108" y="77243"/>
                </a:lnTo>
                <a:lnTo>
                  <a:pt x="62768" y="76786"/>
                </a:lnTo>
                <a:lnTo>
                  <a:pt x="62415" y="76329"/>
                </a:lnTo>
                <a:lnTo>
                  <a:pt x="62051" y="75886"/>
                </a:lnTo>
                <a:lnTo>
                  <a:pt x="61676" y="75444"/>
                </a:lnTo>
                <a:lnTo>
                  <a:pt x="61288" y="75015"/>
                </a:lnTo>
                <a:lnTo>
                  <a:pt x="60889" y="74587"/>
                </a:lnTo>
                <a:lnTo>
                  <a:pt x="60478" y="74173"/>
                </a:lnTo>
                <a:lnTo>
                  <a:pt x="60055" y="73758"/>
                </a:lnTo>
                <a:lnTo>
                  <a:pt x="59609" y="73359"/>
                </a:lnTo>
                <a:lnTo>
                  <a:pt x="59162" y="72959"/>
                </a:lnTo>
                <a:lnTo>
                  <a:pt x="58704" y="72573"/>
                </a:lnTo>
                <a:lnTo>
                  <a:pt x="58223" y="72188"/>
                </a:lnTo>
                <a:lnTo>
                  <a:pt x="57742" y="71802"/>
                </a:lnTo>
                <a:lnTo>
                  <a:pt x="57237" y="71431"/>
                </a:lnTo>
                <a:lnTo>
                  <a:pt x="56732" y="71074"/>
                </a:lnTo>
                <a:lnTo>
                  <a:pt x="56203" y="70717"/>
                </a:lnTo>
                <a:lnTo>
                  <a:pt x="55663" y="70360"/>
                </a:lnTo>
                <a:lnTo>
                  <a:pt x="55123" y="70017"/>
                </a:lnTo>
                <a:lnTo>
                  <a:pt x="54559" y="69674"/>
                </a:lnTo>
                <a:lnTo>
                  <a:pt x="53984" y="69346"/>
                </a:lnTo>
                <a:lnTo>
                  <a:pt x="53397" y="69017"/>
                </a:lnTo>
                <a:lnTo>
                  <a:pt x="52798" y="68689"/>
                </a:lnTo>
                <a:lnTo>
                  <a:pt x="52187" y="68360"/>
                </a:lnTo>
                <a:lnTo>
                  <a:pt x="51565" y="68046"/>
                </a:lnTo>
                <a:lnTo>
                  <a:pt x="50931" y="67718"/>
                </a:lnTo>
                <a:lnTo>
                  <a:pt x="49615" y="67090"/>
                </a:lnTo>
                <a:lnTo>
                  <a:pt x="48253" y="66475"/>
                </a:lnTo>
                <a:lnTo>
                  <a:pt x="46832" y="65876"/>
                </a:lnTo>
                <a:lnTo>
                  <a:pt x="45364" y="65276"/>
                </a:lnTo>
                <a:lnTo>
                  <a:pt x="43849" y="64705"/>
                </a:lnTo>
                <a:lnTo>
                  <a:pt x="39364" y="63091"/>
                </a:lnTo>
                <a:lnTo>
                  <a:pt x="35218" y="61634"/>
                </a:lnTo>
                <a:lnTo>
                  <a:pt x="34244" y="61292"/>
                </a:lnTo>
                <a:lnTo>
                  <a:pt x="33304" y="60935"/>
                </a:lnTo>
                <a:lnTo>
                  <a:pt x="32388" y="60563"/>
                </a:lnTo>
                <a:lnTo>
                  <a:pt x="31519" y="60206"/>
                </a:lnTo>
                <a:lnTo>
                  <a:pt x="30674" y="59821"/>
                </a:lnTo>
                <a:lnTo>
                  <a:pt x="29863" y="59435"/>
                </a:lnTo>
                <a:lnTo>
                  <a:pt x="29088" y="59050"/>
                </a:lnTo>
                <a:lnTo>
                  <a:pt x="28348" y="58650"/>
                </a:lnTo>
                <a:lnTo>
                  <a:pt x="27644" y="58236"/>
                </a:lnTo>
                <a:lnTo>
                  <a:pt x="26986" y="57822"/>
                </a:lnTo>
                <a:lnTo>
                  <a:pt x="26352" y="57393"/>
                </a:lnTo>
                <a:lnTo>
                  <a:pt x="26059" y="57165"/>
                </a:lnTo>
                <a:lnTo>
                  <a:pt x="25765" y="56936"/>
                </a:lnTo>
                <a:lnTo>
                  <a:pt x="25495" y="56722"/>
                </a:lnTo>
                <a:lnTo>
                  <a:pt x="25225" y="56493"/>
                </a:lnTo>
                <a:lnTo>
                  <a:pt x="24966" y="56251"/>
                </a:lnTo>
                <a:lnTo>
                  <a:pt x="24708" y="56022"/>
                </a:lnTo>
                <a:lnTo>
                  <a:pt x="24473" y="55779"/>
                </a:lnTo>
                <a:lnTo>
                  <a:pt x="24238" y="55537"/>
                </a:lnTo>
                <a:lnTo>
                  <a:pt x="24027" y="55294"/>
                </a:lnTo>
                <a:lnTo>
                  <a:pt x="23816" y="55051"/>
                </a:lnTo>
                <a:lnTo>
                  <a:pt x="23616" y="54794"/>
                </a:lnTo>
                <a:lnTo>
                  <a:pt x="23428" y="54537"/>
                </a:lnTo>
                <a:lnTo>
                  <a:pt x="23264" y="54266"/>
                </a:lnTo>
                <a:lnTo>
                  <a:pt x="23099" y="53980"/>
                </a:lnTo>
                <a:lnTo>
                  <a:pt x="22947" y="53695"/>
                </a:lnTo>
                <a:lnTo>
                  <a:pt x="22817" y="53395"/>
                </a:lnTo>
                <a:lnTo>
                  <a:pt x="22700" y="53095"/>
                </a:lnTo>
                <a:lnTo>
                  <a:pt x="22583" y="52781"/>
                </a:lnTo>
                <a:lnTo>
                  <a:pt x="22489" y="52466"/>
                </a:lnTo>
                <a:lnTo>
                  <a:pt x="22406" y="52138"/>
                </a:lnTo>
                <a:lnTo>
                  <a:pt x="22336" y="51795"/>
                </a:lnTo>
                <a:lnTo>
                  <a:pt x="22277" y="51453"/>
                </a:lnTo>
                <a:lnTo>
                  <a:pt x="22230" y="51095"/>
                </a:lnTo>
                <a:lnTo>
                  <a:pt x="22207" y="50738"/>
                </a:lnTo>
                <a:lnTo>
                  <a:pt x="22183" y="50367"/>
                </a:lnTo>
                <a:lnTo>
                  <a:pt x="22172" y="49996"/>
                </a:lnTo>
                <a:lnTo>
                  <a:pt x="22183" y="49496"/>
                </a:lnTo>
                <a:lnTo>
                  <a:pt x="22219" y="49011"/>
                </a:lnTo>
                <a:lnTo>
                  <a:pt x="22277" y="48539"/>
                </a:lnTo>
                <a:lnTo>
                  <a:pt x="22348" y="48082"/>
                </a:lnTo>
                <a:lnTo>
                  <a:pt x="22442" y="47654"/>
                </a:lnTo>
                <a:lnTo>
                  <a:pt x="22559" y="47226"/>
                </a:lnTo>
                <a:lnTo>
                  <a:pt x="22700" y="46826"/>
                </a:lnTo>
                <a:lnTo>
                  <a:pt x="22864" y="46440"/>
                </a:lnTo>
                <a:lnTo>
                  <a:pt x="23041" y="46069"/>
                </a:lnTo>
                <a:lnTo>
                  <a:pt x="23252" y="45712"/>
                </a:lnTo>
                <a:lnTo>
                  <a:pt x="23475" y="45369"/>
                </a:lnTo>
                <a:lnTo>
                  <a:pt x="23722" y="45041"/>
                </a:lnTo>
                <a:lnTo>
                  <a:pt x="23980" y="44726"/>
                </a:lnTo>
                <a:lnTo>
                  <a:pt x="24274" y="44441"/>
                </a:lnTo>
                <a:lnTo>
                  <a:pt x="24591" y="44155"/>
                </a:lnTo>
                <a:lnTo>
                  <a:pt x="24919" y="43898"/>
                </a:lnTo>
                <a:lnTo>
                  <a:pt x="25272" y="43655"/>
                </a:lnTo>
                <a:lnTo>
                  <a:pt x="25648" y="43427"/>
                </a:lnTo>
                <a:lnTo>
                  <a:pt x="26047" y="43213"/>
                </a:lnTo>
                <a:lnTo>
                  <a:pt x="26458" y="43013"/>
                </a:lnTo>
                <a:lnTo>
                  <a:pt x="26892" y="42827"/>
                </a:lnTo>
                <a:lnTo>
                  <a:pt x="27362" y="42670"/>
                </a:lnTo>
                <a:lnTo>
                  <a:pt x="27844" y="42513"/>
                </a:lnTo>
                <a:lnTo>
                  <a:pt x="28337" y="42384"/>
                </a:lnTo>
                <a:lnTo>
                  <a:pt x="28865" y="42256"/>
                </a:lnTo>
                <a:lnTo>
                  <a:pt x="29417" y="42156"/>
                </a:lnTo>
                <a:lnTo>
                  <a:pt x="29981" y="42070"/>
                </a:lnTo>
                <a:lnTo>
                  <a:pt x="30568" y="41999"/>
                </a:lnTo>
                <a:lnTo>
                  <a:pt x="31179" y="41942"/>
                </a:lnTo>
                <a:lnTo>
                  <a:pt x="31813" y="41899"/>
                </a:lnTo>
                <a:lnTo>
                  <a:pt x="32459" y="41885"/>
                </a:lnTo>
                <a:lnTo>
                  <a:pt x="33140" y="41870"/>
                </a:lnTo>
                <a:lnTo>
                  <a:pt x="33786" y="41870"/>
                </a:lnTo>
                <a:lnTo>
                  <a:pt x="34431" y="41899"/>
                </a:lnTo>
                <a:lnTo>
                  <a:pt x="35077" y="41928"/>
                </a:lnTo>
                <a:lnTo>
                  <a:pt x="35711" y="41970"/>
                </a:lnTo>
                <a:lnTo>
                  <a:pt x="36357" y="42042"/>
                </a:lnTo>
                <a:lnTo>
                  <a:pt x="36991" y="42113"/>
                </a:lnTo>
                <a:lnTo>
                  <a:pt x="37637" y="42199"/>
                </a:lnTo>
                <a:lnTo>
                  <a:pt x="38271" y="42285"/>
                </a:lnTo>
                <a:lnTo>
                  <a:pt x="38906" y="42399"/>
                </a:lnTo>
                <a:lnTo>
                  <a:pt x="39551" y="42527"/>
                </a:lnTo>
                <a:lnTo>
                  <a:pt x="40186" y="42670"/>
                </a:lnTo>
                <a:lnTo>
                  <a:pt x="40820" y="42813"/>
                </a:lnTo>
                <a:lnTo>
                  <a:pt x="41454" y="42984"/>
                </a:lnTo>
                <a:lnTo>
                  <a:pt x="42088" y="43156"/>
                </a:lnTo>
                <a:lnTo>
                  <a:pt x="42710" y="43356"/>
                </a:lnTo>
                <a:lnTo>
                  <a:pt x="43344" y="43555"/>
                </a:lnTo>
                <a:lnTo>
                  <a:pt x="44589" y="43984"/>
                </a:lnTo>
                <a:lnTo>
                  <a:pt x="45811" y="44427"/>
                </a:lnTo>
                <a:lnTo>
                  <a:pt x="46997" y="44884"/>
                </a:lnTo>
                <a:lnTo>
                  <a:pt x="48147" y="45355"/>
                </a:lnTo>
                <a:lnTo>
                  <a:pt x="49275" y="45840"/>
                </a:lnTo>
                <a:lnTo>
                  <a:pt x="50379" y="46340"/>
                </a:lnTo>
                <a:lnTo>
                  <a:pt x="51447" y="46854"/>
                </a:lnTo>
                <a:lnTo>
                  <a:pt x="52481" y="47383"/>
                </a:lnTo>
                <a:lnTo>
                  <a:pt x="53479" y="47925"/>
                </a:lnTo>
                <a:lnTo>
                  <a:pt x="54442" y="48454"/>
                </a:lnTo>
                <a:lnTo>
                  <a:pt x="55369" y="48996"/>
                </a:lnTo>
                <a:lnTo>
                  <a:pt x="56238" y="49525"/>
                </a:lnTo>
                <a:lnTo>
                  <a:pt x="57084" y="50067"/>
                </a:lnTo>
                <a:lnTo>
                  <a:pt x="57882" y="50610"/>
                </a:lnTo>
                <a:lnTo>
                  <a:pt x="58634" y="51138"/>
                </a:lnTo>
                <a:lnTo>
                  <a:pt x="59350" y="51681"/>
                </a:lnTo>
                <a:lnTo>
                  <a:pt x="60008" y="52195"/>
                </a:lnTo>
                <a:lnTo>
                  <a:pt x="60595" y="52666"/>
                </a:lnTo>
                <a:lnTo>
                  <a:pt x="61112" y="53095"/>
                </a:lnTo>
                <a:lnTo>
                  <a:pt x="61546" y="53480"/>
                </a:lnTo>
                <a:lnTo>
                  <a:pt x="61922" y="53823"/>
                </a:lnTo>
                <a:lnTo>
                  <a:pt x="62227" y="54123"/>
                </a:lnTo>
                <a:lnTo>
                  <a:pt x="62462" y="54380"/>
                </a:lnTo>
                <a:lnTo>
                  <a:pt x="62556" y="54494"/>
                </a:lnTo>
                <a:lnTo>
                  <a:pt x="62627" y="54594"/>
                </a:lnTo>
                <a:lnTo>
                  <a:pt x="71692" y="32674"/>
                </a:lnTo>
                <a:lnTo>
                  <a:pt x="71199" y="32274"/>
                </a:lnTo>
                <a:lnTo>
                  <a:pt x="70706" y="31888"/>
                </a:lnTo>
                <a:lnTo>
                  <a:pt x="69696" y="31117"/>
                </a:lnTo>
                <a:lnTo>
                  <a:pt x="68663" y="30375"/>
                </a:lnTo>
                <a:lnTo>
                  <a:pt x="67618" y="29646"/>
                </a:lnTo>
                <a:lnTo>
                  <a:pt x="66537" y="28947"/>
                </a:lnTo>
                <a:lnTo>
                  <a:pt x="65445" y="28275"/>
                </a:lnTo>
                <a:lnTo>
                  <a:pt x="64329" y="27633"/>
                </a:lnTo>
                <a:lnTo>
                  <a:pt x="63190" y="27005"/>
                </a:lnTo>
                <a:lnTo>
                  <a:pt x="62040" y="26405"/>
                </a:lnTo>
                <a:lnTo>
                  <a:pt x="60865" y="25819"/>
                </a:lnTo>
                <a:lnTo>
                  <a:pt x="59691" y="25262"/>
                </a:lnTo>
                <a:lnTo>
                  <a:pt x="58517" y="24734"/>
                </a:lnTo>
                <a:lnTo>
                  <a:pt x="57319" y="24206"/>
                </a:lnTo>
                <a:lnTo>
                  <a:pt x="56109" y="23720"/>
                </a:lnTo>
                <a:lnTo>
                  <a:pt x="54900" y="23249"/>
                </a:lnTo>
                <a:lnTo>
                  <a:pt x="53678" y="22792"/>
                </a:lnTo>
                <a:lnTo>
                  <a:pt x="52516" y="22392"/>
                </a:lnTo>
                <a:lnTo>
                  <a:pt x="51365" y="22021"/>
                </a:lnTo>
                <a:lnTo>
                  <a:pt x="50191" y="21664"/>
                </a:lnTo>
                <a:lnTo>
                  <a:pt x="49016" y="21335"/>
                </a:lnTo>
                <a:lnTo>
                  <a:pt x="47830" y="21021"/>
                </a:lnTo>
                <a:lnTo>
                  <a:pt x="46644" y="20735"/>
                </a:lnTo>
                <a:lnTo>
                  <a:pt x="45446" y="20478"/>
                </a:lnTo>
                <a:lnTo>
                  <a:pt x="44249" y="20236"/>
                </a:lnTo>
                <a:lnTo>
                  <a:pt x="44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8"/>
          <p:cNvSpPr/>
          <p:nvPr/>
        </p:nvSpPr>
        <p:spPr>
          <a:xfrm>
            <a:off x="7744667" y="1090739"/>
            <a:ext cx="808368" cy="984536"/>
          </a:xfrm>
          <a:custGeom>
            <a:avLst/>
            <a:gdLst/>
            <a:ahLst/>
            <a:cxnLst/>
            <a:rect l="l" t="t" r="r" b="b"/>
            <a:pathLst>
              <a:path w="100460" h="165283" extrusionOk="0">
                <a:moveTo>
                  <a:pt x="63038" y="1"/>
                </a:moveTo>
                <a:lnTo>
                  <a:pt x="62226" y="12"/>
                </a:lnTo>
                <a:lnTo>
                  <a:pt x="61414" y="36"/>
                </a:lnTo>
                <a:lnTo>
                  <a:pt x="60602" y="71"/>
                </a:lnTo>
                <a:lnTo>
                  <a:pt x="59799" y="118"/>
                </a:lnTo>
                <a:lnTo>
                  <a:pt x="58995" y="176"/>
                </a:lnTo>
                <a:lnTo>
                  <a:pt x="58192" y="258"/>
                </a:lnTo>
                <a:lnTo>
                  <a:pt x="57397" y="339"/>
                </a:lnTo>
                <a:lnTo>
                  <a:pt x="56602" y="445"/>
                </a:lnTo>
                <a:lnTo>
                  <a:pt x="55807" y="561"/>
                </a:lnTo>
                <a:lnTo>
                  <a:pt x="55021" y="702"/>
                </a:lnTo>
                <a:lnTo>
                  <a:pt x="54234" y="842"/>
                </a:lnTo>
                <a:lnTo>
                  <a:pt x="53448" y="994"/>
                </a:lnTo>
                <a:lnTo>
                  <a:pt x="52670" y="1169"/>
                </a:lnTo>
                <a:lnTo>
                  <a:pt x="51892" y="1356"/>
                </a:lnTo>
                <a:lnTo>
                  <a:pt x="51123" y="1543"/>
                </a:lnTo>
                <a:lnTo>
                  <a:pt x="50354" y="1753"/>
                </a:lnTo>
                <a:lnTo>
                  <a:pt x="49584" y="1975"/>
                </a:lnTo>
                <a:lnTo>
                  <a:pt x="48824" y="2209"/>
                </a:lnTo>
                <a:lnTo>
                  <a:pt x="48063" y="2466"/>
                </a:lnTo>
                <a:lnTo>
                  <a:pt x="47302" y="2723"/>
                </a:lnTo>
                <a:lnTo>
                  <a:pt x="46550" y="2992"/>
                </a:lnTo>
                <a:lnTo>
                  <a:pt x="45798" y="3272"/>
                </a:lnTo>
                <a:lnTo>
                  <a:pt x="45054" y="3576"/>
                </a:lnTo>
                <a:lnTo>
                  <a:pt x="44311" y="3880"/>
                </a:lnTo>
                <a:lnTo>
                  <a:pt x="43576" y="4207"/>
                </a:lnTo>
                <a:lnTo>
                  <a:pt x="42840" y="4534"/>
                </a:lnTo>
                <a:lnTo>
                  <a:pt x="42114" y="4884"/>
                </a:lnTo>
                <a:lnTo>
                  <a:pt x="41387" y="5235"/>
                </a:lnTo>
                <a:lnTo>
                  <a:pt x="40661" y="5609"/>
                </a:lnTo>
                <a:lnTo>
                  <a:pt x="39951" y="5994"/>
                </a:lnTo>
                <a:lnTo>
                  <a:pt x="39233" y="6380"/>
                </a:lnTo>
                <a:lnTo>
                  <a:pt x="38524" y="6789"/>
                </a:lnTo>
                <a:lnTo>
                  <a:pt x="37823" y="7198"/>
                </a:lnTo>
                <a:lnTo>
                  <a:pt x="37122" y="7630"/>
                </a:lnTo>
                <a:lnTo>
                  <a:pt x="36421" y="8062"/>
                </a:lnTo>
                <a:lnTo>
                  <a:pt x="35737" y="8518"/>
                </a:lnTo>
                <a:lnTo>
                  <a:pt x="35045" y="8973"/>
                </a:lnTo>
                <a:lnTo>
                  <a:pt x="34361" y="9441"/>
                </a:lnTo>
                <a:lnTo>
                  <a:pt x="33686" y="9920"/>
                </a:lnTo>
                <a:lnTo>
                  <a:pt x="33019" y="10422"/>
                </a:lnTo>
                <a:lnTo>
                  <a:pt x="32353" y="10924"/>
                </a:lnTo>
                <a:lnTo>
                  <a:pt x="31686" y="11439"/>
                </a:lnTo>
                <a:lnTo>
                  <a:pt x="31028" y="11964"/>
                </a:lnTo>
                <a:lnTo>
                  <a:pt x="30378" y="12490"/>
                </a:lnTo>
                <a:lnTo>
                  <a:pt x="29729" y="13039"/>
                </a:lnTo>
                <a:lnTo>
                  <a:pt x="29088" y="13600"/>
                </a:lnTo>
                <a:lnTo>
                  <a:pt x="28446" y="14161"/>
                </a:lnTo>
                <a:lnTo>
                  <a:pt x="27822" y="14733"/>
                </a:lnTo>
                <a:lnTo>
                  <a:pt x="27190" y="15329"/>
                </a:lnTo>
                <a:lnTo>
                  <a:pt x="26575" y="15925"/>
                </a:lnTo>
                <a:lnTo>
                  <a:pt x="25959" y="16521"/>
                </a:lnTo>
                <a:lnTo>
                  <a:pt x="25344" y="17140"/>
                </a:lnTo>
                <a:lnTo>
                  <a:pt x="24745" y="17771"/>
                </a:lnTo>
                <a:lnTo>
                  <a:pt x="24147" y="18402"/>
                </a:lnTo>
                <a:lnTo>
                  <a:pt x="23549" y="19044"/>
                </a:lnTo>
                <a:lnTo>
                  <a:pt x="22967" y="19699"/>
                </a:lnTo>
                <a:lnTo>
                  <a:pt x="22386" y="20365"/>
                </a:lnTo>
                <a:lnTo>
                  <a:pt x="21805" y="21042"/>
                </a:lnTo>
                <a:lnTo>
                  <a:pt x="21241" y="21720"/>
                </a:lnTo>
                <a:lnTo>
                  <a:pt x="20677" y="22409"/>
                </a:lnTo>
                <a:lnTo>
                  <a:pt x="20121" y="23110"/>
                </a:lnTo>
                <a:lnTo>
                  <a:pt x="19566" y="23823"/>
                </a:lnTo>
                <a:lnTo>
                  <a:pt x="19027" y="24535"/>
                </a:lnTo>
                <a:lnTo>
                  <a:pt x="18489" y="25271"/>
                </a:lnTo>
                <a:lnTo>
                  <a:pt x="17950" y="26007"/>
                </a:lnTo>
                <a:lnTo>
                  <a:pt x="17429" y="26744"/>
                </a:lnTo>
                <a:lnTo>
                  <a:pt x="16907" y="27503"/>
                </a:lnTo>
                <a:lnTo>
                  <a:pt x="16394" y="28262"/>
                </a:lnTo>
                <a:lnTo>
                  <a:pt x="15890" y="29033"/>
                </a:lnTo>
                <a:lnTo>
                  <a:pt x="15394" y="29805"/>
                </a:lnTo>
                <a:lnTo>
                  <a:pt x="14899" y="30599"/>
                </a:lnTo>
                <a:lnTo>
                  <a:pt x="14411" y="31393"/>
                </a:lnTo>
                <a:lnTo>
                  <a:pt x="13933" y="32188"/>
                </a:lnTo>
                <a:lnTo>
                  <a:pt x="13463" y="33006"/>
                </a:lnTo>
                <a:lnTo>
                  <a:pt x="13001" y="33824"/>
                </a:lnTo>
                <a:lnTo>
                  <a:pt x="12540" y="34641"/>
                </a:lnTo>
                <a:lnTo>
                  <a:pt x="12095" y="35483"/>
                </a:lnTo>
                <a:lnTo>
                  <a:pt x="11651" y="36324"/>
                </a:lnTo>
                <a:lnTo>
                  <a:pt x="11215" y="37165"/>
                </a:lnTo>
                <a:lnTo>
                  <a:pt x="10779" y="38030"/>
                </a:lnTo>
                <a:lnTo>
                  <a:pt x="10360" y="38882"/>
                </a:lnTo>
                <a:lnTo>
                  <a:pt x="9950" y="39759"/>
                </a:lnTo>
                <a:lnTo>
                  <a:pt x="9539" y="40635"/>
                </a:lnTo>
                <a:lnTo>
                  <a:pt x="9138" y="41523"/>
                </a:lnTo>
                <a:lnTo>
                  <a:pt x="8753" y="42411"/>
                </a:lnTo>
                <a:lnTo>
                  <a:pt x="8368" y="43310"/>
                </a:lnTo>
                <a:lnTo>
                  <a:pt x="7992" y="44222"/>
                </a:lnTo>
                <a:lnTo>
                  <a:pt x="7625" y="45133"/>
                </a:lnTo>
                <a:lnTo>
                  <a:pt x="7257" y="46044"/>
                </a:lnTo>
                <a:lnTo>
                  <a:pt x="6907" y="46967"/>
                </a:lnTo>
                <a:lnTo>
                  <a:pt x="6565" y="47902"/>
                </a:lnTo>
                <a:lnTo>
                  <a:pt x="6231" y="48848"/>
                </a:lnTo>
                <a:lnTo>
                  <a:pt x="5898" y="49783"/>
                </a:lnTo>
                <a:lnTo>
                  <a:pt x="5582" y="50741"/>
                </a:lnTo>
                <a:lnTo>
                  <a:pt x="5266" y="51699"/>
                </a:lnTo>
                <a:lnTo>
                  <a:pt x="4966" y="52657"/>
                </a:lnTo>
                <a:lnTo>
                  <a:pt x="4667" y="53627"/>
                </a:lnTo>
                <a:lnTo>
                  <a:pt x="4385" y="54596"/>
                </a:lnTo>
                <a:lnTo>
                  <a:pt x="4103" y="55578"/>
                </a:lnTo>
                <a:lnTo>
                  <a:pt x="3830" y="56571"/>
                </a:lnTo>
                <a:lnTo>
                  <a:pt x="3573" y="57564"/>
                </a:lnTo>
                <a:lnTo>
                  <a:pt x="3317" y="58557"/>
                </a:lnTo>
                <a:lnTo>
                  <a:pt x="3077" y="59562"/>
                </a:lnTo>
                <a:lnTo>
                  <a:pt x="2838" y="60566"/>
                </a:lnTo>
                <a:lnTo>
                  <a:pt x="2616" y="61583"/>
                </a:lnTo>
                <a:lnTo>
                  <a:pt x="2394" y="62599"/>
                </a:lnTo>
                <a:lnTo>
                  <a:pt x="2188" y="63627"/>
                </a:lnTo>
                <a:lnTo>
                  <a:pt x="1992" y="64656"/>
                </a:lnTo>
                <a:lnTo>
                  <a:pt x="1804" y="65695"/>
                </a:lnTo>
                <a:lnTo>
                  <a:pt x="1616" y="66723"/>
                </a:lnTo>
                <a:lnTo>
                  <a:pt x="1445" y="67775"/>
                </a:lnTo>
                <a:lnTo>
                  <a:pt x="1282" y="68826"/>
                </a:lnTo>
                <a:lnTo>
                  <a:pt x="1129" y="69878"/>
                </a:lnTo>
                <a:lnTo>
                  <a:pt x="992" y="70929"/>
                </a:lnTo>
                <a:lnTo>
                  <a:pt x="855" y="71993"/>
                </a:lnTo>
                <a:lnTo>
                  <a:pt x="727" y="73056"/>
                </a:lnTo>
                <a:lnTo>
                  <a:pt x="616" y="74131"/>
                </a:lnTo>
                <a:lnTo>
                  <a:pt x="513" y="75205"/>
                </a:lnTo>
                <a:lnTo>
                  <a:pt x="411" y="76280"/>
                </a:lnTo>
                <a:lnTo>
                  <a:pt x="325" y="77367"/>
                </a:lnTo>
                <a:lnTo>
                  <a:pt x="248" y="78453"/>
                </a:lnTo>
                <a:lnTo>
                  <a:pt x="188" y="79540"/>
                </a:lnTo>
                <a:lnTo>
                  <a:pt x="129" y="80638"/>
                </a:lnTo>
                <a:lnTo>
                  <a:pt x="86" y="81736"/>
                </a:lnTo>
                <a:lnTo>
                  <a:pt x="52" y="82835"/>
                </a:lnTo>
                <a:lnTo>
                  <a:pt x="26" y="83945"/>
                </a:lnTo>
                <a:lnTo>
                  <a:pt x="9" y="85054"/>
                </a:lnTo>
                <a:lnTo>
                  <a:pt x="0" y="86164"/>
                </a:lnTo>
                <a:lnTo>
                  <a:pt x="9" y="86994"/>
                </a:lnTo>
                <a:lnTo>
                  <a:pt x="17" y="87823"/>
                </a:lnTo>
                <a:lnTo>
                  <a:pt x="26" y="88641"/>
                </a:lnTo>
                <a:lnTo>
                  <a:pt x="52" y="89471"/>
                </a:lnTo>
                <a:lnTo>
                  <a:pt x="77" y="90289"/>
                </a:lnTo>
                <a:lnTo>
                  <a:pt x="103" y="91106"/>
                </a:lnTo>
                <a:lnTo>
                  <a:pt x="146" y="91924"/>
                </a:lnTo>
                <a:lnTo>
                  <a:pt x="180" y="92742"/>
                </a:lnTo>
                <a:lnTo>
                  <a:pt x="231" y="93560"/>
                </a:lnTo>
                <a:lnTo>
                  <a:pt x="282" y="94366"/>
                </a:lnTo>
                <a:lnTo>
                  <a:pt x="342" y="95172"/>
                </a:lnTo>
                <a:lnTo>
                  <a:pt x="411" y="95978"/>
                </a:lnTo>
                <a:lnTo>
                  <a:pt x="479" y="96784"/>
                </a:lnTo>
                <a:lnTo>
                  <a:pt x="556" y="97591"/>
                </a:lnTo>
                <a:lnTo>
                  <a:pt x="633" y="98385"/>
                </a:lnTo>
                <a:lnTo>
                  <a:pt x="718" y="99191"/>
                </a:lnTo>
                <a:lnTo>
                  <a:pt x="812" y="99986"/>
                </a:lnTo>
                <a:lnTo>
                  <a:pt x="906" y="100780"/>
                </a:lnTo>
                <a:lnTo>
                  <a:pt x="1009" y="101563"/>
                </a:lnTo>
                <a:lnTo>
                  <a:pt x="1120" y="102357"/>
                </a:lnTo>
                <a:lnTo>
                  <a:pt x="1231" y="103140"/>
                </a:lnTo>
                <a:lnTo>
                  <a:pt x="1351" y="103923"/>
                </a:lnTo>
                <a:lnTo>
                  <a:pt x="1470" y="104706"/>
                </a:lnTo>
                <a:lnTo>
                  <a:pt x="1599" y="105477"/>
                </a:lnTo>
                <a:lnTo>
                  <a:pt x="1735" y="106259"/>
                </a:lnTo>
                <a:lnTo>
                  <a:pt x="1872" y="107031"/>
                </a:lnTo>
                <a:lnTo>
                  <a:pt x="2018" y="107802"/>
                </a:lnTo>
                <a:lnTo>
                  <a:pt x="2163" y="108561"/>
                </a:lnTo>
                <a:lnTo>
                  <a:pt x="2317" y="109332"/>
                </a:lnTo>
                <a:lnTo>
                  <a:pt x="2479" y="110092"/>
                </a:lnTo>
                <a:lnTo>
                  <a:pt x="2642" y="110851"/>
                </a:lnTo>
                <a:lnTo>
                  <a:pt x="2804" y="111599"/>
                </a:lnTo>
                <a:lnTo>
                  <a:pt x="2983" y="112358"/>
                </a:lnTo>
                <a:lnTo>
                  <a:pt x="3154" y="113106"/>
                </a:lnTo>
                <a:lnTo>
                  <a:pt x="3342" y="113854"/>
                </a:lnTo>
                <a:lnTo>
                  <a:pt x="3530" y="114601"/>
                </a:lnTo>
                <a:lnTo>
                  <a:pt x="3718" y="115337"/>
                </a:lnTo>
                <a:lnTo>
                  <a:pt x="3924" y="116073"/>
                </a:lnTo>
                <a:lnTo>
                  <a:pt x="4120" y="116809"/>
                </a:lnTo>
                <a:lnTo>
                  <a:pt x="4325" y="117534"/>
                </a:lnTo>
                <a:lnTo>
                  <a:pt x="4539" y="118270"/>
                </a:lnTo>
                <a:lnTo>
                  <a:pt x="4761" y="118994"/>
                </a:lnTo>
                <a:lnTo>
                  <a:pt x="4975" y="119707"/>
                </a:lnTo>
                <a:lnTo>
                  <a:pt x="5206" y="120431"/>
                </a:lnTo>
                <a:lnTo>
                  <a:pt x="5437" y="121144"/>
                </a:lnTo>
                <a:lnTo>
                  <a:pt x="5667" y="121857"/>
                </a:lnTo>
                <a:lnTo>
                  <a:pt x="5907" y="122569"/>
                </a:lnTo>
                <a:lnTo>
                  <a:pt x="6155" y="123270"/>
                </a:lnTo>
                <a:lnTo>
                  <a:pt x="6402" y="123971"/>
                </a:lnTo>
                <a:lnTo>
                  <a:pt x="6659" y="124672"/>
                </a:lnTo>
                <a:lnTo>
                  <a:pt x="6915" y="125361"/>
                </a:lnTo>
                <a:lnTo>
                  <a:pt x="7172" y="126051"/>
                </a:lnTo>
                <a:lnTo>
                  <a:pt x="7445" y="126740"/>
                </a:lnTo>
                <a:lnTo>
                  <a:pt x="7710" y="127418"/>
                </a:lnTo>
                <a:lnTo>
                  <a:pt x="8266" y="128773"/>
                </a:lnTo>
                <a:lnTo>
                  <a:pt x="8838" y="130117"/>
                </a:lnTo>
                <a:lnTo>
                  <a:pt x="9428" y="131437"/>
                </a:lnTo>
                <a:lnTo>
                  <a:pt x="10035" y="132745"/>
                </a:lnTo>
                <a:lnTo>
                  <a:pt x="10659" y="134042"/>
                </a:lnTo>
                <a:lnTo>
                  <a:pt x="11292" y="135316"/>
                </a:lnTo>
                <a:lnTo>
                  <a:pt x="11950" y="136577"/>
                </a:lnTo>
                <a:lnTo>
                  <a:pt x="12625" y="137816"/>
                </a:lnTo>
                <a:lnTo>
                  <a:pt x="13309" y="139043"/>
                </a:lnTo>
                <a:lnTo>
                  <a:pt x="14010" y="140246"/>
                </a:lnTo>
                <a:lnTo>
                  <a:pt x="14728" y="141438"/>
                </a:lnTo>
                <a:lnTo>
                  <a:pt x="15463" y="142618"/>
                </a:lnTo>
                <a:lnTo>
                  <a:pt x="16206" y="143774"/>
                </a:lnTo>
                <a:lnTo>
                  <a:pt x="16976" y="144907"/>
                </a:lnTo>
                <a:lnTo>
                  <a:pt x="17745" y="146017"/>
                </a:lnTo>
                <a:lnTo>
                  <a:pt x="18540" y="147116"/>
                </a:lnTo>
                <a:lnTo>
                  <a:pt x="19343" y="148202"/>
                </a:lnTo>
                <a:lnTo>
                  <a:pt x="20164" y="149254"/>
                </a:lnTo>
                <a:lnTo>
                  <a:pt x="21002" y="150293"/>
                </a:lnTo>
                <a:lnTo>
                  <a:pt x="21848" y="151322"/>
                </a:lnTo>
                <a:lnTo>
                  <a:pt x="22703" y="152315"/>
                </a:lnTo>
                <a:lnTo>
                  <a:pt x="23574" y="153296"/>
                </a:lnTo>
                <a:lnTo>
                  <a:pt x="24463" y="154254"/>
                </a:lnTo>
                <a:lnTo>
                  <a:pt x="25361" y="155189"/>
                </a:lnTo>
                <a:lnTo>
                  <a:pt x="26275" y="156100"/>
                </a:lnTo>
                <a:lnTo>
                  <a:pt x="27199" y="156988"/>
                </a:lnTo>
                <a:lnTo>
                  <a:pt x="28130" y="157864"/>
                </a:lnTo>
                <a:lnTo>
                  <a:pt x="29079" y="158705"/>
                </a:lnTo>
                <a:lnTo>
                  <a:pt x="30036" y="159535"/>
                </a:lnTo>
                <a:lnTo>
                  <a:pt x="31011" y="160341"/>
                </a:lnTo>
                <a:lnTo>
                  <a:pt x="31994" y="161112"/>
                </a:lnTo>
                <a:lnTo>
                  <a:pt x="32985" y="161872"/>
                </a:lnTo>
                <a:lnTo>
                  <a:pt x="33481" y="162245"/>
                </a:lnTo>
                <a:lnTo>
                  <a:pt x="33985" y="162608"/>
                </a:lnTo>
                <a:lnTo>
                  <a:pt x="34490" y="162958"/>
                </a:lnTo>
                <a:lnTo>
                  <a:pt x="35002" y="163309"/>
                </a:lnTo>
                <a:lnTo>
                  <a:pt x="35515" y="163659"/>
                </a:lnTo>
                <a:lnTo>
                  <a:pt x="36028" y="163998"/>
                </a:lnTo>
                <a:lnTo>
                  <a:pt x="36541" y="164325"/>
                </a:lnTo>
                <a:lnTo>
                  <a:pt x="37062" y="164652"/>
                </a:lnTo>
                <a:lnTo>
                  <a:pt x="37584" y="164968"/>
                </a:lnTo>
                <a:lnTo>
                  <a:pt x="38105" y="165283"/>
                </a:lnTo>
                <a:lnTo>
                  <a:pt x="100459" y="16883"/>
                </a:lnTo>
                <a:lnTo>
                  <a:pt x="99963" y="16381"/>
                </a:lnTo>
                <a:lnTo>
                  <a:pt x="99468" y="15902"/>
                </a:lnTo>
                <a:lnTo>
                  <a:pt x="98963" y="15411"/>
                </a:lnTo>
                <a:lnTo>
                  <a:pt x="98468" y="14944"/>
                </a:lnTo>
                <a:lnTo>
                  <a:pt x="97955" y="14476"/>
                </a:lnTo>
                <a:lnTo>
                  <a:pt x="97450" y="14009"/>
                </a:lnTo>
                <a:lnTo>
                  <a:pt x="96929" y="13553"/>
                </a:lnTo>
                <a:lnTo>
                  <a:pt x="96416" y="13109"/>
                </a:lnTo>
                <a:lnTo>
                  <a:pt x="95895" y="12665"/>
                </a:lnTo>
                <a:lnTo>
                  <a:pt x="95373" y="12233"/>
                </a:lnTo>
                <a:lnTo>
                  <a:pt x="94844" y="11812"/>
                </a:lnTo>
                <a:lnTo>
                  <a:pt x="94314" y="11380"/>
                </a:lnTo>
                <a:lnTo>
                  <a:pt x="93784" y="10971"/>
                </a:lnTo>
                <a:lnTo>
                  <a:pt x="93245" y="10562"/>
                </a:lnTo>
                <a:lnTo>
                  <a:pt x="92707" y="10165"/>
                </a:lnTo>
                <a:lnTo>
                  <a:pt x="92160" y="9768"/>
                </a:lnTo>
                <a:lnTo>
                  <a:pt x="91613" y="9382"/>
                </a:lnTo>
                <a:lnTo>
                  <a:pt x="91066" y="9008"/>
                </a:lnTo>
                <a:lnTo>
                  <a:pt x="90510" y="8635"/>
                </a:lnTo>
                <a:lnTo>
                  <a:pt x="89954" y="8272"/>
                </a:lnTo>
                <a:lnTo>
                  <a:pt x="89399" y="7910"/>
                </a:lnTo>
                <a:lnTo>
                  <a:pt x="88835" y="7560"/>
                </a:lnTo>
                <a:lnTo>
                  <a:pt x="88270" y="7221"/>
                </a:lnTo>
                <a:lnTo>
                  <a:pt x="87706" y="6882"/>
                </a:lnTo>
                <a:lnTo>
                  <a:pt x="87134" y="6555"/>
                </a:lnTo>
                <a:lnTo>
                  <a:pt x="86561" y="6228"/>
                </a:lnTo>
                <a:lnTo>
                  <a:pt x="85988" y="5924"/>
                </a:lnTo>
                <a:lnTo>
                  <a:pt x="85407" y="5609"/>
                </a:lnTo>
                <a:lnTo>
                  <a:pt x="84826" y="5317"/>
                </a:lnTo>
                <a:lnTo>
                  <a:pt x="84245" y="5024"/>
                </a:lnTo>
                <a:lnTo>
                  <a:pt x="83655" y="4744"/>
                </a:lnTo>
                <a:lnTo>
                  <a:pt x="83074" y="4464"/>
                </a:lnTo>
                <a:lnTo>
                  <a:pt x="82475" y="4195"/>
                </a:lnTo>
                <a:lnTo>
                  <a:pt x="81885" y="3938"/>
                </a:lnTo>
                <a:lnTo>
                  <a:pt x="81287" y="3693"/>
                </a:lnTo>
                <a:lnTo>
                  <a:pt x="80689" y="3447"/>
                </a:lnTo>
                <a:lnTo>
                  <a:pt x="80090" y="3214"/>
                </a:lnTo>
                <a:lnTo>
                  <a:pt x="79484" y="2980"/>
                </a:lnTo>
                <a:lnTo>
                  <a:pt x="78877" y="2758"/>
                </a:lnTo>
                <a:lnTo>
                  <a:pt x="78270" y="2548"/>
                </a:lnTo>
                <a:lnTo>
                  <a:pt x="77654" y="2349"/>
                </a:lnTo>
                <a:lnTo>
                  <a:pt x="77048" y="2150"/>
                </a:lnTo>
                <a:lnTo>
                  <a:pt x="76432" y="1963"/>
                </a:lnTo>
                <a:lnTo>
                  <a:pt x="75808" y="1788"/>
                </a:lnTo>
                <a:lnTo>
                  <a:pt x="75193" y="1613"/>
                </a:lnTo>
                <a:lnTo>
                  <a:pt x="74569" y="1449"/>
                </a:lnTo>
                <a:lnTo>
                  <a:pt x="73945" y="1298"/>
                </a:lnTo>
                <a:lnTo>
                  <a:pt x="73321" y="1146"/>
                </a:lnTo>
                <a:lnTo>
                  <a:pt x="72688" y="1017"/>
                </a:lnTo>
                <a:lnTo>
                  <a:pt x="72056" y="889"/>
                </a:lnTo>
                <a:lnTo>
                  <a:pt x="71423" y="760"/>
                </a:lnTo>
                <a:lnTo>
                  <a:pt x="70791" y="655"/>
                </a:lnTo>
                <a:lnTo>
                  <a:pt x="70158" y="550"/>
                </a:lnTo>
                <a:lnTo>
                  <a:pt x="69517" y="456"/>
                </a:lnTo>
                <a:lnTo>
                  <a:pt x="68876" y="375"/>
                </a:lnTo>
                <a:lnTo>
                  <a:pt x="68235" y="293"/>
                </a:lnTo>
                <a:lnTo>
                  <a:pt x="67594" y="223"/>
                </a:lnTo>
                <a:lnTo>
                  <a:pt x="66944" y="164"/>
                </a:lnTo>
                <a:lnTo>
                  <a:pt x="66303" y="118"/>
                </a:lnTo>
                <a:lnTo>
                  <a:pt x="65654" y="71"/>
                </a:lnTo>
                <a:lnTo>
                  <a:pt x="64996" y="47"/>
                </a:lnTo>
                <a:lnTo>
                  <a:pt x="64346" y="24"/>
                </a:lnTo>
                <a:lnTo>
                  <a:pt x="63696" y="12"/>
                </a:lnTo>
                <a:lnTo>
                  <a:pt x="63038" y="1"/>
                </a:lnTo>
                <a:close/>
              </a:path>
            </a:pathLst>
          </a:custGeom>
          <a:solidFill>
            <a:srgbClr val="FFFFFF">
              <a:alpha val="334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6450594" y="1917953"/>
            <a:ext cx="872908" cy="885096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10837702" y="1632145"/>
            <a:ext cx="788581" cy="799635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8"/>
          <p:cNvSpPr/>
          <p:nvPr/>
        </p:nvSpPr>
        <p:spPr>
          <a:xfrm>
            <a:off x="9364971" y="2161968"/>
            <a:ext cx="788528" cy="269813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28"/>
          <p:cNvGrpSpPr/>
          <p:nvPr/>
        </p:nvGrpSpPr>
        <p:grpSpPr>
          <a:xfrm flipH="1">
            <a:off x="9161773" y="1746609"/>
            <a:ext cx="1204985" cy="1277097"/>
            <a:chOff x="11066629" y="2974256"/>
            <a:chExt cx="903739" cy="957823"/>
          </a:xfrm>
        </p:grpSpPr>
        <p:sp>
          <p:nvSpPr>
            <p:cNvPr id="266" name="Google Shape;266;p28"/>
            <p:cNvSpPr/>
            <p:nvPr/>
          </p:nvSpPr>
          <p:spPr>
            <a:xfrm flipH="1">
              <a:off x="11066629" y="2974256"/>
              <a:ext cx="903739" cy="957823"/>
            </a:xfrm>
            <a:custGeom>
              <a:avLst/>
              <a:gdLst/>
              <a:ahLst/>
              <a:cxnLst/>
              <a:rect l="l" t="t" r="r" b="b"/>
              <a:pathLst>
                <a:path w="171977" h="231778" extrusionOk="0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11113269" y="3237910"/>
              <a:ext cx="810481" cy="202716"/>
            </a:xfrm>
            <a:custGeom>
              <a:avLst/>
              <a:gdLst/>
              <a:ahLst/>
              <a:cxnLst/>
              <a:rect l="l" t="t" r="r" b="b"/>
              <a:pathLst>
                <a:path w="133248" h="360384" extrusionOk="0">
                  <a:moveTo>
                    <a:pt x="15203" y="1"/>
                  </a:moveTo>
                  <a:lnTo>
                    <a:pt x="14811" y="56"/>
                  </a:lnTo>
                  <a:lnTo>
                    <a:pt x="14420" y="223"/>
                  </a:lnTo>
                  <a:lnTo>
                    <a:pt x="14034" y="446"/>
                  </a:lnTo>
                  <a:lnTo>
                    <a:pt x="13653" y="836"/>
                  </a:lnTo>
                  <a:lnTo>
                    <a:pt x="13273" y="1281"/>
                  </a:lnTo>
                  <a:lnTo>
                    <a:pt x="12892" y="1838"/>
                  </a:lnTo>
                  <a:lnTo>
                    <a:pt x="12517" y="2506"/>
                  </a:lnTo>
                  <a:lnTo>
                    <a:pt x="12147" y="3229"/>
                  </a:lnTo>
                  <a:lnTo>
                    <a:pt x="11777" y="4064"/>
                  </a:lnTo>
                  <a:lnTo>
                    <a:pt x="11413" y="5011"/>
                  </a:lnTo>
                  <a:lnTo>
                    <a:pt x="11054" y="6013"/>
                  </a:lnTo>
                  <a:lnTo>
                    <a:pt x="10694" y="7126"/>
                  </a:lnTo>
                  <a:lnTo>
                    <a:pt x="10341" y="8351"/>
                  </a:lnTo>
                  <a:lnTo>
                    <a:pt x="9987" y="9631"/>
                  </a:lnTo>
                  <a:lnTo>
                    <a:pt x="9644" y="11023"/>
                  </a:lnTo>
                  <a:lnTo>
                    <a:pt x="9301" y="12470"/>
                  </a:lnTo>
                  <a:lnTo>
                    <a:pt x="8958" y="14029"/>
                  </a:lnTo>
                  <a:lnTo>
                    <a:pt x="8625" y="15643"/>
                  </a:lnTo>
                  <a:lnTo>
                    <a:pt x="8298" y="17369"/>
                  </a:lnTo>
                  <a:lnTo>
                    <a:pt x="7971" y="19150"/>
                  </a:lnTo>
                  <a:lnTo>
                    <a:pt x="7650" y="20987"/>
                  </a:lnTo>
                  <a:lnTo>
                    <a:pt x="7333" y="22935"/>
                  </a:lnTo>
                  <a:lnTo>
                    <a:pt x="7022" y="24939"/>
                  </a:lnTo>
                  <a:lnTo>
                    <a:pt x="6717" y="27055"/>
                  </a:lnTo>
                  <a:lnTo>
                    <a:pt x="6417" y="29226"/>
                  </a:lnTo>
                  <a:lnTo>
                    <a:pt x="6122" y="31452"/>
                  </a:lnTo>
                  <a:lnTo>
                    <a:pt x="5832" y="33790"/>
                  </a:lnTo>
                  <a:lnTo>
                    <a:pt x="5548" y="36184"/>
                  </a:lnTo>
                  <a:lnTo>
                    <a:pt x="5269" y="38633"/>
                  </a:lnTo>
                  <a:lnTo>
                    <a:pt x="4996" y="41138"/>
                  </a:lnTo>
                  <a:lnTo>
                    <a:pt x="4728" y="43754"/>
                  </a:lnTo>
                  <a:lnTo>
                    <a:pt x="4465" y="46371"/>
                  </a:lnTo>
                  <a:lnTo>
                    <a:pt x="4208" y="49098"/>
                  </a:lnTo>
                  <a:lnTo>
                    <a:pt x="3961" y="51882"/>
                  </a:lnTo>
                  <a:lnTo>
                    <a:pt x="3720" y="54721"/>
                  </a:lnTo>
                  <a:lnTo>
                    <a:pt x="3484" y="57615"/>
                  </a:lnTo>
                  <a:lnTo>
                    <a:pt x="3254" y="60566"/>
                  </a:lnTo>
                  <a:lnTo>
                    <a:pt x="3029" y="63572"/>
                  </a:lnTo>
                  <a:lnTo>
                    <a:pt x="2814" y="66633"/>
                  </a:lnTo>
                  <a:lnTo>
                    <a:pt x="2605" y="69751"/>
                  </a:lnTo>
                  <a:lnTo>
                    <a:pt x="2402" y="72924"/>
                  </a:lnTo>
                  <a:lnTo>
                    <a:pt x="2209" y="76152"/>
                  </a:lnTo>
                  <a:lnTo>
                    <a:pt x="2021" y="79437"/>
                  </a:lnTo>
                  <a:lnTo>
                    <a:pt x="1844" y="82776"/>
                  </a:lnTo>
                  <a:lnTo>
                    <a:pt x="1667" y="86172"/>
                  </a:lnTo>
                  <a:lnTo>
                    <a:pt x="1506" y="89568"/>
                  </a:lnTo>
                  <a:lnTo>
                    <a:pt x="1346" y="93075"/>
                  </a:lnTo>
                  <a:lnTo>
                    <a:pt x="1201" y="96582"/>
                  </a:lnTo>
                  <a:lnTo>
                    <a:pt x="1061" y="100144"/>
                  </a:lnTo>
                  <a:lnTo>
                    <a:pt x="927" y="103707"/>
                  </a:lnTo>
                  <a:lnTo>
                    <a:pt x="804" y="107381"/>
                  </a:lnTo>
                  <a:lnTo>
                    <a:pt x="686" y="111055"/>
                  </a:lnTo>
                  <a:lnTo>
                    <a:pt x="579" y="114785"/>
                  </a:lnTo>
                  <a:lnTo>
                    <a:pt x="482" y="118514"/>
                  </a:lnTo>
                  <a:lnTo>
                    <a:pt x="391" y="122300"/>
                  </a:lnTo>
                  <a:lnTo>
                    <a:pt x="311" y="126140"/>
                  </a:lnTo>
                  <a:lnTo>
                    <a:pt x="236" y="129981"/>
                  </a:lnTo>
                  <a:lnTo>
                    <a:pt x="177" y="133878"/>
                  </a:lnTo>
                  <a:lnTo>
                    <a:pt x="123" y="137830"/>
                  </a:lnTo>
                  <a:lnTo>
                    <a:pt x="80" y="141783"/>
                  </a:lnTo>
                  <a:lnTo>
                    <a:pt x="43" y="145735"/>
                  </a:lnTo>
                  <a:lnTo>
                    <a:pt x="21" y="149743"/>
                  </a:lnTo>
                  <a:lnTo>
                    <a:pt x="5" y="153807"/>
                  </a:lnTo>
                  <a:lnTo>
                    <a:pt x="0" y="157870"/>
                  </a:lnTo>
                  <a:lnTo>
                    <a:pt x="0" y="202570"/>
                  </a:lnTo>
                  <a:lnTo>
                    <a:pt x="5" y="206578"/>
                  </a:lnTo>
                  <a:lnTo>
                    <a:pt x="21" y="210642"/>
                  </a:lnTo>
                  <a:lnTo>
                    <a:pt x="43" y="214650"/>
                  </a:lnTo>
                  <a:lnTo>
                    <a:pt x="80" y="218602"/>
                  </a:lnTo>
                  <a:lnTo>
                    <a:pt x="123" y="222554"/>
                  </a:lnTo>
                  <a:lnTo>
                    <a:pt x="177" y="226507"/>
                  </a:lnTo>
                  <a:lnTo>
                    <a:pt x="236" y="230403"/>
                  </a:lnTo>
                  <a:lnTo>
                    <a:pt x="311" y="234244"/>
                  </a:lnTo>
                  <a:lnTo>
                    <a:pt x="391" y="238085"/>
                  </a:lnTo>
                  <a:lnTo>
                    <a:pt x="482" y="241871"/>
                  </a:lnTo>
                  <a:lnTo>
                    <a:pt x="579" y="245656"/>
                  </a:lnTo>
                  <a:lnTo>
                    <a:pt x="686" y="249330"/>
                  </a:lnTo>
                  <a:lnTo>
                    <a:pt x="804" y="253004"/>
                  </a:lnTo>
                  <a:lnTo>
                    <a:pt x="927" y="256678"/>
                  </a:lnTo>
                  <a:lnTo>
                    <a:pt x="1061" y="260296"/>
                  </a:lnTo>
                  <a:lnTo>
                    <a:pt x="1201" y="263859"/>
                  </a:lnTo>
                  <a:lnTo>
                    <a:pt x="1346" y="267366"/>
                  </a:lnTo>
                  <a:lnTo>
                    <a:pt x="1506" y="270817"/>
                  </a:lnTo>
                  <a:lnTo>
                    <a:pt x="1667" y="274268"/>
                  </a:lnTo>
                  <a:lnTo>
                    <a:pt x="1844" y="277608"/>
                  </a:lnTo>
                  <a:lnTo>
                    <a:pt x="2021" y="280948"/>
                  </a:lnTo>
                  <a:lnTo>
                    <a:pt x="2209" y="284233"/>
                  </a:lnTo>
                  <a:lnTo>
                    <a:pt x="2402" y="287461"/>
                  </a:lnTo>
                  <a:lnTo>
                    <a:pt x="2605" y="290634"/>
                  </a:lnTo>
                  <a:lnTo>
                    <a:pt x="2814" y="293752"/>
                  </a:lnTo>
                  <a:lnTo>
                    <a:pt x="3029" y="296813"/>
                  </a:lnTo>
                  <a:lnTo>
                    <a:pt x="3254" y="299819"/>
                  </a:lnTo>
                  <a:lnTo>
                    <a:pt x="3484" y="302825"/>
                  </a:lnTo>
                  <a:lnTo>
                    <a:pt x="3720" y="305720"/>
                  </a:lnTo>
                  <a:lnTo>
                    <a:pt x="3961" y="308559"/>
                  </a:lnTo>
                  <a:lnTo>
                    <a:pt x="4208" y="311286"/>
                  </a:lnTo>
                  <a:lnTo>
                    <a:pt x="4465" y="314014"/>
                  </a:lnTo>
                  <a:lnTo>
                    <a:pt x="4728" y="316686"/>
                  </a:lnTo>
                  <a:lnTo>
                    <a:pt x="4996" y="319247"/>
                  </a:lnTo>
                  <a:lnTo>
                    <a:pt x="5269" y="321752"/>
                  </a:lnTo>
                  <a:lnTo>
                    <a:pt x="5548" y="324257"/>
                  </a:lnTo>
                  <a:lnTo>
                    <a:pt x="5832" y="326595"/>
                  </a:lnTo>
                  <a:lnTo>
                    <a:pt x="6122" y="328933"/>
                  </a:lnTo>
                  <a:lnTo>
                    <a:pt x="6417" y="331159"/>
                  </a:lnTo>
                  <a:lnTo>
                    <a:pt x="6717" y="333330"/>
                  </a:lnTo>
                  <a:lnTo>
                    <a:pt x="7022" y="335446"/>
                  </a:lnTo>
                  <a:lnTo>
                    <a:pt x="7333" y="337450"/>
                  </a:lnTo>
                  <a:lnTo>
                    <a:pt x="7650" y="339398"/>
                  </a:lnTo>
                  <a:lnTo>
                    <a:pt x="7971" y="341291"/>
                  </a:lnTo>
                  <a:lnTo>
                    <a:pt x="8298" y="343072"/>
                  </a:lnTo>
                  <a:lnTo>
                    <a:pt x="8625" y="344742"/>
                  </a:lnTo>
                  <a:lnTo>
                    <a:pt x="8958" y="346412"/>
                  </a:lnTo>
                  <a:lnTo>
                    <a:pt x="9301" y="347915"/>
                  </a:lnTo>
                  <a:lnTo>
                    <a:pt x="9644" y="349418"/>
                  </a:lnTo>
                  <a:lnTo>
                    <a:pt x="9987" y="350754"/>
                  </a:lnTo>
                  <a:lnTo>
                    <a:pt x="10341" y="352034"/>
                  </a:lnTo>
                  <a:lnTo>
                    <a:pt x="10694" y="353259"/>
                  </a:lnTo>
                  <a:lnTo>
                    <a:pt x="11054" y="354372"/>
                  </a:lnTo>
                  <a:lnTo>
                    <a:pt x="11413" y="355374"/>
                  </a:lnTo>
                  <a:lnTo>
                    <a:pt x="11777" y="356320"/>
                  </a:lnTo>
                  <a:lnTo>
                    <a:pt x="12147" y="357155"/>
                  </a:lnTo>
                  <a:lnTo>
                    <a:pt x="12517" y="357935"/>
                  </a:lnTo>
                  <a:lnTo>
                    <a:pt x="12892" y="358547"/>
                  </a:lnTo>
                  <a:lnTo>
                    <a:pt x="13273" y="359104"/>
                  </a:lnTo>
                  <a:lnTo>
                    <a:pt x="13653" y="359549"/>
                  </a:lnTo>
                  <a:lnTo>
                    <a:pt x="14034" y="359939"/>
                  </a:lnTo>
                  <a:lnTo>
                    <a:pt x="14420" y="360161"/>
                  </a:lnTo>
                  <a:lnTo>
                    <a:pt x="14811" y="360328"/>
                  </a:lnTo>
                  <a:lnTo>
                    <a:pt x="15203" y="360384"/>
                  </a:lnTo>
                  <a:lnTo>
                    <a:pt x="118045" y="360384"/>
                  </a:lnTo>
                  <a:lnTo>
                    <a:pt x="118436" y="360328"/>
                  </a:lnTo>
                  <a:lnTo>
                    <a:pt x="118822" y="360161"/>
                  </a:lnTo>
                  <a:lnTo>
                    <a:pt x="119208" y="359939"/>
                  </a:lnTo>
                  <a:lnTo>
                    <a:pt x="119594" y="359549"/>
                  </a:lnTo>
                  <a:lnTo>
                    <a:pt x="119975" y="359104"/>
                  </a:lnTo>
                  <a:lnTo>
                    <a:pt x="120350" y="358547"/>
                  </a:lnTo>
                  <a:lnTo>
                    <a:pt x="120725" y="357935"/>
                  </a:lnTo>
                  <a:lnTo>
                    <a:pt x="121101" y="357155"/>
                  </a:lnTo>
                  <a:lnTo>
                    <a:pt x="121465" y="356320"/>
                  </a:lnTo>
                  <a:lnTo>
                    <a:pt x="121835" y="355374"/>
                  </a:lnTo>
                  <a:lnTo>
                    <a:pt x="122194" y="354372"/>
                  </a:lnTo>
                  <a:lnTo>
                    <a:pt x="122553" y="353259"/>
                  </a:lnTo>
                  <a:lnTo>
                    <a:pt x="122907" y="352034"/>
                  </a:lnTo>
                  <a:lnTo>
                    <a:pt x="123256" y="350754"/>
                  </a:lnTo>
                  <a:lnTo>
                    <a:pt x="123604" y="349418"/>
                  </a:lnTo>
                  <a:lnTo>
                    <a:pt x="123947" y="347915"/>
                  </a:lnTo>
                  <a:lnTo>
                    <a:pt x="124285" y="346412"/>
                  </a:lnTo>
                  <a:lnTo>
                    <a:pt x="124623" y="344742"/>
                  </a:lnTo>
                  <a:lnTo>
                    <a:pt x="124950" y="343072"/>
                  </a:lnTo>
                  <a:lnTo>
                    <a:pt x="125277" y="341291"/>
                  </a:lnTo>
                  <a:lnTo>
                    <a:pt x="125598" y="339398"/>
                  </a:lnTo>
                  <a:lnTo>
                    <a:pt x="125914" y="337450"/>
                  </a:lnTo>
                  <a:lnTo>
                    <a:pt x="126225" y="335446"/>
                  </a:lnTo>
                  <a:lnTo>
                    <a:pt x="126531" y="333330"/>
                  </a:lnTo>
                  <a:lnTo>
                    <a:pt x="126831" y="331159"/>
                  </a:lnTo>
                  <a:lnTo>
                    <a:pt x="127126" y="328933"/>
                  </a:lnTo>
                  <a:lnTo>
                    <a:pt x="127415" y="326595"/>
                  </a:lnTo>
                  <a:lnTo>
                    <a:pt x="127699" y="324257"/>
                  </a:lnTo>
                  <a:lnTo>
                    <a:pt x="127978" y="321752"/>
                  </a:lnTo>
                  <a:lnTo>
                    <a:pt x="128252" y="319247"/>
                  </a:lnTo>
                  <a:lnTo>
                    <a:pt x="128520" y="316686"/>
                  </a:lnTo>
                  <a:lnTo>
                    <a:pt x="128782" y="314014"/>
                  </a:lnTo>
                  <a:lnTo>
                    <a:pt x="129034" y="311286"/>
                  </a:lnTo>
                  <a:lnTo>
                    <a:pt x="129286" y="308559"/>
                  </a:lnTo>
                  <a:lnTo>
                    <a:pt x="129527" y="305720"/>
                  </a:lnTo>
                  <a:lnTo>
                    <a:pt x="129763" y="302825"/>
                  </a:lnTo>
                  <a:lnTo>
                    <a:pt x="129994" y="299819"/>
                  </a:lnTo>
                  <a:lnTo>
                    <a:pt x="130214" y="296813"/>
                  </a:lnTo>
                  <a:lnTo>
                    <a:pt x="130433" y="293752"/>
                  </a:lnTo>
                  <a:lnTo>
                    <a:pt x="130642" y="290634"/>
                  </a:lnTo>
                  <a:lnTo>
                    <a:pt x="130841" y="287461"/>
                  </a:lnTo>
                  <a:lnTo>
                    <a:pt x="131039" y="284233"/>
                  </a:lnTo>
                  <a:lnTo>
                    <a:pt x="131227" y="280948"/>
                  </a:lnTo>
                  <a:lnTo>
                    <a:pt x="131404" y="277608"/>
                  </a:lnTo>
                  <a:lnTo>
                    <a:pt x="131575" y="274268"/>
                  </a:lnTo>
                  <a:lnTo>
                    <a:pt x="131741" y="270817"/>
                  </a:lnTo>
                  <a:lnTo>
                    <a:pt x="131897" y="267366"/>
                  </a:lnTo>
                  <a:lnTo>
                    <a:pt x="132047" y="263859"/>
                  </a:lnTo>
                  <a:lnTo>
                    <a:pt x="132186" y="260296"/>
                  </a:lnTo>
                  <a:lnTo>
                    <a:pt x="132320" y="256678"/>
                  </a:lnTo>
                  <a:lnTo>
                    <a:pt x="132444" y="253004"/>
                  </a:lnTo>
                  <a:lnTo>
                    <a:pt x="132562" y="249330"/>
                  </a:lnTo>
                  <a:lnTo>
                    <a:pt x="132669" y="245656"/>
                  </a:lnTo>
                  <a:lnTo>
                    <a:pt x="132765" y="241871"/>
                  </a:lnTo>
                  <a:lnTo>
                    <a:pt x="132856" y="238085"/>
                  </a:lnTo>
                  <a:lnTo>
                    <a:pt x="132937" y="234244"/>
                  </a:lnTo>
                  <a:lnTo>
                    <a:pt x="133006" y="230403"/>
                  </a:lnTo>
                  <a:lnTo>
                    <a:pt x="133071" y="226507"/>
                  </a:lnTo>
                  <a:lnTo>
                    <a:pt x="133124" y="222554"/>
                  </a:lnTo>
                  <a:lnTo>
                    <a:pt x="133167" y="218602"/>
                  </a:lnTo>
                  <a:lnTo>
                    <a:pt x="133199" y="214650"/>
                  </a:lnTo>
                  <a:lnTo>
                    <a:pt x="133226" y="210642"/>
                  </a:lnTo>
                  <a:lnTo>
                    <a:pt x="133242" y="206578"/>
                  </a:lnTo>
                  <a:lnTo>
                    <a:pt x="133248" y="202570"/>
                  </a:lnTo>
                  <a:lnTo>
                    <a:pt x="133248" y="157870"/>
                  </a:lnTo>
                  <a:lnTo>
                    <a:pt x="133242" y="153807"/>
                  </a:lnTo>
                  <a:lnTo>
                    <a:pt x="133226" y="149743"/>
                  </a:lnTo>
                  <a:lnTo>
                    <a:pt x="133199" y="145735"/>
                  </a:lnTo>
                  <a:lnTo>
                    <a:pt x="133167" y="141783"/>
                  </a:lnTo>
                  <a:lnTo>
                    <a:pt x="133124" y="137830"/>
                  </a:lnTo>
                  <a:lnTo>
                    <a:pt x="133071" y="133878"/>
                  </a:lnTo>
                  <a:lnTo>
                    <a:pt x="133006" y="129981"/>
                  </a:lnTo>
                  <a:lnTo>
                    <a:pt x="132937" y="126140"/>
                  </a:lnTo>
                  <a:lnTo>
                    <a:pt x="132856" y="122300"/>
                  </a:lnTo>
                  <a:lnTo>
                    <a:pt x="132765" y="118514"/>
                  </a:lnTo>
                  <a:lnTo>
                    <a:pt x="132669" y="114785"/>
                  </a:lnTo>
                  <a:lnTo>
                    <a:pt x="132562" y="111055"/>
                  </a:lnTo>
                  <a:lnTo>
                    <a:pt x="132444" y="107381"/>
                  </a:lnTo>
                  <a:lnTo>
                    <a:pt x="132320" y="103707"/>
                  </a:lnTo>
                  <a:lnTo>
                    <a:pt x="132186" y="100144"/>
                  </a:lnTo>
                  <a:lnTo>
                    <a:pt x="132047" y="96582"/>
                  </a:lnTo>
                  <a:lnTo>
                    <a:pt x="131897" y="93075"/>
                  </a:lnTo>
                  <a:lnTo>
                    <a:pt x="131741" y="89568"/>
                  </a:lnTo>
                  <a:lnTo>
                    <a:pt x="131575" y="86172"/>
                  </a:lnTo>
                  <a:lnTo>
                    <a:pt x="131404" y="82776"/>
                  </a:lnTo>
                  <a:lnTo>
                    <a:pt x="131227" y="79437"/>
                  </a:lnTo>
                  <a:lnTo>
                    <a:pt x="131039" y="76152"/>
                  </a:lnTo>
                  <a:lnTo>
                    <a:pt x="130841" y="72924"/>
                  </a:lnTo>
                  <a:lnTo>
                    <a:pt x="130642" y="69751"/>
                  </a:lnTo>
                  <a:lnTo>
                    <a:pt x="130433" y="66633"/>
                  </a:lnTo>
                  <a:lnTo>
                    <a:pt x="130214" y="63572"/>
                  </a:lnTo>
                  <a:lnTo>
                    <a:pt x="129994" y="60566"/>
                  </a:lnTo>
                  <a:lnTo>
                    <a:pt x="129763" y="57615"/>
                  </a:lnTo>
                  <a:lnTo>
                    <a:pt x="129527" y="54721"/>
                  </a:lnTo>
                  <a:lnTo>
                    <a:pt x="129286" y="51882"/>
                  </a:lnTo>
                  <a:lnTo>
                    <a:pt x="129034" y="49098"/>
                  </a:lnTo>
                  <a:lnTo>
                    <a:pt x="128782" y="46371"/>
                  </a:lnTo>
                  <a:lnTo>
                    <a:pt x="128520" y="43754"/>
                  </a:lnTo>
                  <a:lnTo>
                    <a:pt x="128252" y="41138"/>
                  </a:lnTo>
                  <a:lnTo>
                    <a:pt x="127978" y="38633"/>
                  </a:lnTo>
                  <a:lnTo>
                    <a:pt x="127699" y="36184"/>
                  </a:lnTo>
                  <a:lnTo>
                    <a:pt x="127415" y="33790"/>
                  </a:lnTo>
                  <a:lnTo>
                    <a:pt x="127126" y="31452"/>
                  </a:lnTo>
                  <a:lnTo>
                    <a:pt x="126831" y="29226"/>
                  </a:lnTo>
                  <a:lnTo>
                    <a:pt x="126531" y="27055"/>
                  </a:lnTo>
                  <a:lnTo>
                    <a:pt x="126225" y="24939"/>
                  </a:lnTo>
                  <a:lnTo>
                    <a:pt x="125914" y="22935"/>
                  </a:lnTo>
                  <a:lnTo>
                    <a:pt x="125598" y="20987"/>
                  </a:lnTo>
                  <a:lnTo>
                    <a:pt x="125277" y="19150"/>
                  </a:lnTo>
                  <a:lnTo>
                    <a:pt x="124950" y="17369"/>
                  </a:lnTo>
                  <a:lnTo>
                    <a:pt x="124623" y="15643"/>
                  </a:lnTo>
                  <a:lnTo>
                    <a:pt x="124285" y="14029"/>
                  </a:lnTo>
                  <a:lnTo>
                    <a:pt x="123947" y="12470"/>
                  </a:lnTo>
                  <a:lnTo>
                    <a:pt x="123604" y="11023"/>
                  </a:lnTo>
                  <a:lnTo>
                    <a:pt x="123256" y="9631"/>
                  </a:lnTo>
                  <a:lnTo>
                    <a:pt x="122907" y="8351"/>
                  </a:lnTo>
                  <a:lnTo>
                    <a:pt x="122553" y="7126"/>
                  </a:lnTo>
                  <a:lnTo>
                    <a:pt x="122194" y="6013"/>
                  </a:lnTo>
                  <a:lnTo>
                    <a:pt x="121835" y="5011"/>
                  </a:lnTo>
                  <a:lnTo>
                    <a:pt x="121465" y="4064"/>
                  </a:lnTo>
                  <a:lnTo>
                    <a:pt x="121101" y="3229"/>
                  </a:lnTo>
                  <a:lnTo>
                    <a:pt x="120725" y="2506"/>
                  </a:lnTo>
                  <a:lnTo>
                    <a:pt x="120350" y="1838"/>
                  </a:lnTo>
                  <a:lnTo>
                    <a:pt x="119975" y="1281"/>
                  </a:lnTo>
                  <a:lnTo>
                    <a:pt x="119594" y="836"/>
                  </a:lnTo>
                  <a:lnTo>
                    <a:pt x="119208" y="446"/>
                  </a:lnTo>
                  <a:lnTo>
                    <a:pt x="118822" y="223"/>
                  </a:lnTo>
                  <a:lnTo>
                    <a:pt x="118436" y="56"/>
                  </a:lnTo>
                  <a:lnTo>
                    <a:pt x="118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 rot="10800000">
              <a:off x="11210181" y="3279636"/>
              <a:ext cx="127690" cy="119749"/>
            </a:xfrm>
            <a:custGeom>
              <a:avLst/>
              <a:gdLst/>
              <a:ahLst/>
              <a:cxnLst/>
              <a:rect l="l" t="t" r="r" b="b"/>
              <a:pathLst>
                <a:path w="20993" h="207358" extrusionOk="0">
                  <a:moveTo>
                    <a:pt x="4011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 rot="10800000">
              <a:off x="11373106" y="3279636"/>
              <a:ext cx="127720" cy="119749"/>
            </a:xfrm>
            <a:custGeom>
              <a:avLst/>
              <a:gdLst/>
              <a:ahLst/>
              <a:cxnLst/>
              <a:rect l="l" t="t" r="r" b="b"/>
              <a:pathLst>
                <a:path w="20998" h="207358" extrusionOk="0">
                  <a:moveTo>
                    <a:pt x="4010" y="1"/>
                  </a:moveTo>
                  <a:lnTo>
                    <a:pt x="5248" y="75039"/>
                  </a:lnTo>
                  <a:lnTo>
                    <a:pt x="0" y="128144"/>
                  </a:lnTo>
                  <a:lnTo>
                    <a:pt x="7253" y="139111"/>
                  </a:lnTo>
                  <a:lnTo>
                    <a:pt x="10496" y="207357"/>
                  </a:lnTo>
                  <a:lnTo>
                    <a:pt x="13745" y="139111"/>
                  </a:lnTo>
                  <a:lnTo>
                    <a:pt x="20997" y="128144"/>
                  </a:lnTo>
                  <a:lnTo>
                    <a:pt x="15744" y="75039"/>
                  </a:lnTo>
                  <a:lnTo>
                    <a:pt x="16988" y="1"/>
                  </a:lnTo>
                  <a:lnTo>
                    <a:pt x="10496" y="35404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 rot="10800000">
              <a:off x="11536066" y="3279636"/>
              <a:ext cx="127690" cy="119749"/>
            </a:xfrm>
            <a:custGeom>
              <a:avLst/>
              <a:gdLst/>
              <a:ahLst/>
              <a:cxnLst/>
              <a:rect l="l" t="t" r="r" b="b"/>
              <a:pathLst>
                <a:path w="20993" h="207358" extrusionOk="0">
                  <a:moveTo>
                    <a:pt x="4010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 rot="10800000">
              <a:off x="11699027" y="3279636"/>
              <a:ext cx="127690" cy="119749"/>
            </a:xfrm>
            <a:custGeom>
              <a:avLst/>
              <a:gdLst/>
              <a:ahLst/>
              <a:cxnLst/>
              <a:rect l="l" t="t" r="r" b="b"/>
              <a:pathLst>
                <a:path w="20993" h="207358" extrusionOk="0">
                  <a:moveTo>
                    <a:pt x="4011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8"/>
            <p:cNvSpPr/>
            <p:nvPr/>
          </p:nvSpPr>
          <p:spPr>
            <a:xfrm flipH="1">
              <a:off x="11439484" y="3015205"/>
              <a:ext cx="504054" cy="611069"/>
            </a:xfrm>
            <a:custGeom>
              <a:avLst/>
              <a:gdLst/>
              <a:ahLst/>
              <a:cxnLst/>
              <a:rect l="l" t="t" r="r" b="b"/>
              <a:pathLst>
                <a:path w="95919" h="147869" extrusionOk="0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96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6/8/2022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  <p:sldLayoutId id="214748450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programming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006" y="3429000"/>
            <a:ext cx="4131891" cy="1922267"/>
          </a:xfrm>
        </p:spPr>
        <p:txBody>
          <a:bodyPr anchor="ctr"/>
          <a:lstStyle/>
          <a:p>
            <a:r>
              <a:rPr lang="en-US" dirty="0"/>
              <a:t>Topic</a:t>
            </a:r>
          </a:p>
          <a:p>
            <a:r>
              <a:rPr lang="en-US" sz="2800" b="1" dirty="0"/>
              <a:t>Kahoot clone application</a:t>
            </a:r>
            <a:endParaRPr lang="en-US" b="1" dirty="0"/>
          </a:p>
        </p:txBody>
      </p:sp>
      <p:pic>
        <p:nvPicPr>
          <p:cNvPr id="7" name="Picture Placeholder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49E4B6C-0C00-2262-DDE0-E3DCAD238F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B210C4D-5650-01EA-DA02-36AE2892F9B6}"/>
              </a:ext>
            </a:extLst>
          </p:cNvPr>
          <p:cNvSpPr txBox="1">
            <a:spLocks/>
          </p:cNvSpPr>
          <p:nvPr/>
        </p:nvSpPr>
        <p:spPr>
          <a:xfrm>
            <a:off x="5301472" y="4452341"/>
            <a:ext cx="4633806" cy="1591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4748E-1CFF-536A-C58E-99B21122E3E4}"/>
              </a:ext>
            </a:extLst>
          </p:cNvPr>
          <p:cNvSpPr txBox="1"/>
          <p:nvPr/>
        </p:nvSpPr>
        <p:spPr>
          <a:xfrm>
            <a:off x="5810700" y="5303210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Lecturer: Ph.D  Truong Thi Dieu Linh</a:t>
            </a:r>
          </a:p>
        </p:txBody>
      </p:sp>
    </p:spTree>
    <p:extLst>
      <p:ext uri="{BB962C8B-B14F-4D97-AF65-F5344CB8AC3E}">
        <p14:creationId xmlns:p14="http://schemas.microsoft.com/office/powerpoint/2010/main" val="390963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1"/>
          <p:cNvSpPr txBox="1">
            <a:spLocks noGrp="1"/>
          </p:cNvSpPr>
          <p:nvPr>
            <p:ph type="ctrTitle"/>
          </p:nvPr>
        </p:nvSpPr>
        <p:spPr>
          <a:xfrm>
            <a:off x="960000" y="2569537"/>
            <a:ext cx="5136000" cy="12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F88E-2550-5448-C52A-01FC8B69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" y="3572329"/>
            <a:ext cx="5295899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335922"/>
          </a:xfrm>
        </p:spPr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231472"/>
            <a:ext cx="3842550" cy="3520041"/>
          </a:xfrm>
        </p:spPr>
        <p:txBody>
          <a:bodyPr/>
          <a:lstStyle/>
          <a:p>
            <a:r>
              <a:rPr lang="en-US" dirty="0"/>
              <a:t>Kahoot clone allows multiple users login and answer question at the same time. User can create room and send code to other friends to play together.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72" y="195599"/>
            <a:ext cx="2938919" cy="3134829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 User input username and password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with username/pass to server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response status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1153" y="274287"/>
            <a:ext cx="2287997" cy="95612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4051" y="195600"/>
            <a:ext cx="2938919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User can register by username and password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with username/pass to server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46312" y="274287"/>
            <a:ext cx="2287996" cy="956129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5972" y="3429000"/>
            <a:ext cx="2938918" cy="3366084"/>
          </a:xfrm>
        </p:spPr>
        <p:txBody>
          <a:bodyPr/>
          <a:lstStyle/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 choose question suite and create room to invite users to play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sends/gets question suite from server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 returns question suites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81432" y="3589725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Request list question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AA0FE5B-CDCD-5671-D1F3-E5DF97CA86C6}"/>
              </a:ext>
            </a:extLst>
          </p:cNvPr>
          <p:cNvSpPr txBox="1">
            <a:spLocks/>
          </p:cNvSpPr>
          <p:nvPr/>
        </p:nvSpPr>
        <p:spPr>
          <a:xfrm>
            <a:off x="8845093" y="3437389"/>
            <a:ext cx="2938918" cy="336608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After  choosing question suite, user submits to create rooms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request with the choice of question suite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 sends back the room code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00F31A0E-5213-9593-E492-C5F5FE4A97AB}"/>
              </a:ext>
            </a:extLst>
          </p:cNvPr>
          <p:cNvSpPr txBox="1">
            <a:spLocks/>
          </p:cNvSpPr>
          <p:nvPr/>
        </p:nvSpPr>
        <p:spPr>
          <a:xfrm>
            <a:off x="9060274" y="3516077"/>
            <a:ext cx="2287997" cy="10181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room</a:t>
            </a:r>
          </a:p>
        </p:txBody>
      </p:sp>
    </p:spTree>
    <p:extLst>
      <p:ext uri="{BB962C8B-B14F-4D97-AF65-F5344CB8AC3E}">
        <p14:creationId xmlns:p14="http://schemas.microsoft.com/office/powerpoint/2010/main" val="5058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139194"/>
            <a:ext cx="3842550" cy="3612320"/>
          </a:xfrm>
        </p:spPr>
        <p:txBody>
          <a:bodyPr/>
          <a:lstStyle/>
          <a:p>
            <a:r>
              <a:rPr lang="en-US" dirty="0"/>
              <a:t>Kahoot clone allows multiple users login and answer question at the same time. User can create room and send code to other friends to play together.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666" y="113252"/>
            <a:ext cx="2938918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Other users get room code from friend and enter it to join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 with the code to server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25735" y="222159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Join room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7DE2E2CF-3608-6112-1E54-39C8E05BDC46}"/>
              </a:ext>
            </a:extLst>
          </p:cNvPr>
          <p:cNvSpPr txBox="1">
            <a:spLocks/>
          </p:cNvSpPr>
          <p:nvPr/>
        </p:nvSpPr>
        <p:spPr>
          <a:xfrm>
            <a:off x="8845092" y="3428999"/>
            <a:ext cx="2938919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 get his current total point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request with username of user and room code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sends back the total point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698E7A8-12D8-5F2A-95C8-7932DC951BB4}"/>
              </a:ext>
            </a:extLst>
          </p:cNvPr>
          <p:cNvSpPr txBox="1">
            <a:spLocks/>
          </p:cNvSpPr>
          <p:nvPr/>
        </p:nvSpPr>
        <p:spPr>
          <a:xfrm>
            <a:off x="9246312" y="3505751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5EFEA117-A32F-ACE2-0AF1-52585245B3B0}"/>
              </a:ext>
            </a:extLst>
          </p:cNvPr>
          <p:cNvSpPr txBox="1">
            <a:spLocks/>
          </p:cNvSpPr>
          <p:nvPr/>
        </p:nvSpPr>
        <p:spPr>
          <a:xfrm>
            <a:off x="8845093" y="113252"/>
            <a:ext cx="2938918" cy="313482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Users view the question on screen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request to get question from server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 sends back the question with all answer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E94F2DF2-7952-47F6-1BD9-80BD964EF7CA}"/>
              </a:ext>
            </a:extLst>
          </p:cNvPr>
          <p:cNvSpPr txBox="1">
            <a:spLocks/>
          </p:cNvSpPr>
          <p:nvPr/>
        </p:nvSpPr>
        <p:spPr>
          <a:xfrm>
            <a:off x="9278162" y="222159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question</a:t>
            </a:r>
          </a:p>
        </p:txBody>
      </p:sp>
      <p:sp>
        <p:nvSpPr>
          <p:cNvPr id="31" name="Content Placeholder 18">
            <a:extLst>
              <a:ext uri="{FF2B5EF4-FFF2-40B4-BE49-F238E27FC236}">
                <a16:creationId xmlns:a16="http://schemas.microsoft.com/office/drawing/2014/main" id="{6B5645AF-E643-4E76-DE6B-84FAE18DA450}"/>
              </a:ext>
            </a:extLst>
          </p:cNvPr>
          <p:cNvSpPr txBox="1">
            <a:spLocks/>
          </p:cNvSpPr>
          <p:nvPr/>
        </p:nvSpPr>
        <p:spPr>
          <a:xfrm>
            <a:off x="5192666" y="3428999"/>
            <a:ext cx="2938919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 chooses an answer and submit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answer to server for calculating point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1E7CAA4A-9DBD-8B98-1047-DB78D1F40AF9}"/>
              </a:ext>
            </a:extLst>
          </p:cNvPr>
          <p:cNvSpPr txBox="1">
            <a:spLocks/>
          </p:cNvSpPr>
          <p:nvPr/>
        </p:nvSpPr>
        <p:spPr>
          <a:xfrm>
            <a:off x="5593886" y="3505751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 answer</a:t>
            </a:r>
          </a:p>
        </p:txBody>
      </p:sp>
    </p:spTree>
    <p:extLst>
      <p:ext uri="{BB962C8B-B14F-4D97-AF65-F5344CB8AC3E}">
        <p14:creationId xmlns:p14="http://schemas.microsoft.com/office/powerpoint/2010/main" val="14506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114026"/>
            <a:ext cx="3842550" cy="3637487"/>
          </a:xfrm>
        </p:spPr>
        <p:txBody>
          <a:bodyPr/>
          <a:lstStyle/>
          <a:p>
            <a:r>
              <a:rPr lang="en-US" dirty="0"/>
              <a:t>Kahoot clone allows multiple users login and answer question at the same time. User can create room and send code to other friends to play together.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5092" y="559678"/>
            <a:ext cx="2938919" cy="483629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View rank table at any time of the game(after answering a question)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requests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responses with a list of users and their point, sorted ascendingly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33043" y="638365"/>
            <a:ext cx="2287998" cy="1103427"/>
          </a:xfrm>
        </p:spPr>
        <p:txBody>
          <a:bodyPr>
            <a:normAutofit/>
          </a:bodyPr>
          <a:lstStyle/>
          <a:p>
            <a:r>
              <a:rPr lang="en-US" dirty="0"/>
              <a:t>Rank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4998976" y="3793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9F8B1AD8-8F85-030F-30C2-B7C02F1D6F29}"/>
              </a:ext>
            </a:extLst>
          </p:cNvPr>
          <p:cNvSpPr txBox="1">
            <a:spLocks/>
          </p:cNvSpPr>
          <p:nvPr/>
        </p:nvSpPr>
        <p:spPr>
          <a:xfrm>
            <a:off x="5447013" y="559678"/>
            <a:ext cx="2938918" cy="483629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View all history answers at the end of game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with username, room code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sends back the list of previous answers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A6FD361B-36FF-90A0-DBB4-EE95CC4C8546}"/>
              </a:ext>
            </a:extLst>
          </p:cNvPr>
          <p:cNvSpPr txBox="1">
            <a:spLocks/>
          </p:cNvSpPr>
          <p:nvPr/>
        </p:nvSpPr>
        <p:spPr>
          <a:xfrm>
            <a:off x="5662194" y="638365"/>
            <a:ext cx="2287997" cy="11034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History answer</a:t>
            </a:r>
          </a:p>
        </p:txBody>
      </p:sp>
    </p:spTree>
    <p:extLst>
      <p:ext uri="{BB962C8B-B14F-4D97-AF65-F5344CB8AC3E}">
        <p14:creationId xmlns:p14="http://schemas.microsoft.com/office/powerpoint/2010/main" val="25658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  <a:br>
              <a:rPr lang="en-US" dirty="0"/>
            </a:b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72" y="178821"/>
            <a:ext cx="2938919" cy="3134829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b="1" dirty="0"/>
              <a:t> </a:t>
            </a:r>
            <a:r>
              <a:rPr lang="en-US" b="1" dirty="0" err="1"/>
              <a:t>login_username:pass</a:t>
            </a:r>
            <a:endParaRPr lang="en-US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authenticated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1153" y="274287"/>
            <a:ext cx="2287997" cy="95612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4051" y="178822"/>
            <a:ext cx="2938919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reg_username:pass</a:t>
            </a:r>
            <a:endParaRPr lang="en-US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accepted</a:t>
            </a:r>
          </a:p>
          <a:p>
            <a:pPr algn="l"/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46312" y="274287"/>
            <a:ext cx="2287996" cy="956129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5972" y="3435508"/>
            <a:ext cx="2938918" cy="3366084"/>
          </a:xfrm>
        </p:spPr>
        <p:txBody>
          <a:bodyPr/>
          <a:lstStyle/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 err="1"/>
              <a:t>requestQS</a:t>
            </a:r>
            <a:endParaRPr lang="en-US" b="1" dirty="0"/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/>
              <a:t>getQS_qs1:qs2:qs3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81432" y="3596233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Request list question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FD69810-B164-5D25-E7EA-F58B41D07E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835" y="1937857"/>
            <a:ext cx="4609835" cy="3852297"/>
          </a:xfrm>
        </p:spPr>
        <p:txBody>
          <a:bodyPr/>
          <a:lstStyle/>
          <a:p>
            <a:r>
              <a:rPr lang="en-US" b="1" dirty="0"/>
              <a:t>Protocol</a:t>
            </a:r>
            <a:r>
              <a:rPr lang="en-US" dirty="0"/>
              <a:t>: TCP Socket</a:t>
            </a:r>
          </a:p>
          <a:p>
            <a:r>
              <a:rPr lang="en-US" b="1" dirty="0"/>
              <a:t>Message format</a:t>
            </a:r>
            <a:r>
              <a:rPr lang="en-US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CODE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F0"/>
                </a:solidFill>
              </a:rPr>
              <a:t>CONTENT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4CE39"/>
                </a:solidFill>
              </a:rPr>
              <a:t>STATUS</a:t>
            </a:r>
            <a:endParaRPr lang="en-US" b="1" dirty="0">
              <a:solidFill>
                <a:srgbClr val="04CE39"/>
              </a:solidFill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0A4F38D4-5156-05AA-20CA-602AFC02A6CF}"/>
              </a:ext>
            </a:extLst>
          </p:cNvPr>
          <p:cNvSpPr txBox="1">
            <a:spLocks/>
          </p:cNvSpPr>
          <p:nvPr/>
        </p:nvSpPr>
        <p:spPr>
          <a:xfrm>
            <a:off x="8854052" y="3435508"/>
            <a:ext cx="2938918" cy="336608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cr_qs1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getRoomCode</a:t>
            </a:r>
            <a:r>
              <a:rPr lang="en-US" b="1" dirty="0"/>
              <a:t>_{code}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DAE8FF5-BA8F-C8EB-4F60-208EA65C60AC}"/>
              </a:ext>
            </a:extLst>
          </p:cNvPr>
          <p:cNvSpPr txBox="1">
            <a:spLocks/>
          </p:cNvSpPr>
          <p:nvPr/>
        </p:nvSpPr>
        <p:spPr>
          <a:xfrm>
            <a:off x="9069233" y="3514196"/>
            <a:ext cx="2287997" cy="10181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room</a:t>
            </a: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8A6152E6-B0CF-7DEC-6891-26FC588618D9}"/>
              </a:ext>
            </a:extLst>
          </p:cNvPr>
          <p:cNvSpPr/>
          <p:nvPr/>
        </p:nvSpPr>
        <p:spPr>
          <a:xfrm>
            <a:off x="5455973" y="1937856"/>
            <a:ext cx="500210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CF30764B-666C-B5E7-FAFE-818C8116528E}"/>
              </a:ext>
            </a:extLst>
          </p:cNvPr>
          <p:cNvSpPr/>
          <p:nvPr/>
        </p:nvSpPr>
        <p:spPr>
          <a:xfrm>
            <a:off x="6029449" y="1937855"/>
            <a:ext cx="1352863" cy="2432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1DE47756-FBBB-FF92-B6AD-7BE43EF07536}"/>
              </a:ext>
            </a:extLst>
          </p:cNvPr>
          <p:cNvSpPr/>
          <p:nvPr/>
        </p:nvSpPr>
        <p:spPr>
          <a:xfrm>
            <a:off x="5455971" y="2716279"/>
            <a:ext cx="1352863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0C103352-7842-F48D-E636-23AC6959DD9C}"/>
              </a:ext>
            </a:extLst>
          </p:cNvPr>
          <p:cNvSpPr/>
          <p:nvPr/>
        </p:nvSpPr>
        <p:spPr>
          <a:xfrm>
            <a:off x="8863930" y="1984739"/>
            <a:ext cx="322015" cy="19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085D30C4-DC02-0DD1-C636-642881DDA45B}"/>
              </a:ext>
            </a:extLst>
          </p:cNvPr>
          <p:cNvSpPr/>
          <p:nvPr/>
        </p:nvSpPr>
        <p:spPr>
          <a:xfrm>
            <a:off x="9254956" y="1984739"/>
            <a:ext cx="1399061" cy="1963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D64C9856-C3CE-65E4-E159-A2EBB5BACC6C}"/>
              </a:ext>
            </a:extLst>
          </p:cNvPr>
          <p:cNvSpPr/>
          <p:nvPr/>
        </p:nvSpPr>
        <p:spPr>
          <a:xfrm>
            <a:off x="8854050" y="2716280"/>
            <a:ext cx="835233" cy="219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2763223-B390-2CC3-3775-EA982FE45471}"/>
              </a:ext>
            </a:extLst>
          </p:cNvPr>
          <p:cNvSpPr/>
          <p:nvPr/>
        </p:nvSpPr>
        <p:spPr>
          <a:xfrm>
            <a:off x="5455972" y="5118550"/>
            <a:ext cx="1028717" cy="25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5C7FD3D0-23B8-C4E8-030D-DF70E89398AA}"/>
              </a:ext>
            </a:extLst>
          </p:cNvPr>
          <p:cNvSpPr/>
          <p:nvPr/>
        </p:nvSpPr>
        <p:spPr>
          <a:xfrm>
            <a:off x="5455972" y="5844052"/>
            <a:ext cx="640027" cy="25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89FA5F82-0FF0-9D9E-8A13-CDFC6B6A9162}"/>
              </a:ext>
            </a:extLst>
          </p:cNvPr>
          <p:cNvSpPr/>
          <p:nvPr/>
        </p:nvSpPr>
        <p:spPr>
          <a:xfrm>
            <a:off x="6169267" y="5844052"/>
            <a:ext cx="1028717" cy="258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477FAE66-1B04-C9D4-E79F-EDB676B852FB}"/>
              </a:ext>
            </a:extLst>
          </p:cNvPr>
          <p:cNvSpPr/>
          <p:nvPr/>
        </p:nvSpPr>
        <p:spPr>
          <a:xfrm>
            <a:off x="8917496" y="5209562"/>
            <a:ext cx="151737" cy="26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ED5DEACA-334C-6735-DC5A-047645332CE1}"/>
              </a:ext>
            </a:extLst>
          </p:cNvPr>
          <p:cNvSpPr/>
          <p:nvPr/>
        </p:nvSpPr>
        <p:spPr>
          <a:xfrm>
            <a:off x="9142501" y="5209561"/>
            <a:ext cx="320281" cy="263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B290A90B-DF9C-5B82-C073-6F372E6DD843}"/>
              </a:ext>
            </a:extLst>
          </p:cNvPr>
          <p:cNvSpPr/>
          <p:nvPr/>
        </p:nvSpPr>
        <p:spPr>
          <a:xfrm>
            <a:off x="8916747" y="5953281"/>
            <a:ext cx="1211196" cy="26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CDD28E5B-A02F-BF61-7D1E-046AF0F2BA03}"/>
              </a:ext>
            </a:extLst>
          </p:cNvPr>
          <p:cNvSpPr/>
          <p:nvPr/>
        </p:nvSpPr>
        <p:spPr>
          <a:xfrm>
            <a:off x="10258041" y="5950623"/>
            <a:ext cx="605702" cy="263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0300" y="79696"/>
            <a:ext cx="2938918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joinRoom</a:t>
            </a:r>
            <a:r>
              <a:rPr lang="en-US" b="1" dirty="0"/>
              <a:t>_{code}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accepted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25760" y="190002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Join room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7DE2E2CF-3608-6112-1E54-39C8E05BDC46}"/>
              </a:ext>
            </a:extLst>
          </p:cNvPr>
          <p:cNvSpPr txBox="1">
            <a:spLocks/>
          </p:cNvSpPr>
          <p:nvPr/>
        </p:nvSpPr>
        <p:spPr>
          <a:xfrm>
            <a:off x="8403850" y="3428999"/>
            <a:ext cx="3297685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 err="1"/>
              <a:t>reqTotalPoint_username_roomCode</a:t>
            </a:r>
            <a:endParaRPr lang="en-US" b="1" dirty="0"/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 err="1"/>
              <a:t>getTotalPoint</a:t>
            </a:r>
            <a:r>
              <a:rPr lang="en-US" b="1" dirty="0"/>
              <a:t>_{point}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698E7A8-12D8-5F2A-95C8-7932DC951BB4}"/>
              </a:ext>
            </a:extLst>
          </p:cNvPr>
          <p:cNvSpPr txBox="1">
            <a:spLocks/>
          </p:cNvSpPr>
          <p:nvPr/>
        </p:nvSpPr>
        <p:spPr>
          <a:xfrm>
            <a:off x="9330021" y="3530918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point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6223129-4979-6D32-93BE-679050541155}"/>
              </a:ext>
            </a:extLst>
          </p:cNvPr>
          <p:cNvSpPr txBox="1">
            <a:spLocks/>
          </p:cNvSpPr>
          <p:nvPr/>
        </p:nvSpPr>
        <p:spPr>
          <a:xfrm>
            <a:off x="125835" y="1937857"/>
            <a:ext cx="4609835" cy="385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Protocol</a:t>
            </a:r>
            <a:r>
              <a:rPr lang="en-US" dirty="0"/>
              <a:t>: TCP Socket</a:t>
            </a:r>
          </a:p>
          <a:p>
            <a:r>
              <a:rPr lang="en-US" b="1" dirty="0"/>
              <a:t>Message format</a:t>
            </a:r>
            <a:r>
              <a:rPr lang="en-US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CODE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F0"/>
                </a:solidFill>
              </a:rPr>
              <a:t>CONTENT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50"/>
                </a:solidFill>
              </a:rPr>
              <a:t>STATUS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7A283CE-C276-4FD6-BF3C-B196B812DBFD}"/>
              </a:ext>
            </a:extLst>
          </p:cNvPr>
          <p:cNvSpPr txBox="1">
            <a:spLocks/>
          </p:cNvSpPr>
          <p:nvPr/>
        </p:nvSpPr>
        <p:spPr>
          <a:xfrm>
            <a:off x="8403847" y="79696"/>
            <a:ext cx="3297685" cy="313482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reqQ_roomCode_questionID</a:t>
            </a: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sz="1100" b="1" dirty="0"/>
              <a:t>getQ_questID_quest:ans1:ans2:ans3:ans4_STATUS</a:t>
            </a:r>
          </a:p>
          <a:p>
            <a:pPr algn="l"/>
            <a:r>
              <a:rPr lang="en-US" sz="1100" b="1" dirty="0"/>
              <a:t>STATUS={CON, FINAL}</a:t>
            </a:r>
            <a:endParaRPr lang="en-US" b="1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4004847A-FB60-D61C-83E4-2530AFA5E0F8}"/>
              </a:ext>
            </a:extLst>
          </p:cNvPr>
          <p:cNvSpPr txBox="1">
            <a:spLocks/>
          </p:cNvSpPr>
          <p:nvPr/>
        </p:nvSpPr>
        <p:spPr>
          <a:xfrm>
            <a:off x="8888776" y="206779"/>
            <a:ext cx="234241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question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56525149-1DC8-15E7-0782-5C45F877BE94}"/>
              </a:ext>
            </a:extLst>
          </p:cNvPr>
          <p:cNvSpPr txBox="1">
            <a:spLocks/>
          </p:cNvSpPr>
          <p:nvPr/>
        </p:nvSpPr>
        <p:spPr>
          <a:xfrm>
            <a:off x="5100301" y="3428999"/>
            <a:ext cx="2938918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 </a:t>
            </a:r>
            <a:r>
              <a:rPr lang="en-US" sz="1200" b="1" dirty="0"/>
              <a:t>sendAns_roomCode_questionID:answer1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endParaRPr lang="en-US" b="1" dirty="0"/>
          </a:p>
        </p:txBody>
      </p:sp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E2A1EB26-E701-CD71-18CC-895CD118796D}"/>
              </a:ext>
            </a:extLst>
          </p:cNvPr>
          <p:cNvSpPr txBox="1">
            <a:spLocks/>
          </p:cNvSpPr>
          <p:nvPr/>
        </p:nvSpPr>
        <p:spPr>
          <a:xfrm>
            <a:off x="5585228" y="3530918"/>
            <a:ext cx="2057143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 answer</a:t>
            </a: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89384CC-74C8-A49A-9E3B-271856726002}"/>
              </a:ext>
            </a:extLst>
          </p:cNvPr>
          <p:cNvSpPr/>
          <p:nvPr/>
        </p:nvSpPr>
        <p:spPr>
          <a:xfrm>
            <a:off x="5112051" y="1853966"/>
            <a:ext cx="894466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43DF1F9D-75CE-2994-900B-693B6B4E642E}"/>
              </a:ext>
            </a:extLst>
          </p:cNvPr>
          <p:cNvSpPr/>
          <p:nvPr/>
        </p:nvSpPr>
        <p:spPr>
          <a:xfrm>
            <a:off x="8403847" y="1867811"/>
            <a:ext cx="484929" cy="212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42B542FC-B816-FE2D-761A-D5A01282A3E7}"/>
              </a:ext>
            </a:extLst>
          </p:cNvPr>
          <p:cNvSpPr/>
          <p:nvPr/>
        </p:nvSpPr>
        <p:spPr>
          <a:xfrm>
            <a:off x="5112051" y="5187649"/>
            <a:ext cx="642797" cy="172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865E98C7-BC0C-8EBB-2255-4952D78F1DBC}"/>
              </a:ext>
            </a:extLst>
          </p:cNvPr>
          <p:cNvSpPr/>
          <p:nvPr/>
        </p:nvSpPr>
        <p:spPr>
          <a:xfrm>
            <a:off x="8409617" y="5128560"/>
            <a:ext cx="1254500" cy="23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B75DA2AC-CD7F-4FFA-7BC9-5324BC4F896D}"/>
              </a:ext>
            </a:extLst>
          </p:cNvPr>
          <p:cNvSpPr/>
          <p:nvPr/>
        </p:nvSpPr>
        <p:spPr>
          <a:xfrm>
            <a:off x="8406711" y="5884875"/>
            <a:ext cx="1254500" cy="232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D41961D2-1433-724B-0251-D0081BCC4AFA}"/>
              </a:ext>
            </a:extLst>
          </p:cNvPr>
          <p:cNvSpPr/>
          <p:nvPr/>
        </p:nvSpPr>
        <p:spPr>
          <a:xfrm>
            <a:off x="6096001" y="1853966"/>
            <a:ext cx="623582" cy="2265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A40FFC81-8AA7-E410-62AF-1D9A1BC60C9D}"/>
              </a:ext>
            </a:extLst>
          </p:cNvPr>
          <p:cNvSpPr/>
          <p:nvPr/>
        </p:nvSpPr>
        <p:spPr>
          <a:xfrm>
            <a:off x="5818668" y="5164559"/>
            <a:ext cx="2125706" cy="1960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158166E5-7C43-8225-318F-E9C024054673}"/>
              </a:ext>
            </a:extLst>
          </p:cNvPr>
          <p:cNvSpPr/>
          <p:nvPr/>
        </p:nvSpPr>
        <p:spPr>
          <a:xfrm>
            <a:off x="9789952" y="5128560"/>
            <a:ext cx="1911580" cy="2320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6A331A6-BE3D-858A-F938-5FD13E0BC130}"/>
              </a:ext>
            </a:extLst>
          </p:cNvPr>
          <p:cNvSpPr/>
          <p:nvPr/>
        </p:nvSpPr>
        <p:spPr>
          <a:xfrm>
            <a:off x="9756485" y="5855331"/>
            <a:ext cx="637476" cy="2615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201885A-8923-89E6-36B8-06AB893B599A}"/>
              </a:ext>
            </a:extLst>
          </p:cNvPr>
          <p:cNvSpPr/>
          <p:nvPr/>
        </p:nvSpPr>
        <p:spPr>
          <a:xfrm>
            <a:off x="8984698" y="1853966"/>
            <a:ext cx="1996491" cy="2265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8DF402CB-7FED-FBA9-CC8C-7CE0FD96A3DD}"/>
              </a:ext>
            </a:extLst>
          </p:cNvPr>
          <p:cNvSpPr/>
          <p:nvPr/>
        </p:nvSpPr>
        <p:spPr>
          <a:xfrm>
            <a:off x="8805368" y="2633347"/>
            <a:ext cx="2175821" cy="2126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FE1F004E-C4FD-274F-7D54-697C1BB27585}"/>
              </a:ext>
            </a:extLst>
          </p:cNvPr>
          <p:cNvSpPr/>
          <p:nvPr/>
        </p:nvSpPr>
        <p:spPr>
          <a:xfrm>
            <a:off x="8415599" y="2655784"/>
            <a:ext cx="325729" cy="19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9A8619D3-29E2-2925-900D-0B642B196ED8}"/>
              </a:ext>
            </a:extLst>
          </p:cNvPr>
          <p:cNvSpPr/>
          <p:nvPr/>
        </p:nvSpPr>
        <p:spPr>
          <a:xfrm>
            <a:off x="11032371" y="2627401"/>
            <a:ext cx="585648" cy="212657"/>
          </a:xfrm>
          <a:prstGeom prst="rect">
            <a:avLst/>
          </a:prstGeom>
          <a:noFill/>
          <a:ln>
            <a:solidFill>
              <a:srgbClr val="04C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E0B8CDCC-6534-1AD0-C62B-2D1B89C1CFCF}"/>
              </a:ext>
            </a:extLst>
          </p:cNvPr>
          <p:cNvSpPr/>
          <p:nvPr/>
        </p:nvSpPr>
        <p:spPr>
          <a:xfrm>
            <a:off x="5137191" y="2609756"/>
            <a:ext cx="894466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835" y="1937857"/>
            <a:ext cx="4609835" cy="3852297"/>
          </a:xfrm>
        </p:spPr>
        <p:txBody>
          <a:bodyPr/>
          <a:lstStyle/>
          <a:p>
            <a:r>
              <a:rPr lang="en-US" b="1" dirty="0"/>
              <a:t>Protocol</a:t>
            </a:r>
            <a:r>
              <a:rPr lang="en-US" dirty="0"/>
              <a:t>: TCP Socket</a:t>
            </a:r>
          </a:p>
          <a:p>
            <a:r>
              <a:rPr lang="en-US" b="1" dirty="0"/>
              <a:t>Message format</a:t>
            </a:r>
            <a:r>
              <a:rPr lang="en-US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CODE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F0"/>
                </a:solidFill>
              </a:rPr>
              <a:t>CONTENT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4CE39"/>
                </a:solidFill>
              </a:rPr>
              <a:t>STATUS</a:t>
            </a:r>
            <a:endParaRPr lang="en-US" b="1" dirty="0">
              <a:solidFill>
                <a:srgbClr val="04CE39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7920" y="559678"/>
            <a:ext cx="3419560" cy="483629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getTotalPoint</a:t>
            </a:r>
            <a:r>
              <a:rPr lang="en-US" b="1" dirty="0"/>
              <a:t>_{point}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sz="1500" b="1" dirty="0"/>
              <a:t>getRankTable_user1:point_user2:point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33043" y="638365"/>
            <a:ext cx="2287998" cy="1103427"/>
          </a:xfrm>
        </p:spPr>
        <p:txBody>
          <a:bodyPr>
            <a:normAutofit/>
          </a:bodyPr>
          <a:lstStyle/>
          <a:p>
            <a:r>
              <a:rPr lang="en-US" dirty="0"/>
              <a:t>Rank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4998976" y="3793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9F8B1AD8-8F85-030F-30C2-B7C02F1D6F29}"/>
              </a:ext>
            </a:extLst>
          </p:cNvPr>
          <p:cNvSpPr txBox="1">
            <a:spLocks/>
          </p:cNvSpPr>
          <p:nvPr/>
        </p:nvSpPr>
        <p:spPr>
          <a:xfrm>
            <a:off x="5064369" y="559678"/>
            <a:ext cx="3283787" cy="483629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reqHisAns_username_roomcode</a:t>
            </a: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getHisAns_q1:ans:{T/F}_q2:ans:{T/F}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A6FD361B-36FF-90A0-DBB4-EE95CC4C8546}"/>
              </a:ext>
            </a:extLst>
          </p:cNvPr>
          <p:cNvSpPr txBox="1">
            <a:spLocks/>
          </p:cNvSpPr>
          <p:nvPr/>
        </p:nvSpPr>
        <p:spPr>
          <a:xfrm>
            <a:off x="5662194" y="638365"/>
            <a:ext cx="2287997" cy="11034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History answer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7EF05066-706E-B78D-E278-0379693CE5BA}"/>
              </a:ext>
            </a:extLst>
          </p:cNvPr>
          <p:cNvSpPr/>
          <p:nvPr/>
        </p:nvSpPr>
        <p:spPr>
          <a:xfrm>
            <a:off x="5064369" y="2309274"/>
            <a:ext cx="958926" cy="250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99E3DC5-B48C-2958-E9D0-EB2D42C17C4A}"/>
              </a:ext>
            </a:extLst>
          </p:cNvPr>
          <p:cNvSpPr/>
          <p:nvPr/>
        </p:nvSpPr>
        <p:spPr>
          <a:xfrm>
            <a:off x="6096000" y="2339267"/>
            <a:ext cx="1932264" cy="21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CFEF3E35-BCDE-35D4-4EA0-479548A826B7}"/>
              </a:ext>
            </a:extLst>
          </p:cNvPr>
          <p:cNvSpPr/>
          <p:nvPr/>
        </p:nvSpPr>
        <p:spPr>
          <a:xfrm>
            <a:off x="8496136" y="2339267"/>
            <a:ext cx="1276181" cy="210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E0111B86-4666-3547-A986-34FD86A64DE2}"/>
              </a:ext>
            </a:extLst>
          </p:cNvPr>
          <p:cNvSpPr/>
          <p:nvPr/>
        </p:nvSpPr>
        <p:spPr>
          <a:xfrm>
            <a:off x="9848676" y="2339267"/>
            <a:ext cx="620786" cy="21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F01114E-F663-8D13-F78C-0840DDBF5749}"/>
              </a:ext>
            </a:extLst>
          </p:cNvPr>
          <p:cNvSpPr/>
          <p:nvPr/>
        </p:nvSpPr>
        <p:spPr>
          <a:xfrm>
            <a:off x="5075622" y="3103993"/>
            <a:ext cx="947482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A761FEF6-C953-B2CD-8007-29A10B0A89C7}"/>
              </a:ext>
            </a:extLst>
          </p:cNvPr>
          <p:cNvSpPr/>
          <p:nvPr/>
        </p:nvSpPr>
        <p:spPr>
          <a:xfrm>
            <a:off x="6096001" y="3103992"/>
            <a:ext cx="2192322" cy="21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4734D1F8-E459-F0A7-E30C-B3ACD2DBEC11}"/>
              </a:ext>
            </a:extLst>
          </p:cNvPr>
          <p:cNvSpPr/>
          <p:nvPr/>
        </p:nvSpPr>
        <p:spPr>
          <a:xfrm>
            <a:off x="8496136" y="3098047"/>
            <a:ext cx="1175906" cy="210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0D476B6D-9781-DC01-C41D-B6B694D1AE70}"/>
              </a:ext>
            </a:extLst>
          </p:cNvPr>
          <p:cNvSpPr/>
          <p:nvPr/>
        </p:nvSpPr>
        <p:spPr>
          <a:xfrm>
            <a:off x="9772317" y="3083207"/>
            <a:ext cx="1947103" cy="2258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0C65FB-731B-15A1-82C4-317FF132B8AF}"/>
              </a:ext>
            </a:extLst>
          </p:cNvPr>
          <p:cNvSpPr/>
          <p:nvPr/>
        </p:nvSpPr>
        <p:spPr>
          <a:xfrm>
            <a:off x="7571046" y="208109"/>
            <a:ext cx="1945758" cy="42530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Message format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C878F3-7008-822C-CE99-752496F002F5}"/>
              </a:ext>
            </a:extLst>
          </p:cNvPr>
          <p:cNvSpPr/>
          <p:nvPr/>
        </p:nvSpPr>
        <p:spPr>
          <a:xfrm>
            <a:off x="7026459" y="956930"/>
            <a:ext cx="3034931" cy="2977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CODE_CONTENT_STATUS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F4C28-DCA8-224E-D6B9-347902B962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43925" y="633412"/>
            <a:ext cx="0" cy="3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93681737-68EC-0F4E-4ACA-E818FE2C7C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2E99CFD-1142-9784-7F63-79775E9FEEA1}"/>
              </a:ext>
            </a:extLst>
          </p:cNvPr>
          <p:cNvSpPr/>
          <p:nvPr/>
        </p:nvSpPr>
        <p:spPr>
          <a:xfrm>
            <a:off x="8917497" y="3100475"/>
            <a:ext cx="1162564" cy="2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question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A2FA7199-5497-BA80-F240-E695E7E23D97}"/>
              </a:ext>
            </a:extLst>
          </p:cNvPr>
          <p:cNvSpPr/>
          <p:nvPr/>
        </p:nvSpPr>
        <p:spPr>
          <a:xfrm>
            <a:off x="10544338" y="3100475"/>
            <a:ext cx="1020801" cy="2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room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F9CC4AB5-B49C-B551-E8F3-96B7DBE3E44F}"/>
              </a:ext>
            </a:extLst>
          </p:cNvPr>
          <p:cNvSpPr/>
          <p:nvPr/>
        </p:nvSpPr>
        <p:spPr>
          <a:xfrm>
            <a:off x="10481851" y="1896083"/>
            <a:ext cx="1145777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room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B15A181-713D-340B-0563-4F9073BE5501}"/>
              </a:ext>
            </a:extLst>
          </p:cNvPr>
          <p:cNvSpPr/>
          <p:nvPr/>
        </p:nvSpPr>
        <p:spPr>
          <a:xfrm>
            <a:off x="8346584" y="1896083"/>
            <a:ext cx="1593908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question suite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C8533F7C-E931-2F9D-6EEC-B62752D3616E}"/>
              </a:ext>
            </a:extLst>
          </p:cNvPr>
          <p:cNvSpPr/>
          <p:nvPr/>
        </p:nvSpPr>
        <p:spPr>
          <a:xfrm>
            <a:off x="7201556" y="1896083"/>
            <a:ext cx="603669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251271E-B44E-904F-7DB3-DE7D218272C0}"/>
              </a:ext>
            </a:extLst>
          </p:cNvPr>
          <p:cNvSpPr/>
          <p:nvPr/>
        </p:nvSpPr>
        <p:spPr>
          <a:xfrm>
            <a:off x="5581434" y="1896083"/>
            <a:ext cx="1096689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Registration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6207CC29-990D-B71D-C5D4-1DD4A6B24B4E}"/>
              </a:ext>
            </a:extLst>
          </p:cNvPr>
          <p:cNvSpPr/>
          <p:nvPr/>
        </p:nvSpPr>
        <p:spPr>
          <a:xfrm>
            <a:off x="5380584" y="3077656"/>
            <a:ext cx="1386822" cy="36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total point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5689401-4856-8A22-9335-7EC12A5F1B0F}"/>
              </a:ext>
            </a:extLst>
          </p:cNvPr>
          <p:cNvSpPr/>
          <p:nvPr/>
        </p:nvSpPr>
        <p:spPr>
          <a:xfrm>
            <a:off x="5230575" y="4247260"/>
            <a:ext cx="1686840" cy="22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history answer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27336BE4-FBB1-D3D9-BFF1-76BC39F001E8}"/>
              </a:ext>
            </a:extLst>
          </p:cNvPr>
          <p:cNvSpPr/>
          <p:nvPr/>
        </p:nvSpPr>
        <p:spPr>
          <a:xfrm>
            <a:off x="7587452" y="4246426"/>
            <a:ext cx="1271322" cy="22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 table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A3C1F91-D9D6-C1EE-AD1E-2897F6A70980}"/>
              </a:ext>
            </a:extLst>
          </p:cNvPr>
          <p:cNvSpPr txBox="1"/>
          <p:nvPr/>
        </p:nvSpPr>
        <p:spPr>
          <a:xfrm>
            <a:off x="5491152" y="1642167"/>
            <a:ext cx="138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reg_username:pass</a:t>
            </a:r>
            <a:endParaRPr lang="en-US" sz="105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4C41040D-6EA5-86E5-7C48-DCFCBCD30301}"/>
              </a:ext>
            </a:extLst>
          </p:cNvPr>
          <p:cNvSpPr txBox="1"/>
          <p:nvPr/>
        </p:nvSpPr>
        <p:spPr>
          <a:xfrm>
            <a:off x="6907738" y="1642167"/>
            <a:ext cx="135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login_username:pass</a:t>
            </a:r>
            <a:endParaRPr lang="en-US" sz="1050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558E91DC-AC25-2FC6-EBBA-0633DCC3E3C2}"/>
              </a:ext>
            </a:extLst>
          </p:cNvPr>
          <p:cNvSpPr txBox="1"/>
          <p:nvPr/>
        </p:nvSpPr>
        <p:spPr>
          <a:xfrm>
            <a:off x="8463390" y="1642167"/>
            <a:ext cx="147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getQS_qs1:qs2:qs3</a:t>
            </a:r>
            <a:endParaRPr lang="en-US" sz="1050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9244D691-511E-0BD4-4F9D-0C9CB9BB7753}"/>
              </a:ext>
            </a:extLst>
          </p:cNvPr>
          <p:cNvSpPr txBox="1"/>
          <p:nvPr/>
        </p:nvSpPr>
        <p:spPr>
          <a:xfrm>
            <a:off x="10481851" y="1642167"/>
            <a:ext cx="1078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cr_qs1</a:t>
            </a:r>
          </a:p>
          <a:p>
            <a:pPr algn="ctr"/>
            <a:endParaRPr lang="en-US" sz="1050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C25B44B7-14E4-9E60-710E-5DA712D8BF7F}"/>
              </a:ext>
            </a:extLst>
          </p:cNvPr>
          <p:cNvSpPr txBox="1"/>
          <p:nvPr/>
        </p:nvSpPr>
        <p:spPr>
          <a:xfrm>
            <a:off x="10481850" y="2846558"/>
            <a:ext cx="1162563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joinRoom</a:t>
            </a:r>
            <a:r>
              <a:rPr lang="en-US" sz="1000" b="1" dirty="0"/>
              <a:t>_{code}</a:t>
            </a:r>
          </a:p>
          <a:p>
            <a:pPr algn="ctr"/>
            <a:endParaRPr lang="en-US" sz="1050" dirty="0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037AFEAB-92E4-98A5-8176-745DECDBBAFA}"/>
              </a:ext>
            </a:extLst>
          </p:cNvPr>
          <p:cNvSpPr txBox="1"/>
          <p:nvPr/>
        </p:nvSpPr>
        <p:spPr>
          <a:xfrm>
            <a:off x="8591879" y="2821975"/>
            <a:ext cx="18761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reqQ_roomCode_questionID</a:t>
            </a:r>
            <a:endParaRPr lang="en-US" sz="1050" dirty="0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860CFFD-149F-9C90-620F-EE3435DBD5E2}"/>
              </a:ext>
            </a:extLst>
          </p:cNvPr>
          <p:cNvSpPr txBox="1"/>
          <p:nvPr/>
        </p:nvSpPr>
        <p:spPr>
          <a:xfrm>
            <a:off x="6667969" y="3450113"/>
            <a:ext cx="26073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sendAns_roomCode_questionID:answer1</a:t>
            </a:r>
            <a:endParaRPr lang="en-US" sz="1050" dirty="0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FFD750F5-E0A7-4876-9437-65B6011FA0AA}"/>
              </a:ext>
            </a:extLst>
          </p:cNvPr>
          <p:cNvSpPr txBox="1"/>
          <p:nvPr/>
        </p:nvSpPr>
        <p:spPr>
          <a:xfrm>
            <a:off x="4936520" y="4447967"/>
            <a:ext cx="2149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reqHisAns_username_roomcode</a:t>
            </a:r>
            <a:endParaRPr lang="en-US" sz="1050" dirty="0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46533648-A9A1-95EF-0694-A2245B46316A}"/>
              </a:ext>
            </a:extLst>
          </p:cNvPr>
          <p:cNvSpPr txBox="1"/>
          <p:nvPr/>
        </p:nvSpPr>
        <p:spPr>
          <a:xfrm>
            <a:off x="7298459" y="4442536"/>
            <a:ext cx="184507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getTotalPoint</a:t>
            </a:r>
            <a:r>
              <a:rPr lang="en-US" sz="1000" b="1" dirty="0"/>
              <a:t>_{point}</a:t>
            </a:r>
          </a:p>
          <a:p>
            <a:pPr algn="ctr"/>
            <a:endParaRPr lang="en-US" sz="1050" dirty="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8B40658D-50B5-49A8-5F9B-8456FC3D2808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6678123" y="2080642"/>
            <a:ext cx="523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BD97D25D-CB3E-7D49-EDC6-5A97363C2A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805224" y="208064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475BCA37-3C77-FB13-B361-FFE8F43424D6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9940492" y="2080642"/>
            <a:ext cx="54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294A806D-3CA7-4E3F-1ABB-64061DC3471D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11054739" y="2265200"/>
            <a:ext cx="1" cy="83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D354BE6C-B2F4-DDDD-34ED-F008C2CB9C5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10080061" y="3249331"/>
            <a:ext cx="4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023A0473-1E45-05F5-6F32-A110937E2D78}"/>
              </a:ext>
            </a:extLst>
          </p:cNvPr>
          <p:cNvCxnSpPr>
            <a:cxnSpLocks/>
            <a:stCxn id="15" idx="1"/>
            <a:endCxn id="87" idx="3"/>
          </p:cNvCxnSpPr>
          <p:nvPr/>
        </p:nvCxnSpPr>
        <p:spPr>
          <a:xfrm flipH="1">
            <a:off x="8530085" y="3249331"/>
            <a:ext cx="387412" cy="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476A2DD2-8C72-2B26-0F6C-0BBB9F6E04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073995" y="3445938"/>
            <a:ext cx="0" cy="8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C74C3B5D-7D1D-9261-AB33-F3365A4A6E4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917415" y="4359360"/>
            <a:ext cx="670037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Hình chữ nhật 86">
            <a:extLst>
              <a:ext uri="{FF2B5EF4-FFF2-40B4-BE49-F238E27FC236}">
                <a16:creationId xmlns:a16="http://schemas.microsoft.com/office/drawing/2014/main" id="{BE9D32E5-4CDA-A701-5608-5F5592E4444A}"/>
              </a:ext>
            </a:extLst>
          </p:cNvPr>
          <p:cNvSpPr/>
          <p:nvPr/>
        </p:nvSpPr>
        <p:spPr>
          <a:xfrm>
            <a:off x="7143263" y="3090123"/>
            <a:ext cx="1386822" cy="36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answer</a:t>
            </a:r>
          </a:p>
        </p:txBody>
      </p: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7D7F2ADE-3E35-19F2-35AB-0D54AA14D2F0}"/>
              </a:ext>
            </a:extLst>
          </p:cNvPr>
          <p:cNvCxnSpPr>
            <a:cxnSpLocks/>
            <a:stCxn id="87" idx="1"/>
            <a:endCxn id="21" idx="3"/>
          </p:cNvCxnSpPr>
          <p:nvPr/>
        </p:nvCxnSpPr>
        <p:spPr>
          <a:xfrm flipH="1" flipV="1">
            <a:off x="6767406" y="3261797"/>
            <a:ext cx="375857" cy="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ộp Văn bản 94">
            <a:extLst>
              <a:ext uri="{FF2B5EF4-FFF2-40B4-BE49-F238E27FC236}">
                <a16:creationId xmlns:a16="http://schemas.microsoft.com/office/drawing/2014/main" id="{5BECA2C0-47C2-EB48-7AC4-5AE0B2AD94FB}"/>
              </a:ext>
            </a:extLst>
          </p:cNvPr>
          <p:cNvSpPr txBox="1"/>
          <p:nvPr/>
        </p:nvSpPr>
        <p:spPr>
          <a:xfrm>
            <a:off x="4885140" y="2824082"/>
            <a:ext cx="233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reqTotalPoint_username_roomCode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0C65FB-731B-15A1-82C4-317FF132B8AF}"/>
              </a:ext>
            </a:extLst>
          </p:cNvPr>
          <p:cNvSpPr/>
          <p:nvPr/>
        </p:nvSpPr>
        <p:spPr>
          <a:xfrm>
            <a:off x="7571046" y="208109"/>
            <a:ext cx="1945758" cy="42530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Message format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C878F3-7008-822C-CE99-752496F002F5}"/>
              </a:ext>
            </a:extLst>
          </p:cNvPr>
          <p:cNvSpPr/>
          <p:nvPr/>
        </p:nvSpPr>
        <p:spPr>
          <a:xfrm>
            <a:off x="7026459" y="956930"/>
            <a:ext cx="3034931" cy="2977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CODE_CONTENT_STATUS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F4C28-DCA8-224E-D6B9-347902B962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43925" y="633412"/>
            <a:ext cx="0" cy="3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93681737-68EC-0F4E-4ACA-E818FE2C7C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8776EB0-1B84-D91B-E480-F2D4321611F5}"/>
              </a:ext>
            </a:extLst>
          </p:cNvPr>
          <p:cNvSpPr/>
          <p:nvPr/>
        </p:nvSpPr>
        <p:spPr>
          <a:xfrm>
            <a:off x="8888659" y="3086388"/>
            <a:ext cx="1162564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question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8B3DD68F-A230-D2EA-D46E-3F48595B40C0}"/>
              </a:ext>
            </a:extLst>
          </p:cNvPr>
          <p:cNvSpPr/>
          <p:nvPr/>
        </p:nvSpPr>
        <p:spPr>
          <a:xfrm>
            <a:off x="10434902" y="3000130"/>
            <a:ext cx="1239673" cy="4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 new user join code 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0AA786C-D312-CF02-6513-8420FDF57352}"/>
              </a:ext>
            </a:extLst>
          </p:cNvPr>
          <p:cNvSpPr/>
          <p:nvPr/>
        </p:nvSpPr>
        <p:spPr>
          <a:xfrm>
            <a:off x="10481851" y="1896083"/>
            <a:ext cx="1145777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room code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42CD5A0A-689F-1F0E-7E12-26E89CE412AC}"/>
              </a:ext>
            </a:extLst>
          </p:cNvPr>
          <p:cNvSpPr/>
          <p:nvPr/>
        </p:nvSpPr>
        <p:spPr>
          <a:xfrm>
            <a:off x="8346584" y="1896083"/>
            <a:ext cx="1593908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question suites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A878A30F-2BB5-3C57-140D-841E724E2103}"/>
              </a:ext>
            </a:extLst>
          </p:cNvPr>
          <p:cNvSpPr/>
          <p:nvPr/>
        </p:nvSpPr>
        <p:spPr>
          <a:xfrm>
            <a:off x="6767408" y="1896083"/>
            <a:ext cx="1335900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871C939-3CFB-6013-5162-EDFC22A9F5C9}"/>
              </a:ext>
            </a:extLst>
          </p:cNvPr>
          <p:cNvSpPr/>
          <p:nvPr/>
        </p:nvSpPr>
        <p:spPr>
          <a:xfrm>
            <a:off x="5271024" y="1903748"/>
            <a:ext cx="1096689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 registration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519A3772-F3D3-3663-1713-BF7B7969AB25}"/>
              </a:ext>
            </a:extLst>
          </p:cNvPr>
          <p:cNvSpPr/>
          <p:nvPr/>
        </p:nvSpPr>
        <p:spPr>
          <a:xfrm>
            <a:off x="6950353" y="3138212"/>
            <a:ext cx="1386822" cy="29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total point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A787C4E-E275-4FC8-62C7-C0EB05558CBC}"/>
              </a:ext>
            </a:extLst>
          </p:cNvPr>
          <p:cNvSpPr/>
          <p:nvPr/>
        </p:nvSpPr>
        <p:spPr>
          <a:xfrm>
            <a:off x="5016307" y="3158488"/>
            <a:ext cx="1686840" cy="22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history answer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99C5EB3C-946F-7030-A7C8-8685ED0C782B}"/>
              </a:ext>
            </a:extLst>
          </p:cNvPr>
          <p:cNvSpPr/>
          <p:nvPr/>
        </p:nvSpPr>
        <p:spPr>
          <a:xfrm>
            <a:off x="5224815" y="3982526"/>
            <a:ext cx="1345099" cy="34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rank table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3DB1E92-9CCA-F6C4-D274-80F6B1AAA9C1}"/>
              </a:ext>
            </a:extLst>
          </p:cNvPr>
          <p:cNvSpPr txBox="1"/>
          <p:nvPr/>
        </p:nvSpPr>
        <p:spPr>
          <a:xfrm>
            <a:off x="5491152" y="1642167"/>
            <a:ext cx="1078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accepted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ACB0B31A-7DEC-0AD1-4E8B-8CE1D9C335CE}"/>
              </a:ext>
            </a:extLst>
          </p:cNvPr>
          <p:cNvSpPr txBox="1"/>
          <p:nvPr/>
        </p:nvSpPr>
        <p:spPr>
          <a:xfrm>
            <a:off x="6907738" y="1642167"/>
            <a:ext cx="1078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authenticated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5BF8812-8AB8-A816-E1B2-E7D6830A60E4}"/>
              </a:ext>
            </a:extLst>
          </p:cNvPr>
          <p:cNvSpPr txBox="1"/>
          <p:nvPr/>
        </p:nvSpPr>
        <p:spPr>
          <a:xfrm>
            <a:off x="8463390" y="1642167"/>
            <a:ext cx="147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getQS_qs1:qs2:qs3</a:t>
            </a:r>
            <a:endParaRPr lang="en-US" sz="105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C4519FE-0C65-42B1-A96C-009C099864F7}"/>
              </a:ext>
            </a:extLst>
          </p:cNvPr>
          <p:cNvSpPr txBox="1"/>
          <p:nvPr/>
        </p:nvSpPr>
        <p:spPr>
          <a:xfrm>
            <a:off x="10481851" y="1642167"/>
            <a:ext cx="1477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getRoomCode</a:t>
            </a:r>
            <a:r>
              <a:rPr lang="en-US" sz="1050" b="1" dirty="0"/>
              <a:t>_{code}</a:t>
            </a:r>
            <a:endParaRPr lang="en-US" sz="1050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00A22B7B-9692-CC4F-6D33-A62A134ACEE6}"/>
              </a:ext>
            </a:extLst>
          </p:cNvPr>
          <p:cNvSpPr txBox="1"/>
          <p:nvPr/>
        </p:nvSpPr>
        <p:spPr>
          <a:xfrm>
            <a:off x="10469268" y="3497514"/>
            <a:ext cx="1078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accepted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9756C35-DA67-C631-FC43-15F81CBAC976}"/>
              </a:ext>
            </a:extLst>
          </p:cNvPr>
          <p:cNvSpPr txBox="1"/>
          <p:nvPr/>
        </p:nvSpPr>
        <p:spPr>
          <a:xfrm>
            <a:off x="8106169" y="2683058"/>
            <a:ext cx="26386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getQ_questID_quest:ans1:ans2:ans3:ans4_STATUS</a:t>
            </a:r>
          </a:p>
          <a:p>
            <a:pPr algn="ctr"/>
            <a:endParaRPr lang="en-US" sz="105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3F9EBF4-A664-849D-354F-1671C0B124BF}"/>
              </a:ext>
            </a:extLst>
          </p:cNvPr>
          <p:cNvSpPr txBox="1"/>
          <p:nvPr/>
        </p:nvSpPr>
        <p:spPr>
          <a:xfrm>
            <a:off x="6896214" y="3429000"/>
            <a:ext cx="157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getTotalPoint</a:t>
            </a:r>
            <a:r>
              <a:rPr lang="en-US" sz="1050" b="1" dirty="0"/>
              <a:t>_{point}</a:t>
            </a:r>
            <a:endParaRPr lang="en-US" sz="1050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CDC061B-90CB-15CA-6F16-C33FA4225AB9}"/>
              </a:ext>
            </a:extLst>
          </p:cNvPr>
          <p:cNvSpPr txBox="1"/>
          <p:nvPr/>
        </p:nvSpPr>
        <p:spPr>
          <a:xfrm>
            <a:off x="4776088" y="2883524"/>
            <a:ext cx="2360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getHisAns_q1:ans:{T/F}_q2:ans:{T/F}</a:t>
            </a:r>
            <a:endParaRPr lang="en-US" sz="1050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7182860-1C15-8BC1-7D91-D3C12EF0149E}"/>
              </a:ext>
            </a:extLst>
          </p:cNvPr>
          <p:cNvSpPr txBox="1"/>
          <p:nvPr/>
        </p:nvSpPr>
        <p:spPr>
          <a:xfrm>
            <a:off x="4801335" y="4323556"/>
            <a:ext cx="2458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getRankTable_user1:point_user2:point</a:t>
            </a:r>
          </a:p>
          <a:p>
            <a:pPr algn="ctr"/>
            <a:endParaRPr lang="en-US" sz="1050" dirty="0"/>
          </a:p>
        </p:txBody>
      </p: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E27E348A-EBCD-FB19-2F00-3340BE5014AF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6367713" y="2080642"/>
            <a:ext cx="399695" cy="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FC696BAB-EB1C-AC9C-91CE-77A4F36A934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8103308" y="2080642"/>
            <a:ext cx="24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3522DFE7-FFC5-975A-2DF5-A11C63424020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9940492" y="2080642"/>
            <a:ext cx="54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84E82F23-5D00-CE95-78BF-06B37A75786A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11054739" y="2265200"/>
            <a:ext cx="1" cy="73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1B86D64B-1E4E-43F2-B949-429769389095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10051223" y="3249331"/>
            <a:ext cx="383679" cy="2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71F18C6A-4497-D70C-100F-341424B81195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>
            <a:off x="8337175" y="3270947"/>
            <a:ext cx="551484" cy="1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kết nối Mũi tên Thẳng 71">
            <a:extLst>
              <a:ext uri="{FF2B5EF4-FFF2-40B4-BE49-F238E27FC236}">
                <a16:creationId xmlns:a16="http://schemas.microsoft.com/office/drawing/2014/main" id="{C3B059E7-5851-3251-E4C1-51BAC81B0DC3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 flipV="1">
            <a:off x="6703147" y="3271422"/>
            <a:ext cx="247206" cy="1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kết nối Mũi tên Thẳng 73">
            <a:extLst>
              <a:ext uri="{FF2B5EF4-FFF2-40B4-BE49-F238E27FC236}">
                <a16:creationId xmlns:a16="http://schemas.microsoft.com/office/drawing/2014/main" id="{20DB2E93-9269-65BF-3409-B8E5AA36679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859727" y="3384355"/>
            <a:ext cx="37638" cy="5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4143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.potx" id="{CF094E1D-DD3F-4B88-853B-B22D3B2DB0B1}" vid="{887934D9-778B-4E95-9B07-31F217C0A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265</TotalTime>
  <Words>738</Words>
  <Application>Microsoft Office PowerPoint</Application>
  <PresentationFormat>Màn hình rộng</PresentationFormat>
  <Paragraphs>161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Carme</vt:lpstr>
      <vt:lpstr>Century Schoolbook</vt:lpstr>
      <vt:lpstr>Corbel</vt:lpstr>
      <vt:lpstr>Wingdings</vt:lpstr>
      <vt:lpstr>Headlines</vt:lpstr>
      <vt:lpstr>Network programming </vt:lpstr>
      <vt:lpstr>Functions </vt:lpstr>
      <vt:lpstr>Functions </vt:lpstr>
      <vt:lpstr>Functions </vt:lpstr>
      <vt:lpstr>Protocol </vt:lpstr>
      <vt:lpstr>Protocol </vt:lpstr>
      <vt:lpstr>Protocol </vt:lpstr>
      <vt:lpstr>Flow</vt:lpstr>
      <vt:lpstr>Flow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</dc:title>
  <dc:creator>NGUYEN THI NGA 20184296</dc:creator>
  <cp:lastModifiedBy>DO VAN TRI 20184316</cp:lastModifiedBy>
  <cp:revision>16</cp:revision>
  <dcterms:created xsi:type="dcterms:W3CDTF">2022-05-31T12:35:34Z</dcterms:created>
  <dcterms:modified xsi:type="dcterms:W3CDTF">2022-06-08T02:39:33Z</dcterms:modified>
</cp:coreProperties>
</file>