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3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87" r:id="rId8"/>
    <p:sldId id="261" r:id="rId9"/>
    <p:sldId id="262" r:id="rId10"/>
    <p:sldId id="263" r:id="rId11"/>
    <p:sldId id="264" r:id="rId12"/>
    <p:sldId id="265" r:id="rId13"/>
    <p:sldId id="278" r:id="rId14"/>
    <p:sldId id="281" r:id="rId15"/>
    <p:sldId id="266" r:id="rId16"/>
    <p:sldId id="267" r:id="rId17"/>
    <p:sldId id="268" r:id="rId18"/>
    <p:sldId id="270" r:id="rId19"/>
    <p:sldId id="271" r:id="rId20"/>
    <p:sldId id="273" r:id="rId21"/>
    <p:sldId id="276" r:id="rId22"/>
    <p:sldId id="274" r:id="rId23"/>
    <p:sldId id="277" r:id="rId24"/>
    <p:sldId id="269" r:id="rId25"/>
    <p:sldId id="272" r:id="rId26"/>
    <p:sldId id="275" r:id="rId27"/>
    <p:sldId id="282" r:id="rId28"/>
    <p:sldId id="285" r:id="rId29"/>
    <p:sldId id="283" r:id="rId30"/>
    <p:sldId id="28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A01DE-570B-42A8-A382-9544124CDC1A}" v="1548" dt="2020-11-14T11:28:03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hiem" userId="c3802d8d-5f21-471d-8d46-4d7706d295c8" providerId="ADAL" clId="{008A01DE-570B-42A8-A382-9544124CDC1A}"/>
    <pc:docChg chg="undo custSel mod addSld delSld modSld addMainMaster delMainMaster addSection delSection">
      <pc:chgData name="Duc Nghiem" userId="c3802d8d-5f21-471d-8d46-4d7706d295c8" providerId="ADAL" clId="{008A01DE-570B-42A8-A382-9544124CDC1A}" dt="2020-11-14T11:29:37.833" v="11687" actId="26606"/>
      <pc:docMkLst>
        <pc:docMk/>
      </pc:docMkLst>
      <pc:sldChg chg="addSp delSp modSp add mod setBg modClrScheme delDesignElem chgLayout">
        <pc:chgData name="Duc Nghiem" userId="c3802d8d-5f21-471d-8d46-4d7706d295c8" providerId="ADAL" clId="{008A01DE-570B-42A8-A382-9544124CDC1A}" dt="2020-11-09T09:07:46.675" v="107" actId="27614"/>
        <pc:sldMkLst>
          <pc:docMk/>
          <pc:sldMk cId="3514336193" sldId="256"/>
        </pc:sldMkLst>
        <pc:spChg chg="mod">
          <ac:chgData name="Duc Nghiem" userId="c3802d8d-5f21-471d-8d46-4d7706d295c8" providerId="ADAL" clId="{008A01DE-570B-42A8-A382-9544124CDC1A}" dt="2020-11-09T09:07:35.067" v="106" actId="26606"/>
          <ac:spMkLst>
            <pc:docMk/>
            <pc:sldMk cId="3514336193" sldId="256"/>
            <ac:spMk id="2" creationId="{457F7382-E780-466E-BE14-626DE9CD0848}"/>
          </ac:spMkLst>
        </pc:spChg>
        <pc:spChg chg="mod">
          <ac:chgData name="Duc Nghiem" userId="c3802d8d-5f21-471d-8d46-4d7706d295c8" providerId="ADAL" clId="{008A01DE-570B-42A8-A382-9544124CDC1A}" dt="2020-11-09T09:07:35.067" v="106" actId="26606"/>
          <ac:spMkLst>
            <pc:docMk/>
            <pc:sldMk cId="3514336193" sldId="256"/>
            <ac:spMk id="3" creationId="{726B0025-4AFA-460C-9480-4E134AC2F1F7}"/>
          </ac:spMkLst>
        </pc:spChg>
        <pc:spChg chg="add del">
          <ac:chgData name="Duc Nghiem" userId="c3802d8d-5f21-471d-8d46-4d7706d295c8" providerId="ADAL" clId="{008A01DE-570B-42A8-A382-9544124CDC1A}" dt="2020-11-09T09:07:35.014" v="105" actId="26606"/>
          <ac:spMkLst>
            <pc:docMk/>
            <pc:sldMk cId="3514336193" sldId="256"/>
            <ac:spMk id="6" creationId="{E4F17063-EDA4-417B-946F-BA357F3B390D}"/>
          </ac:spMkLst>
        </pc:spChg>
        <pc:spChg chg="add del">
          <ac:chgData name="Duc Nghiem" userId="c3802d8d-5f21-471d-8d46-4d7706d295c8" providerId="ADAL" clId="{008A01DE-570B-42A8-A382-9544124CDC1A}" dt="2020-11-09T09:07:35.014" v="105" actId="26606"/>
          <ac:spMkLst>
            <pc:docMk/>
            <pc:sldMk cId="3514336193" sldId="256"/>
            <ac:spMk id="7" creationId="{D36F3EEA-55D4-4677-80E7-92D00B8F343B}"/>
          </ac:spMkLst>
        </pc:spChg>
        <pc:spChg chg="add del">
          <ac:chgData name="Duc Nghiem" userId="c3802d8d-5f21-471d-8d46-4d7706d295c8" providerId="ADAL" clId="{008A01DE-570B-42A8-A382-9544124CDC1A}" dt="2020-11-09T09:07:20.284" v="103"/>
          <ac:spMkLst>
            <pc:docMk/>
            <pc:sldMk cId="3514336193" sldId="256"/>
            <ac:spMk id="9" creationId="{8F187B58-3857-4454-9C70-EFB475976F73}"/>
          </ac:spMkLst>
        </pc:spChg>
        <pc:spChg chg="add">
          <ac:chgData name="Duc Nghiem" userId="c3802d8d-5f21-471d-8d46-4d7706d295c8" providerId="ADAL" clId="{008A01DE-570B-42A8-A382-9544124CDC1A}" dt="2020-11-09T09:07:35.067" v="106" actId="26606"/>
          <ac:spMkLst>
            <pc:docMk/>
            <pc:sldMk cId="3514336193" sldId="256"/>
            <ac:spMk id="10" creationId="{C6A81905-F480-46A4-BC10-215D24EA1AE6}"/>
          </ac:spMkLst>
        </pc:spChg>
        <pc:spChg chg="add del">
          <ac:chgData name="Duc Nghiem" userId="c3802d8d-5f21-471d-8d46-4d7706d295c8" providerId="ADAL" clId="{008A01DE-570B-42A8-A382-9544124CDC1A}" dt="2020-11-09T09:07:20.284" v="103"/>
          <ac:spMkLst>
            <pc:docMk/>
            <pc:sldMk cId="3514336193" sldId="256"/>
            <ac:spMk id="11" creationId="{4C5418A4-3935-49EA-B51C-5DDCBFAA3952}"/>
          </ac:spMkLst>
        </pc:spChg>
        <pc:spChg chg="add">
          <ac:chgData name="Duc Nghiem" userId="c3802d8d-5f21-471d-8d46-4d7706d295c8" providerId="ADAL" clId="{008A01DE-570B-42A8-A382-9544124CDC1A}" dt="2020-11-09T09:07:35.067" v="106" actId="26606"/>
          <ac:spMkLst>
            <pc:docMk/>
            <pc:sldMk cId="3514336193" sldId="256"/>
            <ac:spMk id="12" creationId="{36FD4D9D-3784-41E8-8405-A42B72F51331}"/>
          </ac:spMkLst>
        </pc:spChg>
        <pc:spChg chg="add">
          <ac:chgData name="Duc Nghiem" userId="c3802d8d-5f21-471d-8d46-4d7706d295c8" providerId="ADAL" clId="{008A01DE-570B-42A8-A382-9544124CDC1A}" dt="2020-11-09T09:07:35.067" v="106" actId="26606"/>
          <ac:spMkLst>
            <pc:docMk/>
            <pc:sldMk cId="3514336193" sldId="256"/>
            <ac:spMk id="13" creationId="{60817A52-B891-4228-A61E-0C0A57632DDA}"/>
          </ac:spMkLst>
        </pc:spChg>
        <pc:picChg chg="add mod ord">
          <ac:chgData name="Duc Nghiem" userId="c3802d8d-5f21-471d-8d46-4d7706d295c8" providerId="ADAL" clId="{008A01DE-570B-42A8-A382-9544124CDC1A}" dt="2020-11-09T09:07:46.675" v="107" actId="27614"/>
          <ac:picMkLst>
            <pc:docMk/>
            <pc:sldMk cId="3514336193" sldId="256"/>
            <ac:picMk id="4" creationId="{FAD70376-F25B-4187-827D-27C80E02A269}"/>
          </ac:picMkLst>
        </pc:picChg>
      </pc:sldChg>
      <pc:sldChg chg="add del">
        <pc:chgData name="Duc Nghiem" userId="c3802d8d-5f21-471d-8d46-4d7706d295c8" providerId="ADAL" clId="{008A01DE-570B-42A8-A382-9544124CDC1A}" dt="2020-11-09T09:06:06.389" v="93"/>
        <pc:sldMkLst>
          <pc:docMk/>
          <pc:sldMk cId="567138980" sldId="257"/>
        </pc:sldMkLst>
      </pc:sldChg>
      <pc:sldChg chg="addSp delSp modSp add mod setBg setClrOvrMap">
        <pc:chgData name="Duc Nghiem" userId="c3802d8d-5f21-471d-8d46-4d7706d295c8" providerId="ADAL" clId="{008A01DE-570B-42A8-A382-9544124CDC1A}" dt="2020-11-14T09:30:08.282" v="9673" actId="26606"/>
        <pc:sldMkLst>
          <pc:docMk/>
          <pc:sldMk cId="1031940629" sldId="257"/>
        </pc:sldMkLst>
        <pc:spChg chg="mod">
          <ac:chgData name="Duc Nghiem" userId="c3802d8d-5f21-471d-8d46-4d7706d295c8" providerId="ADAL" clId="{008A01DE-570B-42A8-A382-9544124CDC1A}" dt="2020-11-14T09:30:08.282" v="9673" actId="26606"/>
          <ac:spMkLst>
            <pc:docMk/>
            <pc:sldMk cId="1031940629" sldId="257"/>
            <ac:spMk id="2" creationId="{4227A422-1ACE-43C8-8D98-44A20126687D}"/>
          </ac:spMkLst>
        </pc:spChg>
        <pc:spChg chg="del mod">
          <ac:chgData name="Duc Nghiem" userId="c3802d8d-5f21-471d-8d46-4d7706d295c8" providerId="ADAL" clId="{008A01DE-570B-42A8-A382-9544124CDC1A}" dt="2020-11-14T09:30:08.282" v="9673" actId="26606"/>
          <ac:spMkLst>
            <pc:docMk/>
            <pc:sldMk cId="1031940629" sldId="257"/>
            <ac:spMk id="3" creationId="{BA5676F4-4976-4B81-A9A9-F5D90ECBFF97}"/>
          </ac:spMkLst>
        </pc:spChg>
        <pc:spChg chg="add">
          <ac:chgData name="Duc Nghiem" userId="c3802d8d-5f21-471d-8d46-4d7706d295c8" providerId="ADAL" clId="{008A01DE-570B-42A8-A382-9544124CDC1A}" dt="2020-11-14T09:30:08.282" v="9673" actId="26606"/>
          <ac:spMkLst>
            <pc:docMk/>
            <pc:sldMk cId="1031940629" sldId="257"/>
            <ac:spMk id="9" creationId="{F747F1B4-B831-4277-8AB0-32767F7EB7BF}"/>
          </ac:spMkLst>
        </pc:spChg>
        <pc:spChg chg="add">
          <ac:chgData name="Duc Nghiem" userId="c3802d8d-5f21-471d-8d46-4d7706d295c8" providerId="ADAL" clId="{008A01DE-570B-42A8-A382-9544124CDC1A}" dt="2020-11-14T09:30:08.282" v="9673" actId="26606"/>
          <ac:spMkLst>
            <pc:docMk/>
            <pc:sldMk cId="1031940629" sldId="257"/>
            <ac:spMk id="11" creationId="{D80CFA21-AB7C-4BEB-9BFF-05764FBBF3C6}"/>
          </ac:spMkLst>
        </pc:spChg>
        <pc:spChg chg="add">
          <ac:chgData name="Duc Nghiem" userId="c3802d8d-5f21-471d-8d46-4d7706d295c8" providerId="ADAL" clId="{008A01DE-570B-42A8-A382-9544124CDC1A}" dt="2020-11-14T09:30:08.282" v="9673" actId="26606"/>
          <ac:spMkLst>
            <pc:docMk/>
            <pc:sldMk cId="1031940629" sldId="257"/>
            <ac:spMk id="13" creationId="{12F7E335-851A-4CAE-B09F-E657819D4600}"/>
          </ac:spMkLst>
        </pc:spChg>
        <pc:spChg chg="add">
          <ac:chgData name="Duc Nghiem" userId="c3802d8d-5f21-471d-8d46-4d7706d295c8" providerId="ADAL" clId="{008A01DE-570B-42A8-A382-9544124CDC1A}" dt="2020-11-14T09:30:08.282" v="9673" actId="26606"/>
          <ac:spMkLst>
            <pc:docMk/>
            <pc:sldMk cId="1031940629" sldId="257"/>
            <ac:spMk id="15" creationId="{10B541F0-7F6E-402E-84D8-CF96EACA5FBC}"/>
          </ac:spMkLst>
        </pc:spChg>
        <pc:graphicFrameChg chg="add">
          <ac:chgData name="Duc Nghiem" userId="c3802d8d-5f21-471d-8d46-4d7706d295c8" providerId="ADAL" clId="{008A01DE-570B-42A8-A382-9544124CDC1A}" dt="2020-11-14T09:30:08.282" v="9673" actId="26606"/>
          <ac:graphicFrameMkLst>
            <pc:docMk/>
            <pc:sldMk cId="1031940629" sldId="257"/>
            <ac:graphicFrameMk id="5" creationId="{57C756BB-36A1-4AF0-8C1C-2061FBB437BF}"/>
          </ac:graphicFrameMkLst>
        </pc:graphicFrameChg>
      </pc:sldChg>
      <pc:sldChg chg="add del">
        <pc:chgData name="Duc Nghiem" userId="c3802d8d-5f21-471d-8d46-4d7706d295c8" providerId="ADAL" clId="{008A01DE-570B-42A8-A382-9544124CDC1A}" dt="2020-11-09T09:07:11.331" v="99"/>
        <pc:sldMkLst>
          <pc:docMk/>
          <pc:sldMk cId="1670302392" sldId="257"/>
        </pc:sldMkLst>
      </pc:sldChg>
      <pc:sldChg chg="addSp delSp modSp add mod setBg setClrOvrMap">
        <pc:chgData name="Duc Nghiem" userId="c3802d8d-5f21-471d-8d46-4d7706d295c8" providerId="ADAL" clId="{008A01DE-570B-42A8-A382-9544124CDC1A}" dt="2020-11-14T09:29:35.425" v="9672" actId="26606"/>
        <pc:sldMkLst>
          <pc:docMk/>
          <pc:sldMk cId="81715177" sldId="258"/>
        </pc:sldMkLst>
        <pc:spChg chg="mod">
          <ac:chgData name="Duc Nghiem" userId="c3802d8d-5f21-471d-8d46-4d7706d295c8" providerId="ADAL" clId="{008A01DE-570B-42A8-A382-9544124CDC1A}" dt="2020-11-14T09:29:35.425" v="9672" actId="26606"/>
          <ac:spMkLst>
            <pc:docMk/>
            <pc:sldMk cId="81715177" sldId="258"/>
            <ac:spMk id="2" creationId="{0E7DD3FF-2243-4AF1-9C7C-E2584D49AC91}"/>
          </ac:spMkLst>
        </pc:spChg>
        <pc:spChg chg="mod ord">
          <ac:chgData name="Duc Nghiem" userId="c3802d8d-5f21-471d-8d46-4d7706d295c8" providerId="ADAL" clId="{008A01DE-570B-42A8-A382-9544124CDC1A}" dt="2020-11-14T09:29:35.425" v="9672" actId="26606"/>
          <ac:spMkLst>
            <pc:docMk/>
            <pc:sldMk cId="81715177" sldId="258"/>
            <ac:spMk id="3" creationId="{A0C6AF70-3372-4A7C-833B-65B02CE7D70A}"/>
          </ac:spMkLst>
        </pc:spChg>
        <pc:spChg chg="add del">
          <ac:chgData name="Duc Nghiem" userId="c3802d8d-5f21-471d-8d46-4d7706d295c8" providerId="ADAL" clId="{008A01DE-570B-42A8-A382-9544124CDC1A}" dt="2020-11-13T20:56:33.632" v="746"/>
          <ac:spMkLst>
            <pc:docMk/>
            <pc:sldMk cId="81715177" sldId="258"/>
            <ac:spMk id="4" creationId="{DC6AD6F3-0864-47EA-A798-906E22238603}"/>
          </ac:spMkLst>
        </pc:spChg>
        <pc:spChg chg="add del">
          <ac:chgData name="Duc Nghiem" userId="c3802d8d-5f21-471d-8d46-4d7706d295c8" providerId="ADAL" clId="{008A01DE-570B-42A8-A382-9544124CDC1A}" dt="2020-11-14T09:29:21.329" v="9665" actId="26606"/>
          <ac:spMkLst>
            <pc:docMk/>
            <pc:sldMk cId="81715177" sldId="258"/>
            <ac:spMk id="8" creationId="{C8A3C342-1D03-412F-8DD3-BF519E8E0AE9}"/>
          </ac:spMkLst>
        </pc:spChg>
        <pc:spChg chg="add del">
          <ac:chgData name="Duc Nghiem" userId="c3802d8d-5f21-471d-8d46-4d7706d295c8" providerId="ADAL" clId="{008A01DE-570B-42A8-A382-9544124CDC1A}" dt="2020-11-14T09:29:21.329" v="9665" actId="26606"/>
          <ac:spMkLst>
            <pc:docMk/>
            <pc:sldMk cId="81715177" sldId="258"/>
            <ac:spMk id="9" creationId="{81CC9B02-E087-4350-AEBD-2C3CF001AF01}"/>
          </ac:spMkLst>
        </pc:spChg>
        <pc:spChg chg="add del">
          <ac:chgData name="Duc Nghiem" userId="c3802d8d-5f21-471d-8d46-4d7706d295c8" providerId="ADAL" clId="{008A01DE-570B-42A8-A382-9544124CDC1A}" dt="2020-11-14T09:28:52.125" v="9663" actId="26606"/>
          <ac:spMkLst>
            <pc:docMk/>
            <pc:sldMk cId="81715177" sldId="258"/>
            <ac:spMk id="11" creationId="{C8A3C342-1D03-412F-8DD3-BF519E8E0AE9}"/>
          </ac:spMkLst>
        </pc:spChg>
        <pc:spChg chg="add del">
          <ac:chgData name="Duc Nghiem" userId="c3802d8d-5f21-471d-8d46-4d7706d295c8" providerId="ADAL" clId="{008A01DE-570B-42A8-A382-9544124CDC1A}" dt="2020-11-14T09:29:24.389" v="9667" actId="26606"/>
          <ac:spMkLst>
            <pc:docMk/>
            <pc:sldMk cId="81715177" sldId="258"/>
            <ac:spMk id="12" creationId="{C8A3C342-1D03-412F-8DD3-BF519E8E0AE9}"/>
          </ac:spMkLst>
        </pc:spChg>
        <pc:spChg chg="add del">
          <ac:chgData name="Duc Nghiem" userId="c3802d8d-5f21-471d-8d46-4d7706d295c8" providerId="ADAL" clId="{008A01DE-570B-42A8-A382-9544124CDC1A}" dt="2020-11-14T09:28:52.125" v="9663" actId="26606"/>
          <ac:spMkLst>
            <pc:docMk/>
            <pc:sldMk cId="81715177" sldId="258"/>
            <ac:spMk id="13" creationId="{81CC9B02-E087-4350-AEBD-2C3CF001AF01}"/>
          </ac:spMkLst>
        </pc:spChg>
        <pc:spChg chg="add del">
          <ac:chgData name="Duc Nghiem" userId="c3802d8d-5f21-471d-8d46-4d7706d295c8" providerId="ADAL" clId="{008A01DE-570B-42A8-A382-9544124CDC1A}" dt="2020-11-14T09:29:24.389" v="9667" actId="26606"/>
          <ac:spMkLst>
            <pc:docMk/>
            <pc:sldMk cId="81715177" sldId="258"/>
            <ac:spMk id="14" creationId="{81CC9B02-E087-4350-AEBD-2C3CF001AF01}"/>
          </ac:spMkLst>
        </pc:spChg>
        <pc:spChg chg="add del">
          <ac:chgData name="Duc Nghiem" userId="c3802d8d-5f21-471d-8d46-4d7706d295c8" providerId="ADAL" clId="{008A01DE-570B-42A8-A382-9544124CDC1A}" dt="2020-11-14T09:29:24.389" v="9667" actId="26606"/>
          <ac:spMkLst>
            <pc:docMk/>
            <pc:sldMk cId="81715177" sldId="258"/>
            <ac:spMk id="15" creationId="{D6F18ACE-6E82-4ADC-8A2F-A1771B309B16}"/>
          </ac:spMkLst>
        </pc:spChg>
        <pc:spChg chg="add del">
          <ac:chgData name="Duc Nghiem" userId="c3802d8d-5f21-471d-8d46-4d7706d295c8" providerId="ADAL" clId="{008A01DE-570B-42A8-A382-9544124CDC1A}" dt="2020-11-14T09:29:33.135" v="9669" actId="26606"/>
          <ac:spMkLst>
            <pc:docMk/>
            <pc:sldMk cId="81715177" sldId="258"/>
            <ac:spMk id="17" creationId="{D6F18ACE-6E82-4ADC-8A2F-A1771B309B16}"/>
          </ac:spMkLst>
        </pc:spChg>
        <pc:spChg chg="add del">
          <ac:chgData name="Duc Nghiem" userId="c3802d8d-5f21-471d-8d46-4d7706d295c8" providerId="ADAL" clId="{008A01DE-570B-42A8-A382-9544124CDC1A}" dt="2020-11-14T09:29:33.135" v="9669" actId="26606"/>
          <ac:spMkLst>
            <pc:docMk/>
            <pc:sldMk cId="81715177" sldId="258"/>
            <ac:spMk id="18" creationId="{C8A3C342-1D03-412F-8DD3-BF519E8E0AE9}"/>
          </ac:spMkLst>
        </pc:spChg>
        <pc:spChg chg="add del">
          <ac:chgData name="Duc Nghiem" userId="c3802d8d-5f21-471d-8d46-4d7706d295c8" providerId="ADAL" clId="{008A01DE-570B-42A8-A382-9544124CDC1A}" dt="2020-11-14T09:29:33.135" v="9669" actId="26606"/>
          <ac:spMkLst>
            <pc:docMk/>
            <pc:sldMk cId="81715177" sldId="258"/>
            <ac:spMk id="19" creationId="{81CC9B02-E087-4350-AEBD-2C3CF001AF01}"/>
          </ac:spMkLst>
        </pc:spChg>
        <pc:spChg chg="add del">
          <ac:chgData name="Duc Nghiem" userId="c3802d8d-5f21-471d-8d46-4d7706d295c8" providerId="ADAL" clId="{008A01DE-570B-42A8-A382-9544124CDC1A}" dt="2020-11-14T09:29:33.135" v="9669" actId="26606"/>
          <ac:spMkLst>
            <pc:docMk/>
            <pc:sldMk cId="81715177" sldId="258"/>
            <ac:spMk id="20" creationId="{AC3BF0FA-36FA-4CE9-840E-F7C3A8F168B5}"/>
          </ac:spMkLst>
        </pc:spChg>
        <pc:spChg chg="add del">
          <ac:chgData name="Duc Nghiem" userId="c3802d8d-5f21-471d-8d46-4d7706d295c8" providerId="ADAL" clId="{008A01DE-570B-42A8-A382-9544124CDC1A}" dt="2020-11-14T09:29:35.409" v="9671" actId="26606"/>
          <ac:spMkLst>
            <pc:docMk/>
            <pc:sldMk cId="81715177" sldId="258"/>
            <ac:spMk id="22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29:35.409" v="9671" actId="26606"/>
          <ac:spMkLst>
            <pc:docMk/>
            <pc:sldMk cId="81715177" sldId="258"/>
            <ac:spMk id="23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29:35.409" v="9671" actId="26606"/>
          <ac:spMkLst>
            <pc:docMk/>
            <pc:sldMk cId="81715177" sldId="258"/>
            <ac:spMk id="24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29:35.409" v="9671" actId="26606"/>
          <ac:spMkLst>
            <pc:docMk/>
            <pc:sldMk cId="81715177" sldId="258"/>
            <ac:spMk id="25" creationId="{A92A1116-1C84-41DF-B803-1F7B0883EC82}"/>
          </ac:spMkLst>
        </pc:spChg>
        <pc:spChg chg="add">
          <ac:chgData name="Duc Nghiem" userId="c3802d8d-5f21-471d-8d46-4d7706d295c8" providerId="ADAL" clId="{008A01DE-570B-42A8-A382-9544124CDC1A}" dt="2020-11-14T09:29:35.425" v="9672" actId="26606"/>
          <ac:spMkLst>
            <pc:docMk/>
            <pc:sldMk cId="81715177" sldId="258"/>
            <ac:spMk id="27" creationId="{61515115-95FB-41E0-86F3-8744438C09D0}"/>
          </ac:spMkLst>
        </pc:spChg>
        <pc:spChg chg="add">
          <ac:chgData name="Duc Nghiem" userId="c3802d8d-5f21-471d-8d46-4d7706d295c8" providerId="ADAL" clId="{008A01DE-570B-42A8-A382-9544124CDC1A}" dt="2020-11-14T09:29:35.425" v="9672" actId="26606"/>
          <ac:spMkLst>
            <pc:docMk/>
            <pc:sldMk cId="81715177" sldId="258"/>
            <ac:spMk id="28" creationId="{8222A33F-BE2D-4D69-92A0-5DF8B17BAACA}"/>
          </ac:spMkLst>
        </pc:spChg>
        <pc:spChg chg="add">
          <ac:chgData name="Duc Nghiem" userId="c3802d8d-5f21-471d-8d46-4d7706d295c8" providerId="ADAL" clId="{008A01DE-570B-42A8-A382-9544124CDC1A}" dt="2020-11-14T09:29:35.425" v="9672" actId="26606"/>
          <ac:spMkLst>
            <pc:docMk/>
            <pc:sldMk cId="81715177" sldId="258"/>
            <ac:spMk id="29" creationId="{CE1C74D0-9609-468A-9597-5D87C8A42B58}"/>
          </ac:spMkLst>
        </pc:spChg>
        <pc:spChg chg="add">
          <ac:chgData name="Duc Nghiem" userId="c3802d8d-5f21-471d-8d46-4d7706d295c8" providerId="ADAL" clId="{008A01DE-570B-42A8-A382-9544124CDC1A}" dt="2020-11-14T09:29:35.425" v="9672" actId="26606"/>
          <ac:spMkLst>
            <pc:docMk/>
            <pc:sldMk cId="81715177" sldId="258"/>
            <ac:spMk id="30" creationId="{C137128D-E594-4905-9F76-E385F0831D60}"/>
          </ac:spMkLst>
        </pc:spChg>
        <pc:picChg chg="add mod">
          <ac:chgData name="Duc Nghiem" userId="c3802d8d-5f21-471d-8d46-4d7706d295c8" providerId="ADAL" clId="{008A01DE-570B-42A8-A382-9544124CDC1A}" dt="2020-11-14T09:29:35.425" v="9672" actId="26606"/>
          <ac:picMkLst>
            <pc:docMk/>
            <pc:sldMk cId="81715177" sldId="258"/>
            <ac:picMk id="6" creationId="{234F4E04-3ACF-47D4-8919-348D14E170D6}"/>
          </ac:picMkLst>
        </pc:picChg>
      </pc:sldChg>
      <pc:sldChg chg="add del">
        <pc:chgData name="Duc Nghiem" userId="c3802d8d-5f21-471d-8d46-4d7706d295c8" providerId="ADAL" clId="{008A01DE-570B-42A8-A382-9544124CDC1A}" dt="2020-11-09T09:07:10.938" v="98"/>
        <pc:sldMkLst>
          <pc:docMk/>
          <pc:sldMk cId="662851374" sldId="258"/>
        </pc:sldMkLst>
      </pc:sldChg>
      <pc:sldChg chg="modSp add">
        <pc:chgData name="Duc Nghiem" userId="c3802d8d-5f21-471d-8d46-4d7706d295c8" providerId="ADAL" clId="{008A01DE-570B-42A8-A382-9544124CDC1A}" dt="2020-11-13T21:37:14.365" v="2491" actId="20577"/>
        <pc:sldMkLst>
          <pc:docMk/>
          <pc:sldMk cId="3827497102" sldId="259"/>
        </pc:sldMkLst>
        <pc:spChg chg="mod">
          <ac:chgData name="Duc Nghiem" userId="c3802d8d-5f21-471d-8d46-4d7706d295c8" providerId="ADAL" clId="{008A01DE-570B-42A8-A382-9544124CDC1A}" dt="2020-11-13T21:05:07.075" v="792" actId="20577"/>
          <ac:spMkLst>
            <pc:docMk/>
            <pc:sldMk cId="3827497102" sldId="259"/>
            <ac:spMk id="2" creationId="{E43B5F8F-4747-4F29-8296-939431B5FEB0}"/>
          </ac:spMkLst>
        </pc:spChg>
        <pc:spChg chg="mod">
          <ac:chgData name="Duc Nghiem" userId="c3802d8d-5f21-471d-8d46-4d7706d295c8" providerId="ADAL" clId="{008A01DE-570B-42A8-A382-9544124CDC1A}" dt="2020-11-13T21:37:14.365" v="2491" actId="20577"/>
          <ac:spMkLst>
            <pc:docMk/>
            <pc:sldMk cId="3827497102" sldId="259"/>
            <ac:spMk id="3" creationId="{D47F05EE-A94D-4E92-AE57-B825E24852F0}"/>
          </ac:spMkLst>
        </pc:spChg>
      </pc:sldChg>
      <pc:sldChg chg="addSp delSp modSp add mod setBg setClrOvrMap">
        <pc:chgData name="Duc Nghiem" userId="c3802d8d-5f21-471d-8d46-4d7706d295c8" providerId="ADAL" clId="{008A01DE-570B-42A8-A382-9544124CDC1A}" dt="2020-11-14T09:32:06.753" v="9684" actId="26606"/>
        <pc:sldMkLst>
          <pc:docMk/>
          <pc:sldMk cId="2799365433" sldId="260"/>
        </pc:sldMkLst>
        <pc:spChg chg="mod">
          <ac:chgData name="Duc Nghiem" userId="c3802d8d-5f21-471d-8d46-4d7706d295c8" providerId="ADAL" clId="{008A01DE-570B-42A8-A382-9544124CDC1A}" dt="2020-11-14T09:32:06.753" v="9684" actId="26606"/>
          <ac:spMkLst>
            <pc:docMk/>
            <pc:sldMk cId="2799365433" sldId="260"/>
            <ac:spMk id="2" creationId="{BBD31D58-9394-4877-BDB6-75F05CAAE7A1}"/>
          </ac:spMkLst>
        </pc:spChg>
        <pc:spChg chg="mod">
          <ac:chgData name="Duc Nghiem" userId="c3802d8d-5f21-471d-8d46-4d7706d295c8" providerId="ADAL" clId="{008A01DE-570B-42A8-A382-9544124CDC1A}" dt="2020-11-14T09:32:06.753" v="9684" actId="26606"/>
          <ac:spMkLst>
            <pc:docMk/>
            <pc:sldMk cId="2799365433" sldId="260"/>
            <ac:spMk id="3" creationId="{459EC9DA-7052-44AC-A756-19E76B85F174}"/>
          </ac:spMkLst>
        </pc:spChg>
        <pc:spChg chg="add del">
          <ac:chgData name="Duc Nghiem" userId="c3802d8d-5f21-471d-8d46-4d7706d295c8" providerId="ADAL" clId="{008A01DE-570B-42A8-A382-9544124CDC1A}" dt="2020-11-14T09:31:55.643" v="9681" actId="26606"/>
          <ac:spMkLst>
            <pc:docMk/>
            <pc:sldMk cId="2799365433" sldId="260"/>
            <ac:spMk id="8" creationId="{923E8915-D2AA-4327-A45A-972C3CA9574B}"/>
          </ac:spMkLst>
        </pc:spChg>
        <pc:spChg chg="add del">
          <ac:chgData name="Duc Nghiem" userId="c3802d8d-5f21-471d-8d46-4d7706d295c8" providerId="ADAL" clId="{008A01DE-570B-42A8-A382-9544124CDC1A}" dt="2020-11-14T09:31:52.266" v="9679" actId="26606"/>
          <ac:spMkLst>
            <pc:docMk/>
            <pc:sldMk cId="2799365433" sldId="260"/>
            <ac:spMk id="9" creationId="{C8A3C342-1D03-412F-8DD3-BF519E8E0AE9}"/>
          </ac:spMkLst>
        </pc:spChg>
        <pc:spChg chg="add del">
          <ac:chgData name="Duc Nghiem" userId="c3802d8d-5f21-471d-8d46-4d7706d295c8" providerId="ADAL" clId="{008A01DE-570B-42A8-A382-9544124CDC1A}" dt="2020-11-14T09:31:35.850" v="9675" actId="26606"/>
          <ac:spMkLst>
            <pc:docMk/>
            <pc:sldMk cId="2799365433" sldId="260"/>
            <ac:spMk id="10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31:52.266" v="9679" actId="26606"/>
          <ac:spMkLst>
            <pc:docMk/>
            <pc:sldMk cId="2799365433" sldId="260"/>
            <ac:spMk id="11" creationId="{81CC9B02-E087-4350-AEBD-2C3CF001AF01}"/>
          </ac:spMkLst>
        </pc:spChg>
        <pc:spChg chg="add del">
          <ac:chgData name="Duc Nghiem" userId="c3802d8d-5f21-471d-8d46-4d7706d295c8" providerId="ADAL" clId="{008A01DE-570B-42A8-A382-9544124CDC1A}" dt="2020-11-14T09:31:35.850" v="9675" actId="26606"/>
          <ac:spMkLst>
            <pc:docMk/>
            <pc:sldMk cId="2799365433" sldId="260"/>
            <ac:spMk id="12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31:55.643" v="9681" actId="26606"/>
          <ac:spMkLst>
            <pc:docMk/>
            <pc:sldMk cId="2799365433" sldId="260"/>
            <ac:spMk id="13" creationId="{8302FC3C-9804-4950-B721-5FD704BA6065}"/>
          </ac:spMkLst>
        </pc:spChg>
        <pc:spChg chg="add del">
          <ac:chgData name="Duc Nghiem" userId="c3802d8d-5f21-471d-8d46-4d7706d295c8" providerId="ADAL" clId="{008A01DE-570B-42A8-A382-9544124CDC1A}" dt="2020-11-14T09:31:35.850" v="9675" actId="26606"/>
          <ac:spMkLst>
            <pc:docMk/>
            <pc:sldMk cId="2799365433" sldId="260"/>
            <ac:spMk id="14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31:35.850" v="9675" actId="26606"/>
          <ac:spMkLst>
            <pc:docMk/>
            <pc:sldMk cId="2799365433" sldId="260"/>
            <ac:spMk id="16" creationId="{A92A1116-1C84-41DF-B803-1F7B0883EC82}"/>
          </ac:spMkLst>
        </pc:spChg>
        <pc:spChg chg="add del">
          <ac:chgData name="Duc Nghiem" userId="c3802d8d-5f21-471d-8d46-4d7706d295c8" providerId="ADAL" clId="{008A01DE-570B-42A8-A382-9544124CDC1A}" dt="2020-11-14T09:31:37.968" v="9677" actId="26606"/>
          <ac:spMkLst>
            <pc:docMk/>
            <pc:sldMk cId="2799365433" sldId="260"/>
            <ac:spMk id="18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31:37.968" v="9677" actId="26606"/>
          <ac:spMkLst>
            <pc:docMk/>
            <pc:sldMk cId="2799365433" sldId="260"/>
            <ac:spMk id="19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31:37.968" v="9677" actId="26606"/>
          <ac:spMkLst>
            <pc:docMk/>
            <pc:sldMk cId="2799365433" sldId="260"/>
            <ac:spMk id="20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31:37.968" v="9677" actId="26606"/>
          <ac:spMkLst>
            <pc:docMk/>
            <pc:sldMk cId="2799365433" sldId="260"/>
            <ac:spMk id="22" creationId="{A92A1116-1C84-41DF-B803-1F7B0883EC82}"/>
          </ac:spMkLst>
        </pc:spChg>
        <pc:spChg chg="add del">
          <ac:chgData name="Duc Nghiem" userId="c3802d8d-5f21-471d-8d46-4d7706d295c8" providerId="ADAL" clId="{008A01DE-570B-42A8-A382-9544124CDC1A}" dt="2020-11-14T09:31:55.643" v="9681" actId="26606"/>
          <ac:spMkLst>
            <pc:docMk/>
            <pc:sldMk cId="2799365433" sldId="260"/>
            <ac:spMk id="23" creationId="{F3798573-F27B-47EB-8EA4-7EE34954C2D6}"/>
          </ac:spMkLst>
        </pc:spChg>
        <pc:spChg chg="add del">
          <ac:chgData name="Duc Nghiem" userId="c3802d8d-5f21-471d-8d46-4d7706d295c8" providerId="ADAL" clId="{008A01DE-570B-42A8-A382-9544124CDC1A}" dt="2020-11-14T09:32:06.667" v="9683" actId="26606"/>
          <ac:spMkLst>
            <pc:docMk/>
            <pc:sldMk cId="2799365433" sldId="260"/>
            <ac:spMk id="25" creationId="{C8A3C342-1D03-412F-8DD3-BF519E8E0AE9}"/>
          </ac:spMkLst>
        </pc:spChg>
        <pc:spChg chg="add del">
          <ac:chgData name="Duc Nghiem" userId="c3802d8d-5f21-471d-8d46-4d7706d295c8" providerId="ADAL" clId="{008A01DE-570B-42A8-A382-9544124CDC1A}" dt="2020-11-14T09:32:06.667" v="9683" actId="26606"/>
          <ac:spMkLst>
            <pc:docMk/>
            <pc:sldMk cId="2799365433" sldId="260"/>
            <ac:spMk id="26" creationId="{81CC9B02-E087-4350-AEBD-2C3CF001AF01}"/>
          </ac:spMkLst>
        </pc:spChg>
        <pc:spChg chg="add del">
          <ac:chgData name="Duc Nghiem" userId="c3802d8d-5f21-471d-8d46-4d7706d295c8" providerId="ADAL" clId="{008A01DE-570B-42A8-A382-9544124CDC1A}" dt="2020-11-14T09:32:06.667" v="9683" actId="26606"/>
          <ac:spMkLst>
            <pc:docMk/>
            <pc:sldMk cId="2799365433" sldId="260"/>
            <ac:spMk id="28" creationId="{D6F18ACE-6E82-4ADC-8A2F-A1771B309B16}"/>
          </ac:spMkLst>
        </pc:spChg>
        <pc:spChg chg="add">
          <ac:chgData name="Duc Nghiem" userId="c3802d8d-5f21-471d-8d46-4d7706d295c8" providerId="ADAL" clId="{008A01DE-570B-42A8-A382-9544124CDC1A}" dt="2020-11-14T09:32:06.753" v="9684" actId="26606"/>
          <ac:spMkLst>
            <pc:docMk/>
            <pc:sldMk cId="2799365433" sldId="260"/>
            <ac:spMk id="30" creationId="{C8A3C342-1D03-412F-8DD3-BF519E8E0AE9}"/>
          </ac:spMkLst>
        </pc:spChg>
        <pc:spChg chg="add">
          <ac:chgData name="Duc Nghiem" userId="c3802d8d-5f21-471d-8d46-4d7706d295c8" providerId="ADAL" clId="{008A01DE-570B-42A8-A382-9544124CDC1A}" dt="2020-11-14T09:32:06.753" v="9684" actId="26606"/>
          <ac:spMkLst>
            <pc:docMk/>
            <pc:sldMk cId="2799365433" sldId="260"/>
            <ac:spMk id="31" creationId="{81CC9B02-E087-4350-AEBD-2C3CF001AF01}"/>
          </ac:spMkLst>
        </pc:spChg>
        <pc:picChg chg="add del">
          <ac:chgData name="Duc Nghiem" userId="c3802d8d-5f21-471d-8d46-4d7706d295c8" providerId="ADAL" clId="{008A01DE-570B-42A8-A382-9544124CDC1A}" dt="2020-11-14T09:31:52.266" v="9679" actId="26606"/>
          <ac:picMkLst>
            <pc:docMk/>
            <pc:sldMk cId="2799365433" sldId="260"/>
            <ac:picMk id="5" creationId="{947B093C-8E55-4346-8D50-19154D0A20C6}"/>
          </ac:picMkLst>
        </pc:picChg>
        <pc:picChg chg="add del">
          <ac:chgData name="Duc Nghiem" userId="c3802d8d-5f21-471d-8d46-4d7706d295c8" providerId="ADAL" clId="{008A01DE-570B-42A8-A382-9544124CDC1A}" dt="2020-11-14T09:31:35.850" v="9675" actId="26606"/>
          <ac:picMkLst>
            <pc:docMk/>
            <pc:sldMk cId="2799365433" sldId="260"/>
            <ac:picMk id="7" creationId="{C40CD003-DAA5-4465-AC26-F28C01BB3AAA}"/>
          </ac:picMkLst>
        </pc:picChg>
        <pc:picChg chg="add del">
          <ac:chgData name="Duc Nghiem" userId="c3802d8d-5f21-471d-8d46-4d7706d295c8" providerId="ADAL" clId="{008A01DE-570B-42A8-A382-9544124CDC1A}" dt="2020-11-14T09:31:55.643" v="9681" actId="26606"/>
          <ac:picMkLst>
            <pc:docMk/>
            <pc:sldMk cId="2799365433" sldId="260"/>
            <ac:picMk id="17" creationId="{3BC6EBB2-9BDC-4075-BA6B-43A9FBF9C86C}"/>
          </ac:picMkLst>
        </pc:picChg>
        <pc:picChg chg="add del">
          <ac:chgData name="Duc Nghiem" userId="c3802d8d-5f21-471d-8d46-4d7706d295c8" providerId="ADAL" clId="{008A01DE-570B-42A8-A382-9544124CDC1A}" dt="2020-11-14T09:31:37.968" v="9677" actId="26606"/>
          <ac:picMkLst>
            <pc:docMk/>
            <pc:sldMk cId="2799365433" sldId="260"/>
            <ac:picMk id="21" creationId="{9BF80CDD-01F6-40A0-9792-DF371E463833}"/>
          </ac:picMkLst>
        </pc:picChg>
        <pc:picChg chg="add del">
          <ac:chgData name="Duc Nghiem" userId="c3802d8d-5f21-471d-8d46-4d7706d295c8" providerId="ADAL" clId="{008A01DE-570B-42A8-A382-9544124CDC1A}" dt="2020-11-14T09:32:06.667" v="9683" actId="26606"/>
          <ac:picMkLst>
            <pc:docMk/>
            <pc:sldMk cId="2799365433" sldId="260"/>
            <ac:picMk id="27" creationId="{ED9C6444-45ED-4489-BA98-CB108B619D62}"/>
          </ac:picMkLst>
        </pc:picChg>
        <pc:picChg chg="add">
          <ac:chgData name="Duc Nghiem" userId="c3802d8d-5f21-471d-8d46-4d7706d295c8" providerId="ADAL" clId="{008A01DE-570B-42A8-A382-9544124CDC1A}" dt="2020-11-14T09:32:06.753" v="9684" actId="26606"/>
          <ac:picMkLst>
            <pc:docMk/>
            <pc:sldMk cId="2799365433" sldId="260"/>
            <ac:picMk id="32" creationId="{947B093C-8E55-4346-8D50-19154D0A20C6}"/>
          </ac:picMkLst>
        </pc:picChg>
        <pc:cxnChg chg="add del">
          <ac:chgData name="Duc Nghiem" userId="c3802d8d-5f21-471d-8d46-4d7706d295c8" providerId="ADAL" clId="{008A01DE-570B-42A8-A382-9544124CDC1A}" dt="2020-11-14T09:31:55.643" v="9681" actId="26606"/>
          <ac:cxnSpMkLst>
            <pc:docMk/>
            <pc:sldMk cId="2799365433" sldId="260"/>
            <ac:cxnSpMk id="15" creationId="{6B9695BD-ECF6-49CA-8877-8C493193C65D}"/>
          </ac:cxnSpMkLst>
        </pc:cxnChg>
      </pc:sldChg>
      <pc:sldChg chg="addSp modSp add mod setBg setClrOvrMap">
        <pc:chgData name="Duc Nghiem" userId="c3802d8d-5f21-471d-8d46-4d7706d295c8" providerId="ADAL" clId="{008A01DE-570B-42A8-A382-9544124CDC1A}" dt="2020-11-14T09:00:43.092" v="9234" actId="26606"/>
        <pc:sldMkLst>
          <pc:docMk/>
          <pc:sldMk cId="3949835989" sldId="261"/>
        </pc:sldMkLst>
        <pc:spChg chg="mod">
          <ac:chgData name="Duc Nghiem" userId="c3802d8d-5f21-471d-8d46-4d7706d295c8" providerId="ADAL" clId="{008A01DE-570B-42A8-A382-9544124CDC1A}" dt="2020-11-14T09:00:43.092" v="9234" actId="26606"/>
          <ac:spMkLst>
            <pc:docMk/>
            <pc:sldMk cId="3949835989" sldId="261"/>
            <ac:spMk id="2" creationId="{50124DF0-79F0-4774-A5FC-99070E661737}"/>
          </ac:spMkLst>
        </pc:spChg>
        <pc:spChg chg="mod ord">
          <ac:chgData name="Duc Nghiem" userId="c3802d8d-5f21-471d-8d46-4d7706d295c8" providerId="ADAL" clId="{008A01DE-570B-42A8-A382-9544124CDC1A}" dt="2020-11-14T09:00:43.092" v="9234" actId="26606"/>
          <ac:spMkLst>
            <pc:docMk/>
            <pc:sldMk cId="3949835989" sldId="261"/>
            <ac:spMk id="3" creationId="{CB448AF1-92EB-465F-894B-B08A6736B798}"/>
          </ac:spMkLst>
        </pc:spChg>
        <pc:spChg chg="add">
          <ac:chgData name="Duc Nghiem" userId="c3802d8d-5f21-471d-8d46-4d7706d295c8" providerId="ADAL" clId="{008A01DE-570B-42A8-A382-9544124CDC1A}" dt="2020-11-14T09:00:43.092" v="9234" actId="26606"/>
          <ac:spMkLst>
            <pc:docMk/>
            <pc:sldMk cId="3949835989" sldId="261"/>
            <ac:spMk id="10" creationId="{B4AAD3FD-83A5-4B89-9F8F-01B8870865BE}"/>
          </ac:spMkLst>
        </pc:spChg>
        <pc:spChg chg="add">
          <ac:chgData name="Duc Nghiem" userId="c3802d8d-5f21-471d-8d46-4d7706d295c8" providerId="ADAL" clId="{008A01DE-570B-42A8-A382-9544124CDC1A}" dt="2020-11-14T09:00:43.092" v="9234" actId="26606"/>
          <ac:spMkLst>
            <pc:docMk/>
            <pc:sldMk cId="3949835989" sldId="261"/>
            <ac:spMk id="12" creationId="{61752F1D-FC0F-4103-9584-630E643CCDA6}"/>
          </ac:spMkLst>
        </pc:spChg>
        <pc:spChg chg="add">
          <ac:chgData name="Duc Nghiem" userId="c3802d8d-5f21-471d-8d46-4d7706d295c8" providerId="ADAL" clId="{008A01DE-570B-42A8-A382-9544124CDC1A}" dt="2020-11-14T09:00:43.092" v="9234" actId="26606"/>
          <ac:spMkLst>
            <pc:docMk/>
            <pc:sldMk cId="3949835989" sldId="261"/>
            <ac:spMk id="14" creationId="{70151CB7-E7DE-4917-B831-01DF9CE01306}"/>
          </ac:spMkLst>
        </pc:spChg>
        <pc:spChg chg="add">
          <ac:chgData name="Duc Nghiem" userId="c3802d8d-5f21-471d-8d46-4d7706d295c8" providerId="ADAL" clId="{008A01DE-570B-42A8-A382-9544124CDC1A}" dt="2020-11-14T09:00:43.092" v="9234" actId="26606"/>
          <ac:spMkLst>
            <pc:docMk/>
            <pc:sldMk cId="3949835989" sldId="261"/>
            <ac:spMk id="16" creationId="{A92A1116-1C84-41DF-B803-1F7B0883EC82}"/>
          </ac:spMkLst>
        </pc:spChg>
        <pc:picChg chg="add mod">
          <ac:chgData name="Duc Nghiem" userId="c3802d8d-5f21-471d-8d46-4d7706d295c8" providerId="ADAL" clId="{008A01DE-570B-42A8-A382-9544124CDC1A}" dt="2020-11-14T09:00:43.092" v="9234" actId="26606"/>
          <ac:picMkLst>
            <pc:docMk/>
            <pc:sldMk cId="3949835989" sldId="261"/>
            <ac:picMk id="5" creationId="{12586D93-0232-482E-82CC-F2D9C6F97D0C}"/>
          </ac:picMkLst>
        </pc:picChg>
      </pc:sldChg>
      <pc:sldChg chg="addSp delSp modSp add mod setBg setClrOvrMap">
        <pc:chgData name="Duc Nghiem" userId="c3802d8d-5f21-471d-8d46-4d7706d295c8" providerId="ADAL" clId="{008A01DE-570B-42A8-A382-9544124CDC1A}" dt="2020-11-14T09:00:57.999" v="9237" actId="26606"/>
        <pc:sldMkLst>
          <pc:docMk/>
          <pc:sldMk cId="1633171056" sldId="262"/>
        </pc:sldMkLst>
        <pc:spChg chg="mod">
          <ac:chgData name="Duc Nghiem" userId="c3802d8d-5f21-471d-8d46-4d7706d295c8" providerId="ADAL" clId="{008A01DE-570B-42A8-A382-9544124CDC1A}" dt="2020-11-14T09:00:57.999" v="9237" actId="26606"/>
          <ac:spMkLst>
            <pc:docMk/>
            <pc:sldMk cId="1633171056" sldId="262"/>
            <ac:spMk id="2" creationId="{115E4A4F-E3B4-411A-9B8F-0677D4ADDCA9}"/>
          </ac:spMkLst>
        </pc:spChg>
        <pc:spChg chg="mod ord">
          <ac:chgData name="Duc Nghiem" userId="c3802d8d-5f21-471d-8d46-4d7706d295c8" providerId="ADAL" clId="{008A01DE-570B-42A8-A382-9544124CDC1A}" dt="2020-11-14T09:00:57.999" v="9237" actId="26606"/>
          <ac:spMkLst>
            <pc:docMk/>
            <pc:sldMk cId="1633171056" sldId="262"/>
            <ac:spMk id="3" creationId="{035EE1AA-0657-4E3C-9E01-B6B6D0118E00}"/>
          </ac:spMkLst>
        </pc:spChg>
        <pc:spChg chg="add del">
          <ac:chgData name="Duc Nghiem" userId="c3802d8d-5f21-471d-8d46-4d7706d295c8" providerId="ADAL" clId="{008A01DE-570B-42A8-A382-9544124CDC1A}" dt="2020-11-14T09:00:57.986" v="9236" actId="26606"/>
          <ac:spMkLst>
            <pc:docMk/>
            <pc:sldMk cId="1633171056" sldId="262"/>
            <ac:spMk id="10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00:57.986" v="9236" actId="26606"/>
          <ac:spMkLst>
            <pc:docMk/>
            <pc:sldMk cId="1633171056" sldId="262"/>
            <ac:spMk id="12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00:57.986" v="9236" actId="26606"/>
          <ac:spMkLst>
            <pc:docMk/>
            <pc:sldMk cId="1633171056" sldId="262"/>
            <ac:spMk id="14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00:57.986" v="9236" actId="26606"/>
          <ac:spMkLst>
            <pc:docMk/>
            <pc:sldMk cId="1633171056" sldId="262"/>
            <ac:spMk id="16" creationId="{A92A1116-1C84-41DF-B803-1F7B0883EC82}"/>
          </ac:spMkLst>
        </pc:spChg>
        <pc:spChg chg="add">
          <ac:chgData name="Duc Nghiem" userId="c3802d8d-5f21-471d-8d46-4d7706d295c8" providerId="ADAL" clId="{008A01DE-570B-42A8-A382-9544124CDC1A}" dt="2020-11-14T09:00:57.999" v="9237" actId="26606"/>
          <ac:spMkLst>
            <pc:docMk/>
            <pc:sldMk cId="1633171056" sldId="262"/>
            <ac:spMk id="18" creationId="{61515115-95FB-41E0-86F3-8744438C09D0}"/>
          </ac:spMkLst>
        </pc:spChg>
        <pc:spChg chg="add">
          <ac:chgData name="Duc Nghiem" userId="c3802d8d-5f21-471d-8d46-4d7706d295c8" providerId="ADAL" clId="{008A01DE-570B-42A8-A382-9544124CDC1A}" dt="2020-11-14T09:00:57.999" v="9237" actId="26606"/>
          <ac:spMkLst>
            <pc:docMk/>
            <pc:sldMk cId="1633171056" sldId="262"/>
            <ac:spMk id="19" creationId="{8222A33F-BE2D-4D69-92A0-5DF8B17BAACA}"/>
          </ac:spMkLst>
        </pc:spChg>
        <pc:spChg chg="add">
          <ac:chgData name="Duc Nghiem" userId="c3802d8d-5f21-471d-8d46-4d7706d295c8" providerId="ADAL" clId="{008A01DE-570B-42A8-A382-9544124CDC1A}" dt="2020-11-14T09:00:57.999" v="9237" actId="26606"/>
          <ac:spMkLst>
            <pc:docMk/>
            <pc:sldMk cId="1633171056" sldId="262"/>
            <ac:spMk id="20" creationId="{CE1C74D0-9609-468A-9597-5D87C8A42B58}"/>
          </ac:spMkLst>
        </pc:spChg>
        <pc:spChg chg="add">
          <ac:chgData name="Duc Nghiem" userId="c3802d8d-5f21-471d-8d46-4d7706d295c8" providerId="ADAL" clId="{008A01DE-570B-42A8-A382-9544124CDC1A}" dt="2020-11-14T09:00:57.999" v="9237" actId="26606"/>
          <ac:spMkLst>
            <pc:docMk/>
            <pc:sldMk cId="1633171056" sldId="262"/>
            <ac:spMk id="21" creationId="{C137128D-E594-4905-9F76-E385F0831D60}"/>
          </ac:spMkLst>
        </pc:spChg>
        <pc:picChg chg="add mod">
          <ac:chgData name="Duc Nghiem" userId="c3802d8d-5f21-471d-8d46-4d7706d295c8" providerId="ADAL" clId="{008A01DE-570B-42A8-A382-9544124CDC1A}" dt="2020-11-14T09:00:57.999" v="9237" actId="26606"/>
          <ac:picMkLst>
            <pc:docMk/>
            <pc:sldMk cId="1633171056" sldId="262"/>
            <ac:picMk id="5" creationId="{007E80EC-6E17-4926-B471-8804463747B2}"/>
          </ac:picMkLst>
        </pc:picChg>
      </pc:sldChg>
      <pc:sldChg chg="addSp delSp modSp add mod setBg setClrOvrMap">
        <pc:chgData name="Duc Nghiem" userId="c3802d8d-5f21-471d-8d46-4d7706d295c8" providerId="ADAL" clId="{008A01DE-570B-42A8-A382-9544124CDC1A}" dt="2020-11-14T09:13:35.031" v="9249" actId="1076"/>
        <pc:sldMkLst>
          <pc:docMk/>
          <pc:sldMk cId="3277955619" sldId="263"/>
        </pc:sldMkLst>
        <pc:spChg chg="mod ord">
          <ac:chgData name="Duc Nghiem" userId="c3802d8d-5f21-471d-8d46-4d7706d295c8" providerId="ADAL" clId="{008A01DE-570B-42A8-A382-9544124CDC1A}" dt="2020-11-14T09:11:07.299" v="9239" actId="26606"/>
          <ac:spMkLst>
            <pc:docMk/>
            <pc:sldMk cId="3277955619" sldId="263"/>
            <ac:spMk id="2" creationId="{96C9815C-AEA2-4782-9DE1-31FA254AB387}"/>
          </ac:spMkLst>
        </pc:spChg>
        <pc:spChg chg="add del mod ord">
          <ac:chgData name="Duc Nghiem" userId="c3802d8d-5f21-471d-8d46-4d7706d295c8" providerId="ADAL" clId="{008A01DE-570B-42A8-A382-9544124CDC1A}" dt="2020-11-14T09:11:07.299" v="9239" actId="26606"/>
          <ac:spMkLst>
            <pc:docMk/>
            <pc:sldMk cId="3277955619" sldId="263"/>
            <ac:spMk id="3" creationId="{C5CC08B5-8DEE-4317-83B0-571B31136946}"/>
          </ac:spMkLst>
        </pc:spChg>
        <pc:spChg chg="add del mod">
          <ac:chgData name="Duc Nghiem" userId="c3802d8d-5f21-471d-8d46-4d7706d295c8" providerId="ADAL" clId="{008A01DE-570B-42A8-A382-9544124CDC1A}" dt="2020-11-14T08:57:19.429" v="9202"/>
          <ac:spMkLst>
            <pc:docMk/>
            <pc:sldMk cId="3277955619" sldId="263"/>
            <ac:spMk id="6" creationId="{3FD5B343-0D61-441B-A60B-1B6323FBFEF7}"/>
          </ac:spMkLst>
        </pc:spChg>
        <pc:spChg chg="add">
          <ac:chgData name="Duc Nghiem" userId="c3802d8d-5f21-471d-8d46-4d7706d295c8" providerId="ADAL" clId="{008A01DE-570B-42A8-A382-9544124CDC1A}" dt="2020-11-14T09:11:07.299" v="9239" actId="26606"/>
          <ac:spMkLst>
            <pc:docMk/>
            <pc:sldMk cId="3277955619" sldId="263"/>
            <ac:spMk id="7" creationId="{B4AAD3FD-83A5-4B89-9F8F-01B8870865BE}"/>
          </ac:spMkLst>
        </pc:spChg>
        <pc:spChg chg="add">
          <ac:chgData name="Duc Nghiem" userId="c3802d8d-5f21-471d-8d46-4d7706d295c8" providerId="ADAL" clId="{008A01DE-570B-42A8-A382-9544124CDC1A}" dt="2020-11-14T09:11:07.299" v="9239" actId="26606"/>
          <ac:spMkLst>
            <pc:docMk/>
            <pc:sldMk cId="3277955619" sldId="263"/>
            <ac:spMk id="8" creationId="{61752F1D-FC0F-4103-9584-630E643CCDA6}"/>
          </ac:spMkLst>
        </pc:spChg>
        <pc:spChg chg="add">
          <ac:chgData name="Duc Nghiem" userId="c3802d8d-5f21-471d-8d46-4d7706d295c8" providerId="ADAL" clId="{008A01DE-570B-42A8-A382-9544124CDC1A}" dt="2020-11-14T09:11:07.299" v="9239" actId="26606"/>
          <ac:spMkLst>
            <pc:docMk/>
            <pc:sldMk cId="3277955619" sldId="263"/>
            <ac:spMk id="9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00:09.164" v="9233" actId="26606"/>
          <ac:spMkLst>
            <pc:docMk/>
            <pc:sldMk cId="3277955619" sldId="263"/>
            <ac:spMk id="10" creationId="{B4AAD3FD-83A5-4B89-9F8F-01B8870865BE}"/>
          </ac:spMkLst>
        </pc:spChg>
        <pc:spChg chg="add">
          <ac:chgData name="Duc Nghiem" userId="c3802d8d-5f21-471d-8d46-4d7706d295c8" providerId="ADAL" clId="{008A01DE-570B-42A8-A382-9544124CDC1A}" dt="2020-11-14T09:11:07.299" v="9239" actId="26606"/>
          <ac:spMkLst>
            <pc:docMk/>
            <pc:sldMk cId="3277955619" sldId="263"/>
            <ac:spMk id="11" creationId="{A92A1116-1C84-41DF-B803-1F7B0883EC82}"/>
          </ac:spMkLst>
        </pc:spChg>
        <pc:spChg chg="add del">
          <ac:chgData name="Duc Nghiem" userId="c3802d8d-5f21-471d-8d46-4d7706d295c8" providerId="ADAL" clId="{008A01DE-570B-42A8-A382-9544124CDC1A}" dt="2020-11-14T09:00:09.164" v="9233" actId="26606"/>
          <ac:spMkLst>
            <pc:docMk/>
            <pc:sldMk cId="3277955619" sldId="263"/>
            <ac:spMk id="12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00:09.164" v="9233" actId="26606"/>
          <ac:spMkLst>
            <pc:docMk/>
            <pc:sldMk cId="3277955619" sldId="263"/>
            <ac:spMk id="14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00:09.164" v="9233" actId="26606"/>
          <ac:spMkLst>
            <pc:docMk/>
            <pc:sldMk cId="3277955619" sldId="263"/>
            <ac:spMk id="16" creationId="{A92A1116-1C84-41DF-B803-1F7B0883EC82}"/>
          </ac:spMkLst>
        </pc:spChg>
        <pc:spChg chg="add del">
          <ac:chgData name="Duc Nghiem" userId="c3802d8d-5f21-471d-8d46-4d7706d295c8" providerId="ADAL" clId="{008A01DE-570B-42A8-A382-9544124CDC1A}" dt="2020-11-14T08:58:49.814" v="9223" actId="26606"/>
          <ac:spMkLst>
            <pc:docMk/>
            <pc:sldMk cId="3277955619" sldId="263"/>
            <ac:spMk id="21" creationId="{5F3FC718-FDE3-4EF7-921E-A5F374EAF824}"/>
          </ac:spMkLst>
        </pc:spChg>
        <pc:spChg chg="add del">
          <ac:chgData name="Duc Nghiem" userId="c3802d8d-5f21-471d-8d46-4d7706d295c8" providerId="ADAL" clId="{008A01DE-570B-42A8-A382-9544124CDC1A}" dt="2020-11-14T08:58:49.814" v="9223" actId="26606"/>
          <ac:spMkLst>
            <pc:docMk/>
            <pc:sldMk cId="3277955619" sldId="263"/>
            <ac:spMk id="23" creationId="{FAA0F719-3DC8-4F08-AD8F-5A845658CB9D}"/>
          </ac:spMkLst>
        </pc:spChg>
        <pc:spChg chg="add del">
          <ac:chgData name="Duc Nghiem" userId="c3802d8d-5f21-471d-8d46-4d7706d295c8" providerId="ADAL" clId="{008A01DE-570B-42A8-A382-9544124CDC1A}" dt="2020-11-14T08:58:49.814" v="9223" actId="26606"/>
          <ac:spMkLst>
            <pc:docMk/>
            <pc:sldMk cId="3277955619" sldId="263"/>
            <ac:spMk id="25" creationId="{7DCB61BE-FA0F-4EFB-BE0E-268BAD8E30D6}"/>
          </ac:spMkLst>
        </pc:spChg>
        <pc:spChg chg="add del">
          <ac:chgData name="Duc Nghiem" userId="c3802d8d-5f21-471d-8d46-4d7706d295c8" providerId="ADAL" clId="{008A01DE-570B-42A8-A382-9544124CDC1A}" dt="2020-11-14T08:58:49.814" v="9223" actId="26606"/>
          <ac:spMkLst>
            <pc:docMk/>
            <pc:sldMk cId="3277955619" sldId="263"/>
            <ac:spMk id="27" creationId="{A4B31EAA-7423-46F7-9B90-4AB2B09C35C4}"/>
          </ac:spMkLst>
        </pc:spChg>
        <pc:spChg chg="add del">
          <ac:chgData name="Duc Nghiem" userId="c3802d8d-5f21-471d-8d46-4d7706d295c8" providerId="ADAL" clId="{008A01DE-570B-42A8-A382-9544124CDC1A}" dt="2020-11-14T08:57:21.686" v="9206" actId="26606"/>
          <ac:spMkLst>
            <pc:docMk/>
            <pc:sldMk cId="3277955619" sldId="263"/>
            <ac:spMk id="32" creationId="{EE4E366E-272A-409E-840F-9A6A64A9E3FF}"/>
          </ac:spMkLst>
        </pc:spChg>
        <pc:spChg chg="add del">
          <ac:chgData name="Duc Nghiem" userId="c3802d8d-5f21-471d-8d46-4d7706d295c8" providerId="ADAL" clId="{008A01DE-570B-42A8-A382-9544124CDC1A}" dt="2020-11-14T08:57:21.686" v="9206" actId="26606"/>
          <ac:spMkLst>
            <pc:docMk/>
            <pc:sldMk cId="3277955619" sldId="263"/>
            <ac:spMk id="34" creationId="{A721560C-E4AB-4287-A29C-3F6916794CB9}"/>
          </ac:spMkLst>
        </pc:spChg>
        <pc:spChg chg="add del">
          <ac:chgData name="Duc Nghiem" userId="c3802d8d-5f21-471d-8d46-4d7706d295c8" providerId="ADAL" clId="{008A01DE-570B-42A8-A382-9544124CDC1A}" dt="2020-11-14T08:57:21.686" v="9206" actId="26606"/>
          <ac:spMkLst>
            <pc:docMk/>
            <pc:sldMk cId="3277955619" sldId="263"/>
            <ac:spMk id="36" creationId="{DF6CFF07-D953-4F9C-9A0E-E0A6AACB6158}"/>
          </ac:spMkLst>
        </pc:spChg>
        <pc:spChg chg="add del">
          <ac:chgData name="Duc Nghiem" userId="c3802d8d-5f21-471d-8d46-4d7706d295c8" providerId="ADAL" clId="{008A01DE-570B-42A8-A382-9544124CDC1A}" dt="2020-11-14T08:57:21.686" v="9206" actId="26606"/>
          <ac:spMkLst>
            <pc:docMk/>
            <pc:sldMk cId="3277955619" sldId="263"/>
            <ac:spMk id="38" creationId="{DAA4FEEE-0B5F-41BF-825D-60F9FB089568}"/>
          </ac:spMkLst>
        </pc:spChg>
        <pc:spChg chg="add del">
          <ac:chgData name="Duc Nghiem" userId="c3802d8d-5f21-471d-8d46-4d7706d295c8" providerId="ADAL" clId="{008A01DE-570B-42A8-A382-9544124CDC1A}" dt="2020-11-14T08:57:01.577" v="9193" actId="26606"/>
          <ac:spMkLst>
            <pc:docMk/>
            <pc:sldMk cId="3277955619" sldId="263"/>
            <ac:spMk id="47" creationId="{989BE678-777B-482A-A616-FEDC47B162E5}"/>
          </ac:spMkLst>
        </pc:spChg>
        <pc:spChg chg="add del">
          <ac:chgData name="Duc Nghiem" userId="c3802d8d-5f21-471d-8d46-4d7706d295c8" providerId="ADAL" clId="{008A01DE-570B-42A8-A382-9544124CDC1A}" dt="2020-11-14T08:57:01.577" v="9193" actId="26606"/>
          <ac:spMkLst>
            <pc:docMk/>
            <pc:sldMk cId="3277955619" sldId="263"/>
            <ac:spMk id="53" creationId="{D28BE0C3-2102-4820-B88B-A448B1840D14}"/>
          </ac:spMkLst>
        </pc:spChg>
        <pc:spChg chg="add del">
          <ac:chgData name="Duc Nghiem" userId="c3802d8d-5f21-471d-8d46-4d7706d295c8" providerId="ADAL" clId="{008A01DE-570B-42A8-A382-9544124CDC1A}" dt="2020-11-14T08:57:01.577" v="9193" actId="26606"/>
          <ac:spMkLst>
            <pc:docMk/>
            <pc:sldMk cId="3277955619" sldId="263"/>
            <ac:spMk id="55" creationId="{E4F17063-EDA4-417B-946F-BA357F3B390D}"/>
          </ac:spMkLst>
        </pc:spChg>
        <pc:spChg chg="add del">
          <ac:chgData name="Duc Nghiem" userId="c3802d8d-5f21-471d-8d46-4d7706d295c8" providerId="ADAL" clId="{008A01DE-570B-42A8-A382-9544124CDC1A}" dt="2020-11-14T08:57:01.577" v="9193" actId="26606"/>
          <ac:spMkLst>
            <pc:docMk/>
            <pc:sldMk cId="3277955619" sldId="263"/>
            <ac:spMk id="57" creationId="{D36F3EEA-55D4-4677-80E7-92D00B8F343B}"/>
          </ac:spMkLst>
        </pc:spChg>
        <pc:spChg chg="add del">
          <ac:chgData name="Duc Nghiem" userId="c3802d8d-5f21-471d-8d46-4d7706d295c8" providerId="ADAL" clId="{008A01DE-570B-42A8-A382-9544124CDC1A}" dt="2020-11-14T08:57:05.889" v="9195" actId="26606"/>
          <ac:spMkLst>
            <pc:docMk/>
            <pc:sldMk cId="3277955619" sldId="263"/>
            <ac:spMk id="61" creationId="{989BE678-777B-482A-A616-FEDC47B162E5}"/>
          </ac:spMkLst>
        </pc:spChg>
        <pc:spChg chg="add del">
          <ac:chgData name="Duc Nghiem" userId="c3802d8d-5f21-471d-8d46-4d7706d295c8" providerId="ADAL" clId="{008A01DE-570B-42A8-A382-9544124CDC1A}" dt="2020-11-14T08:57:05.889" v="9195" actId="26606"/>
          <ac:spMkLst>
            <pc:docMk/>
            <pc:sldMk cId="3277955619" sldId="263"/>
            <ac:spMk id="64" creationId="{D28BE0C3-2102-4820-B88B-A448B1840D14}"/>
          </ac:spMkLst>
        </pc:spChg>
        <pc:spChg chg="add del">
          <ac:chgData name="Duc Nghiem" userId="c3802d8d-5f21-471d-8d46-4d7706d295c8" providerId="ADAL" clId="{008A01DE-570B-42A8-A382-9544124CDC1A}" dt="2020-11-14T08:57:05.889" v="9195" actId="26606"/>
          <ac:spMkLst>
            <pc:docMk/>
            <pc:sldMk cId="3277955619" sldId="263"/>
            <ac:spMk id="65" creationId="{C885E190-58DD-42DD-A4A8-401E15C92A52}"/>
          </ac:spMkLst>
        </pc:spChg>
        <pc:spChg chg="add del">
          <ac:chgData name="Duc Nghiem" userId="c3802d8d-5f21-471d-8d46-4d7706d295c8" providerId="ADAL" clId="{008A01DE-570B-42A8-A382-9544124CDC1A}" dt="2020-11-14T08:57:13.786" v="9197" actId="26606"/>
          <ac:spMkLst>
            <pc:docMk/>
            <pc:sldMk cId="3277955619" sldId="263"/>
            <ac:spMk id="69" creationId="{4AC0CD9D-7610-4620-93B4-798CCD9AB581}"/>
          </ac:spMkLst>
        </pc:spChg>
        <pc:spChg chg="add del">
          <ac:chgData name="Duc Nghiem" userId="c3802d8d-5f21-471d-8d46-4d7706d295c8" providerId="ADAL" clId="{008A01DE-570B-42A8-A382-9544124CDC1A}" dt="2020-11-14T08:57:13.786" v="9197" actId="26606"/>
          <ac:spMkLst>
            <pc:docMk/>
            <pc:sldMk cId="3277955619" sldId="263"/>
            <ac:spMk id="72" creationId="{DE4D62F9-188E-4530-84C2-24BDEE4BEB82}"/>
          </ac:spMkLst>
        </pc:spChg>
        <pc:spChg chg="add del">
          <ac:chgData name="Duc Nghiem" userId="c3802d8d-5f21-471d-8d46-4d7706d295c8" providerId="ADAL" clId="{008A01DE-570B-42A8-A382-9544124CDC1A}" dt="2020-11-14T08:57:13.786" v="9197" actId="26606"/>
          <ac:spMkLst>
            <pc:docMk/>
            <pc:sldMk cId="3277955619" sldId="263"/>
            <ac:spMk id="73" creationId="{757B325C-3E35-45CF-9D07-3BCB281F3B9C}"/>
          </ac:spMkLst>
        </pc:spChg>
        <pc:spChg chg="add del">
          <ac:chgData name="Duc Nghiem" userId="c3802d8d-5f21-471d-8d46-4d7706d295c8" providerId="ADAL" clId="{008A01DE-570B-42A8-A382-9544124CDC1A}" dt="2020-11-14T08:57:13.786" v="9197" actId="26606"/>
          <ac:spMkLst>
            <pc:docMk/>
            <pc:sldMk cId="3277955619" sldId="263"/>
            <ac:spMk id="74" creationId="{C24BEC42-AFF3-40D1-93A2-A27A42E1E23C}"/>
          </ac:spMkLst>
        </pc:spChg>
        <pc:spChg chg="add del">
          <ac:chgData name="Duc Nghiem" userId="c3802d8d-5f21-471d-8d46-4d7706d295c8" providerId="ADAL" clId="{008A01DE-570B-42A8-A382-9544124CDC1A}" dt="2020-11-14T08:57:13.786" v="9197" actId="26606"/>
          <ac:spMkLst>
            <pc:docMk/>
            <pc:sldMk cId="3277955619" sldId="263"/>
            <ac:spMk id="75" creationId="{608F427C-1EC9-4280-9367-F2B3AA063E82}"/>
          </ac:spMkLst>
        </pc:spChg>
        <pc:spChg chg="add del">
          <ac:chgData name="Duc Nghiem" userId="c3802d8d-5f21-471d-8d46-4d7706d295c8" providerId="ADAL" clId="{008A01DE-570B-42A8-A382-9544124CDC1A}" dt="2020-11-14T08:57:13.786" v="9197" actId="26606"/>
          <ac:spMkLst>
            <pc:docMk/>
            <pc:sldMk cId="3277955619" sldId="263"/>
            <ac:spMk id="76" creationId="{F98810A7-E114-447A-A7D6-69B27CFB5650}"/>
          </ac:spMkLst>
        </pc:spChg>
        <pc:picChg chg="add del mod ord modCrop">
          <ac:chgData name="Duc Nghiem" userId="c3802d8d-5f21-471d-8d46-4d7706d295c8" providerId="ADAL" clId="{008A01DE-570B-42A8-A382-9544124CDC1A}" dt="2020-11-14T09:13:35.031" v="9249" actId="1076"/>
          <ac:picMkLst>
            <pc:docMk/>
            <pc:sldMk cId="3277955619" sldId="263"/>
            <ac:picMk id="5" creationId="{646368F4-8C40-411A-B8FA-7ED92081E2B6}"/>
          </ac:picMkLst>
        </pc:picChg>
        <pc:picChg chg="add del">
          <ac:chgData name="Duc Nghiem" userId="c3802d8d-5f21-471d-8d46-4d7706d295c8" providerId="ADAL" clId="{008A01DE-570B-42A8-A382-9544124CDC1A}" dt="2020-11-14T08:57:01.577" v="9193" actId="26606"/>
          <ac:picMkLst>
            <pc:docMk/>
            <pc:sldMk cId="3277955619" sldId="263"/>
            <ac:picMk id="43" creationId="{DF19BAF3-7E20-4B9D-B544-BABAEEA1FA75}"/>
          </ac:picMkLst>
        </pc:picChg>
        <pc:picChg chg="add del">
          <ac:chgData name="Duc Nghiem" userId="c3802d8d-5f21-471d-8d46-4d7706d295c8" providerId="ADAL" clId="{008A01DE-570B-42A8-A382-9544124CDC1A}" dt="2020-11-14T08:57:01.577" v="9193" actId="26606"/>
          <ac:picMkLst>
            <pc:docMk/>
            <pc:sldMk cId="3277955619" sldId="263"/>
            <ac:picMk id="45" creationId="{950648F4-ABCD-4DF0-8641-76CFB2354721}"/>
          </ac:picMkLst>
        </pc:picChg>
        <pc:picChg chg="add del">
          <ac:chgData name="Duc Nghiem" userId="c3802d8d-5f21-471d-8d46-4d7706d295c8" providerId="ADAL" clId="{008A01DE-570B-42A8-A382-9544124CDC1A}" dt="2020-11-14T08:57:01.577" v="9193" actId="26606"/>
          <ac:picMkLst>
            <pc:docMk/>
            <pc:sldMk cId="3277955619" sldId="263"/>
            <ac:picMk id="49" creationId="{CF1EB4BD-9C7E-4AA3-9681-C7EB0DA6250B}"/>
          </ac:picMkLst>
        </pc:picChg>
        <pc:picChg chg="add del">
          <ac:chgData name="Duc Nghiem" userId="c3802d8d-5f21-471d-8d46-4d7706d295c8" providerId="ADAL" clId="{008A01DE-570B-42A8-A382-9544124CDC1A}" dt="2020-11-14T08:57:01.577" v="9193" actId="26606"/>
          <ac:picMkLst>
            <pc:docMk/>
            <pc:sldMk cId="3277955619" sldId="263"/>
            <ac:picMk id="51" creationId="{94AAE3AA-3759-4D28-B0EF-575F25A5146C}"/>
          </ac:picMkLst>
        </pc:picChg>
        <pc:picChg chg="add del">
          <ac:chgData name="Duc Nghiem" userId="c3802d8d-5f21-471d-8d46-4d7706d295c8" providerId="ADAL" clId="{008A01DE-570B-42A8-A382-9544124CDC1A}" dt="2020-11-14T08:57:05.889" v="9195" actId="26606"/>
          <ac:picMkLst>
            <pc:docMk/>
            <pc:sldMk cId="3277955619" sldId="263"/>
            <ac:picMk id="59" creationId="{DF19BAF3-7E20-4B9D-B544-BABAEEA1FA75}"/>
          </ac:picMkLst>
        </pc:picChg>
        <pc:picChg chg="add del">
          <ac:chgData name="Duc Nghiem" userId="c3802d8d-5f21-471d-8d46-4d7706d295c8" providerId="ADAL" clId="{008A01DE-570B-42A8-A382-9544124CDC1A}" dt="2020-11-14T08:57:05.889" v="9195" actId="26606"/>
          <ac:picMkLst>
            <pc:docMk/>
            <pc:sldMk cId="3277955619" sldId="263"/>
            <ac:picMk id="60" creationId="{950648F4-ABCD-4DF0-8641-76CFB2354721}"/>
          </ac:picMkLst>
        </pc:picChg>
        <pc:picChg chg="add del">
          <ac:chgData name="Duc Nghiem" userId="c3802d8d-5f21-471d-8d46-4d7706d295c8" providerId="ADAL" clId="{008A01DE-570B-42A8-A382-9544124CDC1A}" dt="2020-11-14T08:57:05.889" v="9195" actId="26606"/>
          <ac:picMkLst>
            <pc:docMk/>
            <pc:sldMk cId="3277955619" sldId="263"/>
            <ac:picMk id="62" creationId="{CF1EB4BD-9C7E-4AA3-9681-C7EB0DA6250B}"/>
          </ac:picMkLst>
        </pc:picChg>
        <pc:picChg chg="add del">
          <ac:chgData name="Duc Nghiem" userId="c3802d8d-5f21-471d-8d46-4d7706d295c8" providerId="ADAL" clId="{008A01DE-570B-42A8-A382-9544124CDC1A}" dt="2020-11-14T08:57:05.889" v="9195" actId="26606"/>
          <ac:picMkLst>
            <pc:docMk/>
            <pc:sldMk cId="3277955619" sldId="263"/>
            <ac:picMk id="63" creationId="{94AAE3AA-3759-4D28-B0EF-575F25A5146C}"/>
          </ac:picMkLst>
        </pc:picChg>
        <pc:picChg chg="add del">
          <ac:chgData name="Duc Nghiem" userId="c3802d8d-5f21-471d-8d46-4d7706d295c8" providerId="ADAL" clId="{008A01DE-570B-42A8-A382-9544124CDC1A}" dt="2020-11-14T08:57:13.786" v="9197" actId="26606"/>
          <ac:picMkLst>
            <pc:docMk/>
            <pc:sldMk cId="3277955619" sldId="263"/>
            <ac:picMk id="67" creationId="{41B68C77-138E-4BF7-A276-BD0C78A4219F}"/>
          </ac:picMkLst>
        </pc:picChg>
        <pc:picChg chg="add del">
          <ac:chgData name="Duc Nghiem" userId="c3802d8d-5f21-471d-8d46-4d7706d295c8" providerId="ADAL" clId="{008A01DE-570B-42A8-A382-9544124CDC1A}" dt="2020-11-14T08:57:13.786" v="9197" actId="26606"/>
          <ac:picMkLst>
            <pc:docMk/>
            <pc:sldMk cId="3277955619" sldId="263"/>
            <ac:picMk id="68" creationId="{7C268552-D473-46ED-B1B8-422042C4DEF1}"/>
          </ac:picMkLst>
        </pc:picChg>
        <pc:picChg chg="add del">
          <ac:chgData name="Duc Nghiem" userId="c3802d8d-5f21-471d-8d46-4d7706d295c8" providerId="ADAL" clId="{008A01DE-570B-42A8-A382-9544124CDC1A}" dt="2020-11-14T08:57:13.786" v="9197" actId="26606"/>
          <ac:picMkLst>
            <pc:docMk/>
            <pc:sldMk cId="3277955619" sldId="263"/>
            <ac:picMk id="70" creationId="{B9238B3E-24AA-439A-B527-6C5DF6D72145}"/>
          </ac:picMkLst>
        </pc:picChg>
        <pc:picChg chg="add del">
          <ac:chgData name="Duc Nghiem" userId="c3802d8d-5f21-471d-8d46-4d7706d295c8" providerId="ADAL" clId="{008A01DE-570B-42A8-A382-9544124CDC1A}" dt="2020-11-14T08:57:13.786" v="9197" actId="26606"/>
          <ac:picMkLst>
            <pc:docMk/>
            <pc:sldMk cId="3277955619" sldId="263"/>
            <ac:picMk id="71" creationId="{69F01145-BEA3-4CBF-AA21-10077B948CA8}"/>
          </ac:picMkLst>
        </pc:picChg>
      </pc:sldChg>
      <pc:sldChg chg="addSp delSp modSp add mod setBg setClrOvrMap">
        <pc:chgData name="Duc Nghiem" userId="c3802d8d-5f21-471d-8d46-4d7706d295c8" providerId="ADAL" clId="{008A01DE-570B-42A8-A382-9544124CDC1A}" dt="2020-11-14T09:35:24.165" v="9707" actId="26606"/>
        <pc:sldMkLst>
          <pc:docMk/>
          <pc:sldMk cId="735807985" sldId="264"/>
        </pc:sldMkLst>
        <pc:spChg chg="mod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2" creationId="{E938A031-EEA7-44A9-897A-18CC307BC630}"/>
          </ac:spMkLst>
        </pc:spChg>
        <pc:spChg chg="add del mod">
          <ac:chgData name="Duc Nghiem" userId="c3802d8d-5f21-471d-8d46-4d7706d295c8" providerId="ADAL" clId="{008A01DE-570B-42A8-A382-9544124CDC1A}" dt="2020-11-14T09:32:56.814" v="9695" actId="26606"/>
          <ac:spMkLst>
            <pc:docMk/>
            <pc:sldMk cId="735807985" sldId="264"/>
            <ac:spMk id="3" creationId="{23325E24-ED9C-48C1-95F3-3B005C15B450}"/>
          </ac:spMkLst>
        </pc:spChg>
        <pc:spChg chg="add mod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8" creationId="{24C9F67F-6575-4E2F-87BE-BE40D3A0B3A1}"/>
          </ac:spMkLst>
        </pc:spChg>
        <pc:spChg chg="add del">
          <ac:chgData name="Duc Nghiem" userId="c3802d8d-5f21-471d-8d46-4d7706d295c8" providerId="ADAL" clId="{008A01DE-570B-42A8-A382-9544124CDC1A}" dt="2020-11-14T09:32:31.607" v="9686" actId="26606"/>
          <ac:spMkLst>
            <pc:docMk/>
            <pc:sldMk cId="735807985" sldId="264"/>
            <ac:spMk id="9" creationId="{4E78424C-6FD0-41F8-9CAA-5DC19C42359F}"/>
          </ac:spMkLst>
        </pc:spChg>
        <pc:spChg chg="add del">
          <ac:chgData name="Duc Nghiem" userId="c3802d8d-5f21-471d-8d46-4d7706d295c8" providerId="ADAL" clId="{008A01DE-570B-42A8-A382-9544124CDC1A}" dt="2020-11-14T09:32:54.209" v="9692" actId="26606"/>
          <ac:spMkLst>
            <pc:docMk/>
            <pc:sldMk cId="735807985" sldId="264"/>
            <ac:spMk id="10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32:31.607" v="9686" actId="26606"/>
          <ac:spMkLst>
            <pc:docMk/>
            <pc:sldMk cId="735807985" sldId="264"/>
            <ac:spMk id="11" creationId="{DD136760-57DC-4301-8BEA-B71AD2D13905}"/>
          </ac:spMkLst>
        </pc:spChg>
        <pc:spChg chg="add del">
          <ac:chgData name="Duc Nghiem" userId="c3802d8d-5f21-471d-8d46-4d7706d295c8" providerId="ADAL" clId="{008A01DE-570B-42A8-A382-9544124CDC1A}" dt="2020-11-14T09:32:54.209" v="9692" actId="26606"/>
          <ac:spMkLst>
            <pc:docMk/>
            <pc:sldMk cId="735807985" sldId="264"/>
            <ac:spMk id="12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32:31.607" v="9686" actId="26606"/>
          <ac:spMkLst>
            <pc:docMk/>
            <pc:sldMk cId="735807985" sldId="264"/>
            <ac:spMk id="13" creationId="{BDC58DEA-1307-4F44-AD47-E613D8B76A89}"/>
          </ac:spMkLst>
        </pc:spChg>
        <pc:spChg chg="add del">
          <ac:chgData name="Duc Nghiem" userId="c3802d8d-5f21-471d-8d46-4d7706d295c8" providerId="ADAL" clId="{008A01DE-570B-42A8-A382-9544124CDC1A}" dt="2020-11-14T09:32:54.209" v="9692" actId="26606"/>
          <ac:spMkLst>
            <pc:docMk/>
            <pc:sldMk cId="735807985" sldId="264"/>
            <ac:spMk id="14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32:31.607" v="9686" actId="26606"/>
          <ac:spMkLst>
            <pc:docMk/>
            <pc:sldMk cId="735807985" sldId="264"/>
            <ac:spMk id="15" creationId="{C99B912D-1E4B-42AF-A2BE-CFEFEC916EE7}"/>
          </ac:spMkLst>
        </pc:spChg>
        <pc:spChg chg="add del">
          <ac:chgData name="Duc Nghiem" userId="c3802d8d-5f21-471d-8d46-4d7706d295c8" providerId="ADAL" clId="{008A01DE-570B-42A8-A382-9544124CDC1A}" dt="2020-11-14T09:32:54.209" v="9692" actId="26606"/>
          <ac:spMkLst>
            <pc:docMk/>
            <pc:sldMk cId="735807985" sldId="264"/>
            <ac:spMk id="16" creationId="{A92A1116-1C84-41DF-B803-1F7B0883EC82}"/>
          </ac:spMkLst>
        </pc:spChg>
        <pc:spChg chg="add del">
          <ac:chgData name="Duc Nghiem" userId="c3802d8d-5f21-471d-8d46-4d7706d295c8" providerId="ADAL" clId="{008A01DE-570B-42A8-A382-9544124CDC1A}" dt="2020-11-14T09:32:34.703" v="9688" actId="26606"/>
          <ac:spMkLst>
            <pc:docMk/>
            <pc:sldMk cId="735807985" sldId="264"/>
            <ac:spMk id="17" creationId="{4E78424C-6FD0-41F8-9CAA-5DC19C42359F}"/>
          </ac:spMkLst>
        </pc:spChg>
        <pc:spChg chg="add del">
          <ac:chgData name="Duc Nghiem" userId="c3802d8d-5f21-471d-8d46-4d7706d295c8" providerId="ADAL" clId="{008A01DE-570B-42A8-A382-9544124CDC1A}" dt="2020-11-14T09:32:34.703" v="9688" actId="26606"/>
          <ac:spMkLst>
            <pc:docMk/>
            <pc:sldMk cId="735807985" sldId="264"/>
            <ac:spMk id="18" creationId="{DD136760-57DC-4301-8BEA-B71AD2D13905}"/>
          </ac:spMkLst>
        </pc:spChg>
        <pc:spChg chg="add del">
          <ac:chgData name="Duc Nghiem" userId="c3802d8d-5f21-471d-8d46-4d7706d295c8" providerId="ADAL" clId="{008A01DE-570B-42A8-A382-9544124CDC1A}" dt="2020-11-14T09:32:34.703" v="9688" actId="26606"/>
          <ac:spMkLst>
            <pc:docMk/>
            <pc:sldMk cId="735807985" sldId="264"/>
            <ac:spMk id="19" creationId="{BDC58DEA-1307-4F44-AD47-E613D8B76A89}"/>
          </ac:spMkLst>
        </pc:spChg>
        <pc:spChg chg="add del">
          <ac:chgData name="Duc Nghiem" userId="c3802d8d-5f21-471d-8d46-4d7706d295c8" providerId="ADAL" clId="{008A01DE-570B-42A8-A382-9544124CDC1A}" dt="2020-11-14T09:32:34.703" v="9688" actId="26606"/>
          <ac:spMkLst>
            <pc:docMk/>
            <pc:sldMk cId="735807985" sldId="264"/>
            <ac:spMk id="20" creationId="{C99B912D-1E4B-42AF-A2BE-CFEFEC916EE7}"/>
          </ac:spMkLst>
        </pc:spChg>
        <pc:spChg chg="add del">
          <ac:chgData name="Duc Nghiem" userId="c3802d8d-5f21-471d-8d46-4d7706d295c8" providerId="ADAL" clId="{008A01DE-570B-42A8-A382-9544124CDC1A}" dt="2020-11-14T09:32:37.280" v="9690" actId="26606"/>
          <ac:spMkLst>
            <pc:docMk/>
            <pc:sldMk cId="735807985" sldId="264"/>
            <ac:spMk id="23" creationId="{47AEA421-5F29-4BA7-9360-2501B5987921}"/>
          </ac:spMkLst>
        </pc:spChg>
        <pc:spChg chg="add del">
          <ac:chgData name="Duc Nghiem" userId="c3802d8d-5f21-471d-8d46-4d7706d295c8" providerId="ADAL" clId="{008A01DE-570B-42A8-A382-9544124CDC1A}" dt="2020-11-14T09:32:37.280" v="9690" actId="26606"/>
          <ac:spMkLst>
            <pc:docMk/>
            <pc:sldMk cId="735807985" sldId="264"/>
            <ac:spMk id="24" creationId="{9348F0CB-4904-4DEF-BDD4-ADEC2DCCCBD7}"/>
          </ac:spMkLst>
        </pc:spChg>
        <pc:spChg chg="add del">
          <ac:chgData name="Duc Nghiem" userId="c3802d8d-5f21-471d-8d46-4d7706d295c8" providerId="ADAL" clId="{008A01DE-570B-42A8-A382-9544124CDC1A}" dt="2020-11-14T09:32:37.280" v="9690" actId="26606"/>
          <ac:spMkLst>
            <pc:docMk/>
            <pc:sldMk cId="735807985" sldId="264"/>
            <ac:spMk id="25" creationId="{1583E1B8-79B3-49BB-8704-58E4AB1AF213}"/>
          </ac:spMkLst>
        </pc:spChg>
        <pc:spChg chg="add del">
          <ac:chgData name="Duc Nghiem" userId="c3802d8d-5f21-471d-8d46-4d7706d295c8" providerId="ADAL" clId="{008A01DE-570B-42A8-A382-9544124CDC1A}" dt="2020-11-14T09:32:37.280" v="9690" actId="26606"/>
          <ac:spMkLst>
            <pc:docMk/>
            <pc:sldMk cId="735807985" sldId="264"/>
            <ac:spMk id="26" creationId="{7BB34D5F-2B87-438E-8236-69C6068D47A4}"/>
          </ac:spMkLst>
        </pc:spChg>
        <pc:spChg chg="add del">
          <ac:chgData name="Duc Nghiem" userId="c3802d8d-5f21-471d-8d46-4d7706d295c8" providerId="ADAL" clId="{008A01DE-570B-42A8-A382-9544124CDC1A}" dt="2020-11-14T09:32:54.209" v="9692" actId="26606"/>
          <ac:spMkLst>
            <pc:docMk/>
            <pc:sldMk cId="735807985" sldId="264"/>
            <ac:spMk id="29" creationId="{23325E24-ED9C-48C1-95F3-3B005C15B450}"/>
          </ac:spMkLst>
        </pc:spChg>
        <pc:spChg chg="add del">
          <ac:chgData name="Duc Nghiem" userId="c3802d8d-5f21-471d-8d46-4d7706d295c8" providerId="ADAL" clId="{008A01DE-570B-42A8-A382-9544124CDC1A}" dt="2020-11-14T09:32:56.787" v="9694" actId="26606"/>
          <ac:spMkLst>
            <pc:docMk/>
            <pc:sldMk cId="735807985" sldId="264"/>
            <ac:spMk id="31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32:56.787" v="9694" actId="26606"/>
          <ac:spMkLst>
            <pc:docMk/>
            <pc:sldMk cId="735807985" sldId="264"/>
            <ac:spMk id="32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32:56.787" v="9694" actId="26606"/>
          <ac:spMkLst>
            <pc:docMk/>
            <pc:sldMk cId="735807985" sldId="264"/>
            <ac:spMk id="33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32:56.787" v="9694" actId="26606"/>
          <ac:spMkLst>
            <pc:docMk/>
            <pc:sldMk cId="735807985" sldId="264"/>
            <ac:spMk id="35" creationId="{A92A1116-1C84-41DF-B803-1F7B0883EC82}"/>
          </ac:spMkLst>
        </pc:spChg>
        <pc:spChg chg="add del">
          <ac:chgData name="Duc Nghiem" userId="c3802d8d-5f21-471d-8d46-4d7706d295c8" providerId="ADAL" clId="{008A01DE-570B-42A8-A382-9544124CDC1A}" dt="2020-11-14T09:32:56.787" v="9694" actId="26606"/>
          <ac:spMkLst>
            <pc:docMk/>
            <pc:sldMk cId="735807985" sldId="264"/>
            <ac:spMk id="36" creationId="{23325E24-ED9C-48C1-95F3-3B005C15B450}"/>
          </ac:spMkLst>
        </pc:spChg>
        <pc:spChg chg="add del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38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39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40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42" creationId="{A92A1116-1C84-41DF-B803-1F7B0883EC82}"/>
          </ac:spMkLst>
        </pc:spChg>
        <pc:spChg chg="add mod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43" creationId="{23325E24-ED9C-48C1-95F3-3B005C15B450}"/>
          </ac:spMkLst>
        </pc:spChg>
        <pc:spChg chg="add del">
          <ac:chgData name="Duc Nghiem" userId="c3802d8d-5f21-471d-8d46-4d7706d295c8" providerId="ADAL" clId="{008A01DE-570B-42A8-A382-9544124CDC1A}" dt="2020-11-14T09:35:24.150" v="9706" actId="26606"/>
          <ac:spMkLst>
            <pc:docMk/>
            <pc:sldMk cId="735807985" sldId="264"/>
            <ac:spMk id="45" creationId="{EE4E366E-272A-409E-840F-9A6A64A9E3FF}"/>
          </ac:spMkLst>
        </pc:spChg>
        <pc:spChg chg="add del">
          <ac:chgData name="Duc Nghiem" userId="c3802d8d-5f21-471d-8d46-4d7706d295c8" providerId="ADAL" clId="{008A01DE-570B-42A8-A382-9544124CDC1A}" dt="2020-11-14T09:35:24.150" v="9706" actId="26606"/>
          <ac:spMkLst>
            <pc:docMk/>
            <pc:sldMk cId="735807985" sldId="264"/>
            <ac:spMk id="46" creationId="{A721560C-E4AB-4287-A29C-3F6916794CB9}"/>
          </ac:spMkLst>
        </pc:spChg>
        <pc:spChg chg="add del">
          <ac:chgData name="Duc Nghiem" userId="c3802d8d-5f21-471d-8d46-4d7706d295c8" providerId="ADAL" clId="{008A01DE-570B-42A8-A382-9544124CDC1A}" dt="2020-11-14T09:35:24.150" v="9706" actId="26606"/>
          <ac:spMkLst>
            <pc:docMk/>
            <pc:sldMk cId="735807985" sldId="264"/>
            <ac:spMk id="47" creationId="{DF6CFF07-D953-4F9C-9A0E-E0A6AACB6158}"/>
          </ac:spMkLst>
        </pc:spChg>
        <pc:spChg chg="add del">
          <ac:chgData name="Duc Nghiem" userId="c3802d8d-5f21-471d-8d46-4d7706d295c8" providerId="ADAL" clId="{008A01DE-570B-42A8-A382-9544124CDC1A}" dt="2020-11-14T09:35:17.120" v="9702" actId="26606"/>
          <ac:spMkLst>
            <pc:docMk/>
            <pc:sldMk cId="735807985" sldId="264"/>
            <ac:spMk id="48" creationId="{5F3FC718-FDE3-4EF7-921E-A5F374EAF824}"/>
          </ac:spMkLst>
        </pc:spChg>
        <pc:spChg chg="add del">
          <ac:chgData name="Duc Nghiem" userId="c3802d8d-5f21-471d-8d46-4d7706d295c8" providerId="ADAL" clId="{008A01DE-570B-42A8-A382-9544124CDC1A}" dt="2020-11-14T09:35:24.150" v="9706" actId="26606"/>
          <ac:spMkLst>
            <pc:docMk/>
            <pc:sldMk cId="735807985" sldId="264"/>
            <ac:spMk id="49" creationId="{DAA4FEEE-0B5F-41BF-825D-60F9FB089568}"/>
          </ac:spMkLst>
        </pc:spChg>
        <pc:spChg chg="add del">
          <ac:chgData name="Duc Nghiem" userId="c3802d8d-5f21-471d-8d46-4d7706d295c8" providerId="ADAL" clId="{008A01DE-570B-42A8-A382-9544124CDC1A}" dt="2020-11-14T09:35:17.120" v="9702" actId="26606"/>
          <ac:spMkLst>
            <pc:docMk/>
            <pc:sldMk cId="735807985" sldId="264"/>
            <ac:spMk id="50" creationId="{FAA0F719-3DC8-4F08-AD8F-5A845658CB9D}"/>
          </ac:spMkLst>
        </pc:spChg>
        <pc:spChg chg="add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51" creationId="{5F3FC718-FDE3-4EF7-921E-A5F374EAF824}"/>
          </ac:spMkLst>
        </pc:spChg>
        <pc:spChg chg="add del">
          <ac:chgData name="Duc Nghiem" userId="c3802d8d-5f21-471d-8d46-4d7706d295c8" providerId="ADAL" clId="{008A01DE-570B-42A8-A382-9544124CDC1A}" dt="2020-11-14T09:35:17.120" v="9702" actId="26606"/>
          <ac:spMkLst>
            <pc:docMk/>
            <pc:sldMk cId="735807985" sldId="264"/>
            <ac:spMk id="52" creationId="{7DCB61BE-FA0F-4EFB-BE0E-268BAD8E30D6}"/>
          </ac:spMkLst>
        </pc:spChg>
        <pc:spChg chg="add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53" creationId="{FAA0F719-3DC8-4F08-AD8F-5A845658CB9D}"/>
          </ac:spMkLst>
        </pc:spChg>
        <pc:spChg chg="add del">
          <ac:chgData name="Duc Nghiem" userId="c3802d8d-5f21-471d-8d46-4d7706d295c8" providerId="ADAL" clId="{008A01DE-570B-42A8-A382-9544124CDC1A}" dt="2020-11-14T09:35:17.120" v="9702" actId="26606"/>
          <ac:spMkLst>
            <pc:docMk/>
            <pc:sldMk cId="735807985" sldId="264"/>
            <ac:spMk id="54" creationId="{A4B31EAA-7423-46F7-9B90-4AB2B09C35C4}"/>
          </ac:spMkLst>
        </pc:spChg>
        <pc:spChg chg="add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55" creationId="{7DCB61BE-FA0F-4EFB-BE0E-268BAD8E30D6}"/>
          </ac:spMkLst>
        </pc:spChg>
        <pc:spChg chg="add">
          <ac:chgData name="Duc Nghiem" userId="c3802d8d-5f21-471d-8d46-4d7706d295c8" providerId="ADAL" clId="{008A01DE-570B-42A8-A382-9544124CDC1A}" dt="2020-11-14T09:35:24.165" v="9707" actId="26606"/>
          <ac:spMkLst>
            <pc:docMk/>
            <pc:sldMk cId="735807985" sldId="264"/>
            <ac:spMk id="56" creationId="{A4B31EAA-7423-46F7-9B90-4AB2B09C35C4}"/>
          </ac:spMkLst>
        </pc:spChg>
        <pc:graphicFrameChg chg="add del">
          <ac:chgData name="Duc Nghiem" userId="c3802d8d-5f21-471d-8d46-4d7706d295c8" providerId="ADAL" clId="{008A01DE-570B-42A8-A382-9544124CDC1A}" dt="2020-11-14T09:32:31.607" v="9686" actId="26606"/>
          <ac:graphicFrameMkLst>
            <pc:docMk/>
            <pc:sldMk cId="735807985" sldId="264"/>
            <ac:graphicFrameMk id="5" creationId="{7E2975E6-A68B-42C7-9F90-5320369FB1BC}"/>
          </ac:graphicFrameMkLst>
        </pc:graphicFrameChg>
        <pc:graphicFrameChg chg="add del">
          <ac:chgData name="Duc Nghiem" userId="c3802d8d-5f21-471d-8d46-4d7706d295c8" providerId="ADAL" clId="{008A01DE-570B-42A8-A382-9544124CDC1A}" dt="2020-11-14T09:32:34.703" v="9688" actId="26606"/>
          <ac:graphicFrameMkLst>
            <pc:docMk/>
            <pc:sldMk cId="735807985" sldId="264"/>
            <ac:graphicFrameMk id="21" creationId="{86CA3460-C3D3-489D-A0A8-E4BE2B1C70DE}"/>
          </ac:graphicFrameMkLst>
        </pc:graphicFrameChg>
        <pc:graphicFrameChg chg="add del">
          <ac:chgData name="Duc Nghiem" userId="c3802d8d-5f21-471d-8d46-4d7706d295c8" providerId="ADAL" clId="{008A01DE-570B-42A8-A382-9544124CDC1A}" dt="2020-11-14T09:32:37.280" v="9690" actId="26606"/>
          <ac:graphicFrameMkLst>
            <pc:docMk/>
            <pc:sldMk cId="735807985" sldId="264"/>
            <ac:graphicFrameMk id="27" creationId="{FDF3338C-0527-4B3F-A77E-2831C7C0BCBF}"/>
          </ac:graphicFrameMkLst>
        </pc:graphicFrameChg>
        <pc:picChg chg="add mod">
          <ac:chgData name="Duc Nghiem" userId="c3802d8d-5f21-471d-8d46-4d7706d295c8" providerId="ADAL" clId="{008A01DE-570B-42A8-A382-9544124CDC1A}" dt="2020-11-14T09:35:24.165" v="9707" actId="26606"/>
          <ac:picMkLst>
            <pc:docMk/>
            <pc:sldMk cId="735807985" sldId="264"/>
            <ac:picMk id="6" creationId="{26040328-4AC2-43E0-9D6D-49CFB5B97988}"/>
          </ac:picMkLst>
        </pc:picChg>
        <pc:picChg chg="add del">
          <ac:chgData name="Duc Nghiem" userId="c3802d8d-5f21-471d-8d46-4d7706d295c8" providerId="ADAL" clId="{008A01DE-570B-42A8-A382-9544124CDC1A}" dt="2020-11-14T09:32:54.209" v="9692" actId="26606"/>
          <ac:picMkLst>
            <pc:docMk/>
            <pc:sldMk cId="735807985" sldId="264"/>
            <ac:picMk id="7" creationId="{F786B519-005C-4049-A450-8561380335A9}"/>
          </ac:picMkLst>
        </pc:picChg>
        <pc:picChg chg="add del">
          <ac:chgData name="Duc Nghiem" userId="c3802d8d-5f21-471d-8d46-4d7706d295c8" providerId="ADAL" clId="{008A01DE-570B-42A8-A382-9544124CDC1A}" dt="2020-11-14T09:32:56.787" v="9694" actId="26606"/>
          <ac:picMkLst>
            <pc:docMk/>
            <pc:sldMk cId="735807985" sldId="264"/>
            <ac:picMk id="34" creationId="{23AF674C-504F-444D-8475-38F9BCAF2C98}"/>
          </ac:picMkLst>
        </pc:picChg>
        <pc:picChg chg="add del">
          <ac:chgData name="Duc Nghiem" userId="c3802d8d-5f21-471d-8d46-4d7706d295c8" providerId="ADAL" clId="{008A01DE-570B-42A8-A382-9544124CDC1A}" dt="2020-11-14T09:33:23.824" v="9696" actId="478"/>
          <ac:picMkLst>
            <pc:docMk/>
            <pc:sldMk cId="735807985" sldId="264"/>
            <ac:picMk id="41" creationId="{F786B519-005C-4049-A450-8561380335A9}"/>
          </ac:picMkLst>
        </pc:picChg>
      </pc:sldChg>
      <pc:sldChg chg="addSp delSp modSp add mod setBg setClrOvrMap">
        <pc:chgData name="Duc Nghiem" userId="c3802d8d-5f21-471d-8d46-4d7706d295c8" providerId="ADAL" clId="{008A01DE-570B-42A8-A382-9544124CDC1A}" dt="2020-11-14T09:15:46.767" v="9264" actId="20577"/>
        <pc:sldMkLst>
          <pc:docMk/>
          <pc:sldMk cId="3094505238" sldId="265"/>
        </pc:sldMkLst>
        <pc:spChg chg="mod">
          <ac:chgData name="Duc Nghiem" userId="c3802d8d-5f21-471d-8d46-4d7706d295c8" providerId="ADAL" clId="{008A01DE-570B-42A8-A382-9544124CDC1A}" dt="2020-11-14T08:52:32.967" v="9164" actId="26606"/>
          <ac:spMkLst>
            <pc:docMk/>
            <pc:sldMk cId="3094505238" sldId="265"/>
            <ac:spMk id="2" creationId="{DE01C631-460F-4BF6-A150-BAD19FEAF946}"/>
          </ac:spMkLst>
        </pc:spChg>
        <pc:spChg chg="mod ord">
          <ac:chgData name="Duc Nghiem" userId="c3802d8d-5f21-471d-8d46-4d7706d295c8" providerId="ADAL" clId="{008A01DE-570B-42A8-A382-9544124CDC1A}" dt="2020-11-14T09:15:46.767" v="9264" actId="20577"/>
          <ac:spMkLst>
            <pc:docMk/>
            <pc:sldMk cId="3094505238" sldId="265"/>
            <ac:spMk id="3" creationId="{CEFC4E2D-E0B6-4B85-862E-81E998DEDB0C}"/>
          </ac:spMkLst>
        </pc:spChg>
        <pc:spChg chg="add mod">
          <ac:chgData name="Duc Nghiem" userId="c3802d8d-5f21-471d-8d46-4d7706d295c8" providerId="ADAL" clId="{008A01DE-570B-42A8-A382-9544124CDC1A}" dt="2020-11-14T08:53:17.171" v="9171" actId="1076"/>
          <ac:spMkLst>
            <pc:docMk/>
            <pc:sldMk cId="3094505238" sldId="265"/>
            <ac:spMk id="6" creationId="{AE8BB92E-197E-45C1-804D-1644883A4DC2}"/>
          </ac:spMkLst>
        </pc:spChg>
        <pc:spChg chg="add del mod">
          <ac:chgData name="Duc Nghiem" userId="c3802d8d-5f21-471d-8d46-4d7706d295c8" providerId="ADAL" clId="{008A01DE-570B-42A8-A382-9544124CDC1A}" dt="2020-11-14T08:30:13.571" v="8980" actId="478"/>
          <ac:spMkLst>
            <pc:docMk/>
            <pc:sldMk cId="3094505238" sldId="265"/>
            <ac:spMk id="9" creationId="{880AB260-D1F3-405B-9973-F662915C4A85}"/>
          </ac:spMkLst>
        </pc:spChg>
        <pc:spChg chg="add">
          <ac:chgData name="Duc Nghiem" userId="c3802d8d-5f21-471d-8d46-4d7706d295c8" providerId="ADAL" clId="{008A01DE-570B-42A8-A382-9544124CDC1A}" dt="2020-11-14T08:52:32.967" v="9164" actId="26606"/>
          <ac:spMkLst>
            <pc:docMk/>
            <pc:sldMk cId="3094505238" sldId="265"/>
            <ac:spMk id="10" creationId="{B4AAD3FD-83A5-4B89-9F8F-01B8870865BE}"/>
          </ac:spMkLst>
        </pc:spChg>
        <pc:spChg chg="add del mod">
          <ac:chgData name="Duc Nghiem" userId="c3802d8d-5f21-471d-8d46-4d7706d295c8" providerId="ADAL" clId="{008A01DE-570B-42A8-A382-9544124CDC1A}" dt="2020-11-14T08:30:06.635" v="8979" actId="478"/>
          <ac:spMkLst>
            <pc:docMk/>
            <pc:sldMk cId="3094505238" sldId="265"/>
            <ac:spMk id="12" creationId="{6A6DBF51-7C7B-4E9B-A717-B1789B66B810}"/>
          </ac:spMkLst>
        </pc:spChg>
        <pc:spChg chg="add">
          <ac:chgData name="Duc Nghiem" userId="c3802d8d-5f21-471d-8d46-4d7706d295c8" providerId="ADAL" clId="{008A01DE-570B-42A8-A382-9544124CDC1A}" dt="2020-11-14T08:52:32.967" v="9164" actId="26606"/>
          <ac:spMkLst>
            <pc:docMk/>
            <pc:sldMk cId="3094505238" sldId="265"/>
            <ac:spMk id="13" creationId="{61752F1D-FC0F-4103-9584-630E643CCDA6}"/>
          </ac:spMkLst>
        </pc:spChg>
        <pc:spChg chg="add del mod">
          <ac:chgData name="Duc Nghiem" userId="c3802d8d-5f21-471d-8d46-4d7706d295c8" providerId="ADAL" clId="{008A01DE-570B-42A8-A382-9544124CDC1A}" dt="2020-11-14T08:49:25.716" v="9143"/>
          <ac:spMkLst>
            <pc:docMk/>
            <pc:sldMk cId="3094505238" sldId="265"/>
            <ac:spMk id="15" creationId="{B19B393F-5042-4D47-B0F5-2D602B05A6DA}"/>
          </ac:spMkLst>
        </pc:spChg>
        <pc:spChg chg="add">
          <ac:chgData name="Duc Nghiem" userId="c3802d8d-5f21-471d-8d46-4d7706d295c8" providerId="ADAL" clId="{008A01DE-570B-42A8-A382-9544124CDC1A}" dt="2020-11-14T08:52:32.967" v="9164" actId="26606"/>
          <ac:spMkLst>
            <pc:docMk/>
            <pc:sldMk cId="3094505238" sldId="265"/>
            <ac:spMk id="16" creationId="{70151CB7-E7DE-4917-B831-01DF9CE01306}"/>
          </ac:spMkLst>
        </pc:spChg>
        <pc:spChg chg="add">
          <ac:chgData name="Duc Nghiem" userId="c3802d8d-5f21-471d-8d46-4d7706d295c8" providerId="ADAL" clId="{008A01DE-570B-42A8-A382-9544124CDC1A}" dt="2020-11-14T08:52:32.967" v="9164" actId="26606"/>
          <ac:spMkLst>
            <pc:docMk/>
            <pc:sldMk cId="3094505238" sldId="265"/>
            <ac:spMk id="17" creationId="{A92A1116-1C84-41DF-B803-1F7B0883EC82}"/>
          </ac:spMkLst>
        </pc:spChg>
        <pc:spChg chg="add mod">
          <ac:chgData name="Duc Nghiem" userId="c3802d8d-5f21-471d-8d46-4d7706d295c8" providerId="ADAL" clId="{008A01DE-570B-42A8-A382-9544124CDC1A}" dt="2020-11-14T08:53:27.996" v="9173" actId="1076"/>
          <ac:spMkLst>
            <pc:docMk/>
            <pc:sldMk cId="3094505238" sldId="265"/>
            <ac:spMk id="19" creationId="{22471DC1-A7CE-4B09-BEBC-3790A8F52C29}"/>
          </ac:spMkLst>
        </pc:spChg>
        <pc:picChg chg="add mod">
          <ac:chgData name="Duc Nghiem" userId="c3802d8d-5f21-471d-8d46-4d7706d295c8" providerId="ADAL" clId="{008A01DE-570B-42A8-A382-9544124CDC1A}" dt="2020-11-14T08:53:11.081" v="9170" actId="14100"/>
          <ac:picMkLst>
            <pc:docMk/>
            <pc:sldMk cId="3094505238" sldId="265"/>
            <ac:picMk id="5" creationId="{E760178B-EB4D-41AA-AD57-CAF0EDF01CF8}"/>
          </ac:picMkLst>
        </pc:picChg>
        <pc:picChg chg="add del mod">
          <ac:chgData name="Duc Nghiem" userId="c3802d8d-5f21-471d-8d46-4d7706d295c8" providerId="ADAL" clId="{008A01DE-570B-42A8-A382-9544124CDC1A}" dt="2020-11-14T08:30:13.571" v="8980" actId="478"/>
          <ac:picMkLst>
            <pc:docMk/>
            <pc:sldMk cId="3094505238" sldId="265"/>
            <ac:picMk id="8" creationId="{1220264C-E426-4B16-9ABC-37872C802E0D}"/>
          </ac:picMkLst>
        </pc:picChg>
        <pc:picChg chg="add del mod">
          <ac:chgData name="Duc Nghiem" userId="c3802d8d-5f21-471d-8d46-4d7706d295c8" providerId="ADAL" clId="{008A01DE-570B-42A8-A382-9544124CDC1A}" dt="2020-11-14T08:30:06.635" v="8979" actId="478"/>
          <ac:picMkLst>
            <pc:docMk/>
            <pc:sldMk cId="3094505238" sldId="265"/>
            <ac:picMk id="11" creationId="{F8EDE4C1-7EE6-459A-B44D-682F21AA6C87}"/>
          </ac:picMkLst>
        </pc:picChg>
        <pc:picChg chg="add del mod">
          <ac:chgData name="Duc Nghiem" userId="c3802d8d-5f21-471d-8d46-4d7706d295c8" providerId="ADAL" clId="{008A01DE-570B-42A8-A382-9544124CDC1A}" dt="2020-11-14T08:49:25.716" v="9143"/>
          <ac:picMkLst>
            <pc:docMk/>
            <pc:sldMk cId="3094505238" sldId="265"/>
            <ac:picMk id="14" creationId="{01973EFE-23AA-4EE6-94AD-68B189E13DCB}"/>
          </ac:picMkLst>
        </pc:picChg>
        <pc:picChg chg="add mod">
          <ac:chgData name="Duc Nghiem" userId="c3802d8d-5f21-471d-8d46-4d7706d295c8" providerId="ADAL" clId="{008A01DE-570B-42A8-A382-9544124CDC1A}" dt="2020-11-14T08:53:49.806" v="9175" actId="207"/>
          <ac:picMkLst>
            <pc:docMk/>
            <pc:sldMk cId="3094505238" sldId="265"/>
            <ac:picMk id="18" creationId="{937F23C7-1F86-4B7F-A60D-6BE6AC565926}"/>
          </ac:picMkLst>
        </pc:picChg>
      </pc:sldChg>
      <pc:sldChg chg="modSp add">
        <pc:chgData name="Duc Nghiem" userId="c3802d8d-5f21-471d-8d46-4d7706d295c8" providerId="ADAL" clId="{008A01DE-570B-42A8-A382-9544124CDC1A}" dt="2020-11-13T22:24:46.990" v="4352" actId="5793"/>
        <pc:sldMkLst>
          <pc:docMk/>
          <pc:sldMk cId="2566895611" sldId="266"/>
        </pc:sldMkLst>
        <pc:spChg chg="mod">
          <ac:chgData name="Duc Nghiem" userId="c3802d8d-5f21-471d-8d46-4d7706d295c8" providerId="ADAL" clId="{008A01DE-570B-42A8-A382-9544124CDC1A}" dt="2020-11-13T22:22:20.241" v="3998" actId="20577"/>
          <ac:spMkLst>
            <pc:docMk/>
            <pc:sldMk cId="2566895611" sldId="266"/>
            <ac:spMk id="2" creationId="{022879C8-AB27-48C9-BE36-0B989A7B5CCA}"/>
          </ac:spMkLst>
        </pc:spChg>
        <pc:spChg chg="mod">
          <ac:chgData name="Duc Nghiem" userId="c3802d8d-5f21-471d-8d46-4d7706d295c8" providerId="ADAL" clId="{008A01DE-570B-42A8-A382-9544124CDC1A}" dt="2020-11-13T22:24:46.990" v="4352" actId="5793"/>
          <ac:spMkLst>
            <pc:docMk/>
            <pc:sldMk cId="2566895611" sldId="266"/>
            <ac:spMk id="3" creationId="{65D1845D-152E-4226-92E0-3543192748B1}"/>
          </ac:spMkLst>
        </pc:spChg>
      </pc:sldChg>
      <pc:sldChg chg="addSp delSp modSp add mod setBg setClrOvrMap">
        <pc:chgData name="Duc Nghiem" userId="c3802d8d-5f21-471d-8d46-4d7706d295c8" providerId="ADAL" clId="{008A01DE-570B-42A8-A382-9544124CDC1A}" dt="2020-11-14T09:37:36.988" v="9713" actId="207"/>
        <pc:sldMkLst>
          <pc:docMk/>
          <pc:sldMk cId="526830194" sldId="267"/>
        </pc:sldMkLst>
        <pc:spChg chg="mod">
          <ac:chgData name="Duc Nghiem" userId="c3802d8d-5f21-471d-8d46-4d7706d295c8" providerId="ADAL" clId="{008A01DE-570B-42A8-A382-9544124CDC1A}" dt="2020-11-14T09:37:07.228" v="9712" actId="26606"/>
          <ac:spMkLst>
            <pc:docMk/>
            <pc:sldMk cId="526830194" sldId="267"/>
            <ac:spMk id="2" creationId="{67A65820-41F0-4508-8378-5685AB2A61AB}"/>
          </ac:spMkLst>
        </pc:spChg>
        <pc:spChg chg="del">
          <ac:chgData name="Duc Nghiem" userId="c3802d8d-5f21-471d-8d46-4d7706d295c8" providerId="ADAL" clId="{008A01DE-570B-42A8-A382-9544124CDC1A}" dt="2020-11-13T22:26:31.033" v="4381" actId="931"/>
          <ac:spMkLst>
            <pc:docMk/>
            <pc:sldMk cId="526830194" sldId="267"/>
            <ac:spMk id="3" creationId="{08654121-9139-41A2-8558-27D081637D98}"/>
          </ac:spMkLst>
        </pc:spChg>
        <pc:spChg chg="add mod ord">
          <ac:chgData name="Duc Nghiem" userId="c3802d8d-5f21-471d-8d46-4d7706d295c8" providerId="ADAL" clId="{008A01DE-570B-42A8-A382-9544124CDC1A}" dt="2020-11-14T09:37:07.228" v="9712" actId="26606"/>
          <ac:spMkLst>
            <pc:docMk/>
            <pc:sldMk cId="526830194" sldId="267"/>
            <ac:spMk id="6" creationId="{E633032B-F699-4E6D-AE3F-5A163559B74E}"/>
          </ac:spMkLst>
        </pc:spChg>
        <pc:spChg chg="add mod">
          <ac:chgData name="Duc Nghiem" userId="c3802d8d-5f21-471d-8d46-4d7706d295c8" providerId="ADAL" clId="{008A01DE-570B-42A8-A382-9544124CDC1A}" dt="2020-11-14T09:37:07.228" v="9712" actId="26606"/>
          <ac:spMkLst>
            <pc:docMk/>
            <pc:sldMk cId="526830194" sldId="267"/>
            <ac:spMk id="7" creationId="{EA9640AE-B170-4937-976C-FF0A5825F79F}"/>
          </ac:spMkLst>
        </pc:spChg>
        <pc:spChg chg="add del">
          <ac:chgData name="Duc Nghiem" userId="c3802d8d-5f21-471d-8d46-4d7706d295c8" providerId="ADAL" clId="{008A01DE-570B-42A8-A382-9544124CDC1A}" dt="2020-11-14T09:37:05.492" v="9709" actId="26606"/>
          <ac:spMkLst>
            <pc:docMk/>
            <pc:sldMk cId="526830194" sldId="267"/>
            <ac:spMk id="12" creationId="{61515115-95FB-41E0-86F3-8744438C09D0}"/>
          </ac:spMkLst>
        </pc:spChg>
        <pc:spChg chg="add del">
          <ac:chgData name="Duc Nghiem" userId="c3802d8d-5f21-471d-8d46-4d7706d295c8" providerId="ADAL" clId="{008A01DE-570B-42A8-A382-9544124CDC1A}" dt="2020-11-14T09:37:05.492" v="9709" actId="26606"/>
          <ac:spMkLst>
            <pc:docMk/>
            <pc:sldMk cId="526830194" sldId="267"/>
            <ac:spMk id="14" creationId="{8222A33F-BE2D-4D69-92A0-5DF8B17BAACA}"/>
          </ac:spMkLst>
        </pc:spChg>
        <pc:spChg chg="add del">
          <ac:chgData name="Duc Nghiem" userId="c3802d8d-5f21-471d-8d46-4d7706d295c8" providerId="ADAL" clId="{008A01DE-570B-42A8-A382-9544124CDC1A}" dt="2020-11-14T09:37:05.492" v="9709" actId="26606"/>
          <ac:spMkLst>
            <pc:docMk/>
            <pc:sldMk cId="526830194" sldId="267"/>
            <ac:spMk id="16" creationId="{CE1C74D0-9609-468A-9597-5D87C8A42B58}"/>
          </ac:spMkLst>
        </pc:spChg>
        <pc:spChg chg="add del">
          <ac:chgData name="Duc Nghiem" userId="c3802d8d-5f21-471d-8d46-4d7706d295c8" providerId="ADAL" clId="{008A01DE-570B-42A8-A382-9544124CDC1A}" dt="2020-11-14T09:37:05.492" v="9709" actId="26606"/>
          <ac:spMkLst>
            <pc:docMk/>
            <pc:sldMk cId="526830194" sldId="267"/>
            <ac:spMk id="18" creationId="{C137128D-E594-4905-9F76-E385F0831D60}"/>
          </ac:spMkLst>
        </pc:spChg>
        <pc:spChg chg="add del">
          <ac:chgData name="Duc Nghiem" userId="c3802d8d-5f21-471d-8d46-4d7706d295c8" providerId="ADAL" clId="{008A01DE-570B-42A8-A382-9544124CDC1A}" dt="2020-11-14T09:37:07.211" v="9711" actId="26606"/>
          <ac:spMkLst>
            <pc:docMk/>
            <pc:sldMk cId="526830194" sldId="267"/>
            <ac:spMk id="20" creationId="{49076D5E-68ED-4CD1-A04F-E7934EBFAAD9}"/>
          </ac:spMkLst>
        </pc:spChg>
        <pc:spChg chg="add del">
          <ac:chgData name="Duc Nghiem" userId="c3802d8d-5f21-471d-8d46-4d7706d295c8" providerId="ADAL" clId="{008A01DE-570B-42A8-A382-9544124CDC1A}" dt="2020-11-14T09:37:07.211" v="9711" actId="26606"/>
          <ac:spMkLst>
            <pc:docMk/>
            <pc:sldMk cId="526830194" sldId="267"/>
            <ac:spMk id="21" creationId="{21BE0A6B-EBF8-4301-B1AE-F6A1C4003E2A}"/>
          </ac:spMkLst>
        </pc:spChg>
        <pc:spChg chg="add del">
          <ac:chgData name="Duc Nghiem" userId="c3802d8d-5f21-471d-8d46-4d7706d295c8" providerId="ADAL" clId="{008A01DE-570B-42A8-A382-9544124CDC1A}" dt="2020-11-14T09:37:07.211" v="9711" actId="26606"/>
          <ac:spMkLst>
            <pc:docMk/>
            <pc:sldMk cId="526830194" sldId="267"/>
            <ac:spMk id="22" creationId="{03C06118-B3FE-4B51-80A1-B82C2E9FF970}"/>
          </ac:spMkLst>
        </pc:spChg>
        <pc:spChg chg="add del">
          <ac:chgData name="Duc Nghiem" userId="c3802d8d-5f21-471d-8d46-4d7706d295c8" providerId="ADAL" clId="{008A01DE-570B-42A8-A382-9544124CDC1A}" dt="2020-11-14T09:37:07.211" v="9711" actId="26606"/>
          <ac:spMkLst>
            <pc:docMk/>
            <pc:sldMk cId="526830194" sldId="267"/>
            <ac:spMk id="23" creationId="{172BE3F8-96D6-4535-9AE4-694DC4F5B13F}"/>
          </ac:spMkLst>
        </pc:spChg>
        <pc:spChg chg="add">
          <ac:chgData name="Duc Nghiem" userId="c3802d8d-5f21-471d-8d46-4d7706d295c8" providerId="ADAL" clId="{008A01DE-570B-42A8-A382-9544124CDC1A}" dt="2020-11-14T09:37:07.228" v="9712" actId="26606"/>
          <ac:spMkLst>
            <pc:docMk/>
            <pc:sldMk cId="526830194" sldId="267"/>
            <ac:spMk id="25" creationId="{B4AAD3FD-83A5-4B89-9F8F-01B8870865BE}"/>
          </ac:spMkLst>
        </pc:spChg>
        <pc:spChg chg="add">
          <ac:chgData name="Duc Nghiem" userId="c3802d8d-5f21-471d-8d46-4d7706d295c8" providerId="ADAL" clId="{008A01DE-570B-42A8-A382-9544124CDC1A}" dt="2020-11-14T09:37:07.228" v="9712" actId="26606"/>
          <ac:spMkLst>
            <pc:docMk/>
            <pc:sldMk cId="526830194" sldId="267"/>
            <ac:spMk id="26" creationId="{61752F1D-FC0F-4103-9584-630E643CCDA6}"/>
          </ac:spMkLst>
        </pc:spChg>
        <pc:spChg chg="add">
          <ac:chgData name="Duc Nghiem" userId="c3802d8d-5f21-471d-8d46-4d7706d295c8" providerId="ADAL" clId="{008A01DE-570B-42A8-A382-9544124CDC1A}" dt="2020-11-14T09:37:07.228" v="9712" actId="26606"/>
          <ac:spMkLst>
            <pc:docMk/>
            <pc:sldMk cId="526830194" sldId="267"/>
            <ac:spMk id="27" creationId="{70151CB7-E7DE-4917-B831-01DF9CE01306}"/>
          </ac:spMkLst>
        </pc:spChg>
        <pc:spChg chg="add">
          <ac:chgData name="Duc Nghiem" userId="c3802d8d-5f21-471d-8d46-4d7706d295c8" providerId="ADAL" clId="{008A01DE-570B-42A8-A382-9544124CDC1A}" dt="2020-11-14T09:37:07.228" v="9712" actId="26606"/>
          <ac:spMkLst>
            <pc:docMk/>
            <pc:sldMk cId="526830194" sldId="267"/>
            <ac:spMk id="28" creationId="{A92A1116-1C84-41DF-B803-1F7B0883EC82}"/>
          </ac:spMkLst>
        </pc:spChg>
        <pc:picChg chg="add mod">
          <ac:chgData name="Duc Nghiem" userId="c3802d8d-5f21-471d-8d46-4d7706d295c8" providerId="ADAL" clId="{008A01DE-570B-42A8-A382-9544124CDC1A}" dt="2020-11-14T09:37:36.988" v="9713" actId="207"/>
          <ac:picMkLst>
            <pc:docMk/>
            <pc:sldMk cId="526830194" sldId="267"/>
            <ac:picMk id="5" creationId="{A732CCAD-6FB6-45A1-A4A8-48559D851E83}"/>
          </ac:picMkLst>
        </pc:picChg>
      </pc:sldChg>
      <pc:sldChg chg="modSp add">
        <pc:chgData name="Duc Nghiem" userId="c3802d8d-5f21-471d-8d46-4d7706d295c8" providerId="ADAL" clId="{008A01DE-570B-42A8-A382-9544124CDC1A}" dt="2020-11-14T08:11:10.889" v="8449" actId="20577"/>
        <pc:sldMkLst>
          <pc:docMk/>
          <pc:sldMk cId="2527657176" sldId="268"/>
        </pc:sldMkLst>
        <pc:spChg chg="mod">
          <ac:chgData name="Duc Nghiem" userId="c3802d8d-5f21-471d-8d46-4d7706d295c8" providerId="ADAL" clId="{008A01DE-570B-42A8-A382-9544124CDC1A}" dt="2020-11-13T22:34:20.365" v="4906" actId="20577"/>
          <ac:spMkLst>
            <pc:docMk/>
            <pc:sldMk cId="2527657176" sldId="268"/>
            <ac:spMk id="2" creationId="{EF263D52-081E-4E3F-9205-BACD746005E1}"/>
          </ac:spMkLst>
        </pc:spChg>
        <pc:spChg chg="mod">
          <ac:chgData name="Duc Nghiem" userId="c3802d8d-5f21-471d-8d46-4d7706d295c8" providerId="ADAL" clId="{008A01DE-570B-42A8-A382-9544124CDC1A}" dt="2020-11-14T08:11:10.889" v="8449" actId="20577"/>
          <ac:spMkLst>
            <pc:docMk/>
            <pc:sldMk cId="2527657176" sldId="268"/>
            <ac:spMk id="3" creationId="{9C87203F-B94A-4263-A675-BF0EEC83BE0B}"/>
          </ac:spMkLst>
        </pc:spChg>
      </pc:sldChg>
      <pc:sldChg chg="modSp add">
        <pc:chgData name="Duc Nghiem" userId="c3802d8d-5f21-471d-8d46-4d7706d295c8" providerId="ADAL" clId="{008A01DE-570B-42A8-A382-9544124CDC1A}" dt="2020-11-13T22:39:41.492" v="5506" actId="313"/>
        <pc:sldMkLst>
          <pc:docMk/>
          <pc:sldMk cId="3957773692" sldId="269"/>
        </pc:sldMkLst>
        <pc:spChg chg="mod">
          <ac:chgData name="Duc Nghiem" userId="c3802d8d-5f21-471d-8d46-4d7706d295c8" providerId="ADAL" clId="{008A01DE-570B-42A8-A382-9544124CDC1A}" dt="2020-11-13T22:34:33.522" v="4939" actId="20577"/>
          <ac:spMkLst>
            <pc:docMk/>
            <pc:sldMk cId="3957773692" sldId="269"/>
            <ac:spMk id="2" creationId="{C6C535B3-3728-4F2E-8892-611D67EC10D6}"/>
          </ac:spMkLst>
        </pc:spChg>
        <pc:spChg chg="mod">
          <ac:chgData name="Duc Nghiem" userId="c3802d8d-5f21-471d-8d46-4d7706d295c8" providerId="ADAL" clId="{008A01DE-570B-42A8-A382-9544124CDC1A}" dt="2020-11-13T22:39:41.492" v="5506" actId="313"/>
          <ac:spMkLst>
            <pc:docMk/>
            <pc:sldMk cId="3957773692" sldId="269"/>
            <ac:spMk id="3" creationId="{4119DAC2-7C6A-48B8-A3CC-FBD4F8CB2795}"/>
          </ac:spMkLst>
        </pc:spChg>
      </pc:sldChg>
      <pc:sldChg chg="addSp delSp modSp add mod setBg setClrOvrMap">
        <pc:chgData name="Duc Nghiem" userId="c3802d8d-5f21-471d-8d46-4d7706d295c8" providerId="ADAL" clId="{008A01DE-570B-42A8-A382-9544124CDC1A}" dt="2020-11-14T09:39:32.179" v="9752" actId="26606"/>
        <pc:sldMkLst>
          <pc:docMk/>
          <pc:sldMk cId="2473520536" sldId="270"/>
        </pc:sldMkLst>
        <pc:spChg chg="mod">
          <ac:chgData name="Duc Nghiem" userId="c3802d8d-5f21-471d-8d46-4d7706d295c8" providerId="ADAL" clId="{008A01DE-570B-42A8-A382-9544124CDC1A}" dt="2020-11-14T09:39:32.179" v="9752" actId="26606"/>
          <ac:spMkLst>
            <pc:docMk/>
            <pc:sldMk cId="2473520536" sldId="270"/>
            <ac:spMk id="2" creationId="{9B2E6D0D-DAC0-4235-AA7C-D375F4DAD3FF}"/>
          </ac:spMkLst>
        </pc:spChg>
        <pc:spChg chg="add del mod">
          <ac:chgData name="Duc Nghiem" userId="c3802d8d-5f21-471d-8d46-4d7706d295c8" providerId="ADAL" clId="{008A01DE-570B-42A8-A382-9544124CDC1A}" dt="2020-11-14T09:39:32.179" v="9752" actId="26606"/>
          <ac:spMkLst>
            <pc:docMk/>
            <pc:sldMk cId="2473520536" sldId="270"/>
            <ac:spMk id="3" creationId="{817D73D8-3E90-4DF3-8394-3822AE9AF906}"/>
          </ac:spMkLst>
        </pc:spChg>
        <pc:spChg chg="add del">
          <ac:chgData name="Duc Nghiem" userId="c3802d8d-5f21-471d-8d46-4d7706d295c8" providerId="ADAL" clId="{008A01DE-570B-42A8-A382-9544124CDC1A}" dt="2020-11-14T09:39:06.191" v="9741" actId="26606"/>
          <ac:spMkLst>
            <pc:docMk/>
            <pc:sldMk cId="2473520536" sldId="270"/>
            <ac:spMk id="9" creationId="{F747F1B4-B831-4277-8AB0-32767F7EB7BF}"/>
          </ac:spMkLst>
        </pc:spChg>
        <pc:spChg chg="add del">
          <ac:chgData name="Duc Nghiem" userId="c3802d8d-5f21-471d-8d46-4d7706d295c8" providerId="ADAL" clId="{008A01DE-570B-42A8-A382-9544124CDC1A}" dt="2020-11-14T09:39:28.896" v="9749" actId="26606"/>
          <ac:spMkLst>
            <pc:docMk/>
            <pc:sldMk cId="2473520536" sldId="270"/>
            <ac:spMk id="10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39:06.191" v="9741" actId="26606"/>
          <ac:spMkLst>
            <pc:docMk/>
            <pc:sldMk cId="2473520536" sldId="270"/>
            <ac:spMk id="11" creationId="{D80CFA21-AB7C-4BEB-9BFF-05764FBBF3C6}"/>
          </ac:spMkLst>
        </pc:spChg>
        <pc:spChg chg="add del">
          <ac:chgData name="Duc Nghiem" userId="c3802d8d-5f21-471d-8d46-4d7706d295c8" providerId="ADAL" clId="{008A01DE-570B-42A8-A382-9544124CDC1A}" dt="2020-11-14T09:39:28.896" v="9749" actId="26606"/>
          <ac:spMkLst>
            <pc:docMk/>
            <pc:sldMk cId="2473520536" sldId="270"/>
            <ac:spMk id="12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39:06.191" v="9741" actId="26606"/>
          <ac:spMkLst>
            <pc:docMk/>
            <pc:sldMk cId="2473520536" sldId="270"/>
            <ac:spMk id="13" creationId="{12F7E335-851A-4CAE-B09F-E657819D4600}"/>
          </ac:spMkLst>
        </pc:spChg>
        <pc:spChg chg="add del">
          <ac:chgData name="Duc Nghiem" userId="c3802d8d-5f21-471d-8d46-4d7706d295c8" providerId="ADAL" clId="{008A01DE-570B-42A8-A382-9544124CDC1A}" dt="2020-11-14T09:39:28.896" v="9749" actId="26606"/>
          <ac:spMkLst>
            <pc:docMk/>
            <pc:sldMk cId="2473520536" sldId="270"/>
            <ac:spMk id="14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39:06.191" v="9741" actId="26606"/>
          <ac:spMkLst>
            <pc:docMk/>
            <pc:sldMk cId="2473520536" sldId="270"/>
            <ac:spMk id="15" creationId="{10B541F0-7F6E-402E-84D8-CF96EACA5FBC}"/>
          </ac:spMkLst>
        </pc:spChg>
        <pc:spChg chg="add del">
          <ac:chgData name="Duc Nghiem" userId="c3802d8d-5f21-471d-8d46-4d7706d295c8" providerId="ADAL" clId="{008A01DE-570B-42A8-A382-9544124CDC1A}" dt="2020-11-14T09:39:28.896" v="9749" actId="26606"/>
          <ac:spMkLst>
            <pc:docMk/>
            <pc:sldMk cId="2473520536" sldId="270"/>
            <ac:spMk id="16" creationId="{A92A1116-1C84-41DF-B803-1F7B0883EC82}"/>
          </ac:spMkLst>
        </pc:spChg>
        <pc:spChg chg="add del">
          <ac:chgData name="Duc Nghiem" userId="c3802d8d-5f21-471d-8d46-4d7706d295c8" providerId="ADAL" clId="{008A01DE-570B-42A8-A382-9544124CDC1A}" dt="2020-11-14T09:39:21.843" v="9745" actId="26606"/>
          <ac:spMkLst>
            <pc:docMk/>
            <pc:sldMk cId="2473520536" sldId="270"/>
            <ac:spMk id="19" creationId="{4E78424C-6FD0-41F8-9CAA-5DC19C42359F}"/>
          </ac:spMkLst>
        </pc:spChg>
        <pc:spChg chg="add del">
          <ac:chgData name="Duc Nghiem" userId="c3802d8d-5f21-471d-8d46-4d7706d295c8" providerId="ADAL" clId="{008A01DE-570B-42A8-A382-9544124CDC1A}" dt="2020-11-14T09:39:21.843" v="9745" actId="26606"/>
          <ac:spMkLst>
            <pc:docMk/>
            <pc:sldMk cId="2473520536" sldId="270"/>
            <ac:spMk id="20" creationId="{DD136760-57DC-4301-8BEA-B71AD2D13905}"/>
          </ac:spMkLst>
        </pc:spChg>
        <pc:spChg chg="add del">
          <ac:chgData name="Duc Nghiem" userId="c3802d8d-5f21-471d-8d46-4d7706d295c8" providerId="ADAL" clId="{008A01DE-570B-42A8-A382-9544124CDC1A}" dt="2020-11-14T09:39:21.843" v="9745" actId="26606"/>
          <ac:spMkLst>
            <pc:docMk/>
            <pc:sldMk cId="2473520536" sldId="270"/>
            <ac:spMk id="21" creationId="{BDC58DEA-1307-4F44-AD47-E613D8B76A89}"/>
          </ac:spMkLst>
        </pc:spChg>
        <pc:spChg chg="add del">
          <ac:chgData name="Duc Nghiem" userId="c3802d8d-5f21-471d-8d46-4d7706d295c8" providerId="ADAL" clId="{008A01DE-570B-42A8-A382-9544124CDC1A}" dt="2020-11-14T09:39:21.843" v="9745" actId="26606"/>
          <ac:spMkLst>
            <pc:docMk/>
            <pc:sldMk cId="2473520536" sldId="270"/>
            <ac:spMk id="22" creationId="{C99B912D-1E4B-42AF-A2BE-CFEFEC916EE7}"/>
          </ac:spMkLst>
        </pc:spChg>
        <pc:spChg chg="add del">
          <ac:chgData name="Duc Nghiem" userId="c3802d8d-5f21-471d-8d46-4d7706d295c8" providerId="ADAL" clId="{008A01DE-570B-42A8-A382-9544124CDC1A}" dt="2020-11-14T09:39:27.247" v="9747" actId="26606"/>
          <ac:spMkLst>
            <pc:docMk/>
            <pc:sldMk cId="2473520536" sldId="270"/>
            <ac:spMk id="25" creationId="{F747F1B4-B831-4277-8AB0-32767F7EB7BF}"/>
          </ac:spMkLst>
        </pc:spChg>
        <pc:spChg chg="add del">
          <ac:chgData name="Duc Nghiem" userId="c3802d8d-5f21-471d-8d46-4d7706d295c8" providerId="ADAL" clId="{008A01DE-570B-42A8-A382-9544124CDC1A}" dt="2020-11-14T09:39:27.247" v="9747" actId="26606"/>
          <ac:spMkLst>
            <pc:docMk/>
            <pc:sldMk cId="2473520536" sldId="270"/>
            <ac:spMk id="26" creationId="{D80CFA21-AB7C-4BEB-9BFF-05764FBBF3C6}"/>
          </ac:spMkLst>
        </pc:spChg>
        <pc:spChg chg="add del">
          <ac:chgData name="Duc Nghiem" userId="c3802d8d-5f21-471d-8d46-4d7706d295c8" providerId="ADAL" clId="{008A01DE-570B-42A8-A382-9544124CDC1A}" dt="2020-11-14T09:39:27.247" v="9747" actId="26606"/>
          <ac:spMkLst>
            <pc:docMk/>
            <pc:sldMk cId="2473520536" sldId="270"/>
            <ac:spMk id="27" creationId="{12F7E335-851A-4CAE-B09F-E657819D4600}"/>
          </ac:spMkLst>
        </pc:spChg>
        <pc:spChg chg="add del">
          <ac:chgData name="Duc Nghiem" userId="c3802d8d-5f21-471d-8d46-4d7706d295c8" providerId="ADAL" clId="{008A01DE-570B-42A8-A382-9544124CDC1A}" dt="2020-11-14T09:39:27.247" v="9747" actId="26606"/>
          <ac:spMkLst>
            <pc:docMk/>
            <pc:sldMk cId="2473520536" sldId="270"/>
            <ac:spMk id="28" creationId="{10B541F0-7F6E-402E-84D8-CF96EACA5FBC}"/>
          </ac:spMkLst>
        </pc:spChg>
        <pc:spChg chg="add del">
          <ac:chgData name="Duc Nghiem" userId="c3802d8d-5f21-471d-8d46-4d7706d295c8" providerId="ADAL" clId="{008A01DE-570B-42A8-A382-9544124CDC1A}" dt="2020-11-14T09:39:28.896" v="9749" actId="26606"/>
          <ac:spMkLst>
            <pc:docMk/>
            <pc:sldMk cId="2473520536" sldId="270"/>
            <ac:spMk id="31" creationId="{817D73D8-3E90-4DF3-8394-3822AE9AF906}"/>
          </ac:spMkLst>
        </pc:spChg>
        <pc:spChg chg="add del">
          <ac:chgData name="Duc Nghiem" userId="c3802d8d-5f21-471d-8d46-4d7706d295c8" providerId="ADAL" clId="{008A01DE-570B-42A8-A382-9544124CDC1A}" dt="2020-11-14T09:39:32.102" v="9751" actId="26606"/>
          <ac:spMkLst>
            <pc:docMk/>
            <pc:sldMk cId="2473520536" sldId="270"/>
            <ac:spMk id="33" creationId="{4E78424C-6FD0-41F8-9CAA-5DC19C42359F}"/>
          </ac:spMkLst>
        </pc:spChg>
        <pc:spChg chg="add del">
          <ac:chgData name="Duc Nghiem" userId="c3802d8d-5f21-471d-8d46-4d7706d295c8" providerId="ADAL" clId="{008A01DE-570B-42A8-A382-9544124CDC1A}" dt="2020-11-14T09:39:32.102" v="9751" actId="26606"/>
          <ac:spMkLst>
            <pc:docMk/>
            <pc:sldMk cId="2473520536" sldId="270"/>
            <ac:spMk id="34" creationId="{DD136760-57DC-4301-8BEA-B71AD2D13905}"/>
          </ac:spMkLst>
        </pc:spChg>
        <pc:spChg chg="add del">
          <ac:chgData name="Duc Nghiem" userId="c3802d8d-5f21-471d-8d46-4d7706d295c8" providerId="ADAL" clId="{008A01DE-570B-42A8-A382-9544124CDC1A}" dt="2020-11-14T09:39:32.102" v="9751" actId="26606"/>
          <ac:spMkLst>
            <pc:docMk/>
            <pc:sldMk cId="2473520536" sldId="270"/>
            <ac:spMk id="35" creationId="{BDC58DEA-1307-4F44-AD47-E613D8B76A89}"/>
          </ac:spMkLst>
        </pc:spChg>
        <pc:spChg chg="add del">
          <ac:chgData name="Duc Nghiem" userId="c3802d8d-5f21-471d-8d46-4d7706d295c8" providerId="ADAL" clId="{008A01DE-570B-42A8-A382-9544124CDC1A}" dt="2020-11-14T09:39:32.102" v="9751" actId="26606"/>
          <ac:spMkLst>
            <pc:docMk/>
            <pc:sldMk cId="2473520536" sldId="270"/>
            <ac:spMk id="36" creationId="{C99B912D-1E4B-42AF-A2BE-CFEFEC916EE7}"/>
          </ac:spMkLst>
        </pc:spChg>
        <pc:spChg chg="add">
          <ac:chgData name="Duc Nghiem" userId="c3802d8d-5f21-471d-8d46-4d7706d295c8" providerId="ADAL" clId="{008A01DE-570B-42A8-A382-9544124CDC1A}" dt="2020-11-14T09:39:32.179" v="9752" actId="26606"/>
          <ac:spMkLst>
            <pc:docMk/>
            <pc:sldMk cId="2473520536" sldId="270"/>
            <ac:spMk id="39" creationId="{F747F1B4-B831-4277-8AB0-32767F7EB7BF}"/>
          </ac:spMkLst>
        </pc:spChg>
        <pc:spChg chg="add">
          <ac:chgData name="Duc Nghiem" userId="c3802d8d-5f21-471d-8d46-4d7706d295c8" providerId="ADAL" clId="{008A01DE-570B-42A8-A382-9544124CDC1A}" dt="2020-11-14T09:39:32.179" v="9752" actId="26606"/>
          <ac:spMkLst>
            <pc:docMk/>
            <pc:sldMk cId="2473520536" sldId="270"/>
            <ac:spMk id="40" creationId="{D80CFA21-AB7C-4BEB-9BFF-05764FBBF3C6}"/>
          </ac:spMkLst>
        </pc:spChg>
        <pc:spChg chg="add">
          <ac:chgData name="Duc Nghiem" userId="c3802d8d-5f21-471d-8d46-4d7706d295c8" providerId="ADAL" clId="{008A01DE-570B-42A8-A382-9544124CDC1A}" dt="2020-11-14T09:39:32.179" v="9752" actId="26606"/>
          <ac:spMkLst>
            <pc:docMk/>
            <pc:sldMk cId="2473520536" sldId="270"/>
            <ac:spMk id="41" creationId="{12F7E335-851A-4CAE-B09F-E657819D4600}"/>
          </ac:spMkLst>
        </pc:spChg>
        <pc:spChg chg="add">
          <ac:chgData name="Duc Nghiem" userId="c3802d8d-5f21-471d-8d46-4d7706d295c8" providerId="ADAL" clId="{008A01DE-570B-42A8-A382-9544124CDC1A}" dt="2020-11-14T09:39:32.179" v="9752" actId="26606"/>
          <ac:spMkLst>
            <pc:docMk/>
            <pc:sldMk cId="2473520536" sldId="270"/>
            <ac:spMk id="42" creationId="{10B541F0-7F6E-402E-84D8-CF96EACA5FBC}"/>
          </ac:spMkLst>
        </pc:spChg>
        <pc:graphicFrameChg chg="add del">
          <ac:chgData name="Duc Nghiem" userId="c3802d8d-5f21-471d-8d46-4d7706d295c8" providerId="ADAL" clId="{008A01DE-570B-42A8-A382-9544124CDC1A}" dt="2020-11-14T09:39:06.191" v="9741" actId="26606"/>
          <ac:graphicFrameMkLst>
            <pc:docMk/>
            <pc:sldMk cId="2473520536" sldId="270"/>
            <ac:graphicFrameMk id="5" creationId="{76CB3FEF-A8D3-4D44-9EB1-F987924DAABC}"/>
          </ac:graphicFrameMkLst>
        </pc:graphicFrameChg>
        <pc:graphicFrameChg chg="add del">
          <ac:chgData name="Duc Nghiem" userId="c3802d8d-5f21-471d-8d46-4d7706d295c8" providerId="ADAL" clId="{008A01DE-570B-42A8-A382-9544124CDC1A}" dt="2020-11-14T09:39:16.726" v="9743" actId="26606"/>
          <ac:graphicFrameMkLst>
            <pc:docMk/>
            <pc:sldMk cId="2473520536" sldId="270"/>
            <ac:graphicFrameMk id="17" creationId="{DAEB52C8-5CD2-4B95-867A-1A711235D3EF}"/>
          </ac:graphicFrameMkLst>
        </pc:graphicFrameChg>
        <pc:graphicFrameChg chg="add del">
          <ac:chgData name="Duc Nghiem" userId="c3802d8d-5f21-471d-8d46-4d7706d295c8" providerId="ADAL" clId="{008A01DE-570B-42A8-A382-9544124CDC1A}" dt="2020-11-14T09:39:21.843" v="9745" actId="26606"/>
          <ac:graphicFrameMkLst>
            <pc:docMk/>
            <pc:sldMk cId="2473520536" sldId="270"/>
            <ac:graphicFrameMk id="23" creationId="{39465301-931E-4829-AEF5-79CAD42825D1}"/>
          </ac:graphicFrameMkLst>
        </pc:graphicFrameChg>
        <pc:graphicFrameChg chg="add del">
          <ac:chgData name="Duc Nghiem" userId="c3802d8d-5f21-471d-8d46-4d7706d295c8" providerId="ADAL" clId="{008A01DE-570B-42A8-A382-9544124CDC1A}" dt="2020-11-14T09:39:27.247" v="9747" actId="26606"/>
          <ac:graphicFrameMkLst>
            <pc:docMk/>
            <pc:sldMk cId="2473520536" sldId="270"/>
            <ac:graphicFrameMk id="29" creationId="{8BFE7D67-6948-4CE9-85E4-B0726CDA8FA7}"/>
          </ac:graphicFrameMkLst>
        </pc:graphicFrameChg>
        <pc:graphicFrameChg chg="add del">
          <ac:chgData name="Duc Nghiem" userId="c3802d8d-5f21-471d-8d46-4d7706d295c8" providerId="ADAL" clId="{008A01DE-570B-42A8-A382-9544124CDC1A}" dt="2020-11-14T09:39:32.102" v="9751" actId="26606"/>
          <ac:graphicFrameMkLst>
            <pc:docMk/>
            <pc:sldMk cId="2473520536" sldId="270"/>
            <ac:graphicFrameMk id="37" creationId="{39465301-931E-4829-AEF5-79CAD42825D1}"/>
          </ac:graphicFrameMkLst>
        </pc:graphicFrameChg>
        <pc:graphicFrameChg chg="add">
          <ac:chgData name="Duc Nghiem" userId="c3802d8d-5f21-471d-8d46-4d7706d295c8" providerId="ADAL" clId="{008A01DE-570B-42A8-A382-9544124CDC1A}" dt="2020-11-14T09:39:32.179" v="9752" actId="26606"/>
          <ac:graphicFrameMkLst>
            <pc:docMk/>
            <pc:sldMk cId="2473520536" sldId="270"/>
            <ac:graphicFrameMk id="43" creationId="{8BFE7D67-6948-4CE9-85E4-B0726CDA8FA7}"/>
          </ac:graphicFrameMkLst>
        </pc:graphicFrameChg>
        <pc:picChg chg="add del">
          <ac:chgData name="Duc Nghiem" userId="c3802d8d-5f21-471d-8d46-4d7706d295c8" providerId="ADAL" clId="{008A01DE-570B-42A8-A382-9544124CDC1A}" dt="2020-11-14T09:39:28.896" v="9749" actId="26606"/>
          <ac:picMkLst>
            <pc:docMk/>
            <pc:sldMk cId="2473520536" sldId="270"/>
            <ac:picMk id="7" creationId="{C3FF34FC-490B-4115-BC54-979A0B4C02C7}"/>
          </ac:picMkLst>
        </pc:picChg>
      </pc:sldChg>
      <pc:sldChg chg="addSp delSp modSp add mod setBg setClrOvrMap">
        <pc:chgData name="Duc Nghiem" userId="c3802d8d-5f21-471d-8d46-4d7706d295c8" providerId="ADAL" clId="{008A01DE-570B-42A8-A382-9544124CDC1A}" dt="2020-11-14T09:40:27.966" v="9758" actId="26606"/>
        <pc:sldMkLst>
          <pc:docMk/>
          <pc:sldMk cId="944208185" sldId="271"/>
        </pc:sldMkLst>
        <pc:spChg chg="mod">
          <ac:chgData name="Duc Nghiem" userId="c3802d8d-5f21-471d-8d46-4d7706d295c8" providerId="ADAL" clId="{008A01DE-570B-42A8-A382-9544124CDC1A}" dt="2020-11-14T09:40:27.966" v="9758" actId="26606"/>
          <ac:spMkLst>
            <pc:docMk/>
            <pc:sldMk cId="944208185" sldId="271"/>
            <ac:spMk id="2" creationId="{D6F77035-E258-4ED9-B181-D146E781EDAE}"/>
          </ac:spMkLst>
        </pc:spChg>
        <pc:spChg chg="mod">
          <ac:chgData name="Duc Nghiem" userId="c3802d8d-5f21-471d-8d46-4d7706d295c8" providerId="ADAL" clId="{008A01DE-570B-42A8-A382-9544124CDC1A}" dt="2020-11-14T09:40:27.966" v="9758" actId="26606"/>
          <ac:spMkLst>
            <pc:docMk/>
            <pc:sldMk cId="944208185" sldId="271"/>
            <ac:spMk id="3" creationId="{B25D9083-63DD-4F24-9FB0-66BDF0BCADFE}"/>
          </ac:spMkLst>
        </pc:spChg>
        <pc:spChg chg="add del">
          <ac:chgData name="Duc Nghiem" userId="c3802d8d-5f21-471d-8d46-4d7706d295c8" providerId="ADAL" clId="{008A01DE-570B-42A8-A382-9544124CDC1A}" dt="2020-11-14T09:40:26.448" v="9755" actId="26606"/>
          <ac:spMkLst>
            <pc:docMk/>
            <pc:sldMk cId="944208185" sldId="271"/>
            <ac:spMk id="10" creationId="{EE4E366E-272A-409E-840F-9A6A64A9E3FF}"/>
          </ac:spMkLst>
        </pc:spChg>
        <pc:spChg chg="add del">
          <ac:chgData name="Duc Nghiem" userId="c3802d8d-5f21-471d-8d46-4d7706d295c8" providerId="ADAL" clId="{008A01DE-570B-42A8-A382-9544124CDC1A}" dt="2020-11-14T09:40:26.448" v="9755" actId="26606"/>
          <ac:spMkLst>
            <pc:docMk/>
            <pc:sldMk cId="944208185" sldId="271"/>
            <ac:spMk id="12" creationId="{A721560C-E4AB-4287-A29C-3F6916794CB9}"/>
          </ac:spMkLst>
        </pc:spChg>
        <pc:spChg chg="add del">
          <ac:chgData name="Duc Nghiem" userId="c3802d8d-5f21-471d-8d46-4d7706d295c8" providerId="ADAL" clId="{008A01DE-570B-42A8-A382-9544124CDC1A}" dt="2020-11-14T09:40:26.448" v="9755" actId="26606"/>
          <ac:spMkLst>
            <pc:docMk/>
            <pc:sldMk cId="944208185" sldId="271"/>
            <ac:spMk id="14" creationId="{DF6CFF07-D953-4F9C-9A0E-E0A6AACB6158}"/>
          </ac:spMkLst>
        </pc:spChg>
        <pc:spChg chg="add del">
          <ac:chgData name="Duc Nghiem" userId="c3802d8d-5f21-471d-8d46-4d7706d295c8" providerId="ADAL" clId="{008A01DE-570B-42A8-A382-9544124CDC1A}" dt="2020-11-14T09:40:26.448" v="9755" actId="26606"/>
          <ac:spMkLst>
            <pc:docMk/>
            <pc:sldMk cId="944208185" sldId="271"/>
            <ac:spMk id="16" creationId="{DAA4FEEE-0B5F-41BF-825D-60F9FB089568}"/>
          </ac:spMkLst>
        </pc:spChg>
        <pc:spChg chg="add del">
          <ac:chgData name="Duc Nghiem" userId="c3802d8d-5f21-471d-8d46-4d7706d295c8" providerId="ADAL" clId="{008A01DE-570B-42A8-A382-9544124CDC1A}" dt="2020-11-14T09:40:27.919" v="9757" actId="26606"/>
          <ac:spMkLst>
            <pc:docMk/>
            <pc:sldMk cId="944208185" sldId="271"/>
            <ac:spMk id="18" creationId="{C0B13FF8-2B3C-4BC1-B3E4-254B3F8C3EF4}"/>
          </ac:spMkLst>
        </pc:spChg>
        <pc:spChg chg="add del">
          <ac:chgData name="Duc Nghiem" userId="c3802d8d-5f21-471d-8d46-4d7706d295c8" providerId="ADAL" clId="{008A01DE-570B-42A8-A382-9544124CDC1A}" dt="2020-11-14T09:40:27.919" v="9757" actId="26606"/>
          <ac:spMkLst>
            <pc:docMk/>
            <pc:sldMk cId="944208185" sldId="271"/>
            <ac:spMk id="19" creationId="{B9C1207E-FFD8-4821-AFE6-71C724360939}"/>
          </ac:spMkLst>
        </pc:spChg>
        <pc:spChg chg="add del">
          <ac:chgData name="Duc Nghiem" userId="c3802d8d-5f21-471d-8d46-4d7706d295c8" providerId="ADAL" clId="{008A01DE-570B-42A8-A382-9544124CDC1A}" dt="2020-11-14T09:40:27.919" v="9757" actId="26606"/>
          <ac:spMkLst>
            <pc:docMk/>
            <pc:sldMk cId="944208185" sldId="271"/>
            <ac:spMk id="20" creationId="{2B199503-2632-490F-8EB2-759D88708F96}"/>
          </ac:spMkLst>
        </pc:spChg>
        <pc:spChg chg="add del">
          <ac:chgData name="Duc Nghiem" userId="c3802d8d-5f21-471d-8d46-4d7706d295c8" providerId="ADAL" clId="{008A01DE-570B-42A8-A382-9544124CDC1A}" dt="2020-11-14T09:40:27.919" v="9757" actId="26606"/>
          <ac:spMkLst>
            <pc:docMk/>
            <pc:sldMk cId="944208185" sldId="271"/>
            <ac:spMk id="21" creationId="{F11C7CB4-0228-486A-931A-262ABB670EB0}"/>
          </ac:spMkLst>
        </pc:spChg>
        <pc:picChg chg="add mod">
          <ac:chgData name="Duc Nghiem" userId="c3802d8d-5f21-471d-8d46-4d7706d295c8" providerId="ADAL" clId="{008A01DE-570B-42A8-A382-9544124CDC1A}" dt="2020-11-14T09:40:27.966" v="9758" actId="26606"/>
          <ac:picMkLst>
            <pc:docMk/>
            <pc:sldMk cId="944208185" sldId="271"/>
            <ac:picMk id="5" creationId="{3D8458E6-189C-4259-84C5-BF3909B2A169}"/>
          </ac:picMkLst>
        </pc:picChg>
      </pc:sldChg>
      <pc:sldChg chg="modSp add">
        <pc:chgData name="Duc Nghiem" userId="c3802d8d-5f21-471d-8d46-4d7706d295c8" providerId="ADAL" clId="{008A01DE-570B-42A8-A382-9544124CDC1A}" dt="2020-11-14T10:37:38.809" v="10922" actId="20577"/>
        <pc:sldMkLst>
          <pc:docMk/>
          <pc:sldMk cId="3793374951" sldId="272"/>
        </pc:sldMkLst>
        <pc:spChg chg="mod">
          <ac:chgData name="Duc Nghiem" userId="c3802d8d-5f21-471d-8d46-4d7706d295c8" providerId="ADAL" clId="{008A01DE-570B-42A8-A382-9544124CDC1A}" dt="2020-11-13T23:13:39.796" v="7747" actId="20577"/>
          <ac:spMkLst>
            <pc:docMk/>
            <pc:sldMk cId="3793374951" sldId="272"/>
            <ac:spMk id="2" creationId="{CD7548D5-FD59-4744-B161-DE25BDD9B517}"/>
          </ac:spMkLst>
        </pc:spChg>
        <pc:spChg chg="mod">
          <ac:chgData name="Duc Nghiem" userId="c3802d8d-5f21-471d-8d46-4d7706d295c8" providerId="ADAL" clId="{008A01DE-570B-42A8-A382-9544124CDC1A}" dt="2020-11-14T10:37:38.809" v="10922" actId="20577"/>
          <ac:spMkLst>
            <pc:docMk/>
            <pc:sldMk cId="3793374951" sldId="272"/>
            <ac:spMk id="3" creationId="{7BFB04D7-8900-4F3B-8175-FFD207B6010C}"/>
          </ac:spMkLst>
        </pc:spChg>
      </pc:sldChg>
      <pc:sldChg chg="modSp add">
        <pc:chgData name="Duc Nghiem" userId="c3802d8d-5f21-471d-8d46-4d7706d295c8" providerId="ADAL" clId="{008A01DE-570B-42A8-A382-9544124CDC1A}" dt="2020-11-13T23:41:37.621" v="8422" actId="20577"/>
        <pc:sldMkLst>
          <pc:docMk/>
          <pc:sldMk cId="2249972857" sldId="273"/>
        </pc:sldMkLst>
        <pc:spChg chg="mod">
          <ac:chgData name="Duc Nghiem" userId="c3802d8d-5f21-471d-8d46-4d7706d295c8" providerId="ADAL" clId="{008A01DE-570B-42A8-A382-9544124CDC1A}" dt="2020-11-13T22:55:33.610" v="6862" actId="113"/>
          <ac:spMkLst>
            <pc:docMk/>
            <pc:sldMk cId="2249972857" sldId="273"/>
            <ac:spMk id="2" creationId="{9C225D44-B1B9-48DE-9283-827321090AF8}"/>
          </ac:spMkLst>
        </pc:spChg>
        <pc:spChg chg="mod">
          <ac:chgData name="Duc Nghiem" userId="c3802d8d-5f21-471d-8d46-4d7706d295c8" providerId="ADAL" clId="{008A01DE-570B-42A8-A382-9544124CDC1A}" dt="2020-11-13T23:41:37.621" v="8422" actId="20577"/>
          <ac:spMkLst>
            <pc:docMk/>
            <pc:sldMk cId="2249972857" sldId="273"/>
            <ac:spMk id="3" creationId="{E1AA63A3-2CF3-4B1D-BF6F-1347692C7450}"/>
          </ac:spMkLst>
        </pc:spChg>
      </pc:sldChg>
      <pc:sldChg chg="addSp delSp modSp add mod setBg">
        <pc:chgData name="Duc Nghiem" userId="c3802d8d-5f21-471d-8d46-4d7706d295c8" providerId="ADAL" clId="{008A01DE-570B-42A8-A382-9544124CDC1A}" dt="2020-11-14T10:05:06.190" v="10296" actId="20577"/>
        <pc:sldMkLst>
          <pc:docMk/>
          <pc:sldMk cId="2328630090" sldId="274"/>
        </pc:sldMkLst>
        <pc:spChg chg="mod">
          <ac:chgData name="Duc Nghiem" userId="c3802d8d-5f21-471d-8d46-4d7706d295c8" providerId="ADAL" clId="{008A01DE-570B-42A8-A382-9544124CDC1A}" dt="2020-11-14T09:44:49.193" v="9767" actId="26606"/>
          <ac:spMkLst>
            <pc:docMk/>
            <pc:sldMk cId="2328630090" sldId="274"/>
            <ac:spMk id="2" creationId="{B63AD59F-555A-4FED-8205-E620C187A03B}"/>
          </ac:spMkLst>
        </pc:spChg>
        <pc:spChg chg="mod ord">
          <ac:chgData name="Duc Nghiem" userId="c3802d8d-5f21-471d-8d46-4d7706d295c8" providerId="ADAL" clId="{008A01DE-570B-42A8-A382-9544124CDC1A}" dt="2020-11-14T10:05:06.190" v="10296" actId="20577"/>
          <ac:spMkLst>
            <pc:docMk/>
            <pc:sldMk cId="2328630090" sldId="274"/>
            <ac:spMk id="3" creationId="{0DC5F91D-D026-43FA-9D35-D66C203A7ED8}"/>
          </ac:spMkLst>
        </pc:spChg>
        <pc:spChg chg="add del mod ord">
          <ac:chgData name="Duc Nghiem" userId="c3802d8d-5f21-471d-8d46-4d7706d295c8" providerId="ADAL" clId="{008A01DE-570B-42A8-A382-9544124CDC1A}" dt="2020-11-14T09:45:09.590" v="9768" actId="478"/>
          <ac:spMkLst>
            <pc:docMk/>
            <pc:sldMk cId="2328630090" sldId="274"/>
            <ac:spMk id="6" creationId="{7AD7F811-E57C-4949-8C59-095B84EBB487}"/>
          </ac:spMkLst>
        </pc:spChg>
        <pc:spChg chg="add del mod">
          <ac:chgData name="Duc Nghiem" userId="c3802d8d-5f21-471d-8d46-4d7706d295c8" providerId="ADAL" clId="{008A01DE-570B-42A8-A382-9544124CDC1A}" dt="2020-11-14T09:45:14.244" v="9769" actId="478"/>
          <ac:spMkLst>
            <pc:docMk/>
            <pc:sldMk cId="2328630090" sldId="274"/>
            <ac:spMk id="9" creationId="{90DA9BE5-C693-4587-9904-2E6C04B7FE56}"/>
          </ac:spMkLst>
        </pc:spChg>
        <pc:spChg chg="add">
          <ac:chgData name="Duc Nghiem" userId="c3802d8d-5f21-471d-8d46-4d7706d295c8" providerId="ADAL" clId="{008A01DE-570B-42A8-A382-9544124CDC1A}" dt="2020-11-14T09:44:49.193" v="9767" actId="26606"/>
          <ac:spMkLst>
            <pc:docMk/>
            <pc:sldMk cId="2328630090" sldId="274"/>
            <ac:spMk id="14" creationId="{7DAA46B9-B7E8-4487-B28E-C63A6EB7AA27}"/>
          </ac:spMkLst>
        </pc:spChg>
        <pc:spChg chg="add">
          <ac:chgData name="Duc Nghiem" userId="c3802d8d-5f21-471d-8d46-4d7706d295c8" providerId="ADAL" clId="{008A01DE-570B-42A8-A382-9544124CDC1A}" dt="2020-11-14T09:44:49.193" v="9767" actId="26606"/>
          <ac:spMkLst>
            <pc:docMk/>
            <pc:sldMk cId="2328630090" sldId="274"/>
            <ac:spMk id="16" creationId="{C866818C-1E5F-475A-B310-3C06B555FB69}"/>
          </ac:spMkLst>
        </pc:spChg>
        <pc:spChg chg="add">
          <ac:chgData name="Duc Nghiem" userId="c3802d8d-5f21-471d-8d46-4d7706d295c8" providerId="ADAL" clId="{008A01DE-570B-42A8-A382-9544124CDC1A}" dt="2020-11-14T09:44:49.193" v="9767" actId="26606"/>
          <ac:spMkLst>
            <pc:docMk/>
            <pc:sldMk cId="2328630090" sldId="274"/>
            <ac:spMk id="18" creationId="{D12AFDE8-E1ED-4A49-B8B3-4953F4B8ACB9}"/>
          </ac:spMkLst>
        </pc:spChg>
        <pc:picChg chg="add mod">
          <ac:chgData name="Duc Nghiem" userId="c3802d8d-5f21-471d-8d46-4d7706d295c8" providerId="ADAL" clId="{008A01DE-570B-42A8-A382-9544124CDC1A}" dt="2020-11-14T09:44:49.193" v="9767" actId="26606"/>
          <ac:picMkLst>
            <pc:docMk/>
            <pc:sldMk cId="2328630090" sldId="274"/>
            <ac:picMk id="5" creationId="{3A6A3B09-ECCE-45E5-B2B4-DDE723DBCC4A}"/>
          </ac:picMkLst>
        </pc:picChg>
        <pc:picChg chg="add mod">
          <ac:chgData name="Duc Nghiem" userId="c3802d8d-5f21-471d-8d46-4d7706d295c8" providerId="ADAL" clId="{008A01DE-570B-42A8-A382-9544124CDC1A}" dt="2020-11-14T09:44:49.193" v="9767" actId="26606"/>
          <ac:picMkLst>
            <pc:docMk/>
            <pc:sldMk cId="2328630090" sldId="274"/>
            <ac:picMk id="8" creationId="{44211E42-C966-439B-88F3-FF284AA78369}"/>
          </ac:picMkLst>
        </pc:picChg>
      </pc:sldChg>
      <pc:sldChg chg="addSp delSp modSp add mod setBg setClrOvrMap">
        <pc:chgData name="Duc Nghiem" userId="c3802d8d-5f21-471d-8d46-4d7706d295c8" providerId="ADAL" clId="{008A01DE-570B-42A8-A382-9544124CDC1A}" dt="2020-11-14T11:02:00.996" v="11323" actId="26606"/>
        <pc:sldMkLst>
          <pc:docMk/>
          <pc:sldMk cId="2745586122" sldId="275"/>
        </pc:sldMkLst>
        <pc:spChg chg="mod">
          <ac:chgData name="Duc Nghiem" userId="c3802d8d-5f21-471d-8d46-4d7706d295c8" providerId="ADAL" clId="{008A01DE-570B-42A8-A382-9544124CDC1A}" dt="2020-11-14T11:02:00.996" v="11323" actId="26606"/>
          <ac:spMkLst>
            <pc:docMk/>
            <pc:sldMk cId="2745586122" sldId="275"/>
            <ac:spMk id="2" creationId="{4C282475-F711-43A7-A1D5-52207AD042B4}"/>
          </ac:spMkLst>
        </pc:spChg>
        <pc:spChg chg="del mod">
          <ac:chgData name="Duc Nghiem" userId="c3802d8d-5f21-471d-8d46-4d7706d295c8" providerId="ADAL" clId="{008A01DE-570B-42A8-A382-9544124CDC1A}" dt="2020-11-14T11:02:00.996" v="11323" actId="26606"/>
          <ac:spMkLst>
            <pc:docMk/>
            <pc:sldMk cId="2745586122" sldId="275"/>
            <ac:spMk id="3" creationId="{F22356F8-B959-4847-B6C8-93B0A31411DE}"/>
          </ac:spMkLst>
        </pc:spChg>
        <pc:spChg chg="add">
          <ac:chgData name="Duc Nghiem" userId="c3802d8d-5f21-471d-8d46-4d7706d295c8" providerId="ADAL" clId="{008A01DE-570B-42A8-A382-9544124CDC1A}" dt="2020-11-14T11:02:00.996" v="11323" actId="26606"/>
          <ac:spMkLst>
            <pc:docMk/>
            <pc:sldMk cId="2745586122" sldId="275"/>
            <ac:spMk id="9" creationId="{F747F1B4-B831-4277-8AB0-32767F7EB7BF}"/>
          </ac:spMkLst>
        </pc:spChg>
        <pc:spChg chg="add">
          <ac:chgData name="Duc Nghiem" userId="c3802d8d-5f21-471d-8d46-4d7706d295c8" providerId="ADAL" clId="{008A01DE-570B-42A8-A382-9544124CDC1A}" dt="2020-11-14T11:02:00.996" v="11323" actId="26606"/>
          <ac:spMkLst>
            <pc:docMk/>
            <pc:sldMk cId="2745586122" sldId="275"/>
            <ac:spMk id="11" creationId="{D80CFA21-AB7C-4BEB-9BFF-05764FBBF3C6}"/>
          </ac:spMkLst>
        </pc:spChg>
        <pc:spChg chg="add">
          <ac:chgData name="Duc Nghiem" userId="c3802d8d-5f21-471d-8d46-4d7706d295c8" providerId="ADAL" clId="{008A01DE-570B-42A8-A382-9544124CDC1A}" dt="2020-11-14T11:02:00.996" v="11323" actId="26606"/>
          <ac:spMkLst>
            <pc:docMk/>
            <pc:sldMk cId="2745586122" sldId="275"/>
            <ac:spMk id="13" creationId="{12F7E335-851A-4CAE-B09F-E657819D4600}"/>
          </ac:spMkLst>
        </pc:spChg>
        <pc:spChg chg="add">
          <ac:chgData name="Duc Nghiem" userId="c3802d8d-5f21-471d-8d46-4d7706d295c8" providerId="ADAL" clId="{008A01DE-570B-42A8-A382-9544124CDC1A}" dt="2020-11-14T11:02:00.996" v="11323" actId="26606"/>
          <ac:spMkLst>
            <pc:docMk/>
            <pc:sldMk cId="2745586122" sldId="275"/>
            <ac:spMk id="15" creationId="{10B541F0-7F6E-402E-84D8-CF96EACA5FBC}"/>
          </ac:spMkLst>
        </pc:spChg>
        <pc:graphicFrameChg chg="add">
          <ac:chgData name="Duc Nghiem" userId="c3802d8d-5f21-471d-8d46-4d7706d295c8" providerId="ADAL" clId="{008A01DE-570B-42A8-A382-9544124CDC1A}" dt="2020-11-14T11:02:00.996" v="11323" actId="26606"/>
          <ac:graphicFrameMkLst>
            <pc:docMk/>
            <pc:sldMk cId="2745586122" sldId="275"/>
            <ac:graphicFrameMk id="5" creationId="{BAA980D8-A85A-4212-812E-F2F31D383529}"/>
          </ac:graphicFrameMkLst>
        </pc:graphicFrameChg>
      </pc:sldChg>
      <pc:sldChg chg="addSp modSp add">
        <pc:chgData name="Duc Nghiem" userId="c3802d8d-5f21-471d-8d46-4d7706d295c8" providerId="ADAL" clId="{008A01DE-570B-42A8-A382-9544124CDC1A}" dt="2020-11-13T23:25:51.734" v="7862" actId="12"/>
        <pc:sldMkLst>
          <pc:docMk/>
          <pc:sldMk cId="3065356194" sldId="276"/>
        </pc:sldMkLst>
        <pc:spChg chg="mod">
          <ac:chgData name="Duc Nghiem" userId="c3802d8d-5f21-471d-8d46-4d7706d295c8" providerId="ADAL" clId="{008A01DE-570B-42A8-A382-9544124CDC1A}" dt="2020-11-13T23:24:05.005" v="7839"/>
          <ac:spMkLst>
            <pc:docMk/>
            <pc:sldMk cId="3065356194" sldId="276"/>
            <ac:spMk id="2" creationId="{1CB8E68C-FB14-4E73-80CB-26C8236A6949}"/>
          </ac:spMkLst>
        </pc:spChg>
        <pc:spChg chg="mod">
          <ac:chgData name="Duc Nghiem" userId="c3802d8d-5f21-471d-8d46-4d7706d295c8" providerId="ADAL" clId="{008A01DE-570B-42A8-A382-9544124CDC1A}" dt="2020-11-13T23:24:43.760" v="7853" actId="27636"/>
          <ac:spMkLst>
            <pc:docMk/>
            <pc:sldMk cId="3065356194" sldId="276"/>
            <ac:spMk id="3" creationId="{6C52986F-884D-48F3-BBA3-55BB9BD28B1E}"/>
          </ac:spMkLst>
        </pc:spChg>
        <pc:spChg chg="add mod">
          <ac:chgData name="Duc Nghiem" userId="c3802d8d-5f21-471d-8d46-4d7706d295c8" providerId="ADAL" clId="{008A01DE-570B-42A8-A382-9544124CDC1A}" dt="2020-11-13T23:25:51.734" v="7862" actId="12"/>
          <ac:spMkLst>
            <pc:docMk/>
            <pc:sldMk cId="3065356194" sldId="276"/>
            <ac:spMk id="4" creationId="{ACD46C36-CF24-4961-A7B7-7B0FEAF2EE83}"/>
          </ac:spMkLst>
        </pc:spChg>
      </pc:sldChg>
      <pc:sldChg chg="modSp add">
        <pc:chgData name="Duc Nghiem" userId="c3802d8d-5f21-471d-8d46-4d7706d295c8" providerId="ADAL" clId="{008A01DE-570B-42A8-A382-9544124CDC1A}" dt="2020-11-14T08:16:16.279" v="8839" actId="20577"/>
        <pc:sldMkLst>
          <pc:docMk/>
          <pc:sldMk cId="1263911223" sldId="277"/>
        </pc:sldMkLst>
        <pc:spChg chg="mod">
          <ac:chgData name="Duc Nghiem" userId="c3802d8d-5f21-471d-8d46-4d7706d295c8" providerId="ADAL" clId="{008A01DE-570B-42A8-A382-9544124CDC1A}" dt="2020-11-14T08:12:43.878" v="8466" actId="113"/>
          <ac:spMkLst>
            <pc:docMk/>
            <pc:sldMk cId="1263911223" sldId="277"/>
            <ac:spMk id="2" creationId="{1F787588-AE4C-42CC-8308-05E2C20125E1}"/>
          </ac:spMkLst>
        </pc:spChg>
        <pc:spChg chg="mod">
          <ac:chgData name="Duc Nghiem" userId="c3802d8d-5f21-471d-8d46-4d7706d295c8" providerId="ADAL" clId="{008A01DE-570B-42A8-A382-9544124CDC1A}" dt="2020-11-14T08:16:16.279" v="8839" actId="20577"/>
          <ac:spMkLst>
            <pc:docMk/>
            <pc:sldMk cId="1263911223" sldId="277"/>
            <ac:spMk id="3" creationId="{AF0BEBE5-57FC-4457-B5E3-5A6CF9EDE459}"/>
          </ac:spMkLst>
        </pc:spChg>
      </pc:sldChg>
      <pc:sldChg chg="addSp modSp add mod setBg setClrOvrMap">
        <pc:chgData name="Duc Nghiem" userId="c3802d8d-5f21-471d-8d46-4d7706d295c8" providerId="ADAL" clId="{008A01DE-570B-42A8-A382-9544124CDC1A}" dt="2020-11-14T08:47:45.912" v="9133" actId="1076"/>
        <pc:sldMkLst>
          <pc:docMk/>
          <pc:sldMk cId="3976275882" sldId="278"/>
        </pc:sldMkLst>
        <pc:spChg chg="mod">
          <ac:chgData name="Duc Nghiem" userId="c3802d8d-5f21-471d-8d46-4d7706d295c8" providerId="ADAL" clId="{008A01DE-570B-42A8-A382-9544124CDC1A}" dt="2020-11-14T08:47:30.709" v="9132" actId="26606"/>
          <ac:spMkLst>
            <pc:docMk/>
            <pc:sldMk cId="3976275882" sldId="278"/>
            <ac:spMk id="2" creationId="{7B6CEDF7-336B-4136-A0F1-13E17E9D9F49}"/>
          </ac:spMkLst>
        </pc:spChg>
        <pc:spChg chg="mod ord">
          <ac:chgData name="Duc Nghiem" userId="c3802d8d-5f21-471d-8d46-4d7706d295c8" providerId="ADAL" clId="{008A01DE-570B-42A8-A382-9544124CDC1A}" dt="2020-11-14T08:47:30.709" v="9132" actId="26606"/>
          <ac:spMkLst>
            <pc:docMk/>
            <pc:sldMk cId="3976275882" sldId="278"/>
            <ac:spMk id="3" creationId="{EA039D30-8C24-40C3-93BA-03E24F9D9BC5}"/>
          </ac:spMkLst>
        </pc:spChg>
        <pc:spChg chg="add mod">
          <ac:chgData name="Duc Nghiem" userId="c3802d8d-5f21-471d-8d46-4d7706d295c8" providerId="ADAL" clId="{008A01DE-570B-42A8-A382-9544124CDC1A}" dt="2020-11-14T08:47:45.912" v="9133" actId="1076"/>
          <ac:spMkLst>
            <pc:docMk/>
            <pc:sldMk cId="3976275882" sldId="278"/>
            <ac:spMk id="6" creationId="{8CBD0432-B936-4A26-9BB0-8DD7661F2729}"/>
          </ac:spMkLst>
        </pc:spChg>
        <pc:spChg chg="add">
          <ac:chgData name="Duc Nghiem" userId="c3802d8d-5f21-471d-8d46-4d7706d295c8" providerId="ADAL" clId="{008A01DE-570B-42A8-A382-9544124CDC1A}" dt="2020-11-14T08:47:30.709" v="9132" actId="26606"/>
          <ac:spMkLst>
            <pc:docMk/>
            <pc:sldMk cId="3976275882" sldId="278"/>
            <ac:spMk id="11" creationId="{B4AAD3FD-83A5-4B89-9F8F-01B8870865BE}"/>
          </ac:spMkLst>
        </pc:spChg>
        <pc:spChg chg="add">
          <ac:chgData name="Duc Nghiem" userId="c3802d8d-5f21-471d-8d46-4d7706d295c8" providerId="ADAL" clId="{008A01DE-570B-42A8-A382-9544124CDC1A}" dt="2020-11-14T08:47:30.709" v="9132" actId="26606"/>
          <ac:spMkLst>
            <pc:docMk/>
            <pc:sldMk cId="3976275882" sldId="278"/>
            <ac:spMk id="13" creationId="{61752F1D-FC0F-4103-9584-630E643CCDA6}"/>
          </ac:spMkLst>
        </pc:spChg>
        <pc:spChg chg="add">
          <ac:chgData name="Duc Nghiem" userId="c3802d8d-5f21-471d-8d46-4d7706d295c8" providerId="ADAL" clId="{008A01DE-570B-42A8-A382-9544124CDC1A}" dt="2020-11-14T08:47:30.709" v="9132" actId="26606"/>
          <ac:spMkLst>
            <pc:docMk/>
            <pc:sldMk cId="3976275882" sldId="278"/>
            <ac:spMk id="15" creationId="{70151CB7-E7DE-4917-B831-01DF9CE01306}"/>
          </ac:spMkLst>
        </pc:spChg>
        <pc:spChg chg="add">
          <ac:chgData name="Duc Nghiem" userId="c3802d8d-5f21-471d-8d46-4d7706d295c8" providerId="ADAL" clId="{008A01DE-570B-42A8-A382-9544124CDC1A}" dt="2020-11-14T08:47:30.709" v="9132" actId="26606"/>
          <ac:spMkLst>
            <pc:docMk/>
            <pc:sldMk cId="3976275882" sldId="278"/>
            <ac:spMk id="17" creationId="{A92A1116-1C84-41DF-B803-1F7B0883EC82}"/>
          </ac:spMkLst>
        </pc:spChg>
        <pc:picChg chg="add mod">
          <ac:chgData name="Duc Nghiem" userId="c3802d8d-5f21-471d-8d46-4d7706d295c8" providerId="ADAL" clId="{008A01DE-570B-42A8-A382-9544124CDC1A}" dt="2020-11-14T08:47:45.912" v="9133" actId="1076"/>
          <ac:picMkLst>
            <pc:docMk/>
            <pc:sldMk cId="3976275882" sldId="278"/>
            <ac:picMk id="5" creationId="{CA46C47D-563D-4982-A164-E3D8730AF664}"/>
          </ac:picMkLst>
        </pc:picChg>
      </pc:sldChg>
      <pc:sldChg chg="modSp add del">
        <pc:chgData name="Duc Nghiem" userId="c3802d8d-5f21-471d-8d46-4d7706d295c8" providerId="ADAL" clId="{008A01DE-570B-42A8-A382-9544124CDC1A}" dt="2020-11-14T09:39:55.730" v="9753" actId="2696"/>
        <pc:sldMkLst>
          <pc:docMk/>
          <pc:sldMk cId="2680955077" sldId="279"/>
        </pc:sldMkLst>
        <pc:spChg chg="mod">
          <ac:chgData name="Duc Nghiem" userId="c3802d8d-5f21-471d-8d46-4d7706d295c8" providerId="ADAL" clId="{008A01DE-570B-42A8-A382-9544124CDC1A}" dt="2020-11-14T08:36:50.169" v="9127" actId="113"/>
          <ac:spMkLst>
            <pc:docMk/>
            <pc:sldMk cId="2680955077" sldId="279"/>
            <ac:spMk id="2" creationId="{528B1BF2-47FE-47F1-A50C-D9A49A1D19AA}"/>
          </ac:spMkLst>
        </pc:spChg>
        <pc:spChg chg="mod">
          <ac:chgData name="Duc Nghiem" userId="c3802d8d-5f21-471d-8d46-4d7706d295c8" providerId="ADAL" clId="{008A01DE-570B-42A8-A382-9544124CDC1A}" dt="2020-11-14T08:36:13.845" v="9056"/>
          <ac:spMkLst>
            <pc:docMk/>
            <pc:sldMk cId="2680955077" sldId="279"/>
            <ac:spMk id="3" creationId="{8770ECE0-6C75-4380-BDEC-C508EEDD93F2}"/>
          </ac:spMkLst>
        </pc:spChg>
      </pc:sldChg>
      <pc:sldChg chg="addSp delSp modSp add del">
        <pc:chgData name="Duc Nghiem" userId="c3802d8d-5f21-471d-8d46-4d7706d295c8" providerId="ADAL" clId="{008A01DE-570B-42A8-A382-9544124CDC1A}" dt="2020-11-14T09:27:58.120" v="9661" actId="2696"/>
        <pc:sldMkLst>
          <pc:docMk/>
          <pc:sldMk cId="2162270925" sldId="280"/>
        </pc:sldMkLst>
        <pc:spChg chg="add del mod">
          <ac:chgData name="Duc Nghiem" userId="c3802d8d-5f21-471d-8d46-4d7706d295c8" providerId="ADAL" clId="{008A01DE-570B-42A8-A382-9544124CDC1A}" dt="2020-11-14T09:16:33.826" v="9300" actId="20577"/>
          <ac:spMkLst>
            <pc:docMk/>
            <pc:sldMk cId="2162270925" sldId="280"/>
            <ac:spMk id="2" creationId="{A877552A-3F6D-4B8F-8F6B-0496FC826D30}"/>
          </ac:spMkLst>
        </pc:spChg>
        <pc:spChg chg="mod">
          <ac:chgData name="Duc Nghiem" userId="c3802d8d-5f21-471d-8d46-4d7706d295c8" providerId="ADAL" clId="{008A01DE-570B-42A8-A382-9544124CDC1A}" dt="2020-11-14T09:16:40.568" v="9327" actId="20577"/>
          <ac:spMkLst>
            <pc:docMk/>
            <pc:sldMk cId="2162270925" sldId="280"/>
            <ac:spMk id="3" creationId="{0DEA131A-5D63-4984-BA99-BCF8F1B8C39E}"/>
          </ac:spMkLst>
        </pc:spChg>
        <pc:spChg chg="add del mod">
          <ac:chgData name="Duc Nghiem" userId="c3802d8d-5f21-471d-8d46-4d7706d295c8" providerId="ADAL" clId="{008A01DE-570B-42A8-A382-9544124CDC1A}" dt="2020-11-14T09:16:05.946" v="9269"/>
          <ac:spMkLst>
            <pc:docMk/>
            <pc:sldMk cId="2162270925" sldId="280"/>
            <ac:spMk id="4" creationId="{47E2BB51-8C0D-452F-982B-371356FA6EF0}"/>
          </ac:spMkLst>
        </pc:spChg>
      </pc:sldChg>
      <pc:sldChg chg="addSp delSp modSp add mod setBg setClrOvrMap">
        <pc:chgData name="Duc Nghiem" userId="c3802d8d-5f21-471d-8d46-4d7706d295c8" providerId="ADAL" clId="{008A01DE-570B-42A8-A382-9544124CDC1A}" dt="2020-11-14T09:25:52.765" v="9660" actId="26606"/>
        <pc:sldMkLst>
          <pc:docMk/>
          <pc:sldMk cId="913550329" sldId="281"/>
        </pc:sldMkLst>
        <pc:spChg chg="mod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2" creationId="{C4BD6562-EC3E-4366-BE06-1198119AF91C}"/>
          </ac:spMkLst>
        </pc:spChg>
        <pc:spChg chg="mod ord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3" creationId="{545E5720-2196-4288-9C03-CCC4EEFB8109}"/>
          </ac:spMkLst>
        </pc:spChg>
        <pc:spChg chg="add del mod">
          <ac:chgData name="Duc Nghiem" userId="c3802d8d-5f21-471d-8d46-4d7706d295c8" providerId="ADAL" clId="{008A01DE-570B-42A8-A382-9544124CDC1A}" dt="2020-11-14T09:20:59.487" v="9535" actId="931"/>
          <ac:spMkLst>
            <pc:docMk/>
            <pc:sldMk cId="913550329" sldId="281"/>
            <ac:spMk id="6" creationId="{D13F6977-9042-4A67-BF66-7110EEBB9F86}"/>
          </ac:spMkLst>
        </pc:spChg>
        <pc:spChg chg="add mod ord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9" creationId="{2B79DD22-1482-409A-B3C3-9BB7B0DEA620}"/>
          </ac:spMkLst>
        </pc:spChg>
        <pc:spChg chg="add mod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12" creationId="{98C6A2B4-EE16-4B8E-8C89-601420B22622}"/>
          </ac:spMkLst>
        </pc:spChg>
        <pc:spChg chg="add del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14" creationId="{B4AAD3FD-83A5-4B89-9F8F-01B8870865BE}"/>
          </ac:spMkLst>
        </pc:spChg>
        <pc:spChg chg="add del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16" creationId="{61752F1D-FC0F-4103-9584-630E643CCDA6}"/>
          </ac:spMkLst>
        </pc:spChg>
        <pc:spChg chg="add del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18" creationId="{70151CB7-E7DE-4917-B831-01DF9CE01306}"/>
          </ac:spMkLst>
        </pc:spChg>
        <pc:spChg chg="add del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20" creationId="{A92A1116-1C84-41DF-B803-1F7B0883EC82}"/>
          </ac:spMkLst>
        </pc:spChg>
        <pc:spChg chg="add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25" creationId="{C77F74B7-5344-4985-8463-5B8EE7030F16}"/>
          </ac:spMkLst>
        </pc:spChg>
        <pc:spChg chg="add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27" creationId="{0E38218E-B21F-433A-BB44-F15DE7DC66E9}"/>
          </ac:spMkLst>
        </pc:spChg>
        <pc:spChg chg="add">
          <ac:chgData name="Duc Nghiem" userId="c3802d8d-5f21-471d-8d46-4d7706d295c8" providerId="ADAL" clId="{008A01DE-570B-42A8-A382-9544124CDC1A}" dt="2020-11-14T09:25:52.765" v="9660" actId="26606"/>
          <ac:spMkLst>
            <pc:docMk/>
            <pc:sldMk cId="913550329" sldId="281"/>
            <ac:spMk id="29" creationId="{080DD7D4-CD57-4577-ACCC-43E1C72F77B9}"/>
          </ac:spMkLst>
        </pc:spChg>
        <pc:picChg chg="add del mod">
          <ac:chgData name="Duc Nghiem" userId="c3802d8d-5f21-471d-8d46-4d7706d295c8" providerId="ADAL" clId="{008A01DE-570B-42A8-A382-9544124CDC1A}" dt="2020-11-14T09:20:59.487" v="9535" actId="931"/>
          <ac:picMkLst>
            <pc:docMk/>
            <pc:sldMk cId="913550329" sldId="281"/>
            <ac:picMk id="5" creationId="{F21F3058-5F4D-4FE9-ABFE-E86E9DA47A4A}"/>
          </ac:picMkLst>
        </pc:picChg>
        <pc:picChg chg="add mod ord">
          <ac:chgData name="Duc Nghiem" userId="c3802d8d-5f21-471d-8d46-4d7706d295c8" providerId="ADAL" clId="{008A01DE-570B-42A8-A382-9544124CDC1A}" dt="2020-11-14T09:25:52.765" v="9660" actId="26606"/>
          <ac:picMkLst>
            <pc:docMk/>
            <pc:sldMk cId="913550329" sldId="281"/>
            <ac:picMk id="8" creationId="{8740F5E0-5E24-43BF-B481-7DCE57E87AE6}"/>
          </ac:picMkLst>
        </pc:picChg>
        <pc:picChg chg="add mod">
          <ac:chgData name="Duc Nghiem" userId="c3802d8d-5f21-471d-8d46-4d7706d295c8" providerId="ADAL" clId="{008A01DE-570B-42A8-A382-9544124CDC1A}" dt="2020-11-14T09:25:52.765" v="9660" actId="26606"/>
          <ac:picMkLst>
            <pc:docMk/>
            <pc:sldMk cId="913550329" sldId="281"/>
            <ac:picMk id="11" creationId="{691F95C1-2D7C-42E6-A3B8-84E426F4714D}"/>
          </ac:picMkLst>
        </pc:picChg>
      </pc:sldChg>
      <pc:sldChg chg="addSp delSp modSp add mod setBg setClrOvrMap">
        <pc:chgData name="Duc Nghiem" userId="c3802d8d-5f21-471d-8d46-4d7706d295c8" providerId="ADAL" clId="{008A01DE-570B-42A8-A382-9544124CDC1A}" dt="2020-11-14T10:14:22.501" v="10799" actId="26606"/>
        <pc:sldMkLst>
          <pc:docMk/>
          <pc:sldMk cId="1834339283" sldId="282"/>
        </pc:sldMkLst>
        <pc:spChg chg="mod">
          <ac:chgData name="Duc Nghiem" userId="c3802d8d-5f21-471d-8d46-4d7706d295c8" providerId="ADAL" clId="{008A01DE-570B-42A8-A382-9544124CDC1A}" dt="2020-11-14T10:14:22.501" v="10799" actId="26606"/>
          <ac:spMkLst>
            <pc:docMk/>
            <pc:sldMk cId="1834339283" sldId="282"/>
            <ac:spMk id="2" creationId="{3A7660CD-E58A-46A0-BA33-A12D143D9F67}"/>
          </ac:spMkLst>
        </pc:spChg>
        <pc:spChg chg="add del mod">
          <ac:chgData name="Duc Nghiem" userId="c3802d8d-5f21-471d-8d46-4d7706d295c8" providerId="ADAL" clId="{008A01DE-570B-42A8-A382-9544124CDC1A}" dt="2020-11-14T10:14:22.501" v="10799" actId="26606"/>
          <ac:spMkLst>
            <pc:docMk/>
            <pc:sldMk cId="1834339283" sldId="282"/>
            <ac:spMk id="3" creationId="{E228FEDC-2151-4F18-89EC-54570EB42471}"/>
          </ac:spMkLst>
        </pc:spChg>
        <pc:spChg chg="add del">
          <ac:chgData name="Duc Nghiem" userId="c3802d8d-5f21-471d-8d46-4d7706d295c8" providerId="ADAL" clId="{008A01DE-570B-42A8-A382-9544124CDC1A}" dt="2020-11-14T10:12:08.532" v="10763" actId="26606"/>
          <ac:spMkLst>
            <pc:docMk/>
            <pc:sldMk cId="1834339283" sldId="282"/>
            <ac:spMk id="6" creationId="{4E78424C-6FD0-41F8-9CAA-5DC19C42359F}"/>
          </ac:spMkLst>
        </pc:spChg>
        <pc:spChg chg="add del">
          <ac:chgData name="Duc Nghiem" userId="c3802d8d-5f21-471d-8d46-4d7706d295c8" providerId="ADAL" clId="{008A01DE-570B-42A8-A382-9544124CDC1A}" dt="2020-11-14T10:12:08.532" v="10763" actId="26606"/>
          <ac:spMkLst>
            <pc:docMk/>
            <pc:sldMk cId="1834339283" sldId="282"/>
            <ac:spMk id="7" creationId="{DD136760-57DC-4301-8BEA-B71AD2D13905}"/>
          </ac:spMkLst>
        </pc:spChg>
        <pc:spChg chg="add del">
          <ac:chgData name="Duc Nghiem" userId="c3802d8d-5f21-471d-8d46-4d7706d295c8" providerId="ADAL" clId="{008A01DE-570B-42A8-A382-9544124CDC1A}" dt="2020-11-14T10:12:08.532" v="10763" actId="26606"/>
          <ac:spMkLst>
            <pc:docMk/>
            <pc:sldMk cId="1834339283" sldId="282"/>
            <ac:spMk id="8" creationId="{BDC58DEA-1307-4F44-AD47-E613D8B76A89}"/>
          </ac:spMkLst>
        </pc:spChg>
        <pc:spChg chg="add del">
          <ac:chgData name="Duc Nghiem" userId="c3802d8d-5f21-471d-8d46-4d7706d295c8" providerId="ADAL" clId="{008A01DE-570B-42A8-A382-9544124CDC1A}" dt="2020-11-14T10:11:42.400" v="10749" actId="26606"/>
          <ac:spMkLst>
            <pc:docMk/>
            <pc:sldMk cId="1834339283" sldId="282"/>
            <ac:spMk id="9" creationId="{4E78424C-6FD0-41F8-9CAA-5DC19C42359F}"/>
          </ac:spMkLst>
        </pc:spChg>
        <pc:spChg chg="add del">
          <ac:chgData name="Duc Nghiem" userId="c3802d8d-5f21-471d-8d46-4d7706d295c8" providerId="ADAL" clId="{008A01DE-570B-42A8-A382-9544124CDC1A}" dt="2020-11-14T10:12:08.532" v="10763" actId="26606"/>
          <ac:spMkLst>
            <pc:docMk/>
            <pc:sldMk cId="1834339283" sldId="282"/>
            <ac:spMk id="10" creationId="{C99B912D-1E4B-42AF-A2BE-CFEFEC916EE7}"/>
          </ac:spMkLst>
        </pc:spChg>
        <pc:spChg chg="add del">
          <ac:chgData name="Duc Nghiem" userId="c3802d8d-5f21-471d-8d46-4d7706d295c8" providerId="ADAL" clId="{008A01DE-570B-42A8-A382-9544124CDC1A}" dt="2020-11-14T10:11:42.400" v="10749" actId="26606"/>
          <ac:spMkLst>
            <pc:docMk/>
            <pc:sldMk cId="1834339283" sldId="282"/>
            <ac:spMk id="11" creationId="{DD136760-57DC-4301-8BEA-B71AD2D13905}"/>
          </ac:spMkLst>
        </pc:spChg>
        <pc:spChg chg="add del">
          <ac:chgData name="Duc Nghiem" userId="c3802d8d-5f21-471d-8d46-4d7706d295c8" providerId="ADAL" clId="{008A01DE-570B-42A8-A382-9544124CDC1A}" dt="2020-11-14T10:11:42.400" v="10749" actId="26606"/>
          <ac:spMkLst>
            <pc:docMk/>
            <pc:sldMk cId="1834339283" sldId="282"/>
            <ac:spMk id="13" creationId="{BDC58DEA-1307-4F44-AD47-E613D8B76A89}"/>
          </ac:spMkLst>
        </pc:spChg>
        <pc:spChg chg="add del">
          <ac:chgData name="Duc Nghiem" userId="c3802d8d-5f21-471d-8d46-4d7706d295c8" providerId="ADAL" clId="{008A01DE-570B-42A8-A382-9544124CDC1A}" dt="2020-11-14T10:12:30.963" v="10778" actId="26606"/>
          <ac:spMkLst>
            <pc:docMk/>
            <pc:sldMk cId="1834339283" sldId="282"/>
            <ac:spMk id="14" creationId="{ABE6F9A3-300E-47F5-B41C-C8C5E758DE7C}"/>
          </ac:spMkLst>
        </pc:spChg>
        <pc:spChg chg="add del">
          <ac:chgData name="Duc Nghiem" userId="c3802d8d-5f21-471d-8d46-4d7706d295c8" providerId="ADAL" clId="{008A01DE-570B-42A8-A382-9544124CDC1A}" dt="2020-11-14T10:11:42.400" v="10749" actId="26606"/>
          <ac:spMkLst>
            <pc:docMk/>
            <pc:sldMk cId="1834339283" sldId="282"/>
            <ac:spMk id="15" creationId="{C99B912D-1E4B-42AF-A2BE-CFEFEC916EE7}"/>
          </ac:spMkLst>
        </pc:spChg>
        <pc:spChg chg="add del">
          <ac:chgData name="Duc Nghiem" userId="c3802d8d-5f21-471d-8d46-4d7706d295c8" providerId="ADAL" clId="{008A01DE-570B-42A8-A382-9544124CDC1A}" dt="2020-11-14T10:12:30.963" v="10778" actId="26606"/>
          <ac:spMkLst>
            <pc:docMk/>
            <pc:sldMk cId="1834339283" sldId="282"/>
            <ac:spMk id="16" creationId="{61B4701B-39FE-43B8-86AA-D6B8789C2207}"/>
          </ac:spMkLst>
        </pc:spChg>
        <pc:spChg chg="add del">
          <ac:chgData name="Duc Nghiem" userId="c3802d8d-5f21-471d-8d46-4d7706d295c8" providerId="ADAL" clId="{008A01DE-570B-42A8-A382-9544124CDC1A}" dt="2020-11-14T10:12:30.963" v="10778" actId="26606"/>
          <ac:spMkLst>
            <pc:docMk/>
            <pc:sldMk cId="1834339283" sldId="282"/>
            <ac:spMk id="17" creationId="{E9A7EF13-49FA-4355-971A-34B065F35022}"/>
          </ac:spMkLst>
        </pc:spChg>
        <pc:spChg chg="add del">
          <ac:chgData name="Duc Nghiem" userId="c3802d8d-5f21-471d-8d46-4d7706d295c8" providerId="ADAL" clId="{008A01DE-570B-42A8-A382-9544124CDC1A}" dt="2020-11-14T10:12:30.963" v="10778" actId="26606"/>
          <ac:spMkLst>
            <pc:docMk/>
            <pc:sldMk cId="1834339283" sldId="282"/>
            <ac:spMk id="18" creationId="{92CF3C3E-0F7B-4F0C-8EBD-BDD38E9C66F5}"/>
          </ac:spMkLst>
        </pc:spChg>
        <pc:spChg chg="add">
          <ac:chgData name="Duc Nghiem" userId="c3802d8d-5f21-471d-8d46-4d7706d295c8" providerId="ADAL" clId="{008A01DE-570B-42A8-A382-9544124CDC1A}" dt="2020-11-14T10:14:22.501" v="10799" actId="26606"/>
          <ac:spMkLst>
            <pc:docMk/>
            <pc:sldMk cId="1834339283" sldId="282"/>
            <ac:spMk id="20" creationId="{4E78424C-6FD0-41F8-9CAA-5DC19C42359F}"/>
          </ac:spMkLst>
        </pc:spChg>
        <pc:spChg chg="add">
          <ac:chgData name="Duc Nghiem" userId="c3802d8d-5f21-471d-8d46-4d7706d295c8" providerId="ADAL" clId="{008A01DE-570B-42A8-A382-9544124CDC1A}" dt="2020-11-14T10:14:22.501" v="10799" actId="26606"/>
          <ac:spMkLst>
            <pc:docMk/>
            <pc:sldMk cId="1834339283" sldId="282"/>
            <ac:spMk id="21" creationId="{DD136760-57DC-4301-8BEA-B71AD2D13905}"/>
          </ac:spMkLst>
        </pc:spChg>
        <pc:spChg chg="add">
          <ac:chgData name="Duc Nghiem" userId="c3802d8d-5f21-471d-8d46-4d7706d295c8" providerId="ADAL" clId="{008A01DE-570B-42A8-A382-9544124CDC1A}" dt="2020-11-14T10:14:22.501" v="10799" actId="26606"/>
          <ac:spMkLst>
            <pc:docMk/>
            <pc:sldMk cId="1834339283" sldId="282"/>
            <ac:spMk id="22" creationId="{BDC58DEA-1307-4F44-AD47-E613D8B76A89}"/>
          </ac:spMkLst>
        </pc:spChg>
        <pc:spChg chg="add">
          <ac:chgData name="Duc Nghiem" userId="c3802d8d-5f21-471d-8d46-4d7706d295c8" providerId="ADAL" clId="{008A01DE-570B-42A8-A382-9544124CDC1A}" dt="2020-11-14T10:14:22.501" v="10799" actId="26606"/>
          <ac:spMkLst>
            <pc:docMk/>
            <pc:sldMk cId="1834339283" sldId="282"/>
            <ac:spMk id="23" creationId="{C99B912D-1E4B-42AF-A2BE-CFEFEC916EE7}"/>
          </ac:spMkLst>
        </pc:spChg>
        <pc:graphicFrameChg chg="add del">
          <ac:chgData name="Duc Nghiem" userId="c3802d8d-5f21-471d-8d46-4d7706d295c8" providerId="ADAL" clId="{008A01DE-570B-42A8-A382-9544124CDC1A}" dt="2020-11-14T10:11:42.400" v="10749" actId="26606"/>
          <ac:graphicFrameMkLst>
            <pc:docMk/>
            <pc:sldMk cId="1834339283" sldId="282"/>
            <ac:graphicFrameMk id="5" creationId="{6FBD87B8-B1D3-4D50-B757-E39EA6B8AA5B}"/>
          </ac:graphicFrameMkLst>
        </pc:graphicFrameChg>
        <pc:graphicFrameChg chg="add del">
          <ac:chgData name="Duc Nghiem" userId="c3802d8d-5f21-471d-8d46-4d7706d295c8" providerId="ADAL" clId="{008A01DE-570B-42A8-A382-9544124CDC1A}" dt="2020-11-14T10:12:08.532" v="10763" actId="26606"/>
          <ac:graphicFrameMkLst>
            <pc:docMk/>
            <pc:sldMk cId="1834339283" sldId="282"/>
            <ac:graphicFrameMk id="12" creationId="{DD74EF48-1A24-483E-A78E-29706B1943A7}"/>
          </ac:graphicFrameMkLst>
        </pc:graphicFrameChg>
        <pc:graphicFrameChg chg="add del">
          <ac:chgData name="Duc Nghiem" userId="c3802d8d-5f21-471d-8d46-4d7706d295c8" providerId="ADAL" clId="{008A01DE-570B-42A8-A382-9544124CDC1A}" dt="2020-11-14T10:12:30.963" v="10778" actId="26606"/>
          <ac:graphicFrameMkLst>
            <pc:docMk/>
            <pc:sldMk cId="1834339283" sldId="282"/>
            <ac:graphicFrameMk id="19" creationId="{4867E492-1197-4A5C-B389-54B258BB67FE}"/>
          </ac:graphicFrameMkLst>
        </pc:graphicFrameChg>
        <pc:graphicFrameChg chg="add">
          <ac:chgData name="Duc Nghiem" userId="c3802d8d-5f21-471d-8d46-4d7706d295c8" providerId="ADAL" clId="{008A01DE-570B-42A8-A382-9544124CDC1A}" dt="2020-11-14T10:14:22.501" v="10799" actId="26606"/>
          <ac:graphicFrameMkLst>
            <pc:docMk/>
            <pc:sldMk cId="1834339283" sldId="282"/>
            <ac:graphicFrameMk id="24" creationId="{D2D7E4DE-3730-481A-87AB-EE375439DFF3}"/>
          </ac:graphicFrameMkLst>
        </pc:graphicFrameChg>
      </pc:sldChg>
      <pc:sldChg chg="addSp delSp modSp add">
        <pc:chgData name="Duc Nghiem" userId="c3802d8d-5f21-471d-8d46-4d7706d295c8" providerId="ADAL" clId="{008A01DE-570B-42A8-A382-9544124CDC1A}" dt="2020-11-14T10:50:20.700" v="11026" actId="15"/>
        <pc:sldMkLst>
          <pc:docMk/>
          <pc:sldMk cId="3677348212" sldId="283"/>
        </pc:sldMkLst>
        <pc:spChg chg="mod">
          <ac:chgData name="Duc Nghiem" userId="c3802d8d-5f21-471d-8d46-4d7706d295c8" providerId="ADAL" clId="{008A01DE-570B-42A8-A382-9544124CDC1A}" dt="2020-11-14T10:32:19.244" v="10801"/>
          <ac:spMkLst>
            <pc:docMk/>
            <pc:sldMk cId="3677348212" sldId="283"/>
            <ac:spMk id="2" creationId="{FD861B38-9076-4E96-8570-B786B4B06267}"/>
          </ac:spMkLst>
        </pc:spChg>
        <pc:spChg chg="add del mod">
          <ac:chgData name="Duc Nghiem" userId="c3802d8d-5f21-471d-8d46-4d7706d295c8" providerId="ADAL" clId="{008A01DE-570B-42A8-A382-9544124CDC1A}" dt="2020-11-14T10:50:20.700" v="11026" actId="15"/>
          <ac:spMkLst>
            <pc:docMk/>
            <pc:sldMk cId="3677348212" sldId="283"/>
            <ac:spMk id="3" creationId="{A7124BE9-FCBC-4CFD-8FE9-06A78D1ECF90}"/>
          </ac:spMkLst>
        </pc:spChg>
        <pc:spChg chg="add del">
          <ac:chgData name="Duc Nghiem" userId="c3802d8d-5f21-471d-8d46-4d7706d295c8" providerId="ADAL" clId="{008A01DE-570B-42A8-A382-9544124CDC1A}" dt="2020-11-14T10:45:01.273" v="10985"/>
          <ac:spMkLst>
            <pc:docMk/>
            <pc:sldMk cId="3677348212" sldId="283"/>
            <ac:spMk id="4" creationId="{8255DA47-54BA-41B9-B1E6-343F76AA00BE}"/>
          </ac:spMkLst>
        </pc:spChg>
        <pc:spChg chg="add del mod">
          <ac:chgData name="Duc Nghiem" userId="c3802d8d-5f21-471d-8d46-4d7706d295c8" providerId="ADAL" clId="{008A01DE-570B-42A8-A382-9544124CDC1A}" dt="2020-11-14T10:45:31.617" v="10992" actId="478"/>
          <ac:spMkLst>
            <pc:docMk/>
            <pc:sldMk cId="3677348212" sldId="283"/>
            <ac:spMk id="5" creationId="{056C8CF3-E077-4D1D-9B7E-BE1E7D81092D}"/>
          </ac:spMkLst>
        </pc:spChg>
        <pc:spChg chg="add del mod">
          <ac:chgData name="Duc Nghiem" userId="c3802d8d-5f21-471d-8d46-4d7706d295c8" providerId="ADAL" clId="{008A01DE-570B-42A8-A382-9544124CDC1A}" dt="2020-11-14T10:45:23.097" v="10989" actId="478"/>
          <ac:spMkLst>
            <pc:docMk/>
            <pc:sldMk cId="3677348212" sldId="283"/>
            <ac:spMk id="6" creationId="{4F0A69E3-CBCF-43EC-9623-ED246FFFAFA7}"/>
          </ac:spMkLst>
        </pc:spChg>
      </pc:sldChg>
      <pc:sldChg chg="modSp add">
        <pc:chgData name="Duc Nghiem" userId="c3802d8d-5f21-471d-8d46-4d7706d295c8" providerId="ADAL" clId="{008A01DE-570B-42A8-A382-9544124CDC1A}" dt="2020-11-14T10:54:04.821" v="11309"/>
        <pc:sldMkLst>
          <pc:docMk/>
          <pc:sldMk cId="3088561736" sldId="284"/>
        </pc:sldMkLst>
        <pc:spChg chg="mod">
          <ac:chgData name="Duc Nghiem" userId="c3802d8d-5f21-471d-8d46-4d7706d295c8" providerId="ADAL" clId="{008A01DE-570B-42A8-A382-9544124CDC1A}" dt="2020-11-14T10:51:19.435" v="11029"/>
          <ac:spMkLst>
            <pc:docMk/>
            <pc:sldMk cId="3088561736" sldId="284"/>
            <ac:spMk id="2" creationId="{8E9320C1-9522-4ADE-93F9-DAF02048F6FA}"/>
          </ac:spMkLst>
        </pc:spChg>
        <pc:spChg chg="mod">
          <ac:chgData name="Duc Nghiem" userId="c3802d8d-5f21-471d-8d46-4d7706d295c8" providerId="ADAL" clId="{008A01DE-570B-42A8-A382-9544124CDC1A}" dt="2020-11-14T10:54:04.821" v="11309"/>
          <ac:spMkLst>
            <pc:docMk/>
            <pc:sldMk cId="3088561736" sldId="284"/>
            <ac:spMk id="3" creationId="{B4E4B380-104B-4969-AB4B-17FE8A318D08}"/>
          </ac:spMkLst>
        </pc:spChg>
      </pc:sldChg>
      <pc:sldChg chg="addSp delSp modSp add">
        <pc:chgData name="Duc Nghiem" userId="c3802d8d-5f21-471d-8d46-4d7706d295c8" providerId="ADAL" clId="{008A01DE-570B-42A8-A382-9544124CDC1A}" dt="2020-11-14T11:13:59.654" v="11456"/>
        <pc:sldMkLst>
          <pc:docMk/>
          <pc:sldMk cId="3475064665" sldId="285"/>
        </pc:sldMkLst>
        <pc:spChg chg="mod">
          <ac:chgData name="Duc Nghiem" userId="c3802d8d-5f21-471d-8d46-4d7706d295c8" providerId="ADAL" clId="{008A01DE-570B-42A8-A382-9544124CDC1A}" dt="2020-11-14T11:02:40.091" v="11372" actId="113"/>
          <ac:spMkLst>
            <pc:docMk/>
            <pc:sldMk cId="3475064665" sldId="285"/>
            <ac:spMk id="2" creationId="{13302B21-732C-459C-8E99-1B2349549D3A}"/>
          </ac:spMkLst>
        </pc:spChg>
        <pc:spChg chg="mod">
          <ac:chgData name="Duc Nghiem" userId="c3802d8d-5f21-471d-8d46-4d7706d295c8" providerId="ADAL" clId="{008A01DE-570B-42A8-A382-9544124CDC1A}" dt="2020-11-14T11:13:59.654" v="11456"/>
          <ac:spMkLst>
            <pc:docMk/>
            <pc:sldMk cId="3475064665" sldId="285"/>
            <ac:spMk id="3" creationId="{07C972A5-5C8D-4633-B724-C29987D277CB}"/>
          </ac:spMkLst>
        </pc:spChg>
        <pc:spChg chg="add del">
          <ac:chgData name="Duc Nghiem" userId="c3802d8d-5f21-471d-8d46-4d7706d295c8" providerId="ADAL" clId="{008A01DE-570B-42A8-A382-9544124CDC1A}" dt="2020-11-14T11:11:13.763" v="11416"/>
          <ac:spMkLst>
            <pc:docMk/>
            <pc:sldMk cId="3475064665" sldId="285"/>
            <ac:spMk id="4" creationId="{207EA5B0-8234-47C8-A8D9-90335804CEDF}"/>
          </ac:spMkLst>
        </pc:spChg>
        <pc:spChg chg="add del">
          <ac:chgData name="Duc Nghiem" userId="c3802d8d-5f21-471d-8d46-4d7706d295c8" providerId="ADAL" clId="{008A01DE-570B-42A8-A382-9544124CDC1A}" dt="2020-11-14T11:13:51.099" v="11455"/>
          <ac:spMkLst>
            <pc:docMk/>
            <pc:sldMk cId="3475064665" sldId="285"/>
            <ac:spMk id="5" creationId="{4581C936-08CE-4E5B-88EB-178A79FF2820}"/>
          </ac:spMkLst>
        </pc:spChg>
        <pc:spChg chg="add del">
          <ac:chgData name="Duc Nghiem" userId="c3802d8d-5f21-471d-8d46-4d7706d295c8" providerId="ADAL" clId="{008A01DE-570B-42A8-A382-9544124CDC1A}" dt="2020-11-14T11:13:50.636" v="11454"/>
          <ac:spMkLst>
            <pc:docMk/>
            <pc:sldMk cId="3475064665" sldId="285"/>
            <ac:spMk id="6" creationId="{A4F0692E-8A93-4E81-906B-6B463DB4612A}"/>
          </ac:spMkLst>
        </pc:spChg>
      </pc:sldChg>
      <pc:sldChg chg="addSp delSp modSp add mod setBg setClrOvrMap">
        <pc:chgData name="Duc Nghiem" userId="c3802d8d-5f21-471d-8d46-4d7706d295c8" providerId="ADAL" clId="{008A01DE-570B-42A8-A382-9544124CDC1A}" dt="2020-11-14T11:18:42.249" v="11628" actId="26606"/>
        <pc:sldMkLst>
          <pc:docMk/>
          <pc:sldMk cId="1415931868" sldId="286"/>
        </pc:sldMkLst>
        <pc:spChg chg="mod">
          <ac:chgData name="Duc Nghiem" userId="c3802d8d-5f21-471d-8d46-4d7706d295c8" providerId="ADAL" clId="{008A01DE-570B-42A8-A382-9544124CDC1A}" dt="2020-11-14T11:18:42.249" v="11628" actId="26606"/>
          <ac:spMkLst>
            <pc:docMk/>
            <pc:sldMk cId="1415931868" sldId="286"/>
            <ac:spMk id="2" creationId="{FB7B7954-4E24-47C9-942A-F8134ACA8178}"/>
          </ac:spMkLst>
        </pc:spChg>
        <pc:spChg chg="del mod">
          <ac:chgData name="Duc Nghiem" userId="c3802d8d-5f21-471d-8d46-4d7706d295c8" providerId="ADAL" clId="{008A01DE-570B-42A8-A382-9544124CDC1A}" dt="2020-11-14T11:18:42.249" v="11628" actId="26606"/>
          <ac:spMkLst>
            <pc:docMk/>
            <pc:sldMk cId="1415931868" sldId="286"/>
            <ac:spMk id="3" creationId="{7181F69C-8AF5-4539-A03F-AB2B220C29F1}"/>
          </ac:spMkLst>
        </pc:spChg>
        <pc:spChg chg="add">
          <ac:chgData name="Duc Nghiem" userId="c3802d8d-5f21-471d-8d46-4d7706d295c8" providerId="ADAL" clId="{008A01DE-570B-42A8-A382-9544124CDC1A}" dt="2020-11-14T11:18:42.249" v="11628" actId="26606"/>
          <ac:spMkLst>
            <pc:docMk/>
            <pc:sldMk cId="1415931868" sldId="286"/>
            <ac:spMk id="9" creationId="{F747F1B4-B831-4277-8AB0-32767F7EB7BF}"/>
          </ac:spMkLst>
        </pc:spChg>
        <pc:spChg chg="add">
          <ac:chgData name="Duc Nghiem" userId="c3802d8d-5f21-471d-8d46-4d7706d295c8" providerId="ADAL" clId="{008A01DE-570B-42A8-A382-9544124CDC1A}" dt="2020-11-14T11:18:42.249" v="11628" actId="26606"/>
          <ac:spMkLst>
            <pc:docMk/>
            <pc:sldMk cId="1415931868" sldId="286"/>
            <ac:spMk id="11" creationId="{D80CFA21-AB7C-4BEB-9BFF-05764FBBF3C6}"/>
          </ac:spMkLst>
        </pc:spChg>
        <pc:spChg chg="add">
          <ac:chgData name="Duc Nghiem" userId="c3802d8d-5f21-471d-8d46-4d7706d295c8" providerId="ADAL" clId="{008A01DE-570B-42A8-A382-9544124CDC1A}" dt="2020-11-14T11:18:42.249" v="11628" actId="26606"/>
          <ac:spMkLst>
            <pc:docMk/>
            <pc:sldMk cId="1415931868" sldId="286"/>
            <ac:spMk id="13" creationId="{12F7E335-851A-4CAE-B09F-E657819D4600}"/>
          </ac:spMkLst>
        </pc:spChg>
        <pc:spChg chg="add">
          <ac:chgData name="Duc Nghiem" userId="c3802d8d-5f21-471d-8d46-4d7706d295c8" providerId="ADAL" clId="{008A01DE-570B-42A8-A382-9544124CDC1A}" dt="2020-11-14T11:18:42.249" v="11628" actId="26606"/>
          <ac:spMkLst>
            <pc:docMk/>
            <pc:sldMk cId="1415931868" sldId="286"/>
            <ac:spMk id="15" creationId="{10B541F0-7F6E-402E-84D8-CF96EACA5FBC}"/>
          </ac:spMkLst>
        </pc:spChg>
        <pc:graphicFrameChg chg="add">
          <ac:chgData name="Duc Nghiem" userId="c3802d8d-5f21-471d-8d46-4d7706d295c8" providerId="ADAL" clId="{008A01DE-570B-42A8-A382-9544124CDC1A}" dt="2020-11-14T11:18:42.249" v="11628" actId="26606"/>
          <ac:graphicFrameMkLst>
            <pc:docMk/>
            <pc:sldMk cId="1415931868" sldId="286"/>
            <ac:graphicFrameMk id="5" creationId="{16A31228-77F4-4618-B177-361A72C3F148}"/>
          </ac:graphicFrameMkLst>
        </pc:graphicFrameChg>
      </pc:sldChg>
      <pc:sldChg chg="addSp delSp modSp add mod setBg">
        <pc:chgData name="Duc Nghiem" userId="c3802d8d-5f21-471d-8d46-4d7706d295c8" providerId="ADAL" clId="{008A01DE-570B-42A8-A382-9544124CDC1A}" dt="2020-11-14T11:29:37.833" v="11687" actId="26606"/>
        <pc:sldMkLst>
          <pc:docMk/>
          <pc:sldMk cId="3422591202" sldId="287"/>
        </pc:sldMkLst>
        <pc:spChg chg="mod ord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2" creationId="{6FE72075-2582-4B18-96AA-D9CD4F6A6D33}"/>
          </ac:spMkLst>
        </pc:spChg>
        <pc:spChg chg="del mod">
          <ac:chgData name="Duc Nghiem" userId="c3802d8d-5f21-471d-8d46-4d7706d295c8" providerId="ADAL" clId="{008A01DE-570B-42A8-A382-9544124CDC1A}" dt="2020-11-14T11:20:42.043" v="11665" actId="478"/>
          <ac:spMkLst>
            <pc:docMk/>
            <pc:sldMk cId="3422591202" sldId="287"/>
            <ac:spMk id="3" creationId="{C094CEE1-43FA-4261-B792-E5254C5F07F1}"/>
          </ac:spMkLst>
        </pc:spChg>
        <pc:spChg chg="add mod ord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6" creationId="{A1F9A8E4-9E7B-4456-BF37-41DCCCA62199}"/>
          </ac:spMkLst>
        </pc:spChg>
        <pc:spChg chg="add mod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9" creationId="{39C35F97-4748-4A6E-AAAA-5DDA3708ACB8}"/>
          </ac:spMkLst>
        </pc:spChg>
        <pc:spChg chg="add del">
          <ac:chgData name="Duc Nghiem" userId="c3802d8d-5f21-471d-8d46-4d7706d295c8" providerId="ADAL" clId="{008A01DE-570B-42A8-A382-9544124CDC1A}" dt="2020-11-14T11:28:47.306" v="11678" actId="26606"/>
          <ac:spMkLst>
            <pc:docMk/>
            <pc:sldMk cId="3422591202" sldId="287"/>
            <ac:spMk id="18" creationId="{DAD27A50-88D7-4E2A-8488-F2879768AF35}"/>
          </ac:spMkLst>
        </pc:spChg>
        <pc:spChg chg="add del">
          <ac:chgData name="Duc Nghiem" userId="c3802d8d-5f21-471d-8d46-4d7706d295c8" providerId="ADAL" clId="{008A01DE-570B-42A8-A382-9544124CDC1A}" dt="2020-11-14T11:28:47.306" v="11678" actId="26606"/>
          <ac:spMkLst>
            <pc:docMk/>
            <pc:sldMk cId="3422591202" sldId="287"/>
            <ac:spMk id="24" creationId="{7C704F0F-1CD8-4DC1-AEE9-225958232415}"/>
          </ac:spMkLst>
        </pc:spChg>
        <pc:spChg chg="add del">
          <ac:chgData name="Duc Nghiem" userId="c3802d8d-5f21-471d-8d46-4d7706d295c8" providerId="ADAL" clId="{008A01DE-570B-42A8-A382-9544124CDC1A}" dt="2020-11-14T11:28:47.306" v="11678" actId="26606"/>
          <ac:spMkLst>
            <pc:docMk/>
            <pc:sldMk cId="3422591202" sldId="287"/>
            <ac:spMk id="26" creationId="{E4F17063-EDA4-417B-946F-BA357F3B390D}"/>
          </ac:spMkLst>
        </pc:spChg>
        <pc:spChg chg="add del">
          <ac:chgData name="Duc Nghiem" userId="c3802d8d-5f21-471d-8d46-4d7706d295c8" providerId="ADAL" clId="{008A01DE-570B-42A8-A382-9544124CDC1A}" dt="2020-11-14T11:28:47.306" v="11678" actId="26606"/>
          <ac:spMkLst>
            <pc:docMk/>
            <pc:sldMk cId="3422591202" sldId="287"/>
            <ac:spMk id="28" creationId="{D36F3EEA-55D4-4677-80E7-92D00B8F343B}"/>
          </ac:spMkLst>
        </pc:spChg>
        <pc:spChg chg="add del">
          <ac:chgData name="Duc Nghiem" userId="c3802d8d-5f21-471d-8d46-4d7706d295c8" providerId="ADAL" clId="{008A01DE-570B-42A8-A382-9544124CDC1A}" dt="2020-11-14T11:28:40.944" v="11675" actId="26606"/>
          <ac:spMkLst>
            <pc:docMk/>
            <pc:sldMk cId="3422591202" sldId="287"/>
            <ac:spMk id="37" creationId="{D42CF425-7213-4F89-B0FF-4C2BDDD9C680}"/>
          </ac:spMkLst>
        </pc:spChg>
        <pc:spChg chg="add del">
          <ac:chgData name="Duc Nghiem" userId="c3802d8d-5f21-471d-8d46-4d7706d295c8" providerId="ADAL" clId="{008A01DE-570B-42A8-A382-9544124CDC1A}" dt="2020-11-14T11:28:40.944" v="11675" actId="26606"/>
          <ac:spMkLst>
            <pc:docMk/>
            <pc:sldMk cId="3422591202" sldId="287"/>
            <ac:spMk id="43" creationId="{202A25CB-1ED1-4C87-AB49-8D3BC684D1CE}"/>
          </ac:spMkLst>
        </pc:spChg>
        <pc:spChg chg="add del">
          <ac:chgData name="Duc Nghiem" userId="c3802d8d-5f21-471d-8d46-4d7706d295c8" providerId="ADAL" clId="{008A01DE-570B-42A8-A382-9544124CDC1A}" dt="2020-11-14T11:28:40.944" v="11675" actId="26606"/>
          <ac:spMkLst>
            <pc:docMk/>
            <pc:sldMk cId="3422591202" sldId="287"/>
            <ac:spMk id="45" creationId="{3484F10F-334C-431A-8E30-B66B496C56E8}"/>
          </ac:spMkLst>
        </pc:spChg>
        <pc:spChg chg="add del">
          <ac:chgData name="Duc Nghiem" userId="c3802d8d-5f21-471d-8d46-4d7706d295c8" providerId="ADAL" clId="{008A01DE-570B-42A8-A382-9544124CDC1A}" dt="2020-11-14T11:28:40.944" v="11675" actId="26606"/>
          <ac:spMkLst>
            <pc:docMk/>
            <pc:sldMk cId="3422591202" sldId="287"/>
            <ac:spMk id="47" creationId="{AEA0BB24-2B23-4B19-996F-58DA607EE280}"/>
          </ac:spMkLst>
        </pc:spChg>
        <pc:spChg chg="add del">
          <ac:chgData name="Duc Nghiem" userId="c3802d8d-5f21-471d-8d46-4d7706d295c8" providerId="ADAL" clId="{008A01DE-570B-42A8-A382-9544124CDC1A}" dt="2020-11-14T11:28:47.240" v="11677" actId="26606"/>
          <ac:spMkLst>
            <pc:docMk/>
            <pc:sldMk cId="3422591202" sldId="287"/>
            <ac:spMk id="51" creationId="{DAD27A50-88D7-4E2A-8488-F2879768AF35}"/>
          </ac:spMkLst>
        </pc:spChg>
        <pc:spChg chg="add del">
          <ac:chgData name="Duc Nghiem" userId="c3802d8d-5f21-471d-8d46-4d7706d295c8" providerId="ADAL" clId="{008A01DE-570B-42A8-A382-9544124CDC1A}" dt="2020-11-14T11:28:47.240" v="11677" actId="26606"/>
          <ac:spMkLst>
            <pc:docMk/>
            <pc:sldMk cId="3422591202" sldId="287"/>
            <ac:spMk id="54" creationId="{7C704F0F-1CD8-4DC1-AEE9-225958232415}"/>
          </ac:spMkLst>
        </pc:spChg>
        <pc:spChg chg="add del">
          <ac:chgData name="Duc Nghiem" userId="c3802d8d-5f21-471d-8d46-4d7706d295c8" providerId="ADAL" clId="{008A01DE-570B-42A8-A382-9544124CDC1A}" dt="2020-11-14T11:28:47.240" v="11677" actId="26606"/>
          <ac:spMkLst>
            <pc:docMk/>
            <pc:sldMk cId="3422591202" sldId="287"/>
            <ac:spMk id="55" creationId="{ADCC2544-19B6-433D-9192-0ACEF2DA8ABF}"/>
          </ac:spMkLst>
        </pc:spChg>
        <pc:spChg chg="add del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59" creationId="{D42CF425-7213-4F89-B0FF-4C2BDDD9C680}"/>
          </ac:spMkLst>
        </pc:spChg>
        <pc:spChg chg="add del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62" creationId="{202A25CB-1ED1-4C87-AB49-8D3BC684D1CE}"/>
          </ac:spMkLst>
        </pc:spChg>
        <pc:spChg chg="add del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63" creationId="{2CE00AD7-CB45-498E-8A82-6BCD4A3D7AC8}"/>
          </ac:spMkLst>
        </pc:spChg>
        <pc:spChg chg="add del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64" creationId="{4F8E9684-0CFC-49C9-A74B-9BDBACB2EF1C}"/>
          </ac:spMkLst>
        </pc:spChg>
        <pc:spChg chg="add del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65" creationId="{E48B001B-EC85-48B9-A863-A918A8169FC7}"/>
          </ac:spMkLst>
        </pc:spChg>
        <pc:spChg chg="add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74" creationId="{DAD27A50-88D7-4E2A-8488-F2879768AF35}"/>
          </ac:spMkLst>
        </pc:spChg>
        <pc:spChg chg="add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80" creationId="{7C704F0F-1CD8-4DC1-AEE9-225958232415}"/>
          </ac:spMkLst>
        </pc:spChg>
        <pc:spChg chg="add">
          <ac:chgData name="Duc Nghiem" userId="c3802d8d-5f21-471d-8d46-4d7706d295c8" providerId="ADAL" clId="{008A01DE-570B-42A8-A382-9544124CDC1A}" dt="2020-11-14T11:29:37.833" v="11687" actId="26606"/>
          <ac:spMkLst>
            <pc:docMk/>
            <pc:sldMk cId="3422591202" sldId="287"/>
            <ac:spMk id="82" creationId="{CC865F97-DCA3-4BCC-8424-AB0553230EFE}"/>
          </ac:spMkLst>
        </pc:spChg>
        <pc:picChg chg="add mod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5" creationId="{CE8EAD50-F2DE-489F-9B54-A4CD1617FF97}"/>
          </ac:picMkLst>
        </pc:picChg>
        <pc:picChg chg="add mod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8" creationId="{BE72BD3A-4B24-4694-8CF2-1725A6572F25}"/>
          </ac:picMkLst>
        </pc:picChg>
        <pc:picChg chg="add del">
          <ac:chgData name="Duc Nghiem" userId="c3802d8d-5f21-471d-8d46-4d7706d295c8" providerId="ADAL" clId="{008A01DE-570B-42A8-A382-9544124CDC1A}" dt="2020-11-14T11:28:47.306" v="11678" actId="26606"/>
          <ac:picMkLst>
            <pc:docMk/>
            <pc:sldMk cId="3422591202" sldId="287"/>
            <ac:picMk id="14" creationId="{94DDC893-E5EF-4CDE-B040-BA5B53AADD78}"/>
          </ac:picMkLst>
        </pc:picChg>
        <pc:picChg chg="add del">
          <ac:chgData name="Duc Nghiem" userId="c3802d8d-5f21-471d-8d46-4d7706d295c8" providerId="ADAL" clId="{008A01DE-570B-42A8-A382-9544124CDC1A}" dt="2020-11-14T11:28:47.306" v="11678" actId="26606"/>
          <ac:picMkLst>
            <pc:docMk/>
            <pc:sldMk cId="3422591202" sldId="287"/>
            <ac:picMk id="16" creationId="{85F1A06D-D369-4974-8208-56120C5E7A97}"/>
          </ac:picMkLst>
        </pc:picChg>
        <pc:picChg chg="add del">
          <ac:chgData name="Duc Nghiem" userId="c3802d8d-5f21-471d-8d46-4d7706d295c8" providerId="ADAL" clId="{008A01DE-570B-42A8-A382-9544124CDC1A}" dt="2020-11-14T11:28:47.306" v="11678" actId="26606"/>
          <ac:picMkLst>
            <pc:docMk/>
            <pc:sldMk cId="3422591202" sldId="287"/>
            <ac:picMk id="20" creationId="{A47C6ACD-2325-48C6-B9F3-C21563A05EA5}"/>
          </ac:picMkLst>
        </pc:picChg>
        <pc:picChg chg="add del">
          <ac:chgData name="Duc Nghiem" userId="c3802d8d-5f21-471d-8d46-4d7706d295c8" providerId="ADAL" clId="{008A01DE-570B-42A8-A382-9544124CDC1A}" dt="2020-11-14T11:28:47.306" v="11678" actId="26606"/>
          <ac:picMkLst>
            <pc:docMk/>
            <pc:sldMk cId="3422591202" sldId="287"/>
            <ac:picMk id="22" creationId="{1081DF83-4F35-4560-87E6-0DE8AAAC33DB}"/>
          </ac:picMkLst>
        </pc:picChg>
        <pc:picChg chg="add del">
          <ac:chgData name="Duc Nghiem" userId="c3802d8d-5f21-471d-8d46-4d7706d295c8" providerId="ADAL" clId="{008A01DE-570B-42A8-A382-9544124CDC1A}" dt="2020-11-14T11:28:40.944" v="11675" actId="26606"/>
          <ac:picMkLst>
            <pc:docMk/>
            <pc:sldMk cId="3422591202" sldId="287"/>
            <ac:picMk id="33" creationId="{412E3267-7ABE-412B-8580-47EC0D1F61FE}"/>
          </ac:picMkLst>
        </pc:picChg>
        <pc:picChg chg="add del">
          <ac:chgData name="Duc Nghiem" userId="c3802d8d-5f21-471d-8d46-4d7706d295c8" providerId="ADAL" clId="{008A01DE-570B-42A8-A382-9544124CDC1A}" dt="2020-11-14T11:28:40.944" v="11675" actId="26606"/>
          <ac:picMkLst>
            <pc:docMk/>
            <pc:sldMk cId="3422591202" sldId="287"/>
            <ac:picMk id="35" creationId="{20B62C5A-2250-4380-AB23-DB87446CCED0}"/>
          </ac:picMkLst>
        </pc:picChg>
        <pc:picChg chg="add del">
          <ac:chgData name="Duc Nghiem" userId="c3802d8d-5f21-471d-8d46-4d7706d295c8" providerId="ADAL" clId="{008A01DE-570B-42A8-A382-9544124CDC1A}" dt="2020-11-14T11:28:40.944" v="11675" actId="26606"/>
          <ac:picMkLst>
            <pc:docMk/>
            <pc:sldMk cId="3422591202" sldId="287"/>
            <ac:picMk id="39" creationId="{D35DA97D-88F8-4249-B650-4FC9FD50A382}"/>
          </ac:picMkLst>
        </pc:picChg>
        <pc:picChg chg="add del">
          <ac:chgData name="Duc Nghiem" userId="c3802d8d-5f21-471d-8d46-4d7706d295c8" providerId="ADAL" clId="{008A01DE-570B-42A8-A382-9544124CDC1A}" dt="2020-11-14T11:28:40.944" v="11675" actId="26606"/>
          <ac:picMkLst>
            <pc:docMk/>
            <pc:sldMk cId="3422591202" sldId="287"/>
            <ac:picMk id="41" creationId="{43F38673-6E30-4BAE-AC67-0B283EBF4291}"/>
          </ac:picMkLst>
        </pc:picChg>
        <pc:picChg chg="add del">
          <ac:chgData name="Duc Nghiem" userId="c3802d8d-5f21-471d-8d46-4d7706d295c8" providerId="ADAL" clId="{008A01DE-570B-42A8-A382-9544124CDC1A}" dt="2020-11-14T11:28:47.240" v="11677" actId="26606"/>
          <ac:picMkLst>
            <pc:docMk/>
            <pc:sldMk cId="3422591202" sldId="287"/>
            <ac:picMk id="49" creationId="{94DDC893-E5EF-4CDE-B040-BA5B53AADD78}"/>
          </ac:picMkLst>
        </pc:picChg>
        <pc:picChg chg="add del">
          <ac:chgData name="Duc Nghiem" userId="c3802d8d-5f21-471d-8d46-4d7706d295c8" providerId="ADAL" clId="{008A01DE-570B-42A8-A382-9544124CDC1A}" dt="2020-11-14T11:28:47.240" v="11677" actId="26606"/>
          <ac:picMkLst>
            <pc:docMk/>
            <pc:sldMk cId="3422591202" sldId="287"/>
            <ac:picMk id="50" creationId="{85F1A06D-D369-4974-8208-56120C5E7A97}"/>
          </ac:picMkLst>
        </pc:picChg>
        <pc:picChg chg="add del">
          <ac:chgData name="Duc Nghiem" userId="c3802d8d-5f21-471d-8d46-4d7706d295c8" providerId="ADAL" clId="{008A01DE-570B-42A8-A382-9544124CDC1A}" dt="2020-11-14T11:28:47.240" v="11677" actId="26606"/>
          <ac:picMkLst>
            <pc:docMk/>
            <pc:sldMk cId="3422591202" sldId="287"/>
            <ac:picMk id="52" creationId="{A47C6ACD-2325-48C6-B9F3-C21563A05EA5}"/>
          </ac:picMkLst>
        </pc:picChg>
        <pc:picChg chg="add del">
          <ac:chgData name="Duc Nghiem" userId="c3802d8d-5f21-471d-8d46-4d7706d295c8" providerId="ADAL" clId="{008A01DE-570B-42A8-A382-9544124CDC1A}" dt="2020-11-14T11:28:47.240" v="11677" actId="26606"/>
          <ac:picMkLst>
            <pc:docMk/>
            <pc:sldMk cId="3422591202" sldId="287"/>
            <ac:picMk id="53" creationId="{1081DF83-4F35-4560-87E6-0DE8AAAC33DB}"/>
          </ac:picMkLst>
        </pc:picChg>
        <pc:picChg chg="add del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57" creationId="{412E3267-7ABE-412B-8580-47EC0D1F61FE}"/>
          </ac:picMkLst>
        </pc:picChg>
        <pc:picChg chg="add del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58" creationId="{20B62C5A-2250-4380-AB23-DB87446CCED0}"/>
          </ac:picMkLst>
        </pc:picChg>
        <pc:picChg chg="add del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60" creationId="{D35DA97D-88F8-4249-B650-4FC9FD50A382}"/>
          </ac:picMkLst>
        </pc:picChg>
        <pc:picChg chg="add del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61" creationId="{43F38673-6E30-4BAE-AC67-0B283EBF4291}"/>
          </ac:picMkLst>
        </pc:picChg>
        <pc:picChg chg="add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70" creationId="{94DDC893-E5EF-4CDE-B040-BA5B53AADD78}"/>
          </ac:picMkLst>
        </pc:picChg>
        <pc:picChg chg="add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72" creationId="{85F1A06D-D369-4974-8208-56120C5E7A97}"/>
          </ac:picMkLst>
        </pc:picChg>
        <pc:picChg chg="add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76" creationId="{A47C6ACD-2325-48C6-B9F3-C21563A05EA5}"/>
          </ac:picMkLst>
        </pc:picChg>
        <pc:picChg chg="add">
          <ac:chgData name="Duc Nghiem" userId="c3802d8d-5f21-471d-8d46-4d7706d295c8" providerId="ADAL" clId="{008A01DE-570B-42A8-A382-9544124CDC1A}" dt="2020-11-14T11:29:37.833" v="11687" actId="26606"/>
          <ac:picMkLst>
            <pc:docMk/>
            <pc:sldMk cId="3422591202" sldId="287"/>
            <ac:picMk id="78" creationId="{1081DF83-4F35-4560-87E6-0DE8AAAC33DB}"/>
          </ac:picMkLst>
        </pc:picChg>
      </pc:sldChg>
      <pc:sldMasterChg chg="del delSldLayout">
        <pc:chgData name="Duc Nghiem" userId="c3802d8d-5f21-471d-8d46-4d7706d295c8" providerId="ADAL" clId="{008A01DE-570B-42A8-A382-9544124CDC1A}" dt="2020-11-09T09:05:00.457" v="1" actId="26606"/>
        <pc:sldMasterMkLst>
          <pc:docMk/>
          <pc:sldMasterMk cId="2513087320" sldId="2147483660"/>
        </pc:sldMasterMkLst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4166948801" sldId="2147483661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1334675818" sldId="2147483662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834160718" sldId="2147483663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3916286815" sldId="2147483664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3834046147" sldId="2147483665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3945548040" sldId="2147483666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2100968832" sldId="2147483667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104550208" sldId="2147483668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557716249" sldId="2147483669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221790818" sldId="2147483670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2810762029" sldId="2147483671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2864560243" sldId="2147483672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520389890" sldId="2147483673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980022132" sldId="2147483674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1750638571" sldId="2147483675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910576459" sldId="2147483676"/>
          </pc:sldLayoutMkLst>
        </pc:sldLayoutChg>
        <pc:sldLayoutChg chg="del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513087320" sldId="2147483660"/>
            <pc:sldLayoutMk cId="4258118752" sldId="2147483677"/>
          </pc:sldLayoutMkLst>
        </pc:sldLayoutChg>
      </pc:sldMasterChg>
      <pc:sldMasterChg chg="add addSldLayout">
        <pc:chgData name="Duc Nghiem" userId="c3802d8d-5f21-471d-8d46-4d7706d295c8" providerId="ADAL" clId="{008A01DE-570B-42A8-A382-9544124CDC1A}" dt="2020-11-09T09:05:00.457" v="1" actId="26606"/>
        <pc:sldMasterMkLst>
          <pc:docMk/>
          <pc:sldMasterMk cId="2680655574" sldId="2147483738"/>
        </pc:sldMasterMkLst>
        <pc:sldLayoutChg chg="add">
          <pc:chgData name="Duc Nghiem" userId="c3802d8d-5f21-471d-8d46-4d7706d295c8" providerId="ADAL" clId="{008A01DE-570B-42A8-A382-9544124CDC1A}" dt="2020-11-09T09:05:00.457" v="1" actId="26606"/>
          <pc:sldLayoutMkLst>
            <pc:docMk/>
            <pc:sldMasterMk cId="2680655574" sldId="2147483738"/>
            <pc:sldLayoutMk cId="586796507" sldId="214748373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1.svg"/><Relationship Id="rId4" Type="http://schemas.openxmlformats.org/officeDocument/2006/relationships/image" Target="../media/image47.svg"/><Relationship Id="rId9" Type="http://schemas.openxmlformats.org/officeDocument/2006/relationships/image" Target="../media/image5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svm.SVC.html" TargetMode="External"/><Relationship Id="rId1" Type="http://schemas.openxmlformats.org/officeDocument/2006/relationships/hyperlink" Target="https://scikit-learn.org/stable/modules/generated/sklearn.svm.SVR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1.svg"/><Relationship Id="rId4" Type="http://schemas.openxmlformats.org/officeDocument/2006/relationships/image" Target="../media/image47.svg"/><Relationship Id="rId9" Type="http://schemas.openxmlformats.org/officeDocument/2006/relationships/image" Target="../media/image50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svm.SVC.html" TargetMode="External"/><Relationship Id="rId1" Type="http://schemas.openxmlformats.org/officeDocument/2006/relationships/hyperlink" Target="https://scikit-learn.org/stable/modules/generated/sklearn.svm.SV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4D057-E3A9-4E2F-8467-1A4651DF4E3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85716AD-3512-4F7C-8518-8112D145CA22}">
      <dgm:prSet/>
      <dgm:spPr/>
      <dgm:t>
        <a:bodyPr/>
        <a:lstStyle/>
        <a:p>
          <a:pPr>
            <a:defRPr b="1"/>
          </a:pPr>
          <a:r>
            <a:rPr lang="en-US"/>
            <a:t>Machine Learning</a:t>
          </a:r>
        </a:p>
      </dgm:t>
    </dgm:pt>
    <dgm:pt modelId="{EF05E01A-66C5-4E50-92EF-AF7530DC95E5}" type="parTrans" cxnId="{33262D2D-A35C-42FE-9E4A-44907EE4C04F}">
      <dgm:prSet/>
      <dgm:spPr/>
      <dgm:t>
        <a:bodyPr/>
        <a:lstStyle/>
        <a:p>
          <a:endParaRPr lang="en-US"/>
        </a:p>
      </dgm:t>
    </dgm:pt>
    <dgm:pt modelId="{696A2E27-BDC4-4EE1-8426-7C182AA97803}" type="sibTrans" cxnId="{33262D2D-A35C-42FE-9E4A-44907EE4C04F}">
      <dgm:prSet/>
      <dgm:spPr/>
      <dgm:t>
        <a:bodyPr/>
        <a:lstStyle/>
        <a:p>
          <a:endParaRPr lang="en-US"/>
        </a:p>
      </dgm:t>
    </dgm:pt>
    <dgm:pt modelId="{9A6E8981-0DE2-4E79-83E2-0D69F9C8E6FA}">
      <dgm:prSet/>
      <dgm:spPr/>
      <dgm:t>
        <a:bodyPr/>
        <a:lstStyle/>
        <a:p>
          <a:r>
            <a:rPr lang="en-US"/>
            <a:t>Supervised learning</a:t>
          </a:r>
        </a:p>
      </dgm:t>
    </dgm:pt>
    <dgm:pt modelId="{AFA575EF-BB35-4921-9E0A-347D8804BC8E}" type="parTrans" cxnId="{214B9828-5B66-4EB6-92B0-A1D8DA9C9935}">
      <dgm:prSet/>
      <dgm:spPr/>
      <dgm:t>
        <a:bodyPr/>
        <a:lstStyle/>
        <a:p>
          <a:endParaRPr lang="en-US"/>
        </a:p>
      </dgm:t>
    </dgm:pt>
    <dgm:pt modelId="{67E27303-9E2E-4B39-B409-489056A4DA93}" type="sibTrans" cxnId="{214B9828-5B66-4EB6-92B0-A1D8DA9C9935}">
      <dgm:prSet/>
      <dgm:spPr/>
      <dgm:t>
        <a:bodyPr/>
        <a:lstStyle/>
        <a:p>
          <a:endParaRPr lang="en-US"/>
        </a:p>
      </dgm:t>
    </dgm:pt>
    <dgm:pt modelId="{CAECC7B8-25FF-4254-8D36-25A509C854CA}">
      <dgm:prSet/>
      <dgm:spPr/>
      <dgm:t>
        <a:bodyPr/>
        <a:lstStyle/>
        <a:p>
          <a:r>
            <a:rPr lang="en-US"/>
            <a:t>Unsupervised learning</a:t>
          </a:r>
        </a:p>
      </dgm:t>
    </dgm:pt>
    <dgm:pt modelId="{D9D5BCBB-165B-4632-B7A1-2BF22EB09D6F}" type="parTrans" cxnId="{643A48E6-D4DF-4FE3-B1C8-D4C36411600F}">
      <dgm:prSet/>
      <dgm:spPr/>
      <dgm:t>
        <a:bodyPr/>
        <a:lstStyle/>
        <a:p>
          <a:endParaRPr lang="en-US"/>
        </a:p>
      </dgm:t>
    </dgm:pt>
    <dgm:pt modelId="{4B1470A3-C314-4777-9BD7-312E593495B7}" type="sibTrans" cxnId="{643A48E6-D4DF-4FE3-B1C8-D4C36411600F}">
      <dgm:prSet/>
      <dgm:spPr/>
      <dgm:t>
        <a:bodyPr/>
        <a:lstStyle/>
        <a:p>
          <a:endParaRPr lang="en-US"/>
        </a:p>
      </dgm:t>
    </dgm:pt>
    <dgm:pt modelId="{BB6DB6B9-4E94-428A-A0D7-DCD2FEEA05D6}">
      <dgm:prSet/>
      <dgm:spPr/>
      <dgm:t>
        <a:bodyPr/>
        <a:lstStyle/>
        <a:p>
          <a:r>
            <a:rPr lang="en-US"/>
            <a:t>Semi-supervised learning</a:t>
          </a:r>
        </a:p>
      </dgm:t>
    </dgm:pt>
    <dgm:pt modelId="{2FDB66D7-4967-4E42-986F-37B24E6C5925}" type="parTrans" cxnId="{070BA691-25A6-4ABA-8B1D-224497475902}">
      <dgm:prSet/>
      <dgm:spPr/>
      <dgm:t>
        <a:bodyPr/>
        <a:lstStyle/>
        <a:p>
          <a:endParaRPr lang="en-US"/>
        </a:p>
      </dgm:t>
    </dgm:pt>
    <dgm:pt modelId="{0065FE44-B67F-4C1E-83C7-827CAA9D00E0}" type="sibTrans" cxnId="{070BA691-25A6-4ABA-8B1D-224497475902}">
      <dgm:prSet/>
      <dgm:spPr/>
      <dgm:t>
        <a:bodyPr/>
        <a:lstStyle/>
        <a:p>
          <a:endParaRPr lang="en-US"/>
        </a:p>
      </dgm:t>
    </dgm:pt>
    <dgm:pt modelId="{BB61A296-DD33-4185-98E4-0B3B0E290CF6}">
      <dgm:prSet/>
      <dgm:spPr/>
      <dgm:t>
        <a:bodyPr/>
        <a:lstStyle/>
        <a:p>
          <a:r>
            <a:rPr lang="en-US"/>
            <a:t>Reinforcement learning</a:t>
          </a:r>
        </a:p>
      </dgm:t>
    </dgm:pt>
    <dgm:pt modelId="{FE840112-1193-4E2E-A284-7B0C424DA15E}" type="parTrans" cxnId="{84BE2475-B34D-4DE5-98F1-83F74DECB4BD}">
      <dgm:prSet/>
      <dgm:spPr/>
      <dgm:t>
        <a:bodyPr/>
        <a:lstStyle/>
        <a:p>
          <a:endParaRPr lang="en-US"/>
        </a:p>
      </dgm:t>
    </dgm:pt>
    <dgm:pt modelId="{850447CD-ACC3-4C59-8281-D7E0A0D980CD}" type="sibTrans" cxnId="{84BE2475-B34D-4DE5-98F1-83F74DECB4BD}">
      <dgm:prSet/>
      <dgm:spPr/>
      <dgm:t>
        <a:bodyPr/>
        <a:lstStyle/>
        <a:p>
          <a:endParaRPr lang="en-US"/>
        </a:p>
      </dgm:t>
    </dgm:pt>
    <dgm:pt modelId="{9B885676-772D-45E1-8012-DB34DBDCA618}">
      <dgm:prSet/>
      <dgm:spPr/>
      <dgm:t>
        <a:bodyPr/>
        <a:lstStyle/>
        <a:p>
          <a:pPr>
            <a:defRPr b="1"/>
          </a:pPr>
          <a:r>
            <a:rPr lang="en-US"/>
            <a:t>Data analytics</a:t>
          </a:r>
        </a:p>
      </dgm:t>
    </dgm:pt>
    <dgm:pt modelId="{B179E119-622D-49A4-91E9-87B690F5CB58}" type="parTrans" cxnId="{EBD20E69-A1AF-43FF-9D34-42D410F11A98}">
      <dgm:prSet/>
      <dgm:spPr/>
      <dgm:t>
        <a:bodyPr/>
        <a:lstStyle/>
        <a:p>
          <a:endParaRPr lang="en-US"/>
        </a:p>
      </dgm:t>
    </dgm:pt>
    <dgm:pt modelId="{A68657EC-A88A-4304-8D80-7E011AB0B0F6}" type="sibTrans" cxnId="{EBD20E69-A1AF-43FF-9D34-42D410F11A98}">
      <dgm:prSet/>
      <dgm:spPr/>
      <dgm:t>
        <a:bodyPr/>
        <a:lstStyle/>
        <a:p>
          <a:endParaRPr lang="en-US"/>
        </a:p>
      </dgm:t>
    </dgm:pt>
    <dgm:pt modelId="{59774A1A-90E1-4967-8AA3-4E0BB18BB97C}">
      <dgm:prSet/>
      <dgm:spPr/>
      <dgm:t>
        <a:bodyPr/>
        <a:lstStyle/>
        <a:p>
          <a:r>
            <a:rPr lang="en-US"/>
            <a:t>What to do?</a:t>
          </a:r>
        </a:p>
      </dgm:t>
    </dgm:pt>
    <dgm:pt modelId="{DC9B6AE3-843B-4CAA-B176-74456C112BAB}" type="parTrans" cxnId="{BA015AF1-4809-46E2-9F2C-3E6AA6AEC371}">
      <dgm:prSet/>
      <dgm:spPr/>
      <dgm:t>
        <a:bodyPr/>
        <a:lstStyle/>
        <a:p>
          <a:endParaRPr lang="en-US"/>
        </a:p>
      </dgm:t>
    </dgm:pt>
    <dgm:pt modelId="{B2A2B9FF-2281-4AD8-92DC-D8898CF1918A}" type="sibTrans" cxnId="{BA015AF1-4809-46E2-9F2C-3E6AA6AEC371}">
      <dgm:prSet/>
      <dgm:spPr/>
      <dgm:t>
        <a:bodyPr/>
        <a:lstStyle/>
        <a:p>
          <a:endParaRPr lang="en-US"/>
        </a:p>
      </dgm:t>
    </dgm:pt>
    <dgm:pt modelId="{D8EFF647-F4F2-4CA8-A605-AA5860D81A19}">
      <dgm:prSet/>
      <dgm:spPr/>
      <dgm:t>
        <a:bodyPr/>
        <a:lstStyle/>
        <a:p>
          <a:r>
            <a:rPr lang="en-US"/>
            <a:t>Big data?</a:t>
          </a:r>
        </a:p>
      </dgm:t>
    </dgm:pt>
    <dgm:pt modelId="{C0313C9F-34CA-40F5-A6C9-40CC77C7BFF7}" type="parTrans" cxnId="{EE892867-008E-4A08-AE23-48307A588753}">
      <dgm:prSet/>
      <dgm:spPr/>
      <dgm:t>
        <a:bodyPr/>
        <a:lstStyle/>
        <a:p>
          <a:endParaRPr lang="en-US"/>
        </a:p>
      </dgm:t>
    </dgm:pt>
    <dgm:pt modelId="{2498849E-0DE4-4C91-994A-BAD61791A757}" type="sibTrans" cxnId="{EE892867-008E-4A08-AE23-48307A588753}">
      <dgm:prSet/>
      <dgm:spPr/>
      <dgm:t>
        <a:bodyPr/>
        <a:lstStyle/>
        <a:p>
          <a:endParaRPr lang="en-US"/>
        </a:p>
      </dgm:t>
    </dgm:pt>
    <dgm:pt modelId="{8D681545-6E46-4FC1-926D-5944B5558113}">
      <dgm:prSet/>
      <dgm:spPr/>
      <dgm:t>
        <a:bodyPr/>
        <a:lstStyle/>
        <a:p>
          <a:pPr>
            <a:defRPr b="1"/>
          </a:pPr>
          <a:r>
            <a:rPr lang="en-US"/>
            <a:t>Practice</a:t>
          </a:r>
        </a:p>
      </dgm:t>
    </dgm:pt>
    <dgm:pt modelId="{F19BB959-CD02-44B7-8348-EA227ACEF844}" type="parTrans" cxnId="{B79784A4-8B4B-4410-B382-EC018F2BA69F}">
      <dgm:prSet/>
      <dgm:spPr/>
      <dgm:t>
        <a:bodyPr/>
        <a:lstStyle/>
        <a:p>
          <a:endParaRPr lang="en-US"/>
        </a:p>
      </dgm:t>
    </dgm:pt>
    <dgm:pt modelId="{59D7D3F4-4FEF-48C7-93D7-897C834E539E}" type="sibTrans" cxnId="{B79784A4-8B4B-4410-B382-EC018F2BA69F}">
      <dgm:prSet/>
      <dgm:spPr/>
      <dgm:t>
        <a:bodyPr/>
        <a:lstStyle/>
        <a:p>
          <a:endParaRPr lang="en-US"/>
        </a:p>
      </dgm:t>
    </dgm:pt>
    <dgm:pt modelId="{C0A7057C-C8F3-4984-92F4-2C8909FB86CC}">
      <dgm:prSet/>
      <dgm:spPr/>
      <dgm:t>
        <a:bodyPr/>
        <a:lstStyle/>
        <a:p>
          <a:r>
            <a:rPr lang="en-US"/>
            <a:t>Playing around with scikit-learn, matplotlib</a:t>
          </a:r>
        </a:p>
      </dgm:t>
    </dgm:pt>
    <dgm:pt modelId="{9A7A1588-0600-4C63-BA7A-A1E1F48A1530}" type="parTrans" cxnId="{AD4B7E1B-DF39-44B9-8E8F-AD4915FD4C6C}">
      <dgm:prSet/>
      <dgm:spPr/>
      <dgm:t>
        <a:bodyPr/>
        <a:lstStyle/>
        <a:p>
          <a:endParaRPr lang="en-US"/>
        </a:p>
      </dgm:t>
    </dgm:pt>
    <dgm:pt modelId="{96661D6E-C2EE-41C0-A611-D5F9E91727C7}" type="sibTrans" cxnId="{AD4B7E1B-DF39-44B9-8E8F-AD4915FD4C6C}">
      <dgm:prSet/>
      <dgm:spPr/>
      <dgm:t>
        <a:bodyPr/>
        <a:lstStyle/>
        <a:p>
          <a:endParaRPr lang="en-US"/>
        </a:p>
      </dgm:t>
    </dgm:pt>
    <dgm:pt modelId="{B912AA65-B63D-45A5-9DE9-7D5C10F2238D}" type="pres">
      <dgm:prSet presAssocID="{F2F4D057-E3A9-4E2F-8467-1A4651DF4E38}" presName="root" presStyleCnt="0">
        <dgm:presLayoutVars>
          <dgm:dir/>
          <dgm:resizeHandles val="exact"/>
        </dgm:presLayoutVars>
      </dgm:prSet>
      <dgm:spPr/>
    </dgm:pt>
    <dgm:pt modelId="{AEA10AAB-F058-44F6-97F9-CDC8039F739E}" type="pres">
      <dgm:prSet presAssocID="{385716AD-3512-4F7C-8518-8112D145CA22}" presName="compNode" presStyleCnt="0"/>
      <dgm:spPr/>
    </dgm:pt>
    <dgm:pt modelId="{2E476EAE-8B94-4213-9F33-E9523EB4CAD0}" type="pres">
      <dgm:prSet presAssocID="{385716AD-3512-4F7C-8518-8112D145CA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DD3381-1496-4199-BBCC-C12D84032DD5}" type="pres">
      <dgm:prSet presAssocID="{385716AD-3512-4F7C-8518-8112D145CA22}" presName="iconSpace" presStyleCnt="0"/>
      <dgm:spPr/>
    </dgm:pt>
    <dgm:pt modelId="{341A486C-687A-4610-ADF8-DFD544DA7EED}" type="pres">
      <dgm:prSet presAssocID="{385716AD-3512-4F7C-8518-8112D145CA22}" presName="parTx" presStyleLbl="revTx" presStyleIdx="0" presStyleCnt="6">
        <dgm:presLayoutVars>
          <dgm:chMax val="0"/>
          <dgm:chPref val="0"/>
        </dgm:presLayoutVars>
      </dgm:prSet>
      <dgm:spPr/>
    </dgm:pt>
    <dgm:pt modelId="{53C080A0-082C-4C36-9E19-208321164C33}" type="pres">
      <dgm:prSet presAssocID="{385716AD-3512-4F7C-8518-8112D145CA22}" presName="txSpace" presStyleCnt="0"/>
      <dgm:spPr/>
    </dgm:pt>
    <dgm:pt modelId="{62D1E5F0-3E21-40D0-BD0D-5ABFBD70DB01}" type="pres">
      <dgm:prSet presAssocID="{385716AD-3512-4F7C-8518-8112D145CA22}" presName="desTx" presStyleLbl="revTx" presStyleIdx="1" presStyleCnt="6">
        <dgm:presLayoutVars/>
      </dgm:prSet>
      <dgm:spPr/>
    </dgm:pt>
    <dgm:pt modelId="{681194DD-F0BF-473E-BDC6-F1AE2662B41E}" type="pres">
      <dgm:prSet presAssocID="{696A2E27-BDC4-4EE1-8426-7C182AA97803}" presName="sibTrans" presStyleCnt="0"/>
      <dgm:spPr/>
    </dgm:pt>
    <dgm:pt modelId="{5BD3913D-3029-4FAC-B14F-2806DB8D02A1}" type="pres">
      <dgm:prSet presAssocID="{9B885676-772D-45E1-8012-DB34DBDCA618}" presName="compNode" presStyleCnt="0"/>
      <dgm:spPr/>
    </dgm:pt>
    <dgm:pt modelId="{EBAC0576-DBA4-42D4-8E8F-F38FF3FD74FA}" type="pres">
      <dgm:prSet presAssocID="{9B885676-772D-45E1-8012-DB34DBDCA6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B30F29-C43F-4BD7-A49B-6B9EB7296AE4}" type="pres">
      <dgm:prSet presAssocID="{9B885676-772D-45E1-8012-DB34DBDCA618}" presName="iconSpace" presStyleCnt="0"/>
      <dgm:spPr/>
    </dgm:pt>
    <dgm:pt modelId="{F2260CAB-6581-44C4-8F0E-8A3735AB0A26}" type="pres">
      <dgm:prSet presAssocID="{9B885676-772D-45E1-8012-DB34DBDCA618}" presName="parTx" presStyleLbl="revTx" presStyleIdx="2" presStyleCnt="6">
        <dgm:presLayoutVars>
          <dgm:chMax val="0"/>
          <dgm:chPref val="0"/>
        </dgm:presLayoutVars>
      </dgm:prSet>
      <dgm:spPr/>
    </dgm:pt>
    <dgm:pt modelId="{3CC03078-31CE-4530-A602-9378FED9C3AD}" type="pres">
      <dgm:prSet presAssocID="{9B885676-772D-45E1-8012-DB34DBDCA618}" presName="txSpace" presStyleCnt="0"/>
      <dgm:spPr/>
    </dgm:pt>
    <dgm:pt modelId="{388A37E0-1F9B-4DB1-92DE-0CA20D55FF9A}" type="pres">
      <dgm:prSet presAssocID="{9B885676-772D-45E1-8012-DB34DBDCA618}" presName="desTx" presStyleLbl="revTx" presStyleIdx="3" presStyleCnt="6">
        <dgm:presLayoutVars/>
      </dgm:prSet>
      <dgm:spPr/>
    </dgm:pt>
    <dgm:pt modelId="{8E64FEEB-71C1-4F1C-8B01-57D9A805FA10}" type="pres">
      <dgm:prSet presAssocID="{A68657EC-A88A-4304-8D80-7E011AB0B0F6}" presName="sibTrans" presStyleCnt="0"/>
      <dgm:spPr/>
    </dgm:pt>
    <dgm:pt modelId="{CC4C0D32-F8EA-4D64-8795-540A67399B86}" type="pres">
      <dgm:prSet presAssocID="{8D681545-6E46-4FC1-926D-5944B5558113}" presName="compNode" presStyleCnt="0"/>
      <dgm:spPr/>
    </dgm:pt>
    <dgm:pt modelId="{4B99C89B-9458-464E-9AC3-B1879FBE7EE8}" type="pres">
      <dgm:prSet presAssocID="{8D681545-6E46-4FC1-926D-5944B55581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14E5968-7B5E-49A5-A20C-88787E583AAF}" type="pres">
      <dgm:prSet presAssocID="{8D681545-6E46-4FC1-926D-5944B5558113}" presName="iconSpace" presStyleCnt="0"/>
      <dgm:spPr/>
    </dgm:pt>
    <dgm:pt modelId="{963E41F8-5A2C-42BD-8602-5C8ACF9C995C}" type="pres">
      <dgm:prSet presAssocID="{8D681545-6E46-4FC1-926D-5944B5558113}" presName="parTx" presStyleLbl="revTx" presStyleIdx="4" presStyleCnt="6">
        <dgm:presLayoutVars>
          <dgm:chMax val="0"/>
          <dgm:chPref val="0"/>
        </dgm:presLayoutVars>
      </dgm:prSet>
      <dgm:spPr/>
    </dgm:pt>
    <dgm:pt modelId="{7CC62212-870A-4D4A-BD4F-CC419F211705}" type="pres">
      <dgm:prSet presAssocID="{8D681545-6E46-4FC1-926D-5944B5558113}" presName="txSpace" presStyleCnt="0"/>
      <dgm:spPr/>
    </dgm:pt>
    <dgm:pt modelId="{EEC0C1A8-A8B4-4D0E-B053-D73B88DF7D43}" type="pres">
      <dgm:prSet presAssocID="{8D681545-6E46-4FC1-926D-5944B5558113}" presName="desTx" presStyleLbl="revTx" presStyleIdx="5" presStyleCnt="6">
        <dgm:presLayoutVars/>
      </dgm:prSet>
      <dgm:spPr/>
    </dgm:pt>
  </dgm:ptLst>
  <dgm:cxnLst>
    <dgm:cxn modelId="{B1B74208-61DC-4F76-8667-DDD0A67C6E2C}" type="presOf" srcId="{BB61A296-DD33-4185-98E4-0B3B0E290CF6}" destId="{62D1E5F0-3E21-40D0-BD0D-5ABFBD70DB01}" srcOrd="0" destOrd="3" presId="urn:microsoft.com/office/officeart/2018/2/layout/IconLabelDescriptionList"/>
    <dgm:cxn modelId="{BA79DB14-FC45-4748-9529-51F59C976D92}" type="presOf" srcId="{CAECC7B8-25FF-4254-8D36-25A509C854CA}" destId="{62D1E5F0-3E21-40D0-BD0D-5ABFBD70DB01}" srcOrd="0" destOrd="1" presId="urn:microsoft.com/office/officeart/2018/2/layout/IconLabelDescriptionList"/>
    <dgm:cxn modelId="{AD4B7E1B-DF39-44B9-8E8F-AD4915FD4C6C}" srcId="{8D681545-6E46-4FC1-926D-5944B5558113}" destId="{C0A7057C-C8F3-4984-92F4-2C8909FB86CC}" srcOrd="0" destOrd="0" parTransId="{9A7A1588-0600-4C63-BA7A-A1E1F48A1530}" sibTransId="{96661D6E-C2EE-41C0-A611-D5F9E91727C7}"/>
    <dgm:cxn modelId="{F387481C-24D8-4C41-B6E6-AE399A5B5A77}" type="presOf" srcId="{9A6E8981-0DE2-4E79-83E2-0D69F9C8E6FA}" destId="{62D1E5F0-3E21-40D0-BD0D-5ABFBD70DB01}" srcOrd="0" destOrd="0" presId="urn:microsoft.com/office/officeart/2018/2/layout/IconLabelDescriptionList"/>
    <dgm:cxn modelId="{548AF925-D741-4BDA-A758-8E324E6A98B1}" type="presOf" srcId="{C0A7057C-C8F3-4984-92F4-2C8909FB86CC}" destId="{EEC0C1A8-A8B4-4D0E-B053-D73B88DF7D43}" srcOrd="0" destOrd="0" presId="urn:microsoft.com/office/officeart/2018/2/layout/IconLabelDescriptionList"/>
    <dgm:cxn modelId="{9B5AFF27-26B0-41FB-AE36-03B597BF6FA7}" type="presOf" srcId="{BB6DB6B9-4E94-428A-A0D7-DCD2FEEA05D6}" destId="{62D1E5F0-3E21-40D0-BD0D-5ABFBD70DB01}" srcOrd="0" destOrd="2" presId="urn:microsoft.com/office/officeart/2018/2/layout/IconLabelDescriptionList"/>
    <dgm:cxn modelId="{214B9828-5B66-4EB6-92B0-A1D8DA9C9935}" srcId="{385716AD-3512-4F7C-8518-8112D145CA22}" destId="{9A6E8981-0DE2-4E79-83E2-0D69F9C8E6FA}" srcOrd="0" destOrd="0" parTransId="{AFA575EF-BB35-4921-9E0A-347D8804BC8E}" sibTransId="{67E27303-9E2E-4B39-B409-489056A4DA93}"/>
    <dgm:cxn modelId="{BEE9742A-E3BD-4BE2-9C41-6121869F4A19}" type="presOf" srcId="{F2F4D057-E3A9-4E2F-8467-1A4651DF4E38}" destId="{B912AA65-B63D-45A5-9DE9-7D5C10F2238D}" srcOrd="0" destOrd="0" presId="urn:microsoft.com/office/officeart/2018/2/layout/IconLabelDescriptionList"/>
    <dgm:cxn modelId="{33262D2D-A35C-42FE-9E4A-44907EE4C04F}" srcId="{F2F4D057-E3A9-4E2F-8467-1A4651DF4E38}" destId="{385716AD-3512-4F7C-8518-8112D145CA22}" srcOrd="0" destOrd="0" parTransId="{EF05E01A-66C5-4E50-92EF-AF7530DC95E5}" sibTransId="{696A2E27-BDC4-4EE1-8426-7C182AA97803}"/>
    <dgm:cxn modelId="{5DD1C843-6044-4901-80B4-64514913DE51}" type="presOf" srcId="{9B885676-772D-45E1-8012-DB34DBDCA618}" destId="{F2260CAB-6581-44C4-8F0E-8A3735AB0A26}" srcOrd="0" destOrd="0" presId="urn:microsoft.com/office/officeart/2018/2/layout/IconLabelDescriptionList"/>
    <dgm:cxn modelId="{EE892867-008E-4A08-AE23-48307A588753}" srcId="{9B885676-772D-45E1-8012-DB34DBDCA618}" destId="{D8EFF647-F4F2-4CA8-A605-AA5860D81A19}" srcOrd="1" destOrd="0" parTransId="{C0313C9F-34CA-40F5-A6C9-40CC77C7BFF7}" sibTransId="{2498849E-0DE4-4C91-994A-BAD61791A757}"/>
    <dgm:cxn modelId="{EBD20E69-A1AF-43FF-9D34-42D410F11A98}" srcId="{F2F4D057-E3A9-4E2F-8467-1A4651DF4E38}" destId="{9B885676-772D-45E1-8012-DB34DBDCA618}" srcOrd="1" destOrd="0" parTransId="{B179E119-622D-49A4-91E9-87B690F5CB58}" sibTransId="{A68657EC-A88A-4304-8D80-7E011AB0B0F6}"/>
    <dgm:cxn modelId="{7448FB4E-602F-4490-B3F2-70BC8222A350}" type="presOf" srcId="{8D681545-6E46-4FC1-926D-5944B5558113}" destId="{963E41F8-5A2C-42BD-8602-5C8ACF9C995C}" srcOrd="0" destOrd="0" presId="urn:microsoft.com/office/officeart/2018/2/layout/IconLabelDescriptionList"/>
    <dgm:cxn modelId="{8A528250-A11D-44B9-B34E-C65C814D9E83}" type="presOf" srcId="{59774A1A-90E1-4967-8AA3-4E0BB18BB97C}" destId="{388A37E0-1F9B-4DB1-92DE-0CA20D55FF9A}" srcOrd="0" destOrd="0" presId="urn:microsoft.com/office/officeart/2018/2/layout/IconLabelDescriptionList"/>
    <dgm:cxn modelId="{EE10ED72-7B33-4BD3-9A3B-471911228F08}" type="presOf" srcId="{D8EFF647-F4F2-4CA8-A605-AA5860D81A19}" destId="{388A37E0-1F9B-4DB1-92DE-0CA20D55FF9A}" srcOrd="0" destOrd="1" presId="urn:microsoft.com/office/officeart/2018/2/layout/IconLabelDescriptionList"/>
    <dgm:cxn modelId="{B4C2F174-E116-40E9-94BF-FC00EFA15BB9}" type="presOf" srcId="{385716AD-3512-4F7C-8518-8112D145CA22}" destId="{341A486C-687A-4610-ADF8-DFD544DA7EED}" srcOrd="0" destOrd="0" presId="urn:microsoft.com/office/officeart/2018/2/layout/IconLabelDescriptionList"/>
    <dgm:cxn modelId="{84BE2475-B34D-4DE5-98F1-83F74DECB4BD}" srcId="{385716AD-3512-4F7C-8518-8112D145CA22}" destId="{BB61A296-DD33-4185-98E4-0B3B0E290CF6}" srcOrd="3" destOrd="0" parTransId="{FE840112-1193-4E2E-A284-7B0C424DA15E}" sibTransId="{850447CD-ACC3-4C59-8281-D7E0A0D980CD}"/>
    <dgm:cxn modelId="{070BA691-25A6-4ABA-8B1D-224497475902}" srcId="{385716AD-3512-4F7C-8518-8112D145CA22}" destId="{BB6DB6B9-4E94-428A-A0D7-DCD2FEEA05D6}" srcOrd="2" destOrd="0" parTransId="{2FDB66D7-4967-4E42-986F-37B24E6C5925}" sibTransId="{0065FE44-B67F-4C1E-83C7-827CAA9D00E0}"/>
    <dgm:cxn modelId="{B79784A4-8B4B-4410-B382-EC018F2BA69F}" srcId="{F2F4D057-E3A9-4E2F-8467-1A4651DF4E38}" destId="{8D681545-6E46-4FC1-926D-5944B5558113}" srcOrd="2" destOrd="0" parTransId="{F19BB959-CD02-44B7-8348-EA227ACEF844}" sibTransId="{59D7D3F4-4FEF-48C7-93D7-897C834E539E}"/>
    <dgm:cxn modelId="{643A48E6-D4DF-4FE3-B1C8-D4C36411600F}" srcId="{385716AD-3512-4F7C-8518-8112D145CA22}" destId="{CAECC7B8-25FF-4254-8D36-25A509C854CA}" srcOrd="1" destOrd="0" parTransId="{D9D5BCBB-165B-4632-B7A1-2BF22EB09D6F}" sibTransId="{4B1470A3-C314-4777-9BD7-312E593495B7}"/>
    <dgm:cxn modelId="{BA015AF1-4809-46E2-9F2C-3E6AA6AEC371}" srcId="{9B885676-772D-45E1-8012-DB34DBDCA618}" destId="{59774A1A-90E1-4967-8AA3-4E0BB18BB97C}" srcOrd="0" destOrd="0" parTransId="{DC9B6AE3-843B-4CAA-B176-74456C112BAB}" sibTransId="{B2A2B9FF-2281-4AD8-92DC-D8898CF1918A}"/>
    <dgm:cxn modelId="{C4E0B462-2B88-4385-8B26-1070CEFD84B5}" type="presParOf" srcId="{B912AA65-B63D-45A5-9DE9-7D5C10F2238D}" destId="{AEA10AAB-F058-44F6-97F9-CDC8039F739E}" srcOrd="0" destOrd="0" presId="urn:microsoft.com/office/officeart/2018/2/layout/IconLabelDescriptionList"/>
    <dgm:cxn modelId="{E992B031-51D2-45DB-A49C-135D2AC94978}" type="presParOf" srcId="{AEA10AAB-F058-44F6-97F9-CDC8039F739E}" destId="{2E476EAE-8B94-4213-9F33-E9523EB4CAD0}" srcOrd="0" destOrd="0" presId="urn:microsoft.com/office/officeart/2018/2/layout/IconLabelDescriptionList"/>
    <dgm:cxn modelId="{C74F43B5-8BE4-4141-AA20-BF8672B33A32}" type="presParOf" srcId="{AEA10AAB-F058-44F6-97F9-CDC8039F739E}" destId="{51DD3381-1496-4199-BBCC-C12D84032DD5}" srcOrd="1" destOrd="0" presId="urn:microsoft.com/office/officeart/2018/2/layout/IconLabelDescriptionList"/>
    <dgm:cxn modelId="{50B5B775-464E-4D77-901B-AD1AD3C9A95D}" type="presParOf" srcId="{AEA10AAB-F058-44F6-97F9-CDC8039F739E}" destId="{341A486C-687A-4610-ADF8-DFD544DA7EED}" srcOrd="2" destOrd="0" presId="urn:microsoft.com/office/officeart/2018/2/layout/IconLabelDescriptionList"/>
    <dgm:cxn modelId="{DD0D1D3C-E9DC-42C0-AD14-5A763C467923}" type="presParOf" srcId="{AEA10AAB-F058-44F6-97F9-CDC8039F739E}" destId="{53C080A0-082C-4C36-9E19-208321164C33}" srcOrd="3" destOrd="0" presId="urn:microsoft.com/office/officeart/2018/2/layout/IconLabelDescriptionList"/>
    <dgm:cxn modelId="{DA4EA6EB-BC02-4281-BFE6-05CF850D62D8}" type="presParOf" srcId="{AEA10AAB-F058-44F6-97F9-CDC8039F739E}" destId="{62D1E5F0-3E21-40D0-BD0D-5ABFBD70DB01}" srcOrd="4" destOrd="0" presId="urn:microsoft.com/office/officeart/2018/2/layout/IconLabelDescriptionList"/>
    <dgm:cxn modelId="{8568B297-6D95-4FC3-AA5E-361B16BE1856}" type="presParOf" srcId="{B912AA65-B63D-45A5-9DE9-7D5C10F2238D}" destId="{681194DD-F0BF-473E-BDC6-F1AE2662B41E}" srcOrd="1" destOrd="0" presId="urn:microsoft.com/office/officeart/2018/2/layout/IconLabelDescriptionList"/>
    <dgm:cxn modelId="{217C36E8-05F9-4B25-9793-3D70102E6826}" type="presParOf" srcId="{B912AA65-B63D-45A5-9DE9-7D5C10F2238D}" destId="{5BD3913D-3029-4FAC-B14F-2806DB8D02A1}" srcOrd="2" destOrd="0" presId="urn:microsoft.com/office/officeart/2018/2/layout/IconLabelDescriptionList"/>
    <dgm:cxn modelId="{2F4CE8A5-1624-4AD5-BBFB-02FA9C8E48AE}" type="presParOf" srcId="{5BD3913D-3029-4FAC-B14F-2806DB8D02A1}" destId="{EBAC0576-DBA4-42D4-8E8F-F38FF3FD74FA}" srcOrd="0" destOrd="0" presId="urn:microsoft.com/office/officeart/2018/2/layout/IconLabelDescriptionList"/>
    <dgm:cxn modelId="{1F33D0B8-0D81-4BF1-96CE-9312A3DC52A2}" type="presParOf" srcId="{5BD3913D-3029-4FAC-B14F-2806DB8D02A1}" destId="{05B30F29-C43F-4BD7-A49B-6B9EB7296AE4}" srcOrd="1" destOrd="0" presId="urn:microsoft.com/office/officeart/2018/2/layout/IconLabelDescriptionList"/>
    <dgm:cxn modelId="{F1E6E822-0A7E-46AA-A339-67319E1720D2}" type="presParOf" srcId="{5BD3913D-3029-4FAC-B14F-2806DB8D02A1}" destId="{F2260CAB-6581-44C4-8F0E-8A3735AB0A26}" srcOrd="2" destOrd="0" presId="urn:microsoft.com/office/officeart/2018/2/layout/IconLabelDescriptionList"/>
    <dgm:cxn modelId="{8E07172C-DF3C-403D-B882-497940212DF0}" type="presParOf" srcId="{5BD3913D-3029-4FAC-B14F-2806DB8D02A1}" destId="{3CC03078-31CE-4530-A602-9378FED9C3AD}" srcOrd="3" destOrd="0" presId="urn:microsoft.com/office/officeart/2018/2/layout/IconLabelDescriptionList"/>
    <dgm:cxn modelId="{1512197B-4763-4431-9F71-424153C3CED1}" type="presParOf" srcId="{5BD3913D-3029-4FAC-B14F-2806DB8D02A1}" destId="{388A37E0-1F9B-4DB1-92DE-0CA20D55FF9A}" srcOrd="4" destOrd="0" presId="urn:microsoft.com/office/officeart/2018/2/layout/IconLabelDescriptionList"/>
    <dgm:cxn modelId="{C9BB9EEE-7497-462F-B6BE-2BA5C503D4D9}" type="presParOf" srcId="{B912AA65-B63D-45A5-9DE9-7D5C10F2238D}" destId="{8E64FEEB-71C1-4F1C-8B01-57D9A805FA10}" srcOrd="3" destOrd="0" presId="urn:microsoft.com/office/officeart/2018/2/layout/IconLabelDescriptionList"/>
    <dgm:cxn modelId="{B29A8F71-068E-4072-8805-99D63187FE9B}" type="presParOf" srcId="{B912AA65-B63D-45A5-9DE9-7D5C10F2238D}" destId="{CC4C0D32-F8EA-4D64-8795-540A67399B86}" srcOrd="4" destOrd="0" presId="urn:microsoft.com/office/officeart/2018/2/layout/IconLabelDescriptionList"/>
    <dgm:cxn modelId="{6E296C28-BF9A-4E69-85B5-C5402CBDB670}" type="presParOf" srcId="{CC4C0D32-F8EA-4D64-8795-540A67399B86}" destId="{4B99C89B-9458-464E-9AC3-B1879FBE7EE8}" srcOrd="0" destOrd="0" presId="urn:microsoft.com/office/officeart/2018/2/layout/IconLabelDescriptionList"/>
    <dgm:cxn modelId="{663C4617-53AB-4306-A106-6EC6AB40A657}" type="presParOf" srcId="{CC4C0D32-F8EA-4D64-8795-540A67399B86}" destId="{A14E5968-7B5E-49A5-A20C-88787E583AAF}" srcOrd="1" destOrd="0" presId="urn:microsoft.com/office/officeart/2018/2/layout/IconLabelDescriptionList"/>
    <dgm:cxn modelId="{63FE95C9-CD73-4C76-849A-45E4BCECE703}" type="presParOf" srcId="{CC4C0D32-F8EA-4D64-8795-540A67399B86}" destId="{963E41F8-5A2C-42BD-8602-5C8ACF9C995C}" srcOrd="2" destOrd="0" presId="urn:microsoft.com/office/officeart/2018/2/layout/IconLabelDescriptionList"/>
    <dgm:cxn modelId="{F89D21E1-AF34-47CF-8CA0-AC7BF4A299EC}" type="presParOf" srcId="{CC4C0D32-F8EA-4D64-8795-540A67399B86}" destId="{7CC62212-870A-4D4A-BD4F-CC419F211705}" srcOrd="3" destOrd="0" presId="urn:microsoft.com/office/officeart/2018/2/layout/IconLabelDescriptionList"/>
    <dgm:cxn modelId="{E3C33EC3-2C69-447F-B552-8DAA696EC538}" type="presParOf" srcId="{CC4C0D32-F8EA-4D64-8795-540A67399B86}" destId="{EEC0C1A8-A8B4-4D0E-B053-D73B88DF7D4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D3F63-AD5C-4093-AA61-ACDCD4E002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8672C7-0D74-49D9-A149-2AEAFEB4C105}">
      <dgm:prSet/>
      <dgm:spPr/>
      <dgm:t>
        <a:bodyPr/>
        <a:lstStyle/>
        <a:p>
          <a:pPr>
            <a:defRPr b="1"/>
          </a:pPr>
          <a:r>
            <a:rPr lang="en-US"/>
            <a:t>Filtering, cleaning up data</a:t>
          </a:r>
        </a:p>
      </dgm:t>
    </dgm:pt>
    <dgm:pt modelId="{BEF0E702-EA43-4533-BE9F-59F5D0069F20}" type="parTrans" cxnId="{9370E265-D857-498E-B5A8-9E3C2046AEC3}">
      <dgm:prSet/>
      <dgm:spPr/>
      <dgm:t>
        <a:bodyPr/>
        <a:lstStyle/>
        <a:p>
          <a:endParaRPr lang="en-US"/>
        </a:p>
      </dgm:t>
    </dgm:pt>
    <dgm:pt modelId="{68D0C4D5-4452-461D-9B03-12C21C006818}" type="sibTrans" cxnId="{9370E265-D857-498E-B5A8-9E3C2046AEC3}">
      <dgm:prSet/>
      <dgm:spPr/>
      <dgm:t>
        <a:bodyPr/>
        <a:lstStyle/>
        <a:p>
          <a:endParaRPr lang="en-US"/>
        </a:p>
      </dgm:t>
    </dgm:pt>
    <dgm:pt modelId="{76513F7B-311D-4F25-85A3-045DF0403A9D}">
      <dgm:prSet/>
      <dgm:spPr/>
      <dgm:t>
        <a:bodyPr/>
        <a:lstStyle/>
        <a:p>
          <a:pPr>
            <a:defRPr b="1"/>
          </a:pPr>
          <a:r>
            <a:rPr lang="en-US"/>
            <a:t>Data conversion</a:t>
          </a:r>
        </a:p>
      </dgm:t>
    </dgm:pt>
    <dgm:pt modelId="{AD9718B6-F8E8-4572-B131-1896D9DBF42C}" type="parTrans" cxnId="{A0410701-31DF-4C6C-9CE3-C96A19BC10F9}">
      <dgm:prSet/>
      <dgm:spPr/>
      <dgm:t>
        <a:bodyPr/>
        <a:lstStyle/>
        <a:p>
          <a:endParaRPr lang="en-US"/>
        </a:p>
      </dgm:t>
    </dgm:pt>
    <dgm:pt modelId="{7ED34163-C1BB-448A-9B6B-5723DAD0DEBA}" type="sibTrans" cxnId="{A0410701-31DF-4C6C-9CE3-C96A19BC10F9}">
      <dgm:prSet/>
      <dgm:spPr/>
      <dgm:t>
        <a:bodyPr/>
        <a:lstStyle/>
        <a:p>
          <a:endParaRPr lang="en-US"/>
        </a:p>
      </dgm:t>
    </dgm:pt>
    <dgm:pt modelId="{96BA703D-3F7C-4F4B-A3C7-27D7AE02438E}">
      <dgm:prSet/>
      <dgm:spPr/>
      <dgm:t>
        <a:bodyPr/>
        <a:lstStyle/>
        <a:p>
          <a:pPr>
            <a:defRPr b="1"/>
          </a:pPr>
          <a:r>
            <a:rPr lang="en-US"/>
            <a:t>Feature extraction</a:t>
          </a:r>
        </a:p>
      </dgm:t>
    </dgm:pt>
    <dgm:pt modelId="{9715EBEF-E188-4B2E-8EFC-333D8BA6270D}" type="parTrans" cxnId="{BE1AA618-D724-47B7-B9E2-29207B745528}">
      <dgm:prSet/>
      <dgm:spPr/>
      <dgm:t>
        <a:bodyPr/>
        <a:lstStyle/>
        <a:p>
          <a:endParaRPr lang="en-US"/>
        </a:p>
      </dgm:t>
    </dgm:pt>
    <dgm:pt modelId="{5AC06CA1-6042-4960-99FF-12CD19BB1C5F}" type="sibTrans" cxnId="{BE1AA618-D724-47B7-B9E2-29207B745528}">
      <dgm:prSet/>
      <dgm:spPr/>
      <dgm:t>
        <a:bodyPr/>
        <a:lstStyle/>
        <a:p>
          <a:endParaRPr lang="en-US"/>
        </a:p>
      </dgm:t>
    </dgm:pt>
    <dgm:pt modelId="{B052D96C-7FE2-4594-8C0E-DC61F37EC2BB}">
      <dgm:prSet/>
      <dgm:spPr/>
      <dgm:t>
        <a:bodyPr/>
        <a:lstStyle/>
        <a:p>
          <a:r>
            <a:rPr lang="en-US"/>
            <a:t>Feature engineering: </a:t>
          </a:r>
        </a:p>
      </dgm:t>
    </dgm:pt>
    <dgm:pt modelId="{264D638F-2B30-42E8-93D4-8C6A1FFD4094}" type="parTrans" cxnId="{2B3217FA-2A9F-495B-98BF-6CC54F921800}">
      <dgm:prSet/>
      <dgm:spPr/>
      <dgm:t>
        <a:bodyPr/>
        <a:lstStyle/>
        <a:p>
          <a:endParaRPr lang="en-US"/>
        </a:p>
      </dgm:t>
    </dgm:pt>
    <dgm:pt modelId="{39D60082-3A7F-4E31-BDEF-4B92D7CAF830}" type="sibTrans" cxnId="{2B3217FA-2A9F-495B-98BF-6CC54F921800}">
      <dgm:prSet/>
      <dgm:spPr/>
      <dgm:t>
        <a:bodyPr/>
        <a:lstStyle/>
        <a:p>
          <a:endParaRPr lang="en-US"/>
        </a:p>
      </dgm:t>
    </dgm:pt>
    <dgm:pt modelId="{1B85DC97-1389-4A5A-969A-B3A091CAB6F9}">
      <dgm:prSet/>
      <dgm:spPr/>
      <dgm:t>
        <a:bodyPr/>
        <a:lstStyle/>
        <a:p>
          <a:r>
            <a:rPr lang="en-US"/>
            <a:t>Extract more features from given data</a:t>
          </a:r>
        </a:p>
      </dgm:t>
    </dgm:pt>
    <dgm:pt modelId="{38DF5A53-D05B-4206-A1CA-CC47CC6532C9}" type="parTrans" cxnId="{8B818757-7471-4E73-A3C9-0852DAC3470A}">
      <dgm:prSet/>
      <dgm:spPr/>
      <dgm:t>
        <a:bodyPr/>
        <a:lstStyle/>
        <a:p>
          <a:endParaRPr lang="en-US"/>
        </a:p>
      </dgm:t>
    </dgm:pt>
    <dgm:pt modelId="{9BB17F99-7E04-4144-8B70-A96235C6B5CB}" type="sibTrans" cxnId="{8B818757-7471-4E73-A3C9-0852DAC3470A}">
      <dgm:prSet/>
      <dgm:spPr/>
      <dgm:t>
        <a:bodyPr/>
        <a:lstStyle/>
        <a:p>
          <a:endParaRPr lang="en-US"/>
        </a:p>
      </dgm:t>
    </dgm:pt>
    <dgm:pt modelId="{6C45A61D-88BF-4981-86A3-02E88C96A46B}">
      <dgm:prSet/>
      <dgm:spPr/>
      <dgm:t>
        <a:bodyPr/>
        <a:lstStyle/>
        <a:p>
          <a:r>
            <a:rPr lang="en-US"/>
            <a:t>Transform the features (feature scaling)</a:t>
          </a:r>
        </a:p>
      </dgm:t>
    </dgm:pt>
    <dgm:pt modelId="{2B4FA3D7-3BFD-4186-8BDE-43B8E34A04B8}" type="parTrans" cxnId="{F50D1444-06C8-46B5-BB9A-9751AC278873}">
      <dgm:prSet/>
      <dgm:spPr/>
      <dgm:t>
        <a:bodyPr/>
        <a:lstStyle/>
        <a:p>
          <a:endParaRPr lang="en-US"/>
        </a:p>
      </dgm:t>
    </dgm:pt>
    <dgm:pt modelId="{066FFE15-5EBF-45E5-86A9-BADFBA4BAC9A}" type="sibTrans" cxnId="{F50D1444-06C8-46B5-BB9A-9751AC278873}">
      <dgm:prSet/>
      <dgm:spPr/>
      <dgm:t>
        <a:bodyPr/>
        <a:lstStyle/>
        <a:p>
          <a:endParaRPr lang="en-US"/>
        </a:p>
      </dgm:t>
    </dgm:pt>
    <dgm:pt modelId="{915C5A4D-A177-4D74-8239-3FC8D2353A1B}" type="pres">
      <dgm:prSet presAssocID="{FFBD3F63-AD5C-4093-AA61-ACDCD4E002CF}" presName="root" presStyleCnt="0">
        <dgm:presLayoutVars>
          <dgm:dir/>
          <dgm:resizeHandles val="exact"/>
        </dgm:presLayoutVars>
      </dgm:prSet>
      <dgm:spPr/>
    </dgm:pt>
    <dgm:pt modelId="{657DC319-A0B1-4B21-8195-AC7790EBBF7F}" type="pres">
      <dgm:prSet presAssocID="{B08672C7-0D74-49D9-A149-2AEAFEB4C105}" presName="compNode" presStyleCnt="0"/>
      <dgm:spPr/>
    </dgm:pt>
    <dgm:pt modelId="{6889DA5C-3586-44F8-A021-B5065356F99C}" type="pres">
      <dgm:prSet presAssocID="{B08672C7-0D74-49D9-A149-2AEAFEB4C1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5B7A787-DA21-402B-8FBF-E448FBCFF287}" type="pres">
      <dgm:prSet presAssocID="{B08672C7-0D74-49D9-A149-2AEAFEB4C105}" presName="iconSpace" presStyleCnt="0"/>
      <dgm:spPr/>
    </dgm:pt>
    <dgm:pt modelId="{01BA00FF-F643-4D19-833A-4069F4A13FCB}" type="pres">
      <dgm:prSet presAssocID="{B08672C7-0D74-49D9-A149-2AEAFEB4C105}" presName="parTx" presStyleLbl="revTx" presStyleIdx="0" presStyleCnt="6">
        <dgm:presLayoutVars>
          <dgm:chMax val="0"/>
          <dgm:chPref val="0"/>
        </dgm:presLayoutVars>
      </dgm:prSet>
      <dgm:spPr/>
    </dgm:pt>
    <dgm:pt modelId="{BAFE1A00-D594-4FA6-8BCB-258A3247CAF3}" type="pres">
      <dgm:prSet presAssocID="{B08672C7-0D74-49D9-A149-2AEAFEB4C105}" presName="txSpace" presStyleCnt="0"/>
      <dgm:spPr/>
    </dgm:pt>
    <dgm:pt modelId="{2F9DC251-97E0-47AE-B927-8B0E0D78B6EC}" type="pres">
      <dgm:prSet presAssocID="{B08672C7-0D74-49D9-A149-2AEAFEB4C105}" presName="desTx" presStyleLbl="revTx" presStyleIdx="1" presStyleCnt="6">
        <dgm:presLayoutVars/>
      </dgm:prSet>
      <dgm:spPr/>
    </dgm:pt>
    <dgm:pt modelId="{F4B0A038-7689-4AEC-BDE6-5CE7FDCA0A92}" type="pres">
      <dgm:prSet presAssocID="{68D0C4D5-4452-461D-9B03-12C21C006818}" presName="sibTrans" presStyleCnt="0"/>
      <dgm:spPr/>
    </dgm:pt>
    <dgm:pt modelId="{7384EE07-0F23-47C3-AA84-9C0180FFED29}" type="pres">
      <dgm:prSet presAssocID="{76513F7B-311D-4F25-85A3-045DF0403A9D}" presName="compNode" presStyleCnt="0"/>
      <dgm:spPr/>
    </dgm:pt>
    <dgm:pt modelId="{132DD31F-DA65-4F94-BE69-50F4CA34E69F}" type="pres">
      <dgm:prSet presAssocID="{76513F7B-311D-4F25-85A3-045DF0403A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F9BC34-BE29-409F-A06A-B4FA1DFAD87C}" type="pres">
      <dgm:prSet presAssocID="{76513F7B-311D-4F25-85A3-045DF0403A9D}" presName="iconSpace" presStyleCnt="0"/>
      <dgm:spPr/>
    </dgm:pt>
    <dgm:pt modelId="{4C8D9209-3811-4564-8DB8-4FC39664C12E}" type="pres">
      <dgm:prSet presAssocID="{76513F7B-311D-4F25-85A3-045DF0403A9D}" presName="parTx" presStyleLbl="revTx" presStyleIdx="2" presStyleCnt="6">
        <dgm:presLayoutVars>
          <dgm:chMax val="0"/>
          <dgm:chPref val="0"/>
        </dgm:presLayoutVars>
      </dgm:prSet>
      <dgm:spPr/>
    </dgm:pt>
    <dgm:pt modelId="{E33AC623-7B45-4715-B7E9-FB4731C506A3}" type="pres">
      <dgm:prSet presAssocID="{76513F7B-311D-4F25-85A3-045DF0403A9D}" presName="txSpace" presStyleCnt="0"/>
      <dgm:spPr/>
    </dgm:pt>
    <dgm:pt modelId="{67F61A30-DE49-408F-9A2A-DBCDBB93B5B0}" type="pres">
      <dgm:prSet presAssocID="{76513F7B-311D-4F25-85A3-045DF0403A9D}" presName="desTx" presStyleLbl="revTx" presStyleIdx="3" presStyleCnt="6">
        <dgm:presLayoutVars/>
      </dgm:prSet>
      <dgm:spPr/>
    </dgm:pt>
    <dgm:pt modelId="{5DDC830A-F441-4F99-952B-0804902F0E49}" type="pres">
      <dgm:prSet presAssocID="{7ED34163-C1BB-448A-9B6B-5723DAD0DEBA}" presName="sibTrans" presStyleCnt="0"/>
      <dgm:spPr/>
    </dgm:pt>
    <dgm:pt modelId="{715F3F1A-A6ED-4F38-8293-B318298276AB}" type="pres">
      <dgm:prSet presAssocID="{96BA703D-3F7C-4F4B-A3C7-27D7AE02438E}" presName="compNode" presStyleCnt="0"/>
      <dgm:spPr/>
    </dgm:pt>
    <dgm:pt modelId="{98696E4A-50D9-4E44-B38D-FA75BD502727}" type="pres">
      <dgm:prSet presAssocID="{96BA703D-3F7C-4F4B-A3C7-27D7AE0243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77630E-A943-4D4C-9AD4-8100B4016FB4}" type="pres">
      <dgm:prSet presAssocID="{96BA703D-3F7C-4F4B-A3C7-27D7AE02438E}" presName="iconSpace" presStyleCnt="0"/>
      <dgm:spPr/>
    </dgm:pt>
    <dgm:pt modelId="{A4DE35AC-A0DA-4559-8A2E-CC0E8E675D81}" type="pres">
      <dgm:prSet presAssocID="{96BA703D-3F7C-4F4B-A3C7-27D7AE02438E}" presName="parTx" presStyleLbl="revTx" presStyleIdx="4" presStyleCnt="6">
        <dgm:presLayoutVars>
          <dgm:chMax val="0"/>
          <dgm:chPref val="0"/>
        </dgm:presLayoutVars>
      </dgm:prSet>
      <dgm:spPr/>
    </dgm:pt>
    <dgm:pt modelId="{ED33A98E-95E9-400D-A0D9-CD30B71A4563}" type="pres">
      <dgm:prSet presAssocID="{96BA703D-3F7C-4F4B-A3C7-27D7AE02438E}" presName="txSpace" presStyleCnt="0"/>
      <dgm:spPr/>
    </dgm:pt>
    <dgm:pt modelId="{2C2FACD1-CD7C-484A-B2B4-B6B6550995B7}" type="pres">
      <dgm:prSet presAssocID="{96BA703D-3F7C-4F4B-A3C7-27D7AE02438E}" presName="desTx" presStyleLbl="revTx" presStyleIdx="5" presStyleCnt="6">
        <dgm:presLayoutVars/>
      </dgm:prSet>
      <dgm:spPr/>
    </dgm:pt>
  </dgm:ptLst>
  <dgm:cxnLst>
    <dgm:cxn modelId="{A0410701-31DF-4C6C-9CE3-C96A19BC10F9}" srcId="{FFBD3F63-AD5C-4093-AA61-ACDCD4E002CF}" destId="{76513F7B-311D-4F25-85A3-045DF0403A9D}" srcOrd="1" destOrd="0" parTransId="{AD9718B6-F8E8-4572-B131-1896D9DBF42C}" sibTransId="{7ED34163-C1BB-448A-9B6B-5723DAD0DEBA}"/>
    <dgm:cxn modelId="{3B2DDC11-D46E-45C5-BCAC-62D634D50016}" type="presOf" srcId="{B052D96C-7FE2-4594-8C0E-DC61F37EC2BB}" destId="{2C2FACD1-CD7C-484A-B2B4-B6B6550995B7}" srcOrd="0" destOrd="0" presId="urn:microsoft.com/office/officeart/2018/5/layout/CenteredIconLabelDescriptionList"/>
    <dgm:cxn modelId="{BE1AA618-D724-47B7-B9E2-29207B745528}" srcId="{FFBD3F63-AD5C-4093-AA61-ACDCD4E002CF}" destId="{96BA703D-3F7C-4F4B-A3C7-27D7AE02438E}" srcOrd="2" destOrd="0" parTransId="{9715EBEF-E188-4B2E-8EFC-333D8BA6270D}" sibTransId="{5AC06CA1-6042-4960-99FF-12CD19BB1C5F}"/>
    <dgm:cxn modelId="{7F1DBA20-D388-4125-A1E4-1137C024A24E}" type="presOf" srcId="{96BA703D-3F7C-4F4B-A3C7-27D7AE02438E}" destId="{A4DE35AC-A0DA-4559-8A2E-CC0E8E675D81}" srcOrd="0" destOrd="0" presId="urn:microsoft.com/office/officeart/2018/5/layout/CenteredIconLabelDescriptionList"/>
    <dgm:cxn modelId="{F50D1444-06C8-46B5-BB9A-9751AC278873}" srcId="{B052D96C-7FE2-4594-8C0E-DC61F37EC2BB}" destId="{6C45A61D-88BF-4981-86A3-02E88C96A46B}" srcOrd="1" destOrd="0" parTransId="{2B4FA3D7-3BFD-4186-8BDE-43B8E34A04B8}" sibTransId="{066FFE15-5EBF-45E5-86A9-BADFBA4BAC9A}"/>
    <dgm:cxn modelId="{9370E265-D857-498E-B5A8-9E3C2046AEC3}" srcId="{FFBD3F63-AD5C-4093-AA61-ACDCD4E002CF}" destId="{B08672C7-0D74-49D9-A149-2AEAFEB4C105}" srcOrd="0" destOrd="0" parTransId="{BEF0E702-EA43-4533-BE9F-59F5D0069F20}" sibTransId="{68D0C4D5-4452-461D-9B03-12C21C006818}"/>
    <dgm:cxn modelId="{43D78453-D266-43E1-83F8-5E6E2E317DE8}" type="presOf" srcId="{76513F7B-311D-4F25-85A3-045DF0403A9D}" destId="{4C8D9209-3811-4564-8DB8-4FC39664C12E}" srcOrd="0" destOrd="0" presId="urn:microsoft.com/office/officeart/2018/5/layout/CenteredIconLabelDescriptionList"/>
    <dgm:cxn modelId="{8B818757-7471-4E73-A3C9-0852DAC3470A}" srcId="{B052D96C-7FE2-4594-8C0E-DC61F37EC2BB}" destId="{1B85DC97-1389-4A5A-969A-B3A091CAB6F9}" srcOrd="0" destOrd="0" parTransId="{38DF5A53-D05B-4206-A1CA-CC47CC6532C9}" sibTransId="{9BB17F99-7E04-4144-8B70-A96235C6B5CB}"/>
    <dgm:cxn modelId="{25D76F9A-9CE7-476D-A2CE-A168F1EE6718}" type="presOf" srcId="{6C45A61D-88BF-4981-86A3-02E88C96A46B}" destId="{2C2FACD1-CD7C-484A-B2B4-B6B6550995B7}" srcOrd="0" destOrd="2" presId="urn:microsoft.com/office/officeart/2018/5/layout/CenteredIconLabelDescriptionList"/>
    <dgm:cxn modelId="{C5517EBA-0053-4225-BFE6-F397414CA70F}" type="presOf" srcId="{B08672C7-0D74-49D9-A149-2AEAFEB4C105}" destId="{01BA00FF-F643-4D19-833A-4069F4A13FCB}" srcOrd="0" destOrd="0" presId="urn:microsoft.com/office/officeart/2018/5/layout/CenteredIconLabelDescriptionList"/>
    <dgm:cxn modelId="{DB6003D2-C56E-40BA-935E-6D2695E42DD6}" type="presOf" srcId="{FFBD3F63-AD5C-4093-AA61-ACDCD4E002CF}" destId="{915C5A4D-A177-4D74-8239-3FC8D2353A1B}" srcOrd="0" destOrd="0" presId="urn:microsoft.com/office/officeart/2018/5/layout/CenteredIconLabelDescriptionList"/>
    <dgm:cxn modelId="{28D312F2-D9B0-4FCF-B772-E8E00D0F02B6}" type="presOf" srcId="{1B85DC97-1389-4A5A-969A-B3A091CAB6F9}" destId="{2C2FACD1-CD7C-484A-B2B4-B6B6550995B7}" srcOrd="0" destOrd="1" presId="urn:microsoft.com/office/officeart/2018/5/layout/CenteredIconLabelDescriptionList"/>
    <dgm:cxn modelId="{2B3217FA-2A9F-495B-98BF-6CC54F921800}" srcId="{96BA703D-3F7C-4F4B-A3C7-27D7AE02438E}" destId="{B052D96C-7FE2-4594-8C0E-DC61F37EC2BB}" srcOrd="0" destOrd="0" parTransId="{264D638F-2B30-42E8-93D4-8C6A1FFD4094}" sibTransId="{39D60082-3A7F-4E31-BDEF-4B92D7CAF830}"/>
    <dgm:cxn modelId="{0815078F-B615-4BDE-86ED-A1D892F8AD0E}" type="presParOf" srcId="{915C5A4D-A177-4D74-8239-3FC8D2353A1B}" destId="{657DC319-A0B1-4B21-8195-AC7790EBBF7F}" srcOrd="0" destOrd="0" presId="urn:microsoft.com/office/officeart/2018/5/layout/CenteredIconLabelDescriptionList"/>
    <dgm:cxn modelId="{009E6575-6DC7-4F15-A68A-493C3181B5AE}" type="presParOf" srcId="{657DC319-A0B1-4B21-8195-AC7790EBBF7F}" destId="{6889DA5C-3586-44F8-A021-B5065356F99C}" srcOrd="0" destOrd="0" presId="urn:microsoft.com/office/officeart/2018/5/layout/CenteredIconLabelDescriptionList"/>
    <dgm:cxn modelId="{39EA627B-CCEC-4C09-BCB8-82D263DE10E8}" type="presParOf" srcId="{657DC319-A0B1-4B21-8195-AC7790EBBF7F}" destId="{A5B7A787-DA21-402B-8FBF-E448FBCFF287}" srcOrd="1" destOrd="0" presId="urn:microsoft.com/office/officeart/2018/5/layout/CenteredIconLabelDescriptionList"/>
    <dgm:cxn modelId="{CB8B47D5-2D8B-478A-9A14-74B73FFBF8FF}" type="presParOf" srcId="{657DC319-A0B1-4B21-8195-AC7790EBBF7F}" destId="{01BA00FF-F643-4D19-833A-4069F4A13FCB}" srcOrd="2" destOrd="0" presId="urn:microsoft.com/office/officeart/2018/5/layout/CenteredIconLabelDescriptionList"/>
    <dgm:cxn modelId="{8DC8FF7F-6AD6-4659-95F5-E64E6E957B3B}" type="presParOf" srcId="{657DC319-A0B1-4B21-8195-AC7790EBBF7F}" destId="{BAFE1A00-D594-4FA6-8BCB-258A3247CAF3}" srcOrd="3" destOrd="0" presId="urn:microsoft.com/office/officeart/2018/5/layout/CenteredIconLabelDescriptionList"/>
    <dgm:cxn modelId="{F8BC4777-7E04-43B2-8FF0-ED008BD395D7}" type="presParOf" srcId="{657DC319-A0B1-4B21-8195-AC7790EBBF7F}" destId="{2F9DC251-97E0-47AE-B927-8B0E0D78B6EC}" srcOrd="4" destOrd="0" presId="urn:microsoft.com/office/officeart/2018/5/layout/CenteredIconLabelDescriptionList"/>
    <dgm:cxn modelId="{37348918-8802-480D-AA6A-609ACBE3BFC6}" type="presParOf" srcId="{915C5A4D-A177-4D74-8239-3FC8D2353A1B}" destId="{F4B0A038-7689-4AEC-BDE6-5CE7FDCA0A92}" srcOrd="1" destOrd="0" presId="urn:microsoft.com/office/officeart/2018/5/layout/CenteredIconLabelDescriptionList"/>
    <dgm:cxn modelId="{12E3F6DB-D5CD-4A36-8101-7D6207B14348}" type="presParOf" srcId="{915C5A4D-A177-4D74-8239-3FC8D2353A1B}" destId="{7384EE07-0F23-47C3-AA84-9C0180FFED29}" srcOrd="2" destOrd="0" presId="urn:microsoft.com/office/officeart/2018/5/layout/CenteredIconLabelDescriptionList"/>
    <dgm:cxn modelId="{A265ECC2-49BB-43FA-9CC8-3BFE366DC571}" type="presParOf" srcId="{7384EE07-0F23-47C3-AA84-9C0180FFED29}" destId="{132DD31F-DA65-4F94-BE69-50F4CA34E69F}" srcOrd="0" destOrd="0" presId="urn:microsoft.com/office/officeart/2018/5/layout/CenteredIconLabelDescriptionList"/>
    <dgm:cxn modelId="{BAC5DE43-4C19-438B-AC02-74BB4AE986A0}" type="presParOf" srcId="{7384EE07-0F23-47C3-AA84-9C0180FFED29}" destId="{57F9BC34-BE29-409F-A06A-B4FA1DFAD87C}" srcOrd="1" destOrd="0" presId="urn:microsoft.com/office/officeart/2018/5/layout/CenteredIconLabelDescriptionList"/>
    <dgm:cxn modelId="{EC0E06B5-516D-4543-B21B-BD521E1F7419}" type="presParOf" srcId="{7384EE07-0F23-47C3-AA84-9C0180FFED29}" destId="{4C8D9209-3811-4564-8DB8-4FC39664C12E}" srcOrd="2" destOrd="0" presId="urn:microsoft.com/office/officeart/2018/5/layout/CenteredIconLabelDescriptionList"/>
    <dgm:cxn modelId="{4995C94A-5EA4-4173-A7AE-D646EEA697C6}" type="presParOf" srcId="{7384EE07-0F23-47C3-AA84-9C0180FFED29}" destId="{E33AC623-7B45-4715-B7E9-FB4731C506A3}" srcOrd="3" destOrd="0" presId="urn:microsoft.com/office/officeart/2018/5/layout/CenteredIconLabelDescriptionList"/>
    <dgm:cxn modelId="{1506733D-B991-4136-8FFF-6FFF657A558F}" type="presParOf" srcId="{7384EE07-0F23-47C3-AA84-9C0180FFED29}" destId="{67F61A30-DE49-408F-9A2A-DBCDBB93B5B0}" srcOrd="4" destOrd="0" presId="urn:microsoft.com/office/officeart/2018/5/layout/CenteredIconLabelDescriptionList"/>
    <dgm:cxn modelId="{0D47A188-ACA8-4CC6-A706-CEC3822B593A}" type="presParOf" srcId="{915C5A4D-A177-4D74-8239-3FC8D2353A1B}" destId="{5DDC830A-F441-4F99-952B-0804902F0E49}" srcOrd="3" destOrd="0" presId="urn:microsoft.com/office/officeart/2018/5/layout/CenteredIconLabelDescriptionList"/>
    <dgm:cxn modelId="{2063F8F8-C53F-44DC-8016-45B79EBA7A15}" type="presParOf" srcId="{915C5A4D-A177-4D74-8239-3FC8D2353A1B}" destId="{715F3F1A-A6ED-4F38-8293-B318298276AB}" srcOrd="4" destOrd="0" presId="urn:microsoft.com/office/officeart/2018/5/layout/CenteredIconLabelDescriptionList"/>
    <dgm:cxn modelId="{66183485-B377-47CC-9A7B-52A4E49E562B}" type="presParOf" srcId="{715F3F1A-A6ED-4F38-8293-B318298276AB}" destId="{98696E4A-50D9-4E44-B38D-FA75BD502727}" srcOrd="0" destOrd="0" presId="urn:microsoft.com/office/officeart/2018/5/layout/CenteredIconLabelDescriptionList"/>
    <dgm:cxn modelId="{C5B67524-FA9D-4EB4-9CF1-19E160F036FD}" type="presParOf" srcId="{715F3F1A-A6ED-4F38-8293-B318298276AB}" destId="{5D77630E-A943-4D4C-9AD4-8100B4016FB4}" srcOrd="1" destOrd="0" presId="urn:microsoft.com/office/officeart/2018/5/layout/CenteredIconLabelDescriptionList"/>
    <dgm:cxn modelId="{1743CF07-A40D-4359-ACCF-C1CEB413B276}" type="presParOf" srcId="{715F3F1A-A6ED-4F38-8293-B318298276AB}" destId="{A4DE35AC-A0DA-4559-8A2E-CC0E8E675D81}" srcOrd="2" destOrd="0" presId="urn:microsoft.com/office/officeart/2018/5/layout/CenteredIconLabelDescriptionList"/>
    <dgm:cxn modelId="{5ED4AA8B-335C-4F3F-942B-D79004DD284C}" type="presParOf" srcId="{715F3F1A-A6ED-4F38-8293-B318298276AB}" destId="{ED33A98E-95E9-400D-A0D9-CD30B71A4563}" srcOrd="3" destOrd="0" presId="urn:microsoft.com/office/officeart/2018/5/layout/CenteredIconLabelDescriptionList"/>
    <dgm:cxn modelId="{41E51F13-58D5-4D3A-94F2-1E143E2DFC14}" type="presParOf" srcId="{715F3F1A-A6ED-4F38-8293-B318298276AB}" destId="{2C2FACD1-CD7C-484A-B2B4-B6B6550995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A0CDD5-BD35-4C3B-BF3C-DD5074D939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EF8FB36-1861-4B13-ADAA-F81D058A15DE}">
      <dgm:prSet/>
      <dgm:spPr/>
      <dgm:t>
        <a:bodyPr/>
        <a:lstStyle/>
        <a:p>
          <a:pPr>
            <a:defRPr cap="all"/>
          </a:pPr>
          <a:r>
            <a:rPr lang="en-US" b="0" i="0"/>
            <a:t>Playing with Regression</a:t>
          </a:r>
          <a:endParaRPr lang="en-US"/>
        </a:p>
      </dgm:t>
    </dgm:pt>
    <dgm:pt modelId="{D43C3812-32F6-43AA-BC54-1CED647F499E}" type="parTrans" cxnId="{6416BD76-4CE6-4809-92DF-562B7896476D}">
      <dgm:prSet/>
      <dgm:spPr/>
      <dgm:t>
        <a:bodyPr/>
        <a:lstStyle/>
        <a:p>
          <a:endParaRPr lang="en-US"/>
        </a:p>
      </dgm:t>
    </dgm:pt>
    <dgm:pt modelId="{3AA989BC-BF5A-463F-98D7-F941B4A03E31}" type="sibTrans" cxnId="{6416BD76-4CE6-4809-92DF-562B7896476D}">
      <dgm:prSet/>
      <dgm:spPr/>
      <dgm:t>
        <a:bodyPr/>
        <a:lstStyle/>
        <a:p>
          <a:endParaRPr lang="en-US"/>
        </a:p>
      </dgm:t>
    </dgm:pt>
    <dgm:pt modelId="{AADAACAA-0729-437A-8289-2A9477DEB19E}">
      <dgm:prSet/>
      <dgm:spPr/>
      <dgm:t>
        <a:bodyPr/>
        <a:lstStyle/>
        <a:p>
          <a:pPr>
            <a:defRPr cap="all"/>
          </a:pPr>
          <a:r>
            <a:rPr lang="en-US" b="0" i="0"/>
            <a:t>Playing with classification</a:t>
          </a:r>
          <a:endParaRPr lang="en-US"/>
        </a:p>
      </dgm:t>
    </dgm:pt>
    <dgm:pt modelId="{CAD1B5D7-8EBC-481B-8F9A-B82968B656D8}" type="parTrans" cxnId="{10CDFE81-54A5-428B-A0EF-86E84B47598C}">
      <dgm:prSet/>
      <dgm:spPr/>
      <dgm:t>
        <a:bodyPr/>
        <a:lstStyle/>
        <a:p>
          <a:endParaRPr lang="en-US"/>
        </a:p>
      </dgm:t>
    </dgm:pt>
    <dgm:pt modelId="{204217EA-2638-4401-8515-4398CEF7A6FA}" type="sibTrans" cxnId="{10CDFE81-54A5-428B-A0EF-86E84B47598C}">
      <dgm:prSet/>
      <dgm:spPr/>
      <dgm:t>
        <a:bodyPr/>
        <a:lstStyle/>
        <a:p>
          <a:endParaRPr lang="en-US"/>
        </a:p>
      </dgm:t>
    </dgm:pt>
    <dgm:pt modelId="{5F128D43-DD7D-4088-905A-24D651CD2273}" type="pres">
      <dgm:prSet presAssocID="{54A0CDD5-BD35-4C3B-BF3C-DD5074D93951}" presName="root" presStyleCnt="0">
        <dgm:presLayoutVars>
          <dgm:dir/>
          <dgm:resizeHandles val="exact"/>
        </dgm:presLayoutVars>
      </dgm:prSet>
      <dgm:spPr/>
    </dgm:pt>
    <dgm:pt modelId="{D100726C-5B3A-4B2A-8921-D93271A98A90}" type="pres">
      <dgm:prSet presAssocID="{FEF8FB36-1861-4B13-ADAA-F81D058A15DE}" presName="compNode" presStyleCnt="0"/>
      <dgm:spPr/>
    </dgm:pt>
    <dgm:pt modelId="{3581B12C-BFAD-4A2F-93B4-C4147579475E}" type="pres">
      <dgm:prSet presAssocID="{FEF8FB36-1861-4B13-ADAA-F81D058A15DE}" presName="iconBgRect" presStyleLbl="bgShp" presStyleIdx="0" presStyleCnt="2"/>
      <dgm:spPr/>
    </dgm:pt>
    <dgm:pt modelId="{801AC977-34A8-4051-A939-77BA450ACB77}" type="pres">
      <dgm:prSet presAssocID="{FEF8FB36-1861-4B13-ADAA-F81D058A15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9E5944-10EA-4335-B301-FB8535496A08}" type="pres">
      <dgm:prSet presAssocID="{FEF8FB36-1861-4B13-ADAA-F81D058A15DE}" presName="spaceRect" presStyleCnt="0"/>
      <dgm:spPr/>
    </dgm:pt>
    <dgm:pt modelId="{82D1E2FA-44F9-4D91-8D61-3E0B40E0FD08}" type="pres">
      <dgm:prSet presAssocID="{FEF8FB36-1861-4B13-ADAA-F81D058A15DE}" presName="textRect" presStyleLbl="revTx" presStyleIdx="0" presStyleCnt="2">
        <dgm:presLayoutVars>
          <dgm:chMax val="1"/>
          <dgm:chPref val="1"/>
        </dgm:presLayoutVars>
      </dgm:prSet>
      <dgm:spPr/>
    </dgm:pt>
    <dgm:pt modelId="{7031620D-562A-4A33-9782-28568DE7E59D}" type="pres">
      <dgm:prSet presAssocID="{3AA989BC-BF5A-463F-98D7-F941B4A03E31}" presName="sibTrans" presStyleCnt="0"/>
      <dgm:spPr/>
    </dgm:pt>
    <dgm:pt modelId="{25E828B3-4887-4CB9-BDDC-38AE29DEB70F}" type="pres">
      <dgm:prSet presAssocID="{AADAACAA-0729-437A-8289-2A9477DEB19E}" presName="compNode" presStyleCnt="0"/>
      <dgm:spPr/>
    </dgm:pt>
    <dgm:pt modelId="{17860D0B-6CB0-49B2-A46F-2F7ADDDF9592}" type="pres">
      <dgm:prSet presAssocID="{AADAACAA-0729-437A-8289-2A9477DEB19E}" presName="iconBgRect" presStyleLbl="bgShp" presStyleIdx="1" presStyleCnt="2"/>
      <dgm:spPr/>
    </dgm:pt>
    <dgm:pt modelId="{D5EF25C6-DCFE-4870-B08A-5527E6513118}" type="pres">
      <dgm:prSet presAssocID="{AADAACAA-0729-437A-8289-2A9477DEB1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42C1F95-2FA0-428A-BE58-4292FB631619}" type="pres">
      <dgm:prSet presAssocID="{AADAACAA-0729-437A-8289-2A9477DEB19E}" presName="spaceRect" presStyleCnt="0"/>
      <dgm:spPr/>
    </dgm:pt>
    <dgm:pt modelId="{823114E4-DF75-4B14-B68B-1E115B7C393A}" type="pres">
      <dgm:prSet presAssocID="{AADAACAA-0729-437A-8289-2A9477DEB1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BBBC42-708C-4C92-8AA3-39E1EED7D8E8}" type="presOf" srcId="{54A0CDD5-BD35-4C3B-BF3C-DD5074D93951}" destId="{5F128D43-DD7D-4088-905A-24D651CD2273}" srcOrd="0" destOrd="0" presId="urn:microsoft.com/office/officeart/2018/5/layout/IconCircleLabelList"/>
    <dgm:cxn modelId="{52F28A4A-D5C8-4829-8498-A9A20ACC82C1}" type="presOf" srcId="{FEF8FB36-1861-4B13-ADAA-F81D058A15DE}" destId="{82D1E2FA-44F9-4D91-8D61-3E0B40E0FD08}" srcOrd="0" destOrd="0" presId="urn:microsoft.com/office/officeart/2018/5/layout/IconCircleLabelList"/>
    <dgm:cxn modelId="{6416BD76-4CE6-4809-92DF-562B7896476D}" srcId="{54A0CDD5-BD35-4C3B-BF3C-DD5074D93951}" destId="{FEF8FB36-1861-4B13-ADAA-F81D058A15DE}" srcOrd="0" destOrd="0" parTransId="{D43C3812-32F6-43AA-BC54-1CED647F499E}" sibTransId="{3AA989BC-BF5A-463F-98D7-F941B4A03E31}"/>
    <dgm:cxn modelId="{18221D57-9DB6-4F47-9980-E6534C730C31}" type="presOf" srcId="{AADAACAA-0729-437A-8289-2A9477DEB19E}" destId="{823114E4-DF75-4B14-B68B-1E115B7C393A}" srcOrd="0" destOrd="0" presId="urn:microsoft.com/office/officeart/2018/5/layout/IconCircleLabelList"/>
    <dgm:cxn modelId="{10CDFE81-54A5-428B-A0EF-86E84B47598C}" srcId="{54A0CDD5-BD35-4C3B-BF3C-DD5074D93951}" destId="{AADAACAA-0729-437A-8289-2A9477DEB19E}" srcOrd="1" destOrd="0" parTransId="{CAD1B5D7-8EBC-481B-8F9A-B82968B656D8}" sibTransId="{204217EA-2638-4401-8515-4398CEF7A6FA}"/>
    <dgm:cxn modelId="{C3B61E3E-E7E8-447C-9F69-E362C654CDD6}" type="presParOf" srcId="{5F128D43-DD7D-4088-905A-24D651CD2273}" destId="{D100726C-5B3A-4B2A-8921-D93271A98A90}" srcOrd="0" destOrd="0" presId="urn:microsoft.com/office/officeart/2018/5/layout/IconCircleLabelList"/>
    <dgm:cxn modelId="{9577558F-4F94-4E3A-A9AF-7EC0B4D86201}" type="presParOf" srcId="{D100726C-5B3A-4B2A-8921-D93271A98A90}" destId="{3581B12C-BFAD-4A2F-93B4-C4147579475E}" srcOrd="0" destOrd="0" presId="urn:microsoft.com/office/officeart/2018/5/layout/IconCircleLabelList"/>
    <dgm:cxn modelId="{F93869DA-A475-4697-A2C4-75F769A7DBD0}" type="presParOf" srcId="{D100726C-5B3A-4B2A-8921-D93271A98A90}" destId="{801AC977-34A8-4051-A939-77BA450ACB77}" srcOrd="1" destOrd="0" presId="urn:microsoft.com/office/officeart/2018/5/layout/IconCircleLabelList"/>
    <dgm:cxn modelId="{2E1018EA-2CF5-45E7-B99F-57D8B1F0D2B3}" type="presParOf" srcId="{D100726C-5B3A-4B2A-8921-D93271A98A90}" destId="{599E5944-10EA-4335-B301-FB8535496A08}" srcOrd="2" destOrd="0" presId="urn:microsoft.com/office/officeart/2018/5/layout/IconCircleLabelList"/>
    <dgm:cxn modelId="{90634DD1-6BD3-48C6-80F2-B0192F891705}" type="presParOf" srcId="{D100726C-5B3A-4B2A-8921-D93271A98A90}" destId="{82D1E2FA-44F9-4D91-8D61-3E0B40E0FD08}" srcOrd="3" destOrd="0" presId="urn:microsoft.com/office/officeart/2018/5/layout/IconCircleLabelList"/>
    <dgm:cxn modelId="{D66F7CD8-EEA3-41EC-BBE7-4D014B947566}" type="presParOf" srcId="{5F128D43-DD7D-4088-905A-24D651CD2273}" destId="{7031620D-562A-4A33-9782-28568DE7E59D}" srcOrd="1" destOrd="0" presId="urn:microsoft.com/office/officeart/2018/5/layout/IconCircleLabelList"/>
    <dgm:cxn modelId="{543F7C81-5B2E-4BD0-A821-C292F5AABB04}" type="presParOf" srcId="{5F128D43-DD7D-4088-905A-24D651CD2273}" destId="{25E828B3-4887-4CB9-BDDC-38AE29DEB70F}" srcOrd="2" destOrd="0" presId="urn:microsoft.com/office/officeart/2018/5/layout/IconCircleLabelList"/>
    <dgm:cxn modelId="{A22E542D-3E63-438C-A48D-634DADA95368}" type="presParOf" srcId="{25E828B3-4887-4CB9-BDDC-38AE29DEB70F}" destId="{17860D0B-6CB0-49B2-A46F-2F7ADDDF9592}" srcOrd="0" destOrd="0" presId="urn:microsoft.com/office/officeart/2018/5/layout/IconCircleLabelList"/>
    <dgm:cxn modelId="{35F5F7A9-09CA-4F7D-A988-6543C0F0E4B2}" type="presParOf" srcId="{25E828B3-4887-4CB9-BDDC-38AE29DEB70F}" destId="{D5EF25C6-DCFE-4870-B08A-5527E6513118}" srcOrd="1" destOrd="0" presId="urn:microsoft.com/office/officeart/2018/5/layout/IconCircleLabelList"/>
    <dgm:cxn modelId="{653CE572-B020-424B-86F6-6A291B7111D2}" type="presParOf" srcId="{25E828B3-4887-4CB9-BDDC-38AE29DEB70F}" destId="{942C1F95-2FA0-428A-BE58-4292FB631619}" srcOrd="2" destOrd="0" presId="urn:microsoft.com/office/officeart/2018/5/layout/IconCircleLabelList"/>
    <dgm:cxn modelId="{E0998F41-13A0-48B0-8FF1-3F98FE5C5640}" type="presParOf" srcId="{25E828B3-4887-4CB9-BDDC-38AE29DEB70F}" destId="{823114E4-DF75-4B14-B68B-1E115B7C39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0E33BF-71EC-458E-8874-732919959D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C9F821-E560-4FA3-A0B6-CC8B11BD922F}">
      <dgm:prSet/>
      <dgm:spPr/>
      <dgm:t>
        <a:bodyPr/>
        <a:lstStyle/>
        <a:p>
          <a:r>
            <a:rPr lang="en-US"/>
            <a:t>Import libraries</a:t>
          </a:r>
        </a:p>
      </dgm:t>
    </dgm:pt>
    <dgm:pt modelId="{90C5758A-6F20-418A-8EFF-1DA400CC2BC1}" type="parTrans" cxnId="{23F92D36-2996-41FB-A5D3-0EFF688F65D3}">
      <dgm:prSet/>
      <dgm:spPr/>
      <dgm:t>
        <a:bodyPr/>
        <a:lstStyle/>
        <a:p>
          <a:endParaRPr lang="en-US"/>
        </a:p>
      </dgm:t>
    </dgm:pt>
    <dgm:pt modelId="{47D68317-D819-43BF-A0E4-FF7A63A594CA}" type="sibTrans" cxnId="{23F92D36-2996-41FB-A5D3-0EFF688F65D3}">
      <dgm:prSet/>
      <dgm:spPr/>
      <dgm:t>
        <a:bodyPr/>
        <a:lstStyle/>
        <a:p>
          <a:endParaRPr lang="en-US"/>
        </a:p>
      </dgm:t>
    </dgm:pt>
    <dgm:pt modelId="{34F2E6E7-0A0E-468B-A1D3-6178FB05483A}">
      <dgm:prSet/>
      <dgm:spPr/>
      <dgm:t>
        <a:bodyPr/>
        <a:lstStyle/>
        <a:p>
          <a:r>
            <a:rPr lang="en-US" b="1"/>
            <a:t>from</a:t>
          </a:r>
          <a:r>
            <a:rPr lang="en-US"/>
            <a:t> library </a:t>
          </a:r>
          <a:r>
            <a:rPr lang="en-US" b="1"/>
            <a:t>import</a:t>
          </a:r>
          <a:r>
            <a:rPr lang="en-US"/>
            <a:t> classes, functions, defintions…</a:t>
          </a:r>
        </a:p>
      </dgm:t>
    </dgm:pt>
    <dgm:pt modelId="{775CF94F-1FF7-49CA-A6CE-B48D7E17F875}" type="parTrans" cxnId="{49053994-C791-44F0-AFC4-1EAF87608A56}">
      <dgm:prSet/>
      <dgm:spPr/>
      <dgm:t>
        <a:bodyPr/>
        <a:lstStyle/>
        <a:p>
          <a:endParaRPr lang="en-US"/>
        </a:p>
      </dgm:t>
    </dgm:pt>
    <dgm:pt modelId="{055868C0-ECCD-4A52-A014-09BE062DEC30}" type="sibTrans" cxnId="{49053994-C791-44F0-AFC4-1EAF87608A56}">
      <dgm:prSet/>
      <dgm:spPr/>
      <dgm:t>
        <a:bodyPr/>
        <a:lstStyle/>
        <a:p>
          <a:endParaRPr lang="en-US"/>
        </a:p>
      </dgm:t>
    </dgm:pt>
    <dgm:pt modelId="{78E18AC3-BAA8-4612-B924-7EFD080A7A4D}">
      <dgm:prSet/>
      <dgm:spPr/>
      <dgm:t>
        <a:bodyPr/>
        <a:lstStyle/>
        <a:p>
          <a:r>
            <a:rPr lang="en-US" b="1"/>
            <a:t>Import</a:t>
          </a:r>
          <a:r>
            <a:rPr lang="en-US"/>
            <a:t> library</a:t>
          </a:r>
        </a:p>
      </dgm:t>
    </dgm:pt>
    <dgm:pt modelId="{F0E056F9-A9F6-4A3D-B827-287B7FB01955}" type="parTrans" cxnId="{577989D2-C8EB-4510-A9CB-91D4AA11CE56}">
      <dgm:prSet/>
      <dgm:spPr/>
      <dgm:t>
        <a:bodyPr/>
        <a:lstStyle/>
        <a:p>
          <a:endParaRPr lang="en-US"/>
        </a:p>
      </dgm:t>
    </dgm:pt>
    <dgm:pt modelId="{57654E46-9F34-491E-A7DD-19E78F6DD07E}" type="sibTrans" cxnId="{577989D2-C8EB-4510-A9CB-91D4AA11CE56}">
      <dgm:prSet/>
      <dgm:spPr/>
      <dgm:t>
        <a:bodyPr/>
        <a:lstStyle/>
        <a:p>
          <a:endParaRPr lang="en-US"/>
        </a:p>
      </dgm:t>
    </dgm:pt>
    <dgm:pt modelId="{2515DF99-F66D-42DC-BF21-FCEE9EB03390}">
      <dgm:prSet/>
      <dgm:spPr/>
      <dgm:t>
        <a:bodyPr/>
        <a:lstStyle/>
        <a:p>
          <a:r>
            <a:rPr lang="en-US"/>
            <a:t>Numpy is library for matrix computation</a:t>
          </a:r>
        </a:p>
      </dgm:t>
    </dgm:pt>
    <dgm:pt modelId="{A311AB8E-DFDD-460E-845A-1407DCA43167}" type="parTrans" cxnId="{18C1A6EA-E4F8-482E-9DC5-53D666F17AC1}">
      <dgm:prSet/>
      <dgm:spPr/>
      <dgm:t>
        <a:bodyPr/>
        <a:lstStyle/>
        <a:p>
          <a:endParaRPr lang="en-US"/>
        </a:p>
      </dgm:t>
    </dgm:pt>
    <dgm:pt modelId="{06B37E24-C6FD-4915-9193-0D80877F9D75}" type="sibTrans" cxnId="{18C1A6EA-E4F8-482E-9DC5-53D666F17AC1}">
      <dgm:prSet/>
      <dgm:spPr/>
      <dgm:t>
        <a:bodyPr/>
        <a:lstStyle/>
        <a:p>
          <a:endParaRPr lang="en-US"/>
        </a:p>
      </dgm:t>
    </dgm:pt>
    <dgm:pt modelId="{C9D538FE-293D-4786-8B54-ABB9474DAD19}">
      <dgm:prSet/>
      <dgm:spPr/>
      <dgm:t>
        <a:bodyPr/>
        <a:lstStyle/>
        <a:p>
          <a:r>
            <a:rPr lang="en-US"/>
            <a:t>Pandas is for loading structured data into DataFrame (similar concept as excel sheet with rows and columns), Series</a:t>
          </a:r>
        </a:p>
      </dgm:t>
    </dgm:pt>
    <dgm:pt modelId="{1D2160B1-22C2-4ACA-8207-9601F34E48A2}" type="parTrans" cxnId="{F74E45CB-AAEC-4DDF-960D-E86986693FF7}">
      <dgm:prSet/>
      <dgm:spPr/>
      <dgm:t>
        <a:bodyPr/>
        <a:lstStyle/>
        <a:p>
          <a:endParaRPr lang="en-US"/>
        </a:p>
      </dgm:t>
    </dgm:pt>
    <dgm:pt modelId="{FFC1337F-23A6-4ED9-B100-3EA3AA5E55A5}" type="sibTrans" cxnId="{F74E45CB-AAEC-4DDF-960D-E86986693FF7}">
      <dgm:prSet/>
      <dgm:spPr/>
      <dgm:t>
        <a:bodyPr/>
        <a:lstStyle/>
        <a:p>
          <a:endParaRPr lang="en-US"/>
        </a:p>
      </dgm:t>
    </dgm:pt>
    <dgm:pt modelId="{1826D929-E254-4EF7-BA3D-2034482ADFAB}">
      <dgm:prSet/>
      <dgm:spPr/>
      <dgm:t>
        <a:bodyPr/>
        <a:lstStyle/>
        <a:p>
          <a:r>
            <a:rPr lang="en-US"/>
            <a:t>Matplotlib is data visualization library</a:t>
          </a:r>
        </a:p>
      </dgm:t>
    </dgm:pt>
    <dgm:pt modelId="{1688233E-14A3-4A0B-995A-E9E933210F52}" type="parTrans" cxnId="{8E8000B7-3EE3-47BD-AC8A-C5DE1050FADA}">
      <dgm:prSet/>
      <dgm:spPr/>
      <dgm:t>
        <a:bodyPr/>
        <a:lstStyle/>
        <a:p>
          <a:endParaRPr lang="en-US"/>
        </a:p>
      </dgm:t>
    </dgm:pt>
    <dgm:pt modelId="{F8A73812-9A36-4C52-A641-A0D34381E0D9}" type="sibTrans" cxnId="{8E8000B7-3EE3-47BD-AC8A-C5DE1050FADA}">
      <dgm:prSet/>
      <dgm:spPr/>
      <dgm:t>
        <a:bodyPr/>
        <a:lstStyle/>
        <a:p>
          <a:endParaRPr lang="en-US"/>
        </a:p>
      </dgm:t>
    </dgm:pt>
    <dgm:pt modelId="{0CF0BBB5-0A4E-4E06-9B9C-2AD16A8382F6}">
      <dgm:prSet/>
      <dgm:spPr/>
      <dgm:t>
        <a:bodyPr/>
        <a:lstStyle/>
        <a:p>
          <a:r>
            <a:rPr lang="en-US"/>
            <a:t>Sklearn is library for basic machine learning algorithms</a:t>
          </a:r>
        </a:p>
      </dgm:t>
    </dgm:pt>
    <dgm:pt modelId="{DC9E73F4-95C3-4E20-BC72-2F4B5C718368}" type="parTrans" cxnId="{3BBB8932-0B98-4BB9-88C1-65051171D065}">
      <dgm:prSet/>
      <dgm:spPr/>
      <dgm:t>
        <a:bodyPr/>
        <a:lstStyle/>
        <a:p>
          <a:endParaRPr lang="en-US"/>
        </a:p>
      </dgm:t>
    </dgm:pt>
    <dgm:pt modelId="{61D1B870-C91B-4176-887B-1068281D96CE}" type="sibTrans" cxnId="{3BBB8932-0B98-4BB9-88C1-65051171D065}">
      <dgm:prSet/>
      <dgm:spPr/>
      <dgm:t>
        <a:bodyPr/>
        <a:lstStyle/>
        <a:p>
          <a:endParaRPr lang="en-US"/>
        </a:p>
      </dgm:t>
    </dgm:pt>
    <dgm:pt modelId="{08307039-3F31-4C4D-BE7D-2C5CB91827DB}" type="pres">
      <dgm:prSet presAssocID="{840E33BF-71EC-458E-8874-732919959DDA}" presName="root" presStyleCnt="0">
        <dgm:presLayoutVars>
          <dgm:dir/>
          <dgm:resizeHandles val="exact"/>
        </dgm:presLayoutVars>
      </dgm:prSet>
      <dgm:spPr/>
    </dgm:pt>
    <dgm:pt modelId="{810F89AD-CC64-4B3D-AD9A-8D520F229726}" type="pres">
      <dgm:prSet presAssocID="{E2C9F821-E560-4FA3-A0B6-CC8B11BD922F}" presName="compNode" presStyleCnt="0"/>
      <dgm:spPr/>
    </dgm:pt>
    <dgm:pt modelId="{A89ADF93-895D-46F3-9525-74995AB8C59C}" type="pres">
      <dgm:prSet presAssocID="{E2C9F821-E560-4FA3-A0B6-CC8B11BD922F}" presName="bgRect" presStyleLbl="bgShp" presStyleIdx="0" presStyleCnt="5"/>
      <dgm:spPr/>
    </dgm:pt>
    <dgm:pt modelId="{7CC1FF75-C0E7-41B5-B9DF-9CF28C335859}" type="pres">
      <dgm:prSet presAssocID="{E2C9F821-E560-4FA3-A0B6-CC8B11BD922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94B720B-E1C3-4536-84A0-4D4857E77AD3}" type="pres">
      <dgm:prSet presAssocID="{E2C9F821-E560-4FA3-A0B6-CC8B11BD922F}" presName="spaceRect" presStyleCnt="0"/>
      <dgm:spPr/>
    </dgm:pt>
    <dgm:pt modelId="{1FB34BB6-6C22-4B39-981A-5A74D240434E}" type="pres">
      <dgm:prSet presAssocID="{E2C9F821-E560-4FA3-A0B6-CC8B11BD922F}" presName="parTx" presStyleLbl="revTx" presStyleIdx="0" presStyleCnt="6">
        <dgm:presLayoutVars>
          <dgm:chMax val="0"/>
          <dgm:chPref val="0"/>
        </dgm:presLayoutVars>
      </dgm:prSet>
      <dgm:spPr/>
    </dgm:pt>
    <dgm:pt modelId="{A3098A7A-FF56-4ACB-B311-D8808BB0277D}" type="pres">
      <dgm:prSet presAssocID="{E2C9F821-E560-4FA3-A0B6-CC8B11BD922F}" presName="desTx" presStyleLbl="revTx" presStyleIdx="1" presStyleCnt="6">
        <dgm:presLayoutVars/>
      </dgm:prSet>
      <dgm:spPr/>
    </dgm:pt>
    <dgm:pt modelId="{E9B11762-323D-4634-8A5C-BFBF11503645}" type="pres">
      <dgm:prSet presAssocID="{47D68317-D819-43BF-A0E4-FF7A63A594CA}" presName="sibTrans" presStyleCnt="0"/>
      <dgm:spPr/>
    </dgm:pt>
    <dgm:pt modelId="{CDBA5A52-CBFA-41BC-A6C2-7DE7B98DCD01}" type="pres">
      <dgm:prSet presAssocID="{2515DF99-F66D-42DC-BF21-FCEE9EB03390}" presName="compNode" presStyleCnt="0"/>
      <dgm:spPr/>
    </dgm:pt>
    <dgm:pt modelId="{49152661-0EEE-4205-BF39-7B02DD839D60}" type="pres">
      <dgm:prSet presAssocID="{2515DF99-F66D-42DC-BF21-FCEE9EB03390}" presName="bgRect" presStyleLbl="bgShp" presStyleIdx="1" presStyleCnt="5"/>
      <dgm:spPr/>
    </dgm:pt>
    <dgm:pt modelId="{D648854B-D44B-4C95-97FE-4088AB478E63}" type="pres">
      <dgm:prSet presAssocID="{2515DF99-F66D-42DC-BF21-FCEE9EB033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AFD1D1E-1925-4D26-8197-30FAE7844941}" type="pres">
      <dgm:prSet presAssocID="{2515DF99-F66D-42DC-BF21-FCEE9EB03390}" presName="spaceRect" presStyleCnt="0"/>
      <dgm:spPr/>
    </dgm:pt>
    <dgm:pt modelId="{A3192533-0335-4E77-B5B1-8DAE0AA66423}" type="pres">
      <dgm:prSet presAssocID="{2515DF99-F66D-42DC-BF21-FCEE9EB03390}" presName="parTx" presStyleLbl="revTx" presStyleIdx="2" presStyleCnt="6">
        <dgm:presLayoutVars>
          <dgm:chMax val="0"/>
          <dgm:chPref val="0"/>
        </dgm:presLayoutVars>
      </dgm:prSet>
      <dgm:spPr/>
    </dgm:pt>
    <dgm:pt modelId="{EE7BFEEC-7DA2-4168-A364-FB5F4FD92C6E}" type="pres">
      <dgm:prSet presAssocID="{06B37E24-C6FD-4915-9193-0D80877F9D75}" presName="sibTrans" presStyleCnt="0"/>
      <dgm:spPr/>
    </dgm:pt>
    <dgm:pt modelId="{6A7D9A3B-CF1F-471D-9795-02AFD35E1C40}" type="pres">
      <dgm:prSet presAssocID="{C9D538FE-293D-4786-8B54-ABB9474DAD19}" presName="compNode" presStyleCnt="0"/>
      <dgm:spPr/>
    </dgm:pt>
    <dgm:pt modelId="{9A6D5354-5EA0-4D43-BF8C-A1C9E619B372}" type="pres">
      <dgm:prSet presAssocID="{C9D538FE-293D-4786-8B54-ABB9474DAD19}" presName="bgRect" presStyleLbl="bgShp" presStyleIdx="2" presStyleCnt="5"/>
      <dgm:spPr/>
    </dgm:pt>
    <dgm:pt modelId="{8731B71A-B7B8-4C56-B638-E8C7F9E10811}" type="pres">
      <dgm:prSet presAssocID="{C9D538FE-293D-4786-8B54-ABB9474DAD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A2D5B0C-AD50-4BB2-8F85-5DEEC9664285}" type="pres">
      <dgm:prSet presAssocID="{C9D538FE-293D-4786-8B54-ABB9474DAD19}" presName="spaceRect" presStyleCnt="0"/>
      <dgm:spPr/>
    </dgm:pt>
    <dgm:pt modelId="{8D88E22B-B0E2-4300-8DAA-9622BAB7BEC2}" type="pres">
      <dgm:prSet presAssocID="{C9D538FE-293D-4786-8B54-ABB9474DAD19}" presName="parTx" presStyleLbl="revTx" presStyleIdx="3" presStyleCnt="6">
        <dgm:presLayoutVars>
          <dgm:chMax val="0"/>
          <dgm:chPref val="0"/>
        </dgm:presLayoutVars>
      </dgm:prSet>
      <dgm:spPr/>
    </dgm:pt>
    <dgm:pt modelId="{F0878A99-7CC5-436D-A577-59E68919D580}" type="pres">
      <dgm:prSet presAssocID="{FFC1337F-23A6-4ED9-B100-3EA3AA5E55A5}" presName="sibTrans" presStyleCnt="0"/>
      <dgm:spPr/>
    </dgm:pt>
    <dgm:pt modelId="{DDB8E3C0-9D7C-43BF-8120-9284AEA5956B}" type="pres">
      <dgm:prSet presAssocID="{1826D929-E254-4EF7-BA3D-2034482ADFAB}" presName="compNode" presStyleCnt="0"/>
      <dgm:spPr/>
    </dgm:pt>
    <dgm:pt modelId="{04223F37-D96F-46DE-BF18-C51D7D93CBE0}" type="pres">
      <dgm:prSet presAssocID="{1826D929-E254-4EF7-BA3D-2034482ADFAB}" presName="bgRect" presStyleLbl="bgShp" presStyleIdx="3" presStyleCnt="5"/>
      <dgm:spPr/>
    </dgm:pt>
    <dgm:pt modelId="{695619C7-DE0C-48AE-85FF-5DB93E38E8A3}" type="pres">
      <dgm:prSet presAssocID="{1826D929-E254-4EF7-BA3D-2034482ADF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67FF99-FF43-4C12-B83E-B88747A6E6B2}" type="pres">
      <dgm:prSet presAssocID="{1826D929-E254-4EF7-BA3D-2034482ADFAB}" presName="spaceRect" presStyleCnt="0"/>
      <dgm:spPr/>
    </dgm:pt>
    <dgm:pt modelId="{E15433D3-45D1-497B-A95F-9695DDAED5F0}" type="pres">
      <dgm:prSet presAssocID="{1826D929-E254-4EF7-BA3D-2034482ADFAB}" presName="parTx" presStyleLbl="revTx" presStyleIdx="4" presStyleCnt="6">
        <dgm:presLayoutVars>
          <dgm:chMax val="0"/>
          <dgm:chPref val="0"/>
        </dgm:presLayoutVars>
      </dgm:prSet>
      <dgm:spPr/>
    </dgm:pt>
    <dgm:pt modelId="{77BE1C5E-250A-462C-B344-5608789C543C}" type="pres">
      <dgm:prSet presAssocID="{F8A73812-9A36-4C52-A641-A0D34381E0D9}" presName="sibTrans" presStyleCnt="0"/>
      <dgm:spPr/>
    </dgm:pt>
    <dgm:pt modelId="{E3C2F614-1132-4398-AB47-7A5C0F861F10}" type="pres">
      <dgm:prSet presAssocID="{0CF0BBB5-0A4E-4E06-9B9C-2AD16A8382F6}" presName="compNode" presStyleCnt="0"/>
      <dgm:spPr/>
    </dgm:pt>
    <dgm:pt modelId="{00DE3600-9A34-4152-B9CC-1AAA5AF9F223}" type="pres">
      <dgm:prSet presAssocID="{0CF0BBB5-0A4E-4E06-9B9C-2AD16A8382F6}" presName="bgRect" presStyleLbl="bgShp" presStyleIdx="4" presStyleCnt="5"/>
      <dgm:spPr/>
    </dgm:pt>
    <dgm:pt modelId="{3EAEF26F-5DFE-4028-8453-4A5B24ACC77E}" type="pres">
      <dgm:prSet presAssocID="{0CF0BBB5-0A4E-4E06-9B9C-2AD16A8382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567157-9850-4BF0-AE3F-598E682D555A}" type="pres">
      <dgm:prSet presAssocID="{0CF0BBB5-0A4E-4E06-9B9C-2AD16A8382F6}" presName="spaceRect" presStyleCnt="0"/>
      <dgm:spPr/>
    </dgm:pt>
    <dgm:pt modelId="{AF19E165-C9D6-4BEB-858D-C7CB6D3DB6E7}" type="pres">
      <dgm:prSet presAssocID="{0CF0BBB5-0A4E-4E06-9B9C-2AD16A8382F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BBB8932-0B98-4BB9-88C1-65051171D065}" srcId="{840E33BF-71EC-458E-8874-732919959DDA}" destId="{0CF0BBB5-0A4E-4E06-9B9C-2AD16A8382F6}" srcOrd="4" destOrd="0" parTransId="{DC9E73F4-95C3-4E20-BC72-2F4B5C718368}" sibTransId="{61D1B870-C91B-4176-887B-1068281D96CE}"/>
    <dgm:cxn modelId="{F7705C35-D48D-4EC7-8B20-F8B0A078B60F}" type="presOf" srcId="{2515DF99-F66D-42DC-BF21-FCEE9EB03390}" destId="{A3192533-0335-4E77-B5B1-8DAE0AA66423}" srcOrd="0" destOrd="0" presId="urn:microsoft.com/office/officeart/2018/2/layout/IconVerticalSolidList"/>
    <dgm:cxn modelId="{23F92D36-2996-41FB-A5D3-0EFF688F65D3}" srcId="{840E33BF-71EC-458E-8874-732919959DDA}" destId="{E2C9F821-E560-4FA3-A0B6-CC8B11BD922F}" srcOrd="0" destOrd="0" parTransId="{90C5758A-6F20-418A-8EFF-1DA400CC2BC1}" sibTransId="{47D68317-D819-43BF-A0E4-FF7A63A594CA}"/>
    <dgm:cxn modelId="{FBA43644-A7CA-4FCA-AC72-28E2A1E48E7A}" type="presOf" srcId="{34F2E6E7-0A0E-468B-A1D3-6178FB05483A}" destId="{A3098A7A-FF56-4ACB-B311-D8808BB0277D}" srcOrd="0" destOrd="0" presId="urn:microsoft.com/office/officeart/2018/2/layout/IconVerticalSolidList"/>
    <dgm:cxn modelId="{5B75126B-9E6F-4152-9B28-3DA6835CD397}" type="presOf" srcId="{78E18AC3-BAA8-4612-B924-7EFD080A7A4D}" destId="{A3098A7A-FF56-4ACB-B311-D8808BB0277D}" srcOrd="0" destOrd="1" presId="urn:microsoft.com/office/officeart/2018/2/layout/IconVerticalSolidList"/>
    <dgm:cxn modelId="{40269353-E5C9-4752-A1CE-7F760BC7252C}" type="presOf" srcId="{840E33BF-71EC-458E-8874-732919959DDA}" destId="{08307039-3F31-4C4D-BE7D-2C5CB91827DB}" srcOrd="0" destOrd="0" presId="urn:microsoft.com/office/officeart/2018/2/layout/IconVerticalSolidList"/>
    <dgm:cxn modelId="{49053994-C791-44F0-AFC4-1EAF87608A56}" srcId="{E2C9F821-E560-4FA3-A0B6-CC8B11BD922F}" destId="{34F2E6E7-0A0E-468B-A1D3-6178FB05483A}" srcOrd="0" destOrd="0" parTransId="{775CF94F-1FF7-49CA-A6CE-B48D7E17F875}" sibTransId="{055868C0-ECCD-4A52-A014-09BE062DEC30}"/>
    <dgm:cxn modelId="{8E8000B7-3EE3-47BD-AC8A-C5DE1050FADA}" srcId="{840E33BF-71EC-458E-8874-732919959DDA}" destId="{1826D929-E254-4EF7-BA3D-2034482ADFAB}" srcOrd="3" destOrd="0" parTransId="{1688233E-14A3-4A0B-995A-E9E933210F52}" sibTransId="{F8A73812-9A36-4C52-A641-A0D34381E0D9}"/>
    <dgm:cxn modelId="{AC1757BD-78D6-47EA-8EEA-BFDD884B9778}" type="presOf" srcId="{E2C9F821-E560-4FA3-A0B6-CC8B11BD922F}" destId="{1FB34BB6-6C22-4B39-981A-5A74D240434E}" srcOrd="0" destOrd="0" presId="urn:microsoft.com/office/officeart/2018/2/layout/IconVerticalSolidList"/>
    <dgm:cxn modelId="{F74E45CB-AAEC-4DDF-960D-E86986693FF7}" srcId="{840E33BF-71EC-458E-8874-732919959DDA}" destId="{C9D538FE-293D-4786-8B54-ABB9474DAD19}" srcOrd="2" destOrd="0" parTransId="{1D2160B1-22C2-4ACA-8207-9601F34E48A2}" sibTransId="{FFC1337F-23A6-4ED9-B100-3EA3AA5E55A5}"/>
    <dgm:cxn modelId="{577989D2-C8EB-4510-A9CB-91D4AA11CE56}" srcId="{E2C9F821-E560-4FA3-A0B6-CC8B11BD922F}" destId="{78E18AC3-BAA8-4612-B924-7EFD080A7A4D}" srcOrd="1" destOrd="0" parTransId="{F0E056F9-A9F6-4A3D-B827-287B7FB01955}" sibTransId="{57654E46-9F34-491E-A7DD-19E78F6DD07E}"/>
    <dgm:cxn modelId="{18C1A6EA-E4F8-482E-9DC5-53D666F17AC1}" srcId="{840E33BF-71EC-458E-8874-732919959DDA}" destId="{2515DF99-F66D-42DC-BF21-FCEE9EB03390}" srcOrd="1" destOrd="0" parTransId="{A311AB8E-DFDD-460E-845A-1407DCA43167}" sibTransId="{06B37E24-C6FD-4915-9193-0D80877F9D75}"/>
    <dgm:cxn modelId="{0157F4EA-278F-4809-AF64-20381901797F}" type="presOf" srcId="{C9D538FE-293D-4786-8B54-ABB9474DAD19}" destId="{8D88E22B-B0E2-4300-8DAA-9622BAB7BEC2}" srcOrd="0" destOrd="0" presId="urn:microsoft.com/office/officeart/2018/2/layout/IconVerticalSolidList"/>
    <dgm:cxn modelId="{C6CA8BEB-F070-4547-8C39-208D38A846AF}" type="presOf" srcId="{1826D929-E254-4EF7-BA3D-2034482ADFAB}" destId="{E15433D3-45D1-497B-A95F-9695DDAED5F0}" srcOrd="0" destOrd="0" presId="urn:microsoft.com/office/officeart/2018/2/layout/IconVerticalSolidList"/>
    <dgm:cxn modelId="{B46D0FEE-3365-43CE-B40D-C7D6257007D6}" type="presOf" srcId="{0CF0BBB5-0A4E-4E06-9B9C-2AD16A8382F6}" destId="{AF19E165-C9D6-4BEB-858D-C7CB6D3DB6E7}" srcOrd="0" destOrd="0" presId="urn:microsoft.com/office/officeart/2018/2/layout/IconVerticalSolidList"/>
    <dgm:cxn modelId="{EE5A891A-1998-42EF-A06E-3FC8CADEBC7A}" type="presParOf" srcId="{08307039-3F31-4C4D-BE7D-2C5CB91827DB}" destId="{810F89AD-CC64-4B3D-AD9A-8D520F229726}" srcOrd="0" destOrd="0" presId="urn:microsoft.com/office/officeart/2018/2/layout/IconVerticalSolidList"/>
    <dgm:cxn modelId="{2D4727B3-503A-4C9C-94AA-595C9D913E8E}" type="presParOf" srcId="{810F89AD-CC64-4B3D-AD9A-8D520F229726}" destId="{A89ADF93-895D-46F3-9525-74995AB8C59C}" srcOrd="0" destOrd="0" presId="urn:microsoft.com/office/officeart/2018/2/layout/IconVerticalSolidList"/>
    <dgm:cxn modelId="{2D1CEF00-AF28-47DD-A5EE-4B6CF8C526F6}" type="presParOf" srcId="{810F89AD-CC64-4B3D-AD9A-8D520F229726}" destId="{7CC1FF75-C0E7-41B5-B9DF-9CF28C335859}" srcOrd="1" destOrd="0" presId="urn:microsoft.com/office/officeart/2018/2/layout/IconVerticalSolidList"/>
    <dgm:cxn modelId="{549E1842-EBA8-49EE-8BC1-F20D10D290D0}" type="presParOf" srcId="{810F89AD-CC64-4B3D-AD9A-8D520F229726}" destId="{C94B720B-E1C3-4536-84A0-4D4857E77AD3}" srcOrd="2" destOrd="0" presId="urn:microsoft.com/office/officeart/2018/2/layout/IconVerticalSolidList"/>
    <dgm:cxn modelId="{D9449973-D390-4799-AE6A-ECF179F7FDF4}" type="presParOf" srcId="{810F89AD-CC64-4B3D-AD9A-8D520F229726}" destId="{1FB34BB6-6C22-4B39-981A-5A74D240434E}" srcOrd="3" destOrd="0" presId="urn:microsoft.com/office/officeart/2018/2/layout/IconVerticalSolidList"/>
    <dgm:cxn modelId="{913D63BD-18E0-402D-B0AB-A97E90DE38D5}" type="presParOf" srcId="{810F89AD-CC64-4B3D-AD9A-8D520F229726}" destId="{A3098A7A-FF56-4ACB-B311-D8808BB0277D}" srcOrd="4" destOrd="0" presId="urn:microsoft.com/office/officeart/2018/2/layout/IconVerticalSolidList"/>
    <dgm:cxn modelId="{C7421F90-DF33-4020-86FC-EC32AA09CD68}" type="presParOf" srcId="{08307039-3F31-4C4D-BE7D-2C5CB91827DB}" destId="{E9B11762-323D-4634-8A5C-BFBF11503645}" srcOrd="1" destOrd="0" presId="urn:microsoft.com/office/officeart/2018/2/layout/IconVerticalSolidList"/>
    <dgm:cxn modelId="{2DE8B5B4-E5DD-4F3A-8782-0CF3030A21EF}" type="presParOf" srcId="{08307039-3F31-4C4D-BE7D-2C5CB91827DB}" destId="{CDBA5A52-CBFA-41BC-A6C2-7DE7B98DCD01}" srcOrd="2" destOrd="0" presId="urn:microsoft.com/office/officeart/2018/2/layout/IconVerticalSolidList"/>
    <dgm:cxn modelId="{5B53E6AE-FEF5-472F-9943-ADC230465061}" type="presParOf" srcId="{CDBA5A52-CBFA-41BC-A6C2-7DE7B98DCD01}" destId="{49152661-0EEE-4205-BF39-7B02DD839D60}" srcOrd="0" destOrd="0" presId="urn:microsoft.com/office/officeart/2018/2/layout/IconVerticalSolidList"/>
    <dgm:cxn modelId="{581AC488-226A-4942-9C38-225F0F2BDEBD}" type="presParOf" srcId="{CDBA5A52-CBFA-41BC-A6C2-7DE7B98DCD01}" destId="{D648854B-D44B-4C95-97FE-4088AB478E63}" srcOrd="1" destOrd="0" presId="urn:microsoft.com/office/officeart/2018/2/layout/IconVerticalSolidList"/>
    <dgm:cxn modelId="{B0C1418E-49BF-4EF5-804F-04164A7DF629}" type="presParOf" srcId="{CDBA5A52-CBFA-41BC-A6C2-7DE7B98DCD01}" destId="{6AFD1D1E-1925-4D26-8197-30FAE7844941}" srcOrd="2" destOrd="0" presId="urn:microsoft.com/office/officeart/2018/2/layout/IconVerticalSolidList"/>
    <dgm:cxn modelId="{C5537134-9002-48F7-AAD7-FBC3E17608AD}" type="presParOf" srcId="{CDBA5A52-CBFA-41BC-A6C2-7DE7B98DCD01}" destId="{A3192533-0335-4E77-B5B1-8DAE0AA66423}" srcOrd="3" destOrd="0" presId="urn:microsoft.com/office/officeart/2018/2/layout/IconVerticalSolidList"/>
    <dgm:cxn modelId="{74109D78-D962-4ACE-A575-2DABD8387159}" type="presParOf" srcId="{08307039-3F31-4C4D-BE7D-2C5CB91827DB}" destId="{EE7BFEEC-7DA2-4168-A364-FB5F4FD92C6E}" srcOrd="3" destOrd="0" presId="urn:microsoft.com/office/officeart/2018/2/layout/IconVerticalSolidList"/>
    <dgm:cxn modelId="{14FB598E-674A-4930-9D5D-C4EF39FA99FE}" type="presParOf" srcId="{08307039-3F31-4C4D-BE7D-2C5CB91827DB}" destId="{6A7D9A3B-CF1F-471D-9795-02AFD35E1C40}" srcOrd="4" destOrd="0" presId="urn:microsoft.com/office/officeart/2018/2/layout/IconVerticalSolidList"/>
    <dgm:cxn modelId="{2DBB2155-01F2-4124-9959-420B66BF7920}" type="presParOf" srcId="{6A7D9A3B-CF1F-471D-9795-02AFD35E1C40}" destId="{9A6D5354-5EA0-4D43-BF8C-A1C9E619B372}" srcOrd="0" destOrd="0" presId="urn:microsoft.com/office/officeart/2018/2/layout/IconVerticalSolidList"/>
    <dgm:cxn modelId="{5788C4E5-00AD-4628-8509-57C8033E0BF4}" type="presParOf" srcId="{6A7D9A3B-CF1F-471D-9795-02AFD35E1C40}" destId="{8731B71A-B7B8-4C56-B638-E8C7F9E10811}" srcOrd="1" destOrd="0" presId="urn:microsoft.com/office/officeart/2018/2/layout/IconVerticalSolidList"/>
    <dgm:cxn modelId="{58CA7BB4-9040-4CE8-81AC-C5305083F5C3}" type="presParOf" srcId="{6A7D9A3B-CF1F-471D-9795-02AFD35E1C40}" destId="{0A2D5B0C-AD50-4BB2-8F85-5DEEC9664285}" srcOrd="2" destOrd="0" presId="urn:microsoft.com/office/officeart/2018/2/layout/IconVerticalSolidList"/>
    <dgm:cxn modelId="{DB1973D1-9A18-4678-A341-09CC1AE89421}" type="presParOf" srcId="{6A7D9A3B-CF1F-471D-9795-02AFD35E1C40}" destId="{8D88E22B-B0E2-4300-8DAA-9622BAB7BEC2}" srcOrd="3" destOrd="0" presId="urn:microsoft.com/office/officeart/2018/2/layout/IconVerticalSolidList"/>
    <dgm:cxn modelId="{6AABFA4B-3675-48AF-8ADE-A0A9145FB371}" type="presParOf" srcId="{08307039-3F31-4C4D-BE7D-2C5CB91827DB}" destId="{F0878A99-7CC5-436D-A577-59E68919D580}" srcOrd="5" destOrd="0" presId="urn:microsoft.com/office/officeart/2018/2/layout/IconVerticalSolidList"/>
    <dgm:cxn modelId="{52B6100E-91CF-41AB-89CD-D5B0100A666D}" type="presParOf" srcId="{08307039-3F31-4C4D-BE7D-2C5CB91827DB}" destId="{DDB8E3C0-9D7C-43BF-8120-9284AEA5956B}" srcOrd="6" destOrd="0" presId="urn:microsoft.com/office/officeart/2018/2/layout/IconVerticalSolidList"/>
    <dgm:cxn modelId="{63803354-03D6-4AEB-A3CA-0F2917C46E87}" type="presParOf" srcId="{DDB8E3C0-9D7C-43BF-8120-9284AEA5956B}" destId="{04223F37-D96F-46DE-BF18-C51D7D93CBE0}" srcOrd="0" destOrd="0" presId="urn:microsoft.com/office/officeart/2018/2/layout/IconVerticalSolidList"/>
    <dgm:cxn modelId="{D2EA0F97-4F07-44CE-91D9-9A6AAE8DF6F7}" type="presParOf" srcId="{DDB8E3C0-9D7C-43BF-8120-9284AEA5956B}" destId="{695619C7-DE0C-48AE-85FF-5DB93E38E8A3}" srcOrd="1" destOrd="0" presId="urn:microsoft.com/office/officeart/2018/2/layout/IconVerticalSolidList"/>
    <dgm:cxn modelId="{1C12B785-9C74-40B9-9F9C-DBB2E5C5D1B1}" type="presParOf" srcId="{DDB8E3C0-9D7C-43BF-8120-9284AEA5956B}" destId="{5167FF99-FF43-4C12-B83E-B88747A6E6B2}" srcOrd="2" destOrd="0" presId="urn:microsoft.com/office/officeart/2018/2/layout/IconVerticalSolidList"/>
    <dgm:cxn modelId="{C40435AC-EF21-4FFE-B212-CBB96AF290EC}" type="presParOf" srcId="{DDB8E3C0-9D7C-43BF-8120-9284AEA5956B}" destId="{E15433D3-45D1-497B-A95F-9695DDAED5F0}" srcOrd="3" destOrd="0" presId="urn:microsoft.com/office/officeart/2018/2/layout/IconVerticalSolidList"/>
    <dgm:cxn modelId="{64C43C1B-16B6-4070-AD09-ADF31570274E}" type="presParOf" srcId="{08307039-3F31-4C4D-BE7D-2C5CB91827DB}" destId="{77BE1C5E-250A-462C-B344-5608789C543C}" srcOrd="7" destOrd="0" presId="urn:microsoft.com/office/officeart/2018/2/layout/IconVerticalSolidList"/>
    <dgm:cxn modelId="{3E31A865-14A1-4BA0-9BBB-788163BDC635}" type="presParOf" srcId="{08307039-3F31-4C4D-BE7D-2C5CB91827DB}" destId="{E3C2F614-1132-4398-AB47-7A5C0F861F10}" srcOrd="8" destOrd="0" presId="urn:microsoft.com/office/officeart/2018/2/layout/IconVerticalSolidList"/>
    <dgm:cxn modelId="{B5837350-66BD-4F6F-9470-8701E72AEDDE}" type="presParOf" srcId="{E3C2F614-1132-4398-AB47-7A5C0F861F10}" destId="{00DE3600-9A34-4152-B9CC-1AAA5AF9F223}" srcOrd="0" destOrd="0" presId="urn:microsoft.com/office/officeart/2018/2/layout/IconVerticalSolidList"/>
    <dgm:cxn modelId="{41A066C4-E421-4CC7-89E4-81430B068766}" type="presParOf" srcId="{E3C2F614-1132-4398-AB47-7A5C0F861F10}" destId="{3EAEF26F-5DFE-4028-8453-4A5B24ACC77E}" srcOrd="1" destOrd="0" presId="urn:microsoft.com/office/officeart/2018/2/layout/IconVerticalSolidList"/>
    <dgm:cxn modelId="{44D5F04E-D872-4078-AED6-4DC2E612364B}" type="presParOf" srcId="{E3C2F614-1132-4398-AB47-7A5C0F861F10}" destId="{79567157-9850-4BF0-AE3F-598E682D555A}" srcOrd="2" destOrd="0" presId="urn:microsoft.com/office/officeart/2018/2/layout/IconVerticalSolidList"/>
    <dgm:cxn modelId="{2A3ECCEC-E23B-4339-9193-6394E17821BB}" type="presParOf" srcId="{E3C2F614-1132-4398-AB47-7A5C0F861F10}" destId="{AF19E165-C9D6-4BEB-858D-C7CB6D3DB6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C3D5B3-BC90-46F0-A73B-9FDCA60F51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735383-7F0B-4EC7-89E0-8A3FEF11665D}">
      <dgm:prSet/>
      <dgm:spPr/>
      <dgm:t>
        <a:bodyPr/>
        <a:lstStyle/>
        <a:p>
          <a:r>
            <a:rPr lang="vi-VN" b="0" i="0"/>
            <a:t>Linear Regression:</a:t>
          </a:r>
          <a:endParaRPr lang="en-US"/>
        </a:p>
      </dgm:t>
    </dgm:pt>
    <dgm:pt modelId="{5D854CAD-831A-4C36-8335-E5F42D1F8BD0}" type="parTrans" cxnId="{6277F1BC-C74C-4F11-BCBB-12FF46F5DEEE}">
      <dgm:prSet/>
      <dgm:spPr/>
      <dgm:t>
        <a:bodyPr/>
        <a:lstStyle/>
        <a:p>
          <a:endParaRPr lang="en-US"/>
        </a:p>
      </dgm:t>
    </dgm:pt>
    <dgm:pt modelId="{6F98AC35-142B-4733-829B-C971346629FE}" type="sibTrans" cxnId="{6277F1BC-C74C-4F11-BCBB-12FF46F5DEEE}">
      <dgm:prSet/>
      <dgm:spPr/>
      <dgm:t>
        <a:bodyPr/>
        <a:lstStyle/>
        <a:p>
          <a:endParaRPr lang="en-US"/>
        </a:p>
      </dgm:t>
    </dgm:pt>
    <dgm:pt modelId="{0D04DF9E-DF2C-476E-BC9E-680330F4D10D}">
      <dgm:prSet/>
      <dgm:spPr/>
      <dgm:t>
        <a:bodyPr/>
        <a:lstStyle/>
        <a:p>
          <a:r>
            <a:rPr lang="vi-VN" b="0" i="0"/>
            <a:t>https://scikit-learn.org/stable/modules/generated/sklearn.linear_model.LinearRegression.html</a:t>
          </a:r>
          <a:endParaRPr lang="en-US"/>
        </a:p>
      </dgm:t>
    </dgm:pt>
    <dgm:pt modelId="{7BB15B92-9940-4F8B-B845-1192CDF5047D}" type="parTrans" cxnId="{E4E7EA05-0361-45AD-9E12-2F13F6105982}">
      <dgm:prSet/>
      <dgm:spPr/>
      <dgm:t>
        <a:bodyPr/>
        <a:lstStyle/>
        <a:p>
          <a:endParaRPr lang="en-US"/>
        </a:p>
      </dgm:t>
    </dgm:pt>
    <dgm:pt modelId="{CA0C022A-5961-4E56-B78B-95FC9B283186}" type="sibTrans" cxnId="{E4E7EA05-0361-45AD-9E12-2F13F6105982}">
      <dgm:prSet/>
      <dgm:spPr/>
      <dgm:t>
        <a:bodyPr/>
        <a:lstStyle/>
        <a:p>
          <a:endParaRPr lang="en-US"/>
        </a:p>
      </dgm:t>
    </dgm:pt>
    <dgm:pt modelId="{0E2C1212-1A00-4D81-96BB-8AA98F807873}">
      <dgm:prSet/>
      <dgm:spPr/>
      <dgm:t>
        <a:bodyPr/>
        <a:lstStyle/>
        <a:p>
          <a:r>
            <a:rPr lang="vi-VN" b="0" i="0"/>
            <a:t>Logistic Regression (it’s actually a classifier)</a:t>
          </a:r>
          <a:endParaRPr lang="en-US"/>
        </a:p>
      </dgm:t>
    </dgm:pt>
    <dgm:pt modelId="{6E53FB8C-D4DC-4F54-93E5-61A5502E5092}" type="parTrans" cxnId="{C6A3CE4E-86A1-4538-98D8-95C420EDFE43}">
      <dgm:prSet/>
      <dgm:spPr/>
      <dgm:t>
        <a:bodyPr/>
        <a:lstStyle/>
        <a:p>
          <a:endParaRPr lang="en-US"/>
        </a:p>
      </dgm:t>
    </dgm:pt>
    <dgm:pt modelId="{95AD295C-4341-4651-B280-032038A6E197}" type="sibTrans" cxnId="{C6A3CE4E-86A1-4538-98D8-95C420EDFE43}">
      <dgm:prSet/>
      <dgm:spPr/>
      <dgm:t>
        <a:bodyPr/>
        <a:lstStyle/>
        <a:p>
          <a:endParaRPr lang="en-US"/>
        </a:p>
      </dgm:t>
    </dgm:pt>
    <dgm:pt modelId="{6B87FAF8-882F-4BA5-AEFD-4D910BD86308}">
      <dgm:prSet/>
      <dgm:spPr/>
      <dgm:t>
        <a:bodyPr/>
        <a:lstStyle/>
        <a:p>
          <a:r>
            <a:rPr lang="vi-VN" b="0" i="0"/>
            <a:t>https://scikit-learn.org/stable/modules/generated/sklearn.linear_model.LogisticRegression.html</a:t>
          </a:r>
          <a:endParaRPr lang="en-US"/>
        </a:p>
      </dgm:t>
    </dgm:pt>
    <dgm:pt modelId="{DAA6F5EF-2B62-45F6-BDD4-91EED4163B58}" type="parTrans" cxnId="{E5F1573E-105E-4310-9F06-D5616648939F}">
      <dgm:prSet/>
      <dgm:spPr/>
      <dgm:t>
        <a:bodyPr/>
        <a:lstStyle/>
        <a:p>
          <a:endParaRPr lang="en-US"/>
        </a:p>
      </dgm:t>
    </dgm:pt>
    <dgm:pt modelId="{64D5CDAF-157A-43A9-ACDE-2AE38E45B42A}" type="sibTrans" cxnId="{E5F1573E-105E-4310-9F06-D5616648939F}">
      <dgm:prSet/>
      <dgm:spPr/>
      <dgm:t>
        <a:bodyPr/>
        <a:lstStyle/>
        <a:p>
          <a:endParaRPr lang="en-US"/>
        </a:p>
      </dgm:t>
    </dgm:pt>
    <dgm:pt modelId="{6EF3D4AF-74C5-4B78-9DEE-671063C5AAED}">
      <dgm:prSet/>
      <dgm:spPr/>
      <dgm:t>
        <a:bodyPr/>
        <a:lstStyle/>
        <a:p>
          <a:r>
            <a:rPr lang="vi-VN" b="0" i="0"/>
            <a:t>Support Vector Machine</a:t>
          </a:r>
          <a:endParaRPr lang="en-US"/>
        </a:p>
      </dgm:t>
    </dgm:pt>
    <dgm:pt modelId="{FECA6ACD-4E9B-4616-9B5C-ADEF7A631E0F}" type="parTrans" cxnId="{E2EF38F8-8CF3-4408-8B69-F2736C8C3332}">
      <dgm:prSet/>
      <dgm:spPr/>
      <dgm:t>
        <a:bodyPr/>
        <a:lstStyle/>
        <a:p>
          <a:endParaRPr lang="en-US"/>
        </a:p>
      </dgm:t>
    </dgm:pt>
    <dgm:pt modelId="{ED7B2768-A4E6-466A-8FDF-3A6EE57C1BE3}" type="sibTrans" cxnId="{E2EF38F8-8CF3-4408-8B69-F2736C8C3332}">
      <dgm:prSet/>
      <dgm:spPr/>
      <dgm:t>
        <a:bodyPr/>
        <a:lstStyle/>
        <a:p>
          <a:endParaRPr lang="en-US"/>
        </a:p>
      </dgm:t>
    </dgm:pt>
    <dgm:pt modelId="{135A0576-A839-4EEB-88A3-5E119EE6BD63}">
      <dgm:prSet/>
      <dgm:spPr/>
      <dgm:t>
        <a:bodyPr/>
        <a:lstStyle/>
        <a:p>
          <a:r>
            <a:rPr lang="vi-VN" b="0" i="0"/>
            <a:t>Regressor: </a:t>
          </a:r>
          <a:r>
            <a:rPr lang="en-US" b="0" i="0">
              <a:hlinkClick xmlns:r="http://schemas.openxmlformats.org/officeDocument/2006/relationships" r:id="rId1"/>
            </a:rPr>
            <a:t>https://scikit-learn.org/stable/modules/generated/sklearn.svm.SVR.html</a:t>
          </a:r>
          <a:endParaRPr lang="en-US"/>
        </a:p>
      </dgm:t>
    </dgm:pt>
    <dgm:pt modelId="{91541071-A19D-42A0-AF1C-599ECA69A1F4}" type="parTrans" cxnId="{6DB3813B-63B0-4835-AAB2-B32C3D2F9628}">
      <dgm:prSet/>
      <dgm:spPr/>
      <dgm:t>
        <a:bodyPr/>
        <a:lstStyle/>
        <a:p>
          <a:endParaRPr lang="en-US"/>
        </a:p>
      </dgm:t>
    </dgm:pt>
    <dgm:pt modelId="{D26DA3F6-F4E4-47A8-B7EA-E4F33A54343C}" type="sibTrans" cxnId="{6DB3813B-63B0-4835-AAB2-B32C3D2F9628}">
      <dgm:prSet/>
      <dgm:spPr/>
      <dgm:t>
        <a:bodyPr/>
        <a:lstStyle/>
        <a:p>
          <a:endParaRPr lang="en-US"/>
        </a:p>
      </dgm:t>
    </dgm:pt>
    <dgm:pt modelId="{B3D7D18D-6F51-4C1E-8C02-DF494E9DFAD3}">
      <dgm:prSet/>
      <dgm:spPr/>
      <dgm:t>
        <a:bodyPr/>
        <a:lstStyle/>
        <a:p>
          <a:r>
            <a:rPr lang="vi-VN" b="0" i="0"/>
            <a:t>Classifier: </a:t>
          </a:r>
          <a:r>
            <a:rPr lang="vi-VN" b="0" i="0">
              <a:hlinkClick xmlns:r="http://schemas.openxmlformats.org/officeDocument/2006/relationships" r:id="rId2"/>
            </a:rPr>
            <a:t>https://scikit-learn.org/stable/modules/generated/sklearn.svm.SVC.html</a:t>
          </a:r>
          <a:endParaRPr lang="en-US"/>
        </a:p>
      </dgm:t>
    </dgm:pt>
    <dgm:pt modelId="{45A1DABC-76F8-4188-8967-FDA667A7EDAA}" type="parTrans" cxnId="{ABD1FAC2-D2AC-4F2A-8DB8-264A53452780}">
      <dgm:prSet/>
      <dgm:spPr/>
      <dgm:t>
        <a:bodyPr/>
        <a:lstStyle/>
        <a:p>
          <a:endParaRPr lang="en-US"/>
        </a:p>
      </dgm:t>
    </dgm:pt>
    <dgm:pt modelId="{B1E8A83F-CC32-4467-8497-E9648094411D}" type="sibTrans" cxnId="{ABD1FAC2-D2AC-4F2A-8DB8-264A53452780}">
      <dgm:prSet/>
      <dgm:spPr/>
      <dgm:t>
        <a:bodyPr/>
        <a:lstStyle/>
        <a:p>
          <a:endParaRPr lang="en-US"/>
        </a:p>
      </dgm:t>
    </dgm:pt>
    <dgm:pt modelId="{4CBD00C6-52ED-44F2-8A38-395E1D2767AA}" type="pres">
      <dgm:prSet presAssocID="{C7C3D5B3-BC90-46F0-A73B-9FDCA60F51AB}" presName="Name0" presStyleCnt="0">
        <dgm:presLayoutVars>
          <dgm:dir/>
          <dgm:animLvl val="lvl"/>
          <dgm:resizeHandles val="exact"/>
        </dgm:presLayoutVars>
      </dgm:prSet>
      <dgm:spPr/>
    </dgm:pt>
    <dgm:pt modelId="{D25E59C3-72E3-4A09-926B-8997A7FA162C}" type="pres">
      <dgm:prSet presAssocID="{45735383-7F0B-4EC7-89E0-8A3FEF11665D}" presName="linNode" presStyleCnt="0"/>
      <dgm:spPr/>
    </dgm:pt>
    <dgm:pt modelId="{AE957AE8-46A0-4C4D-95AA-BEC5BDDCD97E}" type="pres">
      <dgm:prSet presAssocID="{45735383-7F0B-4EC7-89E0-8A3FEF11665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BA3456-C0AE-444D-B18F-AF7FF4C004F4}" type="pres">
      <dgm:prSet presAssocID="{45735383-7F0B-4EC7-89E0-8A3FEF11665D}" presName="descendantText" presStyleLbl="alignAccFollowNode1" presStyleIdx="0" presStyleCnt="3">
        <dgm:presLayoutVars>
          <dgm:bulletEnabled val="1"/>
        </dgm:presLayoutVars>
      </dgm:prSet>
      <dgm:spPr/>
    </dgm:pt>
    <dgm:pt modelId="{BA43FFCA-625C-40ED-8D3B-95ED6F533AB2}" type="pres">
      <dgm:prSet presAssocID="{6F98AC35-142B-4733-829B-C971346629FE}" presName="sp" presStyleCnt="0"/>
      <dgm:spPr/>
    </dgm:pt>
    <dgm:pt modelId="{A7B2DC85-5099-4F8A-A947-DC798BDDA00D}" type="pres">
      <dgm:prSet presAssocID="{0E2C1212-1A00-4D81-96BB-8AA98F807873}" presName="linNode" presStyleCnt="0"/>
      <dgm:spPr/>
    </dgm:pt>
    <dgm:pt modelId="{FA8E2222-F88A-440F-92BF-FD725BD1C0AC}" type="pres">
      <dgm:prSet presAssocID="{0E2C1212-1A00-4D81-96BB-8AA98F80787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F688AD5-84E4-43B4-BFE0-2901C2375A55}" type="pres">
      <dgm:prSet presAssocID="{0E2C1212-1A00-4D81-96BB-8AA98F807873}" presName="descendantText" presStyleLbl="alignAccFollowNode1" presStyleIdx="1" presStyleCnt="3">
        <dgm:presLayoutVars>
          <dgm:bulletEnabled val="1"/>
        </dgm:presLayoutVars>
      </dgm:prSet>
      <dgm:spPr/>
    </dgm:pt>
    <dgm:pt modelId="{D73EA3A7-15E2-4005-8B9F-6B7DD7FB5385}" type="pres">
      <dgm:prSet presAssocID="{95AD295C-4341-4651-B280-032038A6E197}" presName="sp" presStyleCnt="0"/>
      <dgm:spPr/>
    </dgm:pt>
    <dgm:pt modelId="{97CC76BE-9939-4CD4-8FCB-DD4AD439B960}" type="pres">
      <dgm:prSet presAssocID="{6EF3D4AF-74C5-4B78-9DEE-671063C5AAED}" presName="linNode" presStyleCnt="0"/>
      <dgm:spPr/>
    </dgm:pt>
    <dgm:pt modelId="{E2988FA4-C7A5-4928-962A-9E586A470194}" type="pres">
      <dgm:prSet presAssocID="{6EF3D4AF-74C5-4B78-9DEE-671063C5AAE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CA06B2B-9449-4B12-8438-EAD02C439BA0}" type="pres">
      <dgm:prSet presAssocID="{6EF3D4AF-74C5-4B78-9DEE-671063C5AAE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4E7EA05-0361-45AD-9E12-2F13F6105982}" srcId="{45735383-7F0B-4EC7-89E0-8A3FEF11665D}" destId="{0D04DF9E-DF2C-476E-BC9E-680330F4D10D}" srcOrd="0" destOrd="0" parTransId="{7BB15B92-9940-4F8B-B845-1192CDF5047D}" sibTransId="{CA0C022A-5961-4E56-B78B-95FC9B283186}"/>
    <dgm:cxn modelId="{7A679E10-7CC2-4DF5-B6BA-41F9BA5F7B11}" type="presOf" srcId="{B3D7D18D-6F51-4C1E-8C02-DF494E9DFAD3}" destId="{FCA06B2B-9449-4B12-8438-EAD02C439BA0}" srcOrd="0" destOrd="1" presId="urn:microsoft.com/office/officeart/2005/8/layout/vList5"/>
    <dgm:cxn modelId="{70583B14-D1CA-429C-8F67-A97C91AE4E3D}" type="presOf" srcId="{0D04DF9E-DF2C-476E-BC9E-680330F4D10D}" destId="{16BA3456-C0AE-444D-B18F-AF7FF4C004F4}" srcOrd="0" destOrd="0" presId="urn:microsoft.com/office/officeart/2005/8/layout/vList5"/>
    <dgm:cxn modelId="{49AF091F-673F-437F-9C78-DB6876C0B3F0}" type="presOf" srcId="{45735383-7F0B-4EC7-89E0-8A3FEF11665D}" destId="{AE957AE8-46A0-4C4D-95AA-BEC5BDDCD97E}" srcOrd="0" destOrd="0" presId="urn:microsoft.com/office/officeart/2005/8/layout/vList5"/>
    <dgm:cxn modelId="{475E4536-2ECA-48A2-98C5-D691CE500CB2}" type="presOf" srcId="{0E2C1212-1A00-4D81-96BB-8AA98F807873}" destId="{FA8E2222-F88A-440F-92BF-FD725BD1C0AC}" srcOrd="0" destOrd="0" presId="urn:microsoft.com/office/officeart/2005/8/layout/vList5"/>
    <dgm:cxn modelId="{6DB3813B-63B0-4835-AAB2-B32C3D2F9628}" srcId="{6EF3D4AF-74C5-4B78-9DEE-671063C5AAED}" destId="{135A0576-A839-4EEB-88A3-5E119EE6BD63}" srcOrd="0" destOrd="0" parTransId="{91541071-A19D-42A0-AF1C-599ECA69A1F4}" sibTransId="{D26DA3F6-F4E4-47A8-B7EA-E4F33A54343C}"/>
    <dgm:cxn modelId="{E5F1573E-105E-4310-9F06-D5616648939F}" srcId="{0E2C1212-1A00-4D81-96BB-8AA98F807873}" destId="{6B87FAF8-882F-4BA5-AEFD-4D910BD86308}" srcOrd="0" destOrd="0" parTransId="{DAA6F5EF-2B62-45F6-BDD4-91EED4163B58}" sibTransId="{64D5CDAF-157A-43A9-ACDE-2AE38E45B42A}"/>
    <dgm:cxn modelId="{C6A3CE4E-86A1-4538-98D8-95C420EDFE43}" srcId="{C7C3D5B3-BC90-46F0-A73B-9FDCA60F51AB}" destId="{0E2C1212-1A00-4D81-96BB-8AA98F807873}" srcOrd="1" destOrd="0" parTransId="{6E53FB8C-D4DC-4F54-93E5-61A5502E5092}" sibTransId="{95AD295C-4341-4651-B280-032038A6E197}"/>
    <dgm:cxn modelId="{909D0D80-7481-4662-959B-AAFF2C8E31AC}" type="presOf" srcId="{6B87FAF8-882F-4BA5-AEFD-4D910BD86308}" destId="{6F688AD5-84E4-43B4-BFE0-2901C2375A55}" srcOrd="0" destOrd="0" presId="urn:microsoft.com/office/officeart/2005/8/layout/vList5"/>
    <dgm:cxn modelId="{6CAA9985-740E-49ED-B16D-FE28A0B709D1}" type="presOf" srcId="{C7C3D5B3-BC90-46F0-A73B-9FDCA60F51AB}" destId="{4CBD00C6-52ED-44F2-8A38-395E1D2767AA}" srcOrd="0" destOrd="0" presId="urn:microsoft.com/office/officeart/2005/8/layout/vList5"/>
    <dgm:cxn modelId="{F7CAF6B1-3721-406E-9B7D-9EA4FB768DB1}" type="presOf" srcId="{135A0576-A839-4EEB-88A3-5E119EE6BD63}" destId="{FCA06B2B-9449-4B12-8438-EAD02C439BA0}" srcOrd="0" destOrd="0" presId="urn:microsoft.com/office/officeart/2005/8/layout/vList5"/>
    <dgm:cxn modelId="{6277F1BC-C74C-4F11-BCBB-12FF46F5DEEE}" srcId="{C7C3D5B3-BC90-46F0-A73B-9FDCA60F51AB}" destId="{45735383-7F0B-4EC7-89E0-8A3FEF11665D}" srcOrd="0" destOrd="0" parTransId="{5D854CAD-831A-4C36-8335-E5F42D1F8BD0}" sibTransId="{6F98AC35-142B-4733-829B-C971346629FE}"/>
    <dgm:cxn modelId="{ABD1FAC2-D2AC-4F2A-8DB8-264A53452780}" srcId="{6EF3D4AF-74C5-4B78-9DEE-671063C5AAED}" destId="{B3D7D18D-6F51-4C1E-8C02-DF494E9DFAD3}" srcOrd="1" destOrd="0" parTransId="{45A1DABC-76F8-4188-8967-FDA667A7EDAA}" sibTransId="{B1E8A83F-CC32-4467-8497-E9648094411D}"/>
    <dgm:cxn modelId="{E2EF38F8-8CF3-4408-8B69-F2736C8C3332}" srcId="{C7C3D5B3-BC90-46F0-A73B-9FDCA60F51AB}" destId="{6EF3D4AF-74C5-4B78-9DEE-671063C5AAED}" srcOrd="2" destOrd="0" parTransId="{FECA6ACD-4E9B-4616-9B5C-ADEF7A631E0F}" sibTransId="{ED7B2768-A4E6-466A-8FDF-3A6EE57C1BE3}"/>
    <dgm:cxn modelId="{5E6CABFC-0724-4EBC-8DB0-EEF3C669E007}" type="presOf" srcId="{6EF3D4AF-74C5-4B78-9DEE-671063C5AAED}" destId="{E2988FA4-C7A5-4928-962A-9E586A470194}" srcOrd="0" destOrd="0" presId="urn:microsoft.com/office/officeart/2005/8/layout/vList5"/>
    <dgm:cxn modelId="{7BF6D088-881C-4441-B33A-940503B76BF7}" type="presParOf" srcId="{4CBD00C6-52ED-44F2-8A38-395E1D2767AA}" destId="{D25E59C3-72E3-4A09-926B-8997A7FA162C}" srcOrd="0" destOrd="0" presId="urn:microsoft.com/office/officeart/2005/8/layout/vList5"/>
    <dgm:cxn modelId="{591B756F-275B-4491-897C-7C8672943B5C}" type="presParOf" srcId="{D25E59C3-72E3-4A09-926B-8997A7FA162C}" destId="{AE957AE8-46A0-4C4D-95AA-BEC5BDDCD97E}" srcOrd="0" destOrd="0" presId="urn:microsoft.com/office/officeart/2005/8/layout/vList5"/>
    <dgm:cxn modelId="{44104879-F374-48D1-9930-CD967FFEFF98}" type="presParOf" srcId="{D25E59C3-72E3-4A09-926B-8997A7FA162C}" destId="{16BA3456-C0AE-444D-B18F-AF7FF4C004F4}" srcOrd="1" destOrd="0" presId="urn:microsoft.com/office/officeart/2005/8/layout/vList5"/>
    <dgm:cxn modelId="{1D751195-B11E-4165-B48D-DE0CB0B21E94}" type="presParOf" srcId="{4CBD00C6-52ED-44F2-8A38-395E1D2767AA}" destId="{BA43FFCA-625C-40ED-8D3B-95ED6F533AB2}" srcOrd="1" destOrd="0" presId="urn:microsoft.com/office/officeart/2005/8/layout/vList5"/>
    <dgm:cxn modelId="{81B22568-F508-42E0-94CB-928CD2FA92C4}" type="presParOf" srcId="{4CBD00C6-52ED-44F2-8A38-395E1D2767AA}" destId="{A7B2DC85-5099-4F8A-A947-DC798BDDA00D}" srcOrd="2" destOrd="0" presId="urn:microsoft.com/office/officeart/2005/8/layout/vList5"/>
    <dgm:cxn modelId="{7CEE6B65-133C-4B3E-BB58-1CE9E2177709}" type="presParOf" srcId="{A7B2DC85-5099-4F8A-A947-DC798BDDA00D}" destId="{FA8E2222-F88A-440F-92BF-FD725BD1C0AC}" srcOrd="0" destOrd="0" presId="urn:microsoft.com/office/officeart/2005/8/layout/vList5"/>
    <dgm:cxn modelId="{D9190659-00BD-44EA-90D0-2C259AEF7C80}" type="presParOf" srcId="{A7B2DC85-5099-4F8A-A947-DC798BDDA00D}" destId="{6F688AD5-84E4-43B4-BFE0-2901C2375A55}" srcOrd="1" destOrd="0" presId="urn:microsoft.com/office/officeart/2005/8/layout/vList5"/>
    <dgm:cxn modelId="{4E755B7E-2665-4095-9D4B-04F9DC5AE0DA}" type="presParOf" srcId="{4CBD00C6-52ED-44F2-8A38-395E1D2767AA}" destId="{D73EA3A7-15E2-4005-8B9F-6B7DD7FB5385}" srcOrd="3" destOrd="0" presId="urn:microsoft.com/office/officeart/2005/8/layout/vList5"/>
    <dgm:cxn modelId="{C400DF7E-4D2D-49D4-83D6-84CB32F84893}" type="presParOf" srcId="{4CBD00C6-52ED-44F2-8A38-395E1D2767AA}" destId="{97CC76BE-9939-4CD4-8FCB-DD4AD439B960}" srcOrd="4" destOrd="0" presId="urn:microsoft.com/office/officeart/2005/8/layout/vList5"/>
    <dgm:cxn modelId="{874DBB25-F862-464E-8051-38D17E7E8BAD}" type="presParOf" srcId="{97CC76BE-9939-4CD4-8FCB-DD4AD439B960}" destId="{E2988FA4-C7A5-4928-962A-9E586A470194}" srcOrd="0" destOrd="0" presId="urn:microsoft.com/office/officeart/2005/8/layout/vList5"/>
    <dgm:cxn modelId="{C82F5DCF-9E58-4AD9-A0E4-A18D2CB41A56}" type="presParOf" srcId="{97CC76BE-9939-4CD4-8FCB-DD4AD439B960}" destId="{FCA06B2B-9449-4B12-8438-EAD02C439B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76EAE-8B94-4213-9F33-E9523EB4CAD0}">
      <dsp:nvSpPr>
        <dsp:cNvPr id="0" name=""/>
        <dsp:cNvSpPr/>
      </dsp:nvSpPr>
      <dsp:spPr>
        <a:xfrm>
          <a:off x="11865" y="173953"/>
          <a:ext cx="1135842" cy="1135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A486C-687A-4610-ADF8-DFD544DA7EED}">
      <dsp:nvSpPr>
        <dsp:cNvPr id="0" name=""/>
        <dsp:cNvSpPr/>
      </dsp:nvSpPr>
      <dsp:spPr>
        <a:xfrm>
          <a:off x="11865" y="1441220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Machine Learning</a:t>
          </a:r>
        </a:p>
      </dsp:txBody>
      <dsp:txXfrm>
        <a:off x="11865" y="1441220"/>
        <a:ext cx="3245265" cy="486789"/>
      </dsp:txXfrm>
    </dsp:sp>
    <dsp:sp modelId="{62D1E5F0-3E21-40D0-BD0D-5ABFBD70DB01}">
      <dsp:nvSpPr>
        <dsp:cNvPr id="0" name=""/>
        <dsp:cNvSpPr/>
      </dsp:nvSpPr>
      <dsp:spPr>
        <a:xfrm>
          <a:off x="11865" y="1989137"/>
          <a:ext cx="3245265" cy="12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Supervised learning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Unsupervised learning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Semi-supervised learning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Reinforcement learning</a:t>
          </a:r>
        </a:p>
      </dsp:txBody>
      <dsp:txXfrm>
        <a:off x="11865" y="1989137"/>
        <a:ext cx="3245265" cy="1241185"/>
      </dsp:txXfrm>
    </dsp:sp>
    <dsp:sp modelId="{EBAC0576-DBA4-42D4-8E8F-F38FF3FD74FA}">
      <dsp:nvSpPr>
        <dsp:cNvPr id="0" name=""/>
        <dsp:cNvSpPr/>
      </dsp:nvSpPr>
      <dsp:spPr>
        <a:xfrm>
          <a:off x="3825052" y="173953"/>
          <a:ext cx="1135842" cy="1135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60CAB-6581-44C4-8F0E-8A3735AB0A26}">
      <dsp:nvSpPr>
        <dsp:cNvPr id="0" name=""/>
        <dsp:cNvSpPr/>
      </dsp:nvSpPr>
      <dsp:spPr>
        <a:xfrm>
          <a:off x="3825052" y="1441220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Data analytics</a:t>
          </a:r>
        </a:p>
      </dsp:txBody>
      <dsp:txXfrm>
        <a:off x="3825052" y="1441220"/>
        <a:ext cx="3245265" cy="486789"/>
      </dsp:txXfrm>
    </dsp:sp>
    <dsp:sp modelId="{388A37E0-1F9B-4DB1-92DE-0CA20D55FF9A}">
      <dsp:nvSpPr>
        <dsp:cNvPr id="0" name=""/>
        <dsp:cNvSpPr/>
      </dsp:nvSpPr>
      <dsp:spPr>
        <a:xfrm>
          <a:off x="3825052" y="1989137"/>
          <a:ext cx="3245265" cy="12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to do?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Big data?</a:t>
          </a:r>
        </a:p>
      </dsp:txBody>
      <dsp:txXfrm>
        <a:off x="3825052" y="1989137"/>
        <a:ext cx="3245265" cy="1241185"/>
      </dsp:txXfrm>
    </dsp:sp>
    <dsp:sp modelId="{4B99C89B-9458-464E-9AC3-B1879FBE7EE8}">
      <dsp:nvSpPr>
        <dsp:cNvPr id="0" name=""/>
        <dsp:cNvSpPr/>
      </dsp:nvSpPr>
      <dsp:spPr>
        <a:xfrm>
          <a:off x="7638239" y="173953"/>
          <a:ext cx="1135842" cy="11358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E41F8-5A2C-42BD-8602-5C8ACF9C995C}">
      <dsp:nvSpPr>
        <dsp:cNvPr id="0" name=""/>
        <dsp:cNvSpPr/>
      </dsp:nvSpPr>
      <dsp:spPr>
        <a:xfrm>
          <a:off x="7638239" y="1441220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Practice</a:t>
          </a:r>
        </a:p>
      </dsp:txBody>
      <dsp:txXfrm>
        <a:off x="7638239" y="1441220"/>
        <a:ext cx="3245265" cy="486789"/>
      </dsp:txXfrm>
    </dsp:sp>
    <dsp:sp modelId="{EEC0C1A8-A8B4-4D0E-B053-D73B88DF7D43}">
      <dsp:nvSpPr>
        <dsp:cNvPr id="0" name=""/>
        <dsp:cNvSpPr/>
      </dsp:nvSpPr>
      <dsp:spPr>
        <a:xfrm>
          <a:off x="7638239" y="1989137"/>
          <a:ext cx="3245265" cy="12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Playing around with scikit-learn, matplotlib</a:t>
          </a:r>
        </a:p>
      </dsp:txBody>
      <dsp:txXfrm>
        <a:off x="7638239" y="1989137"/>
        <a:ext cx="3245265" cy="1241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9DA5C-3586-44F8-A021-B5065356F99C}">
      <dsp:nvSpPr>
        <dsp:cNvPr id="0" name=""/>
        <dsp:cNvSpPr/>
      </dsp:nvSpPr>
      <dsp:spPr>
        <a:xfrm>
          <a:off x="1062294" y="202474"/>
          <a:ext cx="1136953" cy="113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0FF-F643-4D19-833A-4069F4A13FCB}">
      <dsp:nvSpPr>
        <dsp:cNvPr id="0" name=""/>
        <dsp:cNvSpPr/>
      </dsp:nvSpPr>
      <dsp:spPr>
        <a:xfrm>
          <a:off x="6552" y="1468399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Filtering, cleaning up data</a:t>
          </a:r>
        </a:p>
      </dsp:txBody>
      <dsp:txXfrm>
        <a:off x="6552" y="1468399"/>
        <a:ext cx="3248437" cy="487265"/>
      </dsp:txXfrm>
    </dsp:sp>
    <dsp:sp modelId="{2F9DC251-97E0-47AE-B927-8B0E0D78B6EC}">
      <dsp:nvSpPr>
        <dsp:cNvPr id="0" name=""/>
        <dsp:cNvSpPr/>
      </dsp:nvSpPr>
      <dsp:spPr>
        <a:xfrm>
          <a:off x="6552" y="2015651"/>
          <a:ext cx="3248437" cy="1186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DD31F-DA65-4F94-BE69-50F4CA34E69F}">
      <dsp:nvSpPr>
        <dsp:cNvPr id="0" name=""/>
        <dsp:cNvSpPr/>
      </dsp:nvSpPr>
      <dsp:spPr>
        <a:xfrm>
          <a:off x="4879208" y="202474"/>
          <a:ext cx="1136953" cy="113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D9209-3811-4564-8DB8-4FC39664C12E}">
      <dsp:nvSpPr>
        <dsp:cNvPr id="0" name=""/>
        <dsp:cNvSpPr/>
      </dsp:nvSpPr>
      <dsp:spPr>
        <a:xfrm>
          <a:off x="3823466" y="1468399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 conversion</a:t>
          </a:r>
        </a:p>
      </dsp:txBody>
      <dsp:txXfrm>
        <a:off x="3823466" y="1468399"/>
        <a:ext cx="3248437" cy="487265"/>
      </dsp:txXfrm>
    </dsp:sp>
    <dsp:sp modelId="{67F61A30-DE49-408F-9A2A-DBCDBB93B5B0}">
      <dsp:nvSpPr>
        <dsp:cNvPr id="0" name=""/>
        <dsp:cNvSpPr/>
      </dsp:nvSpPr>
      <dsp:spPr>
        <a:xfrm>
          <a:off x="3823466" y="2015651"/>
          <a:ext cx="3248437" cy="1186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96E4A-50D9-4E44-B38D-FA75BD502727}">
      <dsp:nvSpPr>
        <dsp:cNvPr id="0" name=""/>
        <dsp:cNvSpPr/>
      </dsp:nvSpPr>
      <dsp:spPr>
        <a:xfrm>
          <a:off x="8696122" y="202474"/>
          <a:ext cx="1136953" cy="113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E35AC-A0DA-4559-8A2E-CC0E8E675D81}">
      <dsp:nvSpPr>
        <dsp:cNvPr id="0" name=""/>
        <dsp:cNvSpPr/>
      </dsp:nvSpPr>
      <dsp:spPr>
        <a:xfrm>
          <a:off x="7640380" y="1468399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Feature extraction</a:t>
          </a:r>
        </a:p>
      </dsp:txBody>
      <dsp:txXfrm>
        <a:off x="7640380" y="1468399"/>
        <a:ext cx="3248437" cy="487265"/>
      </dsp:txXfrm>
    </dsp:sp>
    <dsp:sp modelId="{2C2FACD1-CD7C-484A-B2B4-B6B6550995B7}">
      <dsp:nvSpPr>
        <dsp:cNvPr id="0" name=""/>
        <dsp:cNvSpPr/>
      </dsp:nvSpPr>
      <dsp:spPr>
        <a:xfrm>
          <a:off x="7640380" y="2015651"/>
          <a:ext cx="3248437" cy="1186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engineering: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Extract more features from given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Transform the features (feature scaling)</a:t>
          </a:r>
        </a:p>
      </dsp:txBody>
      <dsp:txXfrm>
        <a:off x="7640380" y="2015651"/>
        <a:ext cx="3248437" cy="1186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1B12C-BFAD-4A2F-93B4-C4147579475E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AC977-34A8-4051-A939-77BA450ACB77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1E2FA-44F9-4D91-8D61-3E0B40E0FD08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Playing with Regression</a:t>
          </a:r>
          <a:endParaRPr lang="en-US" sz="2500" kern="1200"/>
        </a:p>
      </dsp:txBody>
      <dsp:txXfrm>
        <a:off x="1838544" y="2669638"/>
        <a:ext cx="3318750" cy="720000"/>
      </dsp:txXfrm>
    </dsp:sp>
    <dsp:sp modelId="{17860D0B-6CB0-49B2-A46F-2F7ADDDF9592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25C6-DCFE-4870-B08A-5527E6513118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114E4-DF75-4B14-B68B-1E115B7C393A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Playing with classification</a:t>
          </a:r>
          <a:endParaRPr lang="en-US" sz="2500" kern="1200"/>
        </a:p>
      </dsp:txBody>
      <dsp:txXfrm>
        <a:off x="5738075" y="2669638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ADF93-895D-46F3-9525-74995AB8C59C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1FF75-C0E7-41B5-B9DF-9CF28C335859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4BB6-6C22-4B39-981A-5A74D240434E}">
      <dsp:nvSpPr>
        <dsp:cNvPr id="0" name=""/>
        <dsp:cNvSpPr/>
      </dsp:nvSpPr>
      <dsp:spPr>
        <a:xfrm>
          <a:off x="878734" y="3571"/>
          <a:ext cx="2923222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 libraries</a:t>
          </a:r>
        </a:p>
      </dsp:txBody>
      <dsp:txXfrm>
        <a:off x="878734" y="3571"/>
        <a:ext cx="2923222" cy="760809"/>
      </dsp:txXfrm>
    </dsp:sp>
    <dsp:sp modelId="{A3098A7A-FF56-4ACB-B311-D8808BB0277D}">
      <dsp:nvSpPr>
        <dsp:cNvPr id="0" name=""/>
        <dsp:cNvSpPr/>
      </dsp:nvSpPr>
      <dsp:spPr>
        <a:xfrm>
          <a:off x="3801957" y="3571"/>
          <a:ext cx="2694092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from</a:t>
          </a:r>
          <a:r>
            <a:rPr lang="en-US" sz="1100" kern="1200"/>
            <a:t> library </a:t>
          </a:r>
          <a:r>
            <a:rPr lang="en-US" sz="1100" b="1" kern="1200"/>
            <a:t>import</a:t>
          </a:r>
          <a:r>
            <a:rPr lang="en-US" sz="1100" kern="1200"/>
            <a:t> classes, functions, defintions…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Import</a:t>
          </a:r>
          <a:r>
            <a:rPr lang="en-US" sz="1100" kern="1200"/>
            <a:t> library</a:t>
          </a:r>
        </a:p>
      </dsp:txBody>
      <dsp:txXfrm>
        <a:off x="3801957" y="3571"/>
        <a:ext cx="2694092" cy="760809"/>
      </dsp:txXfrm>
    </dsp:sp>
    <dsp:sp modelId="{49152661-0EEE-4205-BF39-7B02DD839D60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8854B-D44B-4C95-97FE-4088AB478E63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92533-0335-4E77-B5B1-8DAE0AA66423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Numpy is library for matrix computation</a:t>
          </a:r>
        </a:p>
      </dsp:txBody>
      <dsp:txXfrm>
        <a:off x="878734" y="954583"/>
        <a:ext cx="5617315" cy="760809"/>
      </dsp:txXfrm>
    </dsp:sp>
    <dsp:sp modelId="{9A6D5354-5EA0-4D43-BF8C-A1C9E619B372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B71A-B7B8-4C56-B638-E8C7F9E10811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8E22B-B0E2-4300-8DAA-9622BAB7BEC2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Pandas is for loading structured data into DataFrame (similar concept as excel sheet with rows and columns), Series</a:t>
          </a:r>
        </a:p>
      </dsp:txBody>
      <dsp:txXfrm>
        <a:off x="878734" y="1905595"/>
        <a:ext cx="5617315" cy="760809"/>
      </dsp:txXfrm>
    </dsp:sp>
    <dsp:sp modelId="{04223F37-D96F-46DE-BF18-C51D7D93CBE0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619C7-DE0C-48AE-85FF-5DB93E38E8A3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433D3-45D1-497B-A95F-9695DDAED5F0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Matplotlib is data visualization library</a:t>
          </a:r>
        </a:p>
      </dsp:txBody>
      <dsp:txXfrm>
        <a:off x="878734" y="2856607"/>
        <a:ext cx="5617315" cy="760809"/>
      </dsp:txXfrm>
    </dsp:sp>
    <dsp:sp modelId="{00DE3600-9A34-4152-B9CC-1AAA5AF9F223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EF26F-5DFE-4028-8453-4A5B24ACC77E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9E165-C9D6-4BEB-858D-C7CB6D3DB6E7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Sklearn is library for basic machine learning algorithms</a:t>
          </a:r>
        </a:p>
      </dsp:txBody>
      <dsp:txXfrm>
        <a:off x="878734" y="3807618"/>
        <a:ext cx="5617315" cy="760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A3456-C0AE-444D-B18F-AF7FF4C004F4}">
      <dsp:nvSpPr>
        <dsp:cNvPr id="0" name=""/>
        <dsp:cNvSpPr/>
      </dsp:nvSpPr>
      <dsp:spPr>
        <a:xfrm rot="5400000">
          <a:off x="6970019" y="-2936315"/>
          <a:ext cx="877665" cy="69730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i="0" kern="1200"/>
            <a:t>https://scikit-learn.org/stable/modules/generated/sklearn.linear_model.LinearRegression.html</a:t>
          </a:r>
          <a:endParaRPr lang="en-US" sz="1400" kern="1200"/>
        </a:p>
      </dsp:txBody>
      <dsp:txXfrm rot="-5400000">
        <a:off x="3922334" y="154214"/>
        <a:ext cx="6930192" cy="791977"/>
      </dsp:txXfrm>
    </dsp:sp>
    <dsp:sp modelId="{AE957AE8-46A0-4C4D-95AA-BEC5BDDCD97E}">
      <dsp:nvSpPr>
        <dsp:cNvPr id="0" name=""/>
        <dsp:cNvSpPr/>
      </dsp:nvSpPr>
      <dsp:spPr>
        <a:xfrm>
          <a:off x="0" y="1662"/>
          <a:ext cx="3922333" cy="1097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/>
            <a:t>Linear Regression:</a:t>
          </a:r>
          <a:endParaRPr lang="en-US" sz="2600" kern="1200"/>
        </a:p>
      </dsp:txBody>
      <dsp:txXfrm>
        <a:off x="53555" y="55217"/>
        <a:ext cx="3815223" cy="989971"/>
      </dsp:txXfrm>
    </dsp:sp>
    <dsp:sp modelId="{6F688AD5-84E4-43B4-BFE0-2901C2375A55}">
      <dsp:nvSpPr>
        <dsp:cNvPr id="0" name=""/>
        <dsp:cNvSpPr/>
      </dsp:nvSpPr>
      <dsp:spPr>
        <a:xfrm rot="5400000">
          <a:off x="6970019" y="-1784379"/>
          <a:ext cx="877665" cy="69730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i="0" kern="1200"/>
            <a:t>https://scikit-learn.org/stable/modules/generated/sklearn.linear_model.LogisticRegression.html</a:t>
          </a:r>
          <a:endParaRPr lang="en-US" sz="1400" kern="1200"/>
        </a:p>
      </dsp:txBody>
      <dsp:txXfrm rot="-5400000">
        <a:off x="3922334" y="1306150"/>
        <a:ext cx="6930192" cy="791977"/>
      </dsp:txXfrm>
    </dsp:sp>
    <dsp:sp modelId="{FA8E2222-F88A-440F-92BF-FD725BD1C0AC}">
      <dsp:nvSpPr>
        <dsp:cNvPr id="0" name=""/>
        <dsp:cNvSpPr/>
      </dsp:nvSpPr>
      <dsp:spPr>
        <a:xfrm>
          <a:off x="0" y="1153597"/>
          <a:ext cx="3922333" cy="1097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/>
            <a:t>Logistic Regression (it’s actually a classifier)</a:t>
          </a:r>
          <a:endParaRPr lang="en-US" sz="2600" kern="1200"/>
        </a:p>
      </dsp:txBody>
      <dsp:txXfrm>
        <a:off x="53555" y="1207152"/>
        <a:ext cx="3815223" cy="989971"/>
      </dsp:txXfrm>
    </dsp:sp>
    <dsp:sp modelId="{FCA06B2B-9449-4B12-8438-EAD02C439BA0}">
      <dsp:nvSpPr>
        <dsp:cNvPr id="0" name=""/>
        <dsp:cNvSpPr/>
      </dsp:nvSpPr>
      <dsp:spPr>
        <a:xfrm rot="5400000">
          <a:off x="6970019" y="-632444"/>
          <a:ext cx="877665" cy="69730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i="0" kern="1200"/>
            <a:t>Regressor: </a:t>
          </a:r>
          <a:r>
            <a:rPr lang="en-US" sz="1400" b="0" i="0" kern="1200">
              <a:hlinkClick xmlns:r="http://schemas.openxmlformats.org/officeDocument/2006/relationships" r:id="rId1"/>
            </a:rPr>
            <a:t>https://scikit-learn.org/stable/modules/generated/sklearn.svm.SVR.html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i="0" kern="1200"/>
            <a:t>Classifier: </a:t>
          </a:r>
          <a:r>
            <a:rPr lang="vi-VN" sz="1400" b="0" i="0" kern="1200">
              <a:hlinkClick xmlns:r="http://schemas.openxmlformats.org/officeDocument/2006/relationships" r:id="rId2"/>
            </a:rPr>
            <a:t>https://scikit-learn.org/stable/modules/generated/sklearn.svm.SVC.html</a:t>
          </a:r>
          <a:endParaRPr lang="en-US" sz="1400" kern="1200"/>
        </a:p>
      </dsp:txBody>
      <dsp:txXfrm rot="-5400000">
        <a:off x="3922334" y="2458085"/>
        <a:ext cx="6930192" cy="791977"/>
      </dsp:txXfrm>
    </dsp:sp>
    <dsp:sp modelId="{E2988FA4-C7A5-4928-962A-9E586A470194}">
      <dsp:nvSpPr>
        <dsp:cNvPr id="0" name=""/>
        <dsp:cNvSpPr/>
      </dsp:nvSpPr>
      <dsp:spPr>
        <a:xfrm>
          <a:off x="0" y="2305533"/>
          <a:ext cx="3922333" cy="1097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/>
            <a:t>Support Vector Machine</a:t>
          </a:r>
          <a:endParaRPr lang="en-US" sz="2600" kern="1200"/>
        </a:p>
      </dsp:txBody>
      <dsp:txXfrm>
        <a:off x="53555" y="2359088"/>
        <a:ext cx="3815223" cy="989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5389F-85B3-43C7-B955-71A36BAA55E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B0B36-B9E9-471F-B281-A2A72AB9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B0B36-B9E9-471F-B281-A2A72AB9B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75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5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6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rardnico.com/wiki/data_mining/cluster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luster_analysis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://www.sthda.com/english/wiki/beautiful-dendrogram-visualizations-in-r-5-must-known-methods-unsupervised-machine-learn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pe/2009/802932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5.jp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questions/60076554/how-to-use-collaborative-filtering-to-predict-users-by-their-behavior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arxivnote.ddlee.cn/2019/08/05/EdgeConnect-Generative-Image-Inpainting-with-Adversarial-Edge-Learning-Nazeri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inforcement_learning_diagram.sv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s://blog.csdn.net/rhjlife/article/details/10784984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9.png"/><Relationship Id="rId4" Type="http://schemas.openxmlformats.org/officeDocument/2006/relationships/hyperlink" Target="http://stackoverflow.com/questions/35760706/how-to-calculate-clustering-entropy-example-and-my-solution-given-but-is-it-c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datasets/index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57038055/what-are-activations-activation-gradients-weights-and-weight-gradient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stackoverflow.com/questions/39340429/what-is-the-meanning-of-iterations-of-neural-network-gradient-descent-steps-epo/3934116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F7382-E780-466E-BE14-626DE9CD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rgbClr val="EBEBEB"/>
                </a:solidFill>
              </a:rPr>
              <a:t>Introduction to Machine Learning and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B0025-4AFA-460C-9480-4E134AC2F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Tri-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duc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Nghiem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Duc.Nghiem@pipepredict.com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AD70376-F25B-4187-827D-27C80E02A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0" r="50170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33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8A031-EEA7-44A9-897A-18CC307B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EBEBEB"/>
                </a:solidFill>
              </a:rPr>
              <a:t>I.II Unsupervised Machine Learning</a:t>
            </a: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3325E24-ED9C-48C1-95F3-3B005C15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GB" sz="1400">
                <a:solidFill>
                  <a:srgbClr val="FFFFFF"/>
                </a:solidFill>
              </a:rPr>
              <a:t>No labels are given to the learning algorithm, leaving it on its own to find structure in its input</a:t>
            </a:r>
          </a:p>
          <a:p>
            <a:r>
              <a:rPr lang="en-US" sz="1400">
                <a:solidFill>
                  <a:srgbClr val="FFFFFF"/>
                </a:solidFill>
              </a:rPr>
              <a:t>Examples: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Group objects according to their shape</a:t>
            </a:r>
          </a:p>
          <a:p>
            <a:pPr lvl="1"/>
            <a:endParaRPr lang="en-GB" sz="140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040328-4AC2-43E0-9D6D-49CFB5B97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8451" y="1841884"/>
            <a:ext cx="6495847" cy="3783830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9F67F-6575-4E2F-87BE-BE40D3A0B3A1}"/>
              </a:ext>
            </a:extLst>
          </p:cNvPr>
          <p:cNvSpPr txBox="1"/>
          <p:nvPr/>
        </p:nvSpPr>
        <p:spPr>
          <a:xfrm>
            <a:off x="8693839" y="5425659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gerardnico.com/wiki/data_mining/clus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0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1C631-460F-4BF6-A150-BAD19FEA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I.II Unsupervised ML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b="1" dirty="0">
                <a:solidFill>
                  <a:srgbClr val="EBEBEB"/>
                </a:solidFill>
              </a:rPr>
              <a:t>Clustering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60178B-EB4D-41AA-AD57-CAF0EDF0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5272" y="396136"/>
            <a:ext cx="3648784" cy="338424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4E2D-E0B6-4B85-862E-81E998DE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Discovering clusters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Clustering data into groups</a:t>
            </a:r>
          </a:p>
          <a:p>
            <a:r>
              <a:rPr lang="en-US" dirty="0">
                <a:solidFill>
                  <a:srgbClr val="EBEBEB"/>
                </a:solidFill>
              </a:rPr>
              <a:t>Hierarchical clustering</a:t>
            </a:r>
          </a:p>
          <a:p>
            <a:r>
              <a:rPr lang="en-US" dirty="0">
                <a:solidFill>
                  <a:srgbClr val="EBEBEB"/>
                </a:solidFill>
              </a:rPr>
              <a:t>Partitional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BB92E-197E-45C1-804D-1644883A4DC2}"/>
              </a:ext>
            </a:extLst>
          </p:cNvPr>
          <p:cNvSpPr txBox="1"/>
          <p:nvPr/>
        </p:nvSpPr>
        <p:spPr>
          <a:xfrm>
            <a:off x="5553492" y="3853038"/>
            <a:ext cx="5449889" cy="5054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</a:rPr>
              <a:t>Hierarchical clustering</a:t>
            </a:r>
          </a:p>
        </p:txBody>
      </p:sp>
      <p:pic>
        <p:nvPicPr>
          <p:cNvPr id="18" name="Picture 17" descr="A picture containing light, star, sitting, stop&#10;&#10;Description automatically generated">
            <a:extLst>
              <a:ext uri="{FF2B5EF4-FFF2-40B4-BE49-F238E27FC236}">
                <a16:creationId xmlns:a16="http://schemas.microsoft.com/office/drawing/2014/main" id="{937F23C7-1F86-4B7F-A60D-6BE6AC565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1913" y="4556864"/>
            <a:ext cx="1771650" cy="190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471DC1-A7CE-4B09-BEBC-3790A8F52C29}"/>
              </a:ext>
            </a:extLst>
          </p:cNvPr>
          <p:cNvSpPr txBox="1"/>
          <p:nvPr/>
        </p:nvSpPr>
        <p:spPr>
          <a:xfrm>
            <a:off x="7881938" y="6521233"/>
            <a:ext cx="177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Partitional Clustering</a:t>
            </a:r>
          </a:p>
        </p:txBody>
      </p:sp>
    </p:spTree>
    <p:extLst>
      <p:ext uri="{BB962C8B-B14F-4D97-AF65-F5344CB8AC3E}">
        <p14:creationId xmlns:p14="http://schemas.microsoft.com/office/powerpoint/2010/main" val="3094505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CEDF7-336B-4136-A0F1-13E17E9D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EBEBEB"/>
                </a:solidFill>
              </a:rPr>
              <a:t>I.II Unsupervised ML</a:t>
            </a:r>
            <a:br>
              <a:rPr lang="en-US" sz="2600">
                <a:solidFill>
                  <a:srgbClr val="EBEBEB"/>
                </a:solidFill>
              </a:rPr>
            </a:br>
            <a:r>
              <a:rPr lang="en-US" sz="2600" b="1">
                <a:solidFill>
                  <a:srgbClr val="EBEBEB"/>
                </a:solidFill>
              </a:rPr>
              <a:t>Discovering Latent Factors</a:t>
            </a:r>
            <a:br>
              <a:rPr lang="en-US" sz="2600">
                <a:solidFill>
                  <a:srgbClr val="EBEBEB"/>
                </a:solidFill>
              </a:rPr>
            </a:br>
            <a:endParaRPr lang="en-US" sz="2600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46C47D-563D-4982-A164-E3D8730A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661218"/>
            <a:ext cx="4366641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D30-8C24-40C3-93BA-03E24F9D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Discovering latent factors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Dimensionality reduction: reduce high dimensional data to a lower dimensional subspace.</a:t>
            </a:r>
          </a:p>
          <a:p>
            <a:pPr lvl="2"/>
            <a:r>
              <a:rPr lang="en-US">
                <a:solidFill>
                  <a:srgbClr val="EBEBEB"/>
                </a:solidFill>
              </a:rPr>
              <a:t>E.g: there are many features representing an images, but just few are important: lighting, pose, identity…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D0432-B936-4A26-9BB0-8DD7661F2729}"/>
              </a:ext>
            </a:extLst>
          </p:cNvPr>
          <p:cNvSpPr txBox="1"/>
          <p:nvPr/>
        </p:nvSpPr>
        <p:spPr>
          <a:xfrm>
            <a:off x="7923163" y="6023764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hindawi.com/journals/mpe/2009/80293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562-EC3E-4366-BE06-1198119A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I.II Unsupervised ML</a:t>
            </a:r>
            <a:br>
              <a:rPr lang="en-US" sz="2500"/>
            </a:br>
            <a:r>
              <a:rPr lang="en-US" sz="2500" b="1"/>
              <a:t>Matrix Completion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5720-2196-4288-9C03-CCC4EEFB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If we have missing data, then the goal of this task is filling the gaps with numbers based on the surrounding values</a:t>
            </a:r>
          </a:p>
          <a:p>
            <a:pPr>
              <a:lnSpc>
                <a:spcPct val="90000"/>
              </a:lnSpc>
            </a:pPr>
            <a:r>
              <a:rPr lang="en-US" sz="1200"/>
              <a:t>Tasks: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Image inpainting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Collaborative filtering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E.g: Given rating matrix of users with watched movies, predict how likely they would rate an unwatched one. </a:t>
            </a:r>
          </a:p>
        </p:txBody>
      </p:sp>
      <p:pic>
        <p:nvPicPr>
          <p:cNvPr id="8" name="Picture 7" descr="A picture containing photo, showing, different, show&#10;&#10;Description automatically generated">
            <a:extLst>
              <a:ext uri="{FF2B5EF4-FFF2-40B4-BE49-F238E27FC236}">
                <a16:creationId xmlns:a16="http://schemas.microsoft.com/office/drawing/2014/main" id="{8740F5E0-5E24-43BF-B481-7DCE57E87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48452" y="1760118"/>
            <a:ext cx="3148022" cy="3947363"/>
          </a:xfrm>
          <a:prstGeom prst="rect">
            <a:avLst/>
          </a:prstGeom>
          <a:effectLst/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1F95C1-2D7C-42E6-A3B8-84E426F4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94091" y="3063920"/>
            <a:ext cx="3148022" cy="1339758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9DD22-1482-409A-B3C3-9BB7B0DEA620}"/>
              </a:ext>
            </a:extLst>
          </p:cNvPr>
          <p:cNvSpPr txBox="1"/>
          <p:nvPr/>
        </p:nvSpPr>
        <p:spPr>
          <a:xfrm>
            <a:off x="5487078" y="5507426"/>
            <a:ext cx="270939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arxivnote.ddlee.cn/2019/08/05/EdgeConnect-Generative-Image-Inpainting-with-Adversarial-Edge-Learning-Nazeri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6A2B4-EE16-4B8E-8C89-601420B22622}"/>
              </a:ext>
            </a:extLst>
          </p:cNvPr>
          <p:cNvSpPr txBox="1"/>
          <p:nvPr/>
        </p:nvSpPr>
        <p:spPr>
          <a:xfrm>
            <a:off x="8861572" y="4203623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stackoverflow.com/questions/60076554/how-to-use-collaborative-filtering-to-predict-users-by-their-behavi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5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79C8-AB27-48C9-BE36-0B989A7B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I.III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845D-152E-4226-92E0-35431927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small set of labelled data, and one to use them as a seed to grow the data bigger:</a:t>
            </a:r>
          </a:p>
          <a:p>
            <a:pPr lvl="1"/>
            <a:r>
              <a:rPr lang="en-US" dirty="0"/>
              <a:t>Train your supervised model on that small dataset</a:t>
            </a:r>
          </a:p>
          <a:p>
            <a:pPr lvl="1"/>
            <a:r>
              <a:rPr lang="en-US" dirty="0"/>
              <a:t>Run prediction on the bigger data set and get labels</a:t>
            </a:r>
          </a:p>
          <a:p>
            <a:pPr lvl="1"/>
            <a:r>
              <a:rPr lang="en-US" dirty="0"/>
              <a:t>Revise the quality</a:t>
            </a:r>
          </a:p>
          <a:p>
            <a:pPr lvl="1"/>
            <a:r>
              <a:rPr lang="en-US" dirty="0"/>
              <a:t>Use that data as training data…</a:t>
            </a:r>
          </a:p>
        </p:txBody>
      </p:sp>
    </p:spTree>
    <p:extLst>
      <p:ext uri="{BB962C8B-B14F-4D97-AF65-F5344CB8AC3E}">
        <p14:creationId xmlns:p14="http://schemas.microsoft.com/office/powerpoint/2010/main" val="256689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65820-41F0-4508-8378-5685AB2A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I.IV Reinforcement Learning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32CCAD-6FB6-45A1-A4A8-48559D851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3992" y="792615"/>
            <a:ext cx="5449889" cy="5272766"/>
          </a:xfrm>
          <a:prstGeom prst="rect">
            <a:avLst/>
          </a:prstGeom>
          <a:noFill/>
          <a:effectLst/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640AE-B170-4937-976C-FF0A5825F79F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Reinforcement learning (RL) is an area of machine learning concerned with how software agents ought to take actions in an environment in order to maximize the notion of cumulative reward.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3032B-F699-4E6D-AE3F-5A163559B74E}"/>
              </a:ext>
            </a:extLst>
          </p:cNvPr>
          <p:cNvSpPr txBox="1"/>
          <p:nvPr/>
        </p:nvSpPr>
        <p:spPr>
          <a:xfrm>
            <a:off x="6093992" y="5538105"/>
            <a:ext cx="5449889" cy="52727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Source: </a:t>
            </a:r>
            <a:r>
              <a:rPr lang="en-US" sz="1300" err="1">
                <a:solidFill>
                  <a:srgbClr val="FFFFFF"/>
                </a:solidFill>
              </a:rPr>
              <a:t>wikipedia</a:t>
            </a:r>
            <a:r>
              <a:rPr lang="en-US" sz="1300">
                <a:solidFill>
                  <a:srgbClr val="FFFFFF"/>
                </a:solidFill>
              </a:rPr>
              <a:t> - https://en.wikipedia.org/wiki/Reinforcement_learning</a:t>
            </a:r>
          </a:p>
        </p:txBody>
      </p:sp>
    </p:spTree>
    <p:extLst>
      <p:ext uri="{BB962C8B-B14F-4D97-AF65-F5344CB8AC3E}">
        <p14:creationId xmlns:p14="http://schemas.microsoft.com/office/powerpoint/2010/main" val="52683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D52-081E-4E3F-9205-BACD7460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Data Analytics – 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203F-B94A-4263-A675-BF0EEC83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questions you have to answer:</a:t>
            </a:r>
          </a:p>
          <a:p>
            <a:pPr lvl="1"/>
            <a:r>
              <a:rPr lang="en-US" dirty="0"/>
              <a:t>What problem you are going to solve?</a:t>
            </a:r>
          </a:p>
          <a:p>
            <a:pPr lvl="1"/>
            <a:r>
              <a:rPr lang="en-US" dirty="0"/>
              <a:t>Is the data in good quality and in the format that you can load into memory and work with?</a:t>
            </a:r>
          </a:p>
          <a:p>
            <a:pPr lvl="1"/>
            <a:r>
              <a:rPr lang="en-US" dirty="0"/>
              <a:t>Is it big enough? </a:t>
            </a:r>
          </a:p>
          <a:p>
            <a:pPr lvl="1"/>
            <a:r>
              <a:rPr lang="en-US" dirty="0"/>
              <a:t>What model am I going to use?</a:t>
            </a:r>
          </a:p>
          <a:p>
            <a:pPr lvl="1"/>
            <a:r>
              <a:rPr lang="en-US" dirty="0"/>
              <a:t>How do I improve the performance of the model I am using?</a:t>
            </a:r>
          </a:p>
          <a:p>
            <a:pPr lvl="1"/>
            <a:r>
              <a:rPr lang="en-US" dirty="0"/>
              <a:t>How do I evaluate the result?</a:t>
            </a:r>
          </a:p>
          <a:p>
            <a:pPr lvl="1"/>
            <a:r>
              <a:rPr lang="en-US" dirty="0"/>
              <a:t>Visualize results?</a:t>
            </a:r>
          </a:p>
        </p:txBody>
      </p:sp>
    </p:spTree>
    <p:extLst>
      <p:ext uri="{BB962C8B-B14F-4D97-AF65-F5344CB8AC3E}">
        <p14:creationId xmlns:p14="http://schemas.microsoft.com/office/powerpoint/2010/main" val="252765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E6D0D-DAC0-4235-AA7C-D375F4DA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II.I Data Analytics – What to do?</a:t>
            </a:r>
            <a:br>
              <a:rPr lang="en-US" sz="3300">
                <a:solidFill>
                  <a:srgbClr val="EBEBEB"/>
                </a:solidFill>
              </a:rPr>
            </a:br>
            <a:r>
              <a:rPr lang="en-US" sz="3300" b="1">
                <a:solidFill>
                  <a:srgbClr val="EBEBEB"/>
                </a:solidFill>
              </a:rPr>
              <a:t>Preprocessing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8BFE7D67-6948-4CE9-85E4-B0726CDA8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9391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52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7035-E258-4ED9-B181-D146E781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II.I Data Analytics – What to do?</a:t>
            </a:r>
            <a:br>
              <a:rPr lang="en-US" sz="3900"/>
            </a:br>
            <a:r>
              <a:rPr lang="en-US" sz="3900" b="1"/>
              <a:t>Model Selection</a:t>
            </a:r>
            <a:endParaRPr lang="en-US" sz="3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9083-63DD-4F24-9FB0-66BDF0BC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US" sz="1700"/>
              <a:t>Split data into</a:t>
            </a:r>
            <a:r>
              <a:rPr lang="vi-VN" sz="1700"/>
              <a:t> </a:t>
            </a:r>
            <a:r>
              <a:rPr lang="en-US" sz="1700"/>
              <a:t>training set, test set, validation set (optional) if your problem is supervised</a:t>
            </a:r>
          </a:p>
          <a:p>
            <a:r>
              <a:rPr lang="en-US" sz="1700"/>
              <a:t>Choose some models with different hyper-parameters and train them on the training set.</a:t>
            </a:r>
          </a:p>
          <a:p>
            <a:pPr lvl="1"/>
            <a:r>
              <a:rPr lang="en-US" sz="1700"/>
              <a:t>To tune the hyper-parameters, run it on validation set or n-fold validation on training set</a:t>
            </a:r>
          </a:p>
          <a:p>
            <a:pPr lvl="1"/>
            <a:r>
              <a:rPr lang="en-US" sz="1700"/>
              <a:t>Never do this:</a:t>
            </a:r>
          </a:p>
          <a:p>
            <a:pPr lvl="2"/>
            <a:r>
              <a:rPr lang="en-US" sz="1700"/>
              <a:t>Train and test on the same data set -&gt; over fitting your model</a:t>
            </a:r>
          </a:p>
          <a:p>
            <a:pPr lvl="2"/>
            <a:r>
              <a:rPr lang="en-US" sz="1700"/>
              <a:t>Train on training set and test on test set but repeatedly until archive the best set of hyper-parameters -&gt; overfitting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8458E6-189C-4259-84C5-BF3909B2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5" y="3548972"/>
            <a:ext cx="4008888" cy="1202666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20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D44-B1B9-48DE-9283-8273210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II.I Data Analytics – What to do?</a:t>
            </a:r>
            <a:br>
              <a:rPr lang="en-US" dirty="0"/>
            </a:br>
            <a:r>
              <a:rPr lang="en-US" b="1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A63A3-2CF3-4B1D-BF6F-1347692C7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Regression: </a:t>
                </a:r>
              </a:p>
              <a:p>
                <a:pPr lvl="1"/>
                <a:r>
                  <a:rPr lang="en-US" dirty="0"/>
                  <a:t>mean square error, root mean square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absolute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 square: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 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A63A3-2CF3-4B1D-BF6F-1347692C7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7A422-1ACE-43C8-8D98-44A20126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756BB-36A1-4AF0-8C1C-2061FBB43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56842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940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E68C-FB14-4E73-80CB-26C8236A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II.I Data Analytics – What to do?</a:t>
            </a:r>
            <a:br>
              <a:rPr lang="en-US" dirty="0"/>
            </a:br>
            <a:r>
              <a:rPr lang="en-US" b="1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986F-884D-48F3-BBA3-55BB9BD2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19033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Classification: Precision, Recall, F-1</a:t>
            </a:r>
          </a:p>
          <a:p>
            <a:pPr lvl="1"/>
            <a:r>
              <a:rPr lang="en-US" dirty="0"/>
              <a:t>True Positive: accurately classified as positive label (TP) 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: AIDS positive true, corona positive true</a:t>
            </a:r>
          </a:p>
          <a:p>
            <a:pPr lvl="1"/>
            <a:r>
              <a:rPr lang="en-US" dirty="0"/>
              <a:t>True negative: accurately classified as negative label (TN)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: AIDS negative true, corona negative true</a:t>
            </a:r>
          </a:p>
          <a:p>
            <a:pPr lvl="1"/>
            <a:r>
              <a:rPr lang="en-US" dirty="0"/>
              <a:t>False Positive: wrongly classified as positive label (FP)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: don’t have AIDS, corona but got positive test</a:t>
            </a:r>
          </a:p>
          <a:p>
            <a:pPr lvl="1"/>
            <a:r>
              <a:rPr lang="en-US" dirty="0"/>
              <a:t>False Negative: wrongly classified as negative label (FN)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: have AIDS, corona but got negative result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D46C36-CF24-4961-A7B7-7B0FEAF2EE83}"/>
                  </a:ext>
                </a:extLst>
              </p:cNvPr>
              <p:cNvSpPr/>
              <p:nvPr/>
            </p:nvSpPr>
            <p:spPr>
              <a:xfrm>
                <a:off x="6665119" y="1948414"/>
                <a:ext cx="5357812" cy="1690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D46C36-CF24-4961-A7B7-7B0FEAF2E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19" y="1948414"/>
                <a:ext cx="5357812" cy="1690271"/>
              </a:xfrm>
              <a:prstGeom prst="rect">
                <a:avLst/>
              </a:prstGeom>
              <a:blipFill>
                <a:blip r:embed="rId2"/>
                <a:stretch>
                  <a:fillRect b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5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D59F-555A-4FED-8205-E620C187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II.I Data Analytics – What to do?</a:t>
            </a:r>
            <a:br>
              <a:rPr lang="en-US" sz="2900"/>
            </a:br>
            <a:r>
              <a:rPr lang="en-US" sz="2900" b="1"/>
              <a:t>Evaluation</a:t>
            </a:r>
            <a:endParaRPr lang="en-US" sz="29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6A3B09-ECCE-45E5-B2B4-DDE723DBC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4410" y="993864"/>
            <a:ext cx="5449471" cy="199100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F91D-D026-43FA-9D35-D66C203A7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636" y="2052918"/>
                <a:ext cx="4791583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Clustering: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𝑃𝑢𝑟𝑖𝑡𝑦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 is number of members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a set of result-clusters</a:t>
                </a:r>
              </a:p>
              <a:p>
                <a:pPr lvl="2"/>
                <a:r>
                  <a:rPr lang="en-US" dirty="0"/>
                  <a:t>C is a set of gold standard clusters</a:t>
                </a:r>
              </a:p>
              <a:p>
                <a:pPr lvl="1"/>
                <a:r>
                  <a:rPr lang="en-US" dirty="0"/>
                  <a:t>B-cubed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𝐷𝑎𝑡𝑎𝑠𝑒𝑡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Dataset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Dataset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n = #clusters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F91D-D026-43FA-9D35-D66C203A7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2052918"/>
                <a:ext cx="4791583" cy="4195481"/>
              </a:xfrm>
              <a:blipFill>
                <a:blip r:embed="rId5"/>
                <a:stretch>
                  <a:fillRect l="-509" t="-1599" b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4211E42-C966-439B-88F3-FF284AA78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94410" y="3545752"/>
            <a:ext cx="5449471" cy="2683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863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7588-AE4C-42CC-8308-05E2C201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II.I Data Analytics – What to do?</a:t>
            </a:r>
            <a:br>
              <a:rPr lang="en-US" dirty="0"/>
            </a:br>
            <a:r>
              <a:rPr lang="en-US" b="1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EBE5-57FC-4457-B5E3-5A6CF9ED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visualization</a:t>
            </a:r>
          </a:p>
          <a:p>
            <a:pPr lvl="1"/>
            <a:r>
              <a:rPr lang="en-US" dirty="0"/>
              <a:t>Sub-space selection – our intuition is limited to 3-d space</a:t>
            </a:r>
          </a:p>
          <a:p>
            <a:r>
              <a:rPr lang="en-US" dirty="0"/>
              <a:t>Result visualization</a:t>
            </a:r>
          </a:p>
          <a:p>
            <a:pPr lvl="1"/>
            <a:r>
              <a:rPr lang="en-US" dirty="0"/>
              <a:t>Selection of positive results</a:t>
            </a:r>
          </a:p>
          <a:p>
            <a:pPr lvl="1"/>
            <a:r>
              <a:rPr lang="en-US" dirty="0"/>
              <a:t>Selection of negative results (no system is perfect, even human)</a:t>
            </a:r>
          </a:p>
          <a:p>
            <a:pPr lvl="1"/>
            <a:r>
              <a:rPr lang="en-US" dirty="0"/>
              <a:t>Be creative! People love to see charts than table of numbers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35B3-3728-4F2E-8892-611D67EC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DAC2-7C6A-48B8-A3CC-FBD4F8CB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big data (how big should be considered as big, well say 5TB data with the RAM and Hard Drive capacity at the moment – 2020), then you have to concern the technical issue to work with it as you cannot load them all to memory to analyze</a:t>
            </a:r>
          </a:p>
          <a:p>
            <a:r>
              <a:rPr lang="en-US" dirty="0"/>
              <a:t>Solution: “divide and conquer”, take advantage of parallel computing</a:t>
            </a:r>
          </a:p>
          <a:p>
            <a:r>
              <a:rPr lang="en-US" dirty="0"/>
              <a:t>There are many techniques out there, but the most famous in the recent years is: Hadoop (Map – Reduce)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777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48D5-FD59-4744-B161-DE25BDD9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04D7-8900-4F3B-8175-FFD207B6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/>
              <a:t>Machine Learning – Tom Mitchell</a:t>
            </a:r>
          </a:p>
          <a:p>
            <a:pPr lvl="1"/>
            <a:r>
              <a:rPr lang="en-US" dirty="0"/>
              <a:t>Machine Learning A probabilistic Perspective – Kevin P. Murphy (Advanced)</a:t>
            </a:r>
          </a:p>
          <a:p>
            <a:pPr lvl="1"/>
            <a:r>
              <a:rPr lang="en-US" dirty="0"/>
              <a:t>Timeseries analysis – Hamilton</a:t>
            </a:r>
          </a:p>
          <a:p>
            <a:pPr lvl="1"/>
            <a:r>
              <a:rPr lang="en-US" dirty="0"/>
              <a:t>Applied Multivariate Statistical Analysis – Richard A. Johnson and Dean W. Wichern</a:t>
            </a:r>
          </a:p>
          <a:p>
            <a:r>
              <a:rPr lang="en-US" dirty="0"/>
              <a:t>Online course:</a:t>
            </a:r>
          </a:p>
          <a:p>
            <a:pPr lvl="1"/>
            <a:r>
              <a:rPr lang="en-US" dirty="0"/>
              <a:t>Machine Learning – Andrew Ng (Recommended) </a:t>
            </a:r>
          </a:p>
          <a:p>
            <a:pPr lvl="2"/>
            <a:r>
              <a:rPr lang="en-US" dirty="0">
                <a:hlinkClick r:id="rId2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DeepLearning.ai – Andrew Ng (Recommended)</a:t>
            </a:r>
          </a:p>
          <a:p>
            <a:pPr lvl="2"/>
            <a:r>
              <a:rPr lang="en-US" dirty="0">
                <a:hlinkClick r:id="rId3"/>
              </a:rPr>
              <a:t>https://www.coursera.org/specializations/deep-learning</a:t>
            </a:r>
            <a:endParaRPr lang="en-US" dirty="0"/>
          </a:p>
          <a:p>
            <a:pPr lvl="1"/>
            <a:r>
              <a:rPr lang="en-US" dirty="0"/>
              <a:t>Tip:</a:t>
            </a:r>
          </a:p>
          <a:p>
            <a:pPr lvl="2"/>
            <a:r>
              <a:rPr lang="en-US" dirty="0"/>
              <a:t>Select audit mode to attend those courses without certificate (and so they’re free) </a:t>
            </a:r>
          </a:p>
        </p:txBody>
      </p:sp>
    </p:spTree>
    <p:extLst>
      <p:ext uri="{BB962C8B-B14F-4D97-AF65-F5344CB8AC3E}">
        <p14:creationId xmlns:p14="http://schemas.microsoft.com/office/powerpoint/2010/main" val="379337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82475-F711-43A7-A1D5-52207AD0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Part III Practice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A980D8-A85A-4212-812E-F2F31D383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7114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58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660CD-E58A-46A0-BA33-A12D143D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Part III Practice</a:t>
            </a:r>
            <a:br>
              <a:rPr lang="en-US" sz="3200" dirty="0">
                <a:solidFill>
                  <a:srgbClr val="F2F2F2"/>
                </a:solidFill>
              </a:rPr>
            </a:br>
            <a:r>
              <a:rPr lang="en-US" sz="3200" b="1" dirty="0">
                <a:solidFill>
                  <a:srgbClr val="F2F2F2"/>
                </a:solidFill>
              </a:rPr>
              <a:t>General TIPS</a:t>
            </a: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2D7E4DE-3730-481A-87AB-EE375439D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18102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33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2B21-732C-459C-8E99-1B234954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Part III Practice</a:t>
            </a:r>
            <a:br>
              <a:rPr lang="vi-VN" dirty="0">
                <a:solidFill>
                  <a:srgbClr val="EBEBEB"/>
                </a:solidFill>
              </a:rPr>
            </a:br>
            <a:r>
              <a:rPr lang="vi-VN" b="1" dirty="0">
                <a:solidFill>
                  <a:srgbClr val="EBEBEB"/>
                </a:solidFill>
              </a:rPr>
              <a:t>General TIPS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72A5-5C8D-4633-B724-C29987D2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Dataset:</a:t>
            </a:r>
          </a:p>
          <a:p>
            <a:pPr lvl="1"/>
            <a:r>
              <a:rPr lang="en-US" dirty="0">
                <a:hlinkClick r:id="rId2"/>
              </a:rPr>
              <a:t>https://scikit-learn.org/stable/datasets/index.html</a:t>
            </a:r>
            <a:endParaRPr lang="en-US" dirty="0"/>
          </a:p>
          <a:p>
            <a:r>
              <a:rPr lang="vi-VN" dirty="0"/>
              <a:t>Loading dataset:</a:t>
            </a:r>
          </a:p>
          <a:p>
            <a:pPr lvl="1"/>
            <a:r>
              <a:rPr lang="vi-VN" dirty="0"/>
              <a:t>Regression:</a:t>
            </a:r>
          </a:p>
          <a:p>
            <a:pPr lvl="2"/>
            <a:r>
              <a:rPr lang="en-GB" dirty="0"/>
              <a:t>from </a:t>
            </a:r>
            <a:r>
              <a:rPr lang="en-GB" dirty="0" err="1"/>
              <a:t>sklearn.datasets</a:t>
            </a:r>
            <a:r>
              <a:rPr lang="en-GB" dirty="0"/>
              <a:t> import </a:t>
            </a:r>
            <a:r>
              <a:rPr lang="en-GB" dirty="0" err="1"/>
              <a:t>load_boston</a:t>
            </a:r>
            <a:endParaRPr lang="en-GB" dirty="0"/>
          </a:p>
          <a:p>
            <a:pPr lvl="2"/>
            <a:r>
              <a:rPr lang="en-GB" dirty="0"/>
              <a:t>X, y = </a:t>
            </a:r>
            <a:r>
              <a:rPr lang="en-GB" dirty="0" err="1"/>
              <a:t>load_boston</a:t>
            </a:r>
            <a:r>
              <a:rPr lang="en-GB" dirty="0"/>
              <a:t>(</a:t>
            </a:r>
            <a:r>
              <a:rPr lang="en-GB" dirty="0" err="1"/>
              <a:t>return_X_y</a:t>
            </a:r>
            <a:r>
              <a:rPr lang="en-GB" dirty="0"/>
              <a:t>=True)</a:t>
            </a:r>
            <a:endParaRPr lang="vi-VN" dirty="0"/>
          </a:p>
          <a:p>
            <a:pPr lvl="1"/>
            <a:r>
              <a:rPr lang="vi-VN" dirty="0"/>
              <a:t>Classification:</a:t>
            </a:r>
          </a:p>
          <a:p>
            <a:pPr lvl="2"/>
            <a:r>
              <a:rPr lang="en-GB" dirty="0" err="1"/>
              <a:t>sklearn.datasets.load_breast_cancer</a:t>
            </a:r>
            <a:endParaRPr lang="vi-V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6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1B38-9076-4E96-8570-B786B4B0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2F2F2"/>
                </a:solidFill>
              </a:rPr>
              <a:t>Part III Practice</a:t>
            </a:r>
            <a:br>
              <a:rPr lang="en-US" sz="4400" dirty="0">
                <a:solidFill>
                  <a:srgbClr val="F2F2F2"/>
                </a:solidFill>
              </a:rPr>
            </a:br>
            <a:r>
              <a:rPr lang="en-US" sz="4400" b="1" dirty="0">
                <a:solidFill>
                  <a:srgbClr val="F2F2F2"/>
                </a:solidFill>
              </a:rPr>
              <a:t>General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4BE9-FCBC-4CFD-8FE9-06A78D1E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Engineering:</a:t>
            </a:r>
          </a:p>
          <a:p>
            <a:pPr lvl="1"/>
            <a:r>
              <a:rPr lang="en-US" dirty="0"/>
              <a:t>Scaling and transformation:</a:t>
            </a:r>
          </a:p>
          <a:p>
            <a:pPr lvl="2"/>
            <a:r>
              <a:rPr lang="en-US" altLang="en-US" b="1" dirty="0">
                <a:solidFill>
                  <a:srgbClr val="007020"/>
                </a:solidFill>
                <a:latin typeface="SFMono-Regular"/>
              </a:rPr>
              <a:t>from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b="1" dirty="0" err="1">
                <a:solidFill>
                  <a:srgbClr val="0E84B5"/>
                </a:solidFill>
                <a:latin typeface="SFMono-Regular"/>
              </a:rPr>
              <a:t>sklearn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b="1" dirty="0">
                <a:solidFill>
                  <a:srgbClr val="007020"/>
                </a:solidFill>
                <a:latin typeface="SFMono-Regular"/>
              </a:rPr>
              <a:t>import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preprocessing</a:t>
            </a:r>
            <a:r>
              <a:rPr lang="en-US" altLang="en-US" sz="8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1"/>
            <a:r>
              <a:rPr lang="en-US" dirty="0"/>
              <a:t>More here: </a:t>
            </a:r>
          </a:p>
          <a:p>
            <a:pPr lvl="2"/>
            <a:r>
              <a:rPr lang="en-US" dirty="0"/>
              <a:t>https://scikit-learn.org/stable/modules/preprocessing.html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4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B7954-4E24-47C9-942A-F8134ACA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Part III Practice</a:t>
            </a:r>
            <a:br>
              <a:rPr lang="en-US" sz="3300">
                <a:solidFill>
                  <a:srgbClr val="EBEBEB"/>
                </a:solidFill>
              </a:rPr>
            </a:br>
            <a:r>
              <a:rPr lang="en-US" sz="3300" b="1">
                <a:solidFill>
                  <a:srgbClr val="EBEBEB"/>
                </a:solidFill>
              </a:rPr>
              <a:t>General TIPS</a:t>
            </a: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A31228-77F4-4618-B177-361A72C3F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44619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93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D3FF-2243-4AF1-9C7C-E2584D49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Part I: Machine Learning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AF70-3372-4A7C-833B-65B02CE7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Given a series of integer numbers: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1, 3, 5, 7, …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400" dirty="0"/>
              <a:t>What is the next number?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400" dirty="0"/>
              <a:t>A linear model (series of odd numbers) will give us 9, but a polynomial function (degree of 4 as below) will give us: 217341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400" dirty="0"/>
          </a:p>
        </p:txBody>
      </p:sp>
      <p:pic>
        <p:nvPicPr>
          <p:cNvPr id="6" name="Picture 5" descr="9gag">
            <a:extLst>
              <a:ext uri="{FF2B5EF4-FFF2-40B4-BE49-F238E27FC236}">
                <a16:creationId xmlns:a16="http://schemas.microsoft.com/office/drawing/2014/main" id="{234F4E04-3ACF-47D4-8919-348D14E17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07" y="164887"/>
            <a:ext cx="3145636" cy="6291273"/>
          </a:xfrm>
          <a:prstGeom prst="rect">
            <a:avLst/>
          </a:prstGeom>
          <a:effectLst/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203E339-7A5A-496B-9697-798520B21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95" y="1639484"/>
            <a:ext cx="4220364" cy="31652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715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20C1-9522-4ADE-93F9-DAF02048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2F2F2"/>
                </a:solidFill>
              </a:rPr>
              <a:t>Part III Practice</a:t>
            </a:r>
            <a:br>
              <a:rPr lang="en-US" sz="4000" dirty="0">
                <a:solidFill>
                  <a:srgbClr val="F2F2F2"/>
                </a:solidFill>
              </a:rPr>
            </a:br>
            <a:r>
              <a:rPr lang="en-US" sz="4000" b="1" dirty="0">
                <a:solidFill>
                  <a:srgbClr val="F2F2F2"/>
                </a:solidFill>
              </a:rPr>
              <a:t>General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B380-104B-4969-AB4B-17FE8A31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and predict</a:t>
            </a:r>
          </a:p>
          <a:p>
            <a:pPr lvl="1"/>
            <a:r>
              <a:rPr lang="en-US" dirty="0"/>
              <a:t>Choose your model: model = </a:t>
            </a:r>
            <a:r>
              <a:rPr lang="en-US" dirty="0" err="1"/>
              <a:t>YourModel</a:t>
            </a:r>
            <a:r>
              <a:rPr lang="en-US" dirty="0"/>
              <a:t>(</a:t>
            </a:r>
            <a:r>
              <a:rPr lang="en-US" dirty="0" err="1"/>
              <a:t>hyper_parameters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Fitting model with training set: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Predict: </a:t>
            </a:r>
          </a:p>
          <a:p>
            <a:pPr lvl="2"/>
            <a:r>
              <a:rPr lang="en-US" dirty="0" err="1"/>
              <a:t>y_hat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Remember to scale the </a:t>
            </a:r>
            <a:r>
              <a:rPr lang="en-US" dirty="0" err="1"/>
              <a:t>x_test</a:t>
            </a:r>
            <a:r>
              <a:rPr lang="en-US" dirty="0"/>
              <a:t> before predict, if you scaled your training features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https://scikit-learn.org/stable/modules/model_evaluation.html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5F8F-4747-4F29-8296-939431B5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F05EE-A94D-4E92-AE57-B825E2485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And more:</a:t>
                </a:r>
              </a:p>
              <a:p>
                <a:pPr lvl="1"/>
                <a:r>
                  <a:rPr lang="en-US" dirty="0"/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(It’s true until Einstein proved it’s wrong)</a:t>
                </a:r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</a:p>
              <a:p>
                <a:pPr marL="114300" indent="0">
                  <a:buNone/>
                </a:pPr>
                <a:r>
                  <a:rPr lang="en-US" dirty="0"/>
                  <a:t>“All models are wrong, but some are useful”</a:t>
                </a:r>
              </a:p>
              <a:p>
                <a:pPr marL="114300" indent="0">
                  <a:buNone/>
                </a:pPr>
                <a:r>
                  <a:rPr lang="en-US" b="1" dirty="0"/>
                  <a:t>George Box</a:t>
                </a: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F05EE-A94D-4E92-AE57-B825E2485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9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31D58-9394-4877-BDB6-75F05CAA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I.I Supervised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C9DA-7052-44AC-A756-19E76B85F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300">
                    <a:solidFill>
                      <a:srgbClr val="FFFFFF"/>
                    </a:solidFill>
                  </a:rPr>
                  <a:t>Observation: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>
                    <a:solidFill>
                      <a:srgbClr val="FFFFFF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300">
                  <a:solidFill>
                    <a:srgbClr val="FFFFFF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300">
                    <a:solidFill>
                      <a:srgbClr val="FFFFFF"/>
                    </a:solidFill>
                  </a:rPr>
                  <a:t>Estimate F(x) = y with set of parameters and hyper-parameters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00">
                    <a:solidFill>
                      <a:srgbClr val="FFFFFF"/>
                    </a:solidFill>
                  </a:rPr>
                  <a:t>Such that the loss over the observation set is minimum: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300" b="0">
                    <a:solidFill>
                      <a:srgbClr val="FFFFFF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3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300" b="0">
                  <a:solidFill>
                    <a:srgbClr val="FFFFFF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300">
                    <a:solidFill>
                      <a:srgbClr val="FFFFFF"/>
                    </a:solidFill>
                  </a:rPr>
                  <a:t>Example: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300">
                    <a:solidFill>
                      <a:srgbClr val="FFFFFF"/>
                    </a:solidFill>
                  </a:rPr>
                  <a:t>In the first example: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3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3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3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300">
                  <a:solidFill>
                    <a:srgbClr val="FFFFFF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1300">
                    <a:solidFill>
                      <a:srgbClr val="FFFFFF"/>
                    </a:solidFill>
                  </a:rPr>
                  <a:t>Hyper-parameters: degree of the polynomial: 4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300">
                    <a:solidFill>
                      <a:srgbClr val="FFFFFF"/>
                    </a:solidFill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00">
                  <a:solidFill>
                    <a:srgbClr val="FFFFFF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1300" b="1">
                    <a:solidFill>
                      <a:srgbClr val="FFFFFF"/>
                    </a:solidFill>
                  </a:rPr>
                  <a:t>Deep Learning </a:t>
                </a:r>
                <a:r>
                  <a:rPr lang="en-US" sz="1300">
                    <a:solidFill>
                      <a:srgbClr val="FFFFFF"/>
                    </a:solidFill>
                  </a:rPr>
                  <a:t>is nothing different, it’s just a chain of functions applied on the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C9DA-7052-44AC-A756-19E76B85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  <a:blipFill>
                <a:blip r:embed="rId3"/>
                <a:stretch>
                  <a:fillRect t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947B093C-8E55-4346-8D50-19154D0A2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03" r="29288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936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72075-2582-4B18-96AA-D9CD4F6A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54" y="1447800"/>
            <a:ext cx="4802187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I.I Supervised Machine Learning</a:t>
            </a:r>
            <a:br>
              <a:rPr lang="en-US" sz="4500"/>
            </a:br>
            <a:r>
              <a:rPr lang="en-US" sz="4500"/>
              <a:t>How does it work?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8EAD50-F2DE-489F-9B54-A4CD1617FF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47"/>
          <a:stretch/>
        </p:blipFill>
        <p:spPr>
          <a:xfrm>
            <a:off x="6103423" y="-1"/>
            <a:ext cx="6087038" cy="342900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C865F97-DCA3-4BCC-8424-AB055323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BE72BD3A-4B24-4694-8CF2-1725A6572F2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6335" r="12"/>
          <a:stretch/>
        </p:blipFill>
        <p:spPr>
          <a:xfrm>
            <a:off x="6103423" y="3429461"/>
            <a:ext cx="6087038" cy="3428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9A8E4-9E7B-4456-BF37-41DCCCA62199}"/>
              </a:ext>
            </a:extLst>
          </p:cNvPr>
          <p:cNvSpPr txBox="1"/>
          <p:nvPr/>
        </p:nvSpPr>
        <p:spPr>
          <a:xfrm>
            <a:off x="9509920" y="3228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8" tooltip="https://stackoverflow.com/questions/57038055/what-are-activations-activation-gradients-weights-and-weight-gradi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35F97-4748-4A6E-AAAA-5DDA3708ACB8}"/>
              </a:ext>
            </a:extLst>
          </p:cNvPr>
          <p:cNvSpPr txBox="1"/>
          <p:nvPr/>
        </p:nvSpPr>
        <p:spPr>
          <a:xfrm>
            <a:off x="9509920" y="6657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0" tooltip="http://stackoverflow.com/questions/39340429/what-is-the-meanning-of-iterations-of-neural-network-gradient-descent-steps-epo/393411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9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24DF0-79F0-4774-A5FC-99070E66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I.I Supervised ML: Regression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2586D93-0232-482E-82CC-F2D9C6F9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482610"/>
            <a:ext cx="5449889" cy="389277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8AF1-92EB-465F-894B-B08A673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If F estimates continuous output, then the problem is a regression problem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Regular Regression problems: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Predict the price of a house / an apartment based on: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Location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Size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built-year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Timeseries: forecast future values of a series based on observed set of values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Price of flight ticket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Stock market</a:t>
            </a:r>
          </a:p>
          <a:p>
            <a:pPr marL="1371600" lvl="3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US" sz="14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35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E4A4F-E3B4-411A-9B8F-0677D4AD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I.I Supervised ML: Classification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07E80EC-6E17-4926-B471-88044637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2220031"/>
            <a:ext cx="3980139" cy="2417934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E1AA-0657-4E3C-9E01-B6B6D011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F’s range is discrete and limited</a:t>
            </a:r>
          </a:p>
          <a:p>
            <a:r>
              <a:rPr lang="en-US">
                <a:solidFill>
                  <a:srgbClr val="FFFFFF"/>
                </a:solidFill>
              </a:rPr>
              <a:t>Examples: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Spam filter (binary classification)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Text categorization (multiple-class classification)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Handwriting recognition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Speech recognition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…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359DF-B036-4DA2-B03E-27144D8227C3}"/>
              </a:ext>
            </a:extLst>
          </p:cNvPr>
          <p:cNvSpPr txBox="1"/>
          <p:nvPr/>
        </p:nvSpPr>
        <p:spPr>
          <a:xfrm>
            <a:off x="7454348" y="4896678"/>
            <a:ext cx="426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Example of MNIST Dataset – handwriting digits recognition</a:t>
            </a:r>
          </a:p>
        </p:txBody>
      </p:sp>
    </p:spTree>
    <p:extLst>
      <p:ext uri="{BB962C8B-B14F-4D97-AF65-F5344CB8AC3E}">
        <p14:creationId xmlns:p14="http://schemas.microsoft.com/office/powerpoint/2010/main" val="163317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9815C-AEA2-4782-9DE1-31FA254A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I.I Supervised ML: Representation</a:t>
            </a:r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646368F4-8C40-411A-B8FA-7ED92081E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846" r="44903" b="-1722"/>
          <a:stretch/>
        </p:blipFill>
        <p:spPr>
          <a:xfrm>
            <a:off x="6299880" y="1522988"/>
            <a:ext cx="4994020" cy="4373306"/>
          </a:xfrm>
          <a:prstGeom prst="rect">
            <a:avLst/>
          </a:prstGeom>
          <a:effectLst/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8B5-8DEE-4317-83B0-571B3113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When F(X) -&gt; X’, it’s representation problem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X’ may have less dimension or larger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Sometimes it’s referred as autoencoder, feature learning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Technically, it’s unsupervised as we don’t need labels; but mechanically it works as supervised algorithm since you still need a lot of (unlabeled) data to fit the function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Word embedding: words are represented as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37F32-0280-4270-81AB-A92F3CF038F4}"/>
              </a:ext>
            </a:extLst>
          </p:cNvPr>
          <p:cNvSpPr txBox="1"/>
          <p:nvPr/>
        </p:nvSpPr>
        <p:spPr>
          <a:xfrm>
            <a:off x="7182678" y="6109252"/>
            <a:ext cx="424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Word vectors visualization showed that it  can capture semantic level of words</a:t>
            </a:r>
          </a:p>
        </p:txBody>
      </p:sp>
    </p:spTree>
    <p:extLst>
      <p:ext uri="{BB962C8B-B14F-4D97-AF65-F5344CB8AC3E}">
        <p14:creationId xmlns:p14="http://schemas.microsoft.com/office/powerpoint/2010/main" val="327795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42F"/>
      </a:dk2>
      <a:lt2>
        <a:srgbClr val="F0F1F3"/>
      </a:lt2>
      <a:accent1>
        <a:srgbClr val="CC9924"/>
      </a:accent1>
      <a:accent2>
        <a:srgbClr val="D54C17"/>
      </a:accent2>
      <a:accent3>
        <a:srgbClr val="E72943"/>
      </a:accent3>
      <a:accent4>
        <a:srgbClr val="D51781"/>
      </a:accent4>
      <a:accent5>
        <a:srgbClr val="E729E2"/>
      </a:accent5>
      <a:accent6>
        <a:srgbClr val="8B17D5"/>
      </a:accent6>
      <a:hlink>
        <a:srgbClr val="446AC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1829</Words>
  <Application>Microsoft Office PowerPoint</Application>
  <PresentationFormat>Widescreen</PresentationFormat>
  <Paragraphs>234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Century Gothic</vt:lpstr>
      <vt:lpstr>Elephant</vt:lpstr>
      <vt:lpstr>SFMono-Regular</vt:lpstr>
      <vt:lpstr>Times New Roman</vt:lpstr>
      <vt:lpstr>Wingdings</vt:lpstr>
      <vt:lpstr>Wingdings 3</vt:lpstr>
      <vt:lpstr>BrushVTI</vt:lpstr>
      <vt:lpstr>Ion</vt:lpstr>
      <vt:lpstr>Introduction to Machine Learning and Data Analytics</vt:lpstr>
      <vt:lpstr>Overview</vt:lpstr>
      <vt:lpstr>Part I: Machine Learning</vt:lpstr>
      <vt:lpstr>Part I: Machine Learning</vt:lpstr>
      <vt:lpstr>I.I Supervised Machine Learning</vt:lpstr>
      <vt:lpstr>I.I Supervised Machine Learning How does it work?</vt:lpstr>
      <vt:lpstr>I.I Supervised ML: Regression</vt:lpstr>
      <vt:lpstr>I.I Supervised ML: Classification</vt:lpstr>
      <vt:lpstr>I.I Supervised ML: Representation</vt:lpstr>
      <vt:lpstr>I.II Unsupervised Machine Learning</vt:lpstr>
      <vt:lpstr>I.II Unsupervised ML Clustering</vt:lpstr>
      <vt:lpstr>I.II Unsupervised ML Discovering Latent Factors </vt:lpstr>
      <vt:lpstr>I.II Unsupervised ML Matrix Completion</vt:lpstr>
      <vt:lpstr>I.III Semi-supervised Learning</vt:lpstr>
      <vt:lpstr>I.IV Reinforcement Learning</vt:lpstr>
      <vt:lpstr>Part II: Data Analytics – What to do?</vt:lpstr>
      <vt:lpstr>II.I Data Analytics – What to do? Preprocessing</vt:lpstr>
      <vt:lpstr>II.I Data Analytics – What to do? Model Selection</vt:lpstr>
      <vt:lpstr>II.I Data Analytics – What to do? Evaluation</vt:lpstr>
      <vt:lpstr>II.I Data Analytics – What to do? Evaluation</vt:lpstr>
      <vt:lpstr>II.I Data Analytics – What to do? Evaluation</vt:lpstr>
      <vt:lpstr>II.I Data Analytics – What to do? Visualization</vt:lpstr>
      <vt:lpstr>Part II: Big Data</vt:lpstr>
      <vt:lpstr>Materials and Classes</vt:lpstr>
      <vt:lpstr>Part III Practice</vt:lpstr>
      <vt:lpstr>Part III Practice General TIPS</vt:lpstr>
      <vt:lpstr>Part III Practice General TIPS</vt:lpstr>
      <vt:lpstr>Part III Practice General TIPS</vt:lpstr>
      <vt:lpstr>Part III Practice General TIPS</vt:lpstr>
      <vt:lpstr>Part III Practice General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 and Machine Learning</dc:title>
  <dc:creator>Duc Nghiem</dc:creator>
  <cp:lastModifiedBy>Duc Nghiem</cp:lastModifiedBy>
  <cp:revision>4</cp:revision>
  <dcterms:created xsi:type="dcterms:W3CDTF">2020-11-14T11:34:45Z</dcterms:created>
  <dcterms:modified xsi:type="dcterms:W3CDTF">2020-11-15T09:51:32Z</dcterms:modified>
</cp:coreProperties>
</file>