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/>
    <p:restoredTop sz="94681"/>
  </p:normalViewPr>
  <p:slideViewPr>
    <p:cSldViewPr snapToGrid="0" snapToObjects="1">
      <p:cViewPr varScale="1">
        <p:scale>
          <a:sx n="140" d="100"/>
          <a:sy n="140" d="100"/>
        </p:scale>
        <p:origin x="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CE20-2FD1-C342-931D-505FC50B8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11714-866C-6E49-9D30-C2CDBFE50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6FF1-7D1A-3F42-AC2C-5F4ACE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65D5-EC28-2E45-8A22-4FF08425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59A1-1F8C-B746-B76B-07D142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11F4-4A50-E946-A4D3-6EC8E3EA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8030C-B2B6-2D41-93D5-6FAED8D66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82E9-FBB0-C84C-8C6F-665C0C74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263E-1750-DB45-8C3C-A50AA82D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B240-BD64-F444-8DEB-183E335E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1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E13E2-6E86-6A4A-87F4-83012E271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97B5-BDD0-044C-89D9-6580910A1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849C-783D-3E46-B9A1-CFFFA6D1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0203-47F9-C14D-AEDC-C259813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5417-BC1E-6C47-B7EB-1C379A79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D71A-112B-E745-8BB0-0D711161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7AEB-037D-A344-9C58-C1AC2C60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6A61-9511-5E42-A162-FB271387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6F0B-5971-1D4B-841F-E4AA5726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363E-E895-1048-939A-76ECA135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1C2D-8B11-0743-BBCF-F1FC18B8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5E9A8-065E-6C46-BE88-AEFAAED9B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085A-1F91-8E48-A492-09D9CBE2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F3ED-F5B9-D148-B718-92CF2BFC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EA62-AD40-964F-8656-AFA66906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76E0-2576-ED4D-B29A-7265CA1B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E250-92FF-094F-B97A-1E09767EF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2F0D5-C446-BD49-865F-CAE113D3E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72F1A-7454-C240-A641-11FECD48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9F59-CB9A-F545-994B-477E5E2C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F08E5-67F3-DB4E-9184-47A85DB0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4899-443B-A847-AAC7-D23E8C33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D13A9-1016-1E4C-BCA4-BFE106362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813D-B669-214E-AB62-7C505C194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0FA80-E054-D843-AF2C-F8894F159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1BF2B-1F90-AE4D-85F3-01B5C0805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58A3A-57DA-F543-B9CF-3F45F756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04961-7B39-794D-8C59-015D6057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DA34-326C-6B49-AD80-4EC99CC4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1B9A-9344-274F-9DFB-1D61BE2D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2793C-5904-3A4C-87A2-3D9EA534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E6455-8E10-9642-BEA2-A9AEB618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076F8-BCA6-7540-BB22-14F6EBB3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4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714A5-B180-5E4B-811E-EB4BD3A0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458D5-C8BC-154B-95CC-0BE886B2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70879-C134-D644-987D-FE4CF578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5EE6-8D4E-6447-9B3E-C34E9606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3CA9-2928-B742-B57F-1A6DEC3A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933F4-00AA-334C-840E-AF5E20DE6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3F7CE-25EA-7E44-AF4C-B7171FAA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5AAEE-D9B9-2940-B5D9-ADE7BDAB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F50E5-2BF8-F340-AEE0-85F5CCAD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0808-8B3A-074A-BDE9-A00CD85D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B9-CA62-7A4A-91DF-BD50B7776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72711-A485-3A4B-BFDF-13BFFDA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011D-131B-B24F-AF3D-E885CAA1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8EA92-9D7C-6348-B98F-8264DB87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5BBAB-7116-2B40-8586-9BD8485A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6B428-8735-4544-AA91-6F366911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9901C-596E-8647-B0F2-4FB1D3A5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F081-3DD9-FD4E-A304-59F46B9F9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31253-111A-A84B-BEC5-946869F8F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C907-0234-DB4E-9375-30781E785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1E4975-3610-9D4C-B4C5-63389B0146A1}"/>
              </a:ext>
            </a:extLst>
          </p:cNvPr>
          <p:cNvSpPr/>
          <p:nvPr/>
        </p:nvSpPr>
        <p:spPr>
          <a:xfrm>
            <a:off x="67473" y="5601899"/>
            <a:ext cx="1681143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56DD9-E784-0D4A-8A26-C0BB904C7D6B}"/>
              </a:ext>
            </a:extLst>
          </p:cNvPr>
          <p:cNvCxnSpPr>
            <a:cxnSpLocks/>
          </p:cNvCxnSpPr>
          <p:nvPr/>
        </p:nvCxnSpPr>
        <p:spPr>
          <a:xfrm>
            <a:off x="9144000" y="73152"/>
            <a:ext cx="0" cy="3493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F5CA777-DB7B-AC4F-ADD4-288A9F41DDEF}"/>
              </a:ext>
            </a:extLst>
          </p:cNvPr>
          <p:cNvSpPr/>
          <p:nvPr/>
        </p:nvSpPr>
        <p:spPr>
          <a:xfrm>
            <a:off x="9672670" y="2520696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ED57C1-50E0-8448-B4A0-7FB994C0E29C}"/>
              </a:ext>
            </a:extLst>
          </p:cNvPr>
          <p:cNvCxnSpPr>
            <a:cxnSpLocks/>
          </p:cNvCxnSpPr>
          <p:nvPr/>
        </p:nvCxnSpPr>
        <p:spPr>
          <a:xfrm flipH="1">
            <a:off x="9144000" y="3566160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9EA215A-A0C1-584A-9731-3FD799CAFCE9}"/>
              </a:ext>
            </a:extLst>
          </p:cNvPr>
          <p:cNvSpPr/>
          <p:nvPr/>
        </p:nvSpPr>
        <p:spPr>
          <a:xfrm>
            <a:off x="6531707" y="2520696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Use-cases Interactor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38819F-6BDE-E347-9918-347F078D5300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8097013" y="2820924"/>
            <a:ext cx="1575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5691B-558D-084B-86D5-33191B416822}"/>
              </a:ext>
            </a:extLst>
          </p:cNvPr>
          <p:cNvSpPr/>
          <p:nvPr/>
        </p:nvSpPr>
        <p:spPr>
          <a:xfrm>
            <a:off x="4401052" y="288326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PM input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A4E88C-6753-044E-A557-BBEEDB55E532}"/>
              </a:ext>
            </a:extLst>
          </p:cNvPr>
          <p:cNvSpPr/>
          <p:nvPr/>
        </p:nvSpPr>
        <p:spPr>
          <a:xfrm>
            <a:off x="4383079" y="1093391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Boundary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22DD9E-B823-AD4B-A8DA-3FDF86D71ECF}"/>
              </a:ext>
            </a:extLst>
          </p:cNvPr>
          <p:cNvSpPr txBox="1"/>
          <p:nvPr/>
        </p:nvSpPr>
        <p:spPr>
          <a:xfrm>
            <a:off x="5556661" y="697312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9E30B2-3AC4-C440-A670-113D0B0FC42F}"/>
              </a:ext>
            </a:extLst>
          </p:cNvPr>
          <p:cNvSpPr txBox="1"/>
          <p:nvPr/>
        </p:nvSpPr>
        <p:spPr>
          <a:xfrm>
            <a:off x="5682838" y="1470854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&lt;I&gt;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1C675E-1EE0-E043-80AC-888B641E2119}"/>
              </a:ext>
            </a:extLst>
          </p:cNvPr>
          <p:cNvSpPr/>
          <p:nvPr/>
        </p:nvSpPr>
        <p:spPr>
          <a:xfrm>
            <a:off x="4383079" y="2094538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Boundary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B4FDC3-D2C0-2943-B5C7-66943F177F60}"/>
              </a:ext>
            </a:extLst>
          </p:cNvPr>
          <p:cNvSpPr txBox="1"/>
          <p:nvPr/>
        </p:nvSpPr>
        <p:spPr>
          <a:xfrm>
            <a:off x="5682838" y="2472001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&lt;I&gt;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68D659-16F1-4449-8E73-2287CC7A2368}"/>
              </a:ext>
            </a:extLst>
          </p:cNvPr>
          <p:cNvSpPr/>
          <p:nvPr/>
        </p:nvSpPr>
        <p:spPr>
          <a:xfrm>
            <a:off x="4399952" y="288928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49267-8C3A-9546-8953-4CCAA566A2D8}"/>
              </a:ext>
            </a:extLst>
          </p:cNvPr>
          <p:cNvSpPr txBox="1"/>
          <p:nvPr/>
        </p:nvSpPr>
        <p:spPr>
          <a:xfrm>
            <a:off x="5555561" y="3298268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12594A-3597-424E-9D46-6F9C938473B9}"/>
              </a:ext>
            </a:extLst>
          </p:cNvPr>
          <p:cNvSpPr/>
          <p:nvPr/>
        </p:nvSpPr>
        <p:spPr>
          <a:xfrm>
            <a:off x="4385056" y="4650159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Rule Boundary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4D98FA-EACE-3F49-BAB1-1C773BF68E56}"/>
              </a:ext>
            </a:extLst>
          </p:cNvPr>
          <p:cNvSpPr txBox="1"/>
          <p:nvPr/>
        </p:nvSpPr>
        <p:spPr>
          <a:xfrm>
            <a:off x="5657383" y="5027622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&lt;I&gt;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1093FA-4634-BE4C-8E08-C6D1591D00B2}"/>
              </a:ext>
            </a:extLst>
          </p:cNvPr>
          <p:cNvSpPr/>
          <p:nvPr/>
        </p:nvSpPr>
        <p:spPr>
          <a:xfrm>
            <a:off x="4385056" y="3922933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EDABE1-763E-E445-B4EC-7CC037686331}"/>
              </a:ext>
            </a:extLst>
          </p:cNvPr>
          <p:cNvSpPr txBox="1"/>
          <p:nvPr/>
        </p:nvSpPr>
        <p:spPr>
          <a:xfrm>
            <a:off x="5540665" y="4331919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00CA2-13F3-0B46-97A2-4C596CFBF9F8}"/>
              </a:ext>
            </a:extLst>
          </p:cNvPr>
          <p:cNvSpPr/>
          <p:nvPr/>
        </p:nvSpPr>
        <p:spPr>
          <a:xfrm>
            <a:off x="2121812" y="29112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EE2D86-0971-E84B-9A97-D5B06F444946}"/>
              </a:ext>
            </a:extLst>
          </p:cNvPr>
          <p:cNvSpPr txBox="1"/>
          <p:nvPr/>
        </p:nvSpPr>
        <p:spPr>
          <a:xfrm>
            <a:off x="3203244" y="650297"/>
            <a:ext cx="69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817014-89A4-2F4F-B7D5-1A73C2B84BA1}"/>
              </a:ext>
            </a:extLst>
          </p:cNvPr>
          <p:cNvSpPr/>
          <p:nvPr/>
        </p:nvSpPr>
        <p:spPr>
          <a:xfrm>
            <a:off x="2067299" y="2094538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8BA459-B8B5-C14E-80FD-9141720B53F1}"/>
              </a:ext>
            </a:extLst>
          </p:cNvPr>
          <p:cNvSpPr txBox="1"/>
          <p:nvPr/>
        </p:nvSpPr>
        <p:spPr>
          <a:xfrm>
            <a:off x="3148731" y="2490289"/>
            <a:ext cx="69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267F74-EFEB-1348-B5E9-2690FA41A773}"/>
              </a:ext>
            </a:extLst>
          </p:cNvPr>
          <p:cNvSpPr/>
          <p:nvPr/>
        </p:nvSpPr>
        <p:spPr>
          <a:xfrm>
            <a:off x="2075936" y="288928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72CCFD-7D80-584E-B78D-A25365FCCEB2}"/>
              </a:ext>
            </a:extLst>
          </p:cNvPr>
          <p:cNvSpPr txBox="1"/>
          <p:nvPr/>
        </p:nvSpPr>
        <p:spPr>
          <a:xfrm>
            <a:off x="3253429" y="3264223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489572-B372-4E48-99E1-2F3E170BE46B}"/>
              </a:ext>
            </a:extLst>
          </p:cNvPr>
          <p:cNvSpPr/>
          <p:nvPr/>
        </p:nvSpPr>
        <p:spPr>
          <a:xfrm>
            <a:off x="67473" y="288928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DCE9B4-8276-8F42-AC4E-0721A9ED6AE7}"/>
              </a:ext>
            </a:extLst>
          </p:cNvPr>
          <p:cNvSpPr txBox="1"/>
          <p:nvPr/>
        </p:nvSpPr>
        <p:spPr>
          <a:xfrm>
            <a:off x="1034794" y="3228945"/>
            <a:ext cx="573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CD7045-5A18-8742-B866-C226772D3FF6}"/>
              </a:ext>
            </a:extLst>
          </p:cNvPr>
          <p:cNvSpPr/>
          <p:nvPr/>
        </p:nvSpPr>
        <p:spPr>
          <a:xfrm>
            <a:off x="2071523" y="3937841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Controller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2B09F7-2509-984E-A417-FE642790E963}"/>
              </a:ext>
            </a:extLst>
          </p:cNvPr>
          <p:cNvSpPr txBox="1"/>
          <p:nvPr/>
        </p:nvSpPr>
        <p:spPr>
          <a:xfrm>
            <a:off x="3216963" y="4315304"/>
            <a:ext cx="540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C6DF2D-6332-7F40-A0AA-392E1771C627}"/>
              </a:ext>
            </a:extLst>
          </p:cNvPr>
          <p:cNvCxnSpPr>
            <a:cxnSpLocks/>
          </p:cNvCxnSpPr>
          <p:nvPr/>
        </p:nvCxnSpPr>
        <p:spPr>
          <a:xfrm flipH="1">
            <a:off x="3896007" y="81685"/>
            <a:ext cx="2" cy="52668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1071FD5-EA80-544F-A3D7-452A184051CA}"/>
              </a:ext>
            </a:extLst>
          </p:cNvPr>
          <p:cNvSpPr/>
          <p:nvPr/>
        </p:nvSpPr>
        <p:spPr>
          <a:xfrm>
            <a:off x="8275472" y="4578207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Access Interface &lt;I&gt;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AF608CC-7A2D-B443-8B89-8220C9B89819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rot="10800000">
            <a:off x="5966359" y="588554"/>
            <a:ext cx="565349" cy="22323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6D81A39-98D0-754E-ADAA-362FBEB6793C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rot="10800000">
            <a:off x="5948385" y="1393620"/>
            <a:ext cx="583322" cy="14273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09CDF1C-E900-FA45-8D22-B86A47186C12}"/>
              </a:ext>
            </a:extLst>
          </p:cNvPr>
          <p:cNvCxnSpPr>
            <a:cxnSpLocks/>
            <a:stCxn id="15" idx="1"/>
            <a:endCxn id="30" idx="3"/>
          </p:cNvCxnSpPr>
          <p:nvPr/>
        </p:nvCxnSpPr>
        <p:spPr>
          <a:xfrm rot="10800000">
            <a:off x="5948385" y="2394766"/>
            <a:ext cx="583322" cy="426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C0766C3-A1EA-A64B-9620-3B3E7F4A221C}"/>
              </a:ext>
            </a:extLst>
          </p:cNvPr>
          <p:cNvCxnSpPr>
            <a:cxnSpLocks/>
            <a:stCxn id="15" idx="1"/>
            <a:endCxn id="32" idx="3"/>
          </p:cNvCxnSpPr>
          <p:nvPr/>
        </p:nvCxnSpPr>
        <p:spPr>
          <a:xfrm rot="10800000" flipV="1">
            <a:off x="5965259" y="2820924"/>
            <a:ext cx="566449" cy="368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F70F0DB-6E38-9A42-B8DF-82CB02FC1A4D}"/>
              </a:ext>
            </a:extLst>
          </p:cNvPr>
          <p:cNvCxnSpPr>
            <a:cxnSpLocks/>
            <a:stCxn id="15" idx="1"/>
            <a:endCxn id="36" idx="3"/>
          </p:cNvCxnSpPr>
          <p:nvPr/>
        </p:nvCxnSpPr>
        <p:spPr>
          <a:xfrm rot="10800000" flipV="1">
            <a:off x="5950363" y="2820923"/>
            <a:ext cx="581345" cy="14022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27357E2-8C1A-8647-9310-8F0BB7AEA1D1}"/>
              </a:ext>
            </a:extLst>
          </p:cNvPr>
          <p:cNvCxnSpPr>
            <a:cxnSpLocks/>
            <a:stCxn id="15" idx="1"/>
            <a:endCxn id="34" idx="3"/>
          </p:cNvCxnSpPr>
          <p:nvPr/>
        </p:nvCxnSpPr>
        <p:spPr>
          <a:xfrm rot="10800000" flipV="1">
            <a:off x="5950363" y="2820923"/>
            <a:ext cx="581345" cy="21294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2ABE89A-2BB0-0343-81F1-3918AC4134ED}"/>
              </a:ext>
            </a:extLst>
          </p:cNvPr>
          <p:cNvCxnSpPr>
            <a:cxnSpLocks/>
          </p:cNvCxnSpPr>
          <p:nvPr/>
        </p:nvCxnSpPr>
        <p:spPr>
          <a:xfrm>
            <a:off x="1905000" y="61836"/>
            <a:ext cx="0" cy="649309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97D3BD-E358-B847-9C96-E32ED2267933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 flipV="1">
            <a:off x="3687118" y="588554"/>
            <a:ext cx="713934" cy="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A913856-DE0A-744E-9687-B5069F0B5D5F}"/>
              </a:ext>
            </a:extLst>
          </p:cNvPr>
          <p:cNvCxnSpPr>
            <a:cxnSpLocks/>
            <a:stCxn id="38" idx="3"/>
            <a:endCxn id="27" idx="1"/>
          </p:cNvCxnSpPr>
          <p:nvPr/>
        </p:nvCxnSpPr>
        <p:spPr>
          <a:xfrm>
            <a:off x="3687118" y="591350"/>
            <a:ext cx="695961" cy="802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C04CD6-42B7-C644-A5C0-8AC77136B8BD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>
            <a:off x="3632605" y="2394766"/>
            <a:ext cx="750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8E027296-D70F-614F-B5B7-3FBB011F9F38}"/>
              </a:ext>
            </a:extLst>
          </p:cNvPr>
          <p:cNvCxnSpPr>
            <a:cxnSpLocks/>
            <a:stCxn id="40" idx="3"/>
            <a:endCxn id="32" idx="1"/>
          </p:cNvCxnSpPr>
          <p:nvPr/>
        </p:nvCxnSpPr>
        <p:spPr>
          <a:xfrm>
            <a:off x="3632605" y="2394766"/>
            <a:ext cx="767347" cy="79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92D249E-F8F4-E944-BDEC-3D8905104C74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849952" y="2694994"/>
            <a:ext cx="8637" cy="19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4B78B7-8A59-9046-8CC5-030DE3DC4AEC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1632779" y="3189510"/>
            <a:ext cx="443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CC1844A-50D9-474B-960F-C0CB05689623}"/>
              </a:ext>
            </a:extLst>
          </p:cNvPr>
          <p:cNvSpPr/>
          <p:nvPr/>
        </p:nvSpPr>
        <p:spPr>
          <a:xfrm>
            <a:off x="67473" y="3961069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View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40F214-F9CA-1247-9F08-FA23C42FE984}"/>
              </a:ext>
            </a:extLst>
          </p:cNvPr>
          <p:cNvSpPr txBox="1"/>
          <p:nvPr/>
        </p:nvSpPr>
        <p:spPr>
          <a:xfrm>
            <a:off x="1034794" y="4300732"/>
            <a:ext cx="573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446E1F-67E1-E847-BD78-5992E490454E}"/>
              </a:ext>
            </a:extLst>
          </p:cNvPr>
          <p:cNvSpPr/>
          <p:nvPr/>
        </p:nvSpPr>
        <p:spPr>
          <a:xfrm>
            <a:off x="2073078" y="4727394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Model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943EF2-2673-8E47-AD25-71EE23375025}"/>
              </a:ext>
            </a:extLst>
          </p:cNvPr>
          <p:cNvSpPr txBox="1"/>
          <p:nvPr/>
        </p:nvSpPr>
        <p:spPr>
          <a:xfrm>
            <a:off x="3250571" y="5102335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918179B-0934-4644-8922-35F7C63B7AFE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 flipV="1">
            <a:off x="3636829" y="4223161"/>
            <a:ext cx="748227" cy="14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66A800-1E5E-CE4F-B399-0E8BA321BD98}"/>
              </a:ext>
            </a:extLst>
          </p:cNvPr>
          <p:cNvCxnSpPr>
            <a:cxnSpLocks/>
          </p:cNvCxnSpPr>
          <p:nvPr/>
        </p:nvCxnSpPr>
        <p:spPr>
          <a:xfrm>
            <a:off x="2841315" y="4561525"/>
            <a:ext cx="8637" cy="19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5EB78DD-F5B5-1343-8FE9-EED44166A62C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627856" y="4238069"/>
            <a:ext cx="443667" cy="13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926ECBA-3E91-3048-B480-F1EEBA956905}"/>
              </a:ext>
            </a:extLst>
          </p:cNvPr>
          <p:cNvSpPr/>
          <p:nvPr/>
        </p:nvSpPr>
        <p:spPr>
          <a:xfrm>
            <a:off x="8280045" y="560566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Data Access Interface &lt;</a:t>
            </a:r>
            <a:r>
              <a:rPr lang="en-US" sz="1500" dirty="0" err="1">
                <a:solidFill>
                  <a:schemeClr val="tx1"/>
                </a:solidFill>
              </a:rPr>
              <a:t>Impl</a:t>
            </a:r>
            <a:r>
              <a:rPr lang="en-US" sz="15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C548A2-41CB-2547-8C53-B12405C18DE1}"/>
              </a:ext>
            </a:extLst>
          </p:cNvPr>
          <p:cNvSpPr/>
          <p:nvPr/>
        </p:nvSpPr>
        <p:spPr>
          <a:xfrm>
            <a:off x="10515752" y="560566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2C8A8EB-A8AB-E04D-AE56-DDDD0E27C9DD}"/>
              </a:ext>
            </a:extLst>
          </p:cNvPr>
          <p:cNvCxnSpPr>
            <a:cxnSpLocks/>
          </p:cNvCxnSpPr>
          <p:nvPr/>
        </p:nvCxnSpPr>
        <p:spPr>
          <a:xfrm flipH="1">
            <a:off x="3841496" y="5348556"/>
            <a:ext cx="829599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372C2F-7CC4-F14B-B5A5-AF25185C3367}"/>
              </a:ext>
            </a:extLst>
          </p:cNvPr>
          <p:cNvCxnSpPr>
            <a:cxnSpLocks/>
            <a:stCxn id="96" idx="0"/>
            <a:endCxn id="49" idx="2"/>
          </p:cNvCxnSpPr>
          <p:nvPr/>
        </p:nvCxnSpPr>
        <p:spPr>
          <a:xfrm flipH="1" flipV="1">
            <a:off x="9058125" y="5178663"/>
            <a:ext cx="4573" cy="42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568FCDBA-9578-7D4A-A16A-4A0A8A29A4C8}"/>
              </a:ext>
            </a:extLst>
          </p:cNvPr>
          <p:cNvCxnSpPr>
            <a:cxnSpLocks/>
            <a:stCxn id="49" idx="3"/>
            <a:endCxn id="9" idx="2"/>
          </p:cNvCxnSpPr>
          <p:nvPr/>
        </p:nvCxnSpPr>
        <p:spPr>
          <a:xfrm flipV="1">
            <a:off x="9840778" y="3121152"/>
            <a:ext cx="614545" cy="17572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6EF8A39-5664-C747-9432-BCDCBA75F75A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9845351" y="5905890"/>
            <a:ext cx="670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6D7B0A9-65AC-4340-94A7-17A9B984F147}"/>
              </a:ext>
            </a:extLst>
          </p:cNvPr>
          <p:cNvSpPr/>
          <p:nvPr/>
        </p:nvSpPr>
        <p:spPr>
          <a:xfrm>
            <a:off x="134484" y="298114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IoT Gateway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27F0528-6B17-A647-8FB8-61CD22BCF008}"/>
              </a:ext>
            </a:extLst>
          </p:cNvPr>
          <p:cNvCxnSpPr>
            <a:cxnSpLocks/>
            <a:stCxn id="111" idx="3"/>
            <a:endCxn id="38" idx="1"/>
          </p:cNvCxnSpPr>
          <p:nvPr/>
        </p:nvCxnSpPr>
        <p:spPr>
          <a:xfrm flipV="1">
            <a:off x="1699790" y="591350"/>
            <a:ext cx="422022" cy="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3B4D2FA-83E7-D64F-8676-00F549D26923}"/>
              </a:ext>
            </a:extLst>
          </p:cNvPr>
          <p:cNvCxnSpPr>
            <a:cxnSpLocks/>
          </p:cNvCxnSpPr>
          <p:nvPr/>
        </p:nvCxnSpPr>
        <p:spPr>
          <a:xfrm>
            <a:off x="3631715" y="4229559"/>
            <a:ext cx="767347" cy="79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E618DF-4671-5C47-9B09-81C9E1289A9D}"/>
              </a:ext>
            </a:extLst>
          </p:cNvPr>
          <p:cNvSpPr txBox="1"/>
          <p:nvPr/>
        </p:nvSpPr>
        <p:spPr>
          <a:xfrm>
            <a:off x="9142900" y="3253217"/>
            <a:ext cx="135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Entities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E68462-C350-4B49-A1A7-57F009BBF49E}"/>
              </a:ext>
            </a:extLst>
          </p:cNvPr>
          <p:cNvSpPr txBox="1"/>
          <p:nvPr/>
        </p:nvSpPr>
        <p:spPr>
          <a:xfrm>
            <a:off x="10402627" y="5024303"/>
            <a:ext cx="236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Core Components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170F85-9D8B-9C4E-8B5E-EAC23059A8F7}"/>
              </a:ext>
            </a:extLst>
          </p:cNvPr>
          <p:cNvSpPr txBox="1"/>
          <p:nvPr/>
        </p:nvSpPr>
        <p:spPr>
          <a:xfrm>
            <a:off x="119560" y="6080906"/>
            <a:ext cx="236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Plugin Components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F8FB-4B7E-6246-B4F2-73688C467F7B}"/>
              </a:ext>
            </a:extLst>
          </p:cNvPr>
          <p:cNvSpPr/>
          <p:nvPr/>
        </p:nvSpPr>
        <p:spPr>
          <a:xfrm>
            <a:off x="6527347" y="4566527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 Interface &lt;I&gt;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3F0373DA-DA58-3B45-AF1F-B34DA266FFFE}"/>
              </a:ext>
            </a:extLst>
          </p:cNvPr>
          <p:cNvCxnSpPr>
            <a:cxnSpLocks/>
            <a:stCxn id="15" idx="2"/>
            <a:endCxn id="49" idx="0"/>
          </p:cNvCxnSpPr>
          <p:nvPr/>
        </p:nvCxnSpPr>
        <p:spPr>
          <a:xfrm rot="16200000" flipH="1">
            <a:off x="7457715" y="2977796"/>
            <a:ext cx="1457055" cy="17437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886BEF-A35E-524B-92B9-3AF2E7934B05}"/>
              </a:ext>
            </a:extLst>
          </p:cNvPr>
          <p:cNvCxnSpPr>
            <a:cxnSpLocks/>
            <a:stCxn id="15" idx="2"/>
            <a:endCxn id="73" idx="0"/>
          </p:cNvCxnSpPr>
          <p:nvPr/>
        </p:nvCxnSpPr>
        <p:spPr>
          <a:xfrm flipH="1">
            <a:off x="7310000" y="3121152"/>
            <a:ext cx="4360" cy="1445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1E91946-1C19-BE4F-BF79-9FDE7073DD45}"/>
              </a:ext>
            </a:extLst>
          </p:cNvPr>
          <p:cNvSpPr txBox="1"/>
          <p:nvPr/>
        </p:nvSpPr>
        <p:spPr>
          <a:xfrm>
            <a:off x="1175595" y="5968973"/>
            <a:ext cx="573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4D49719-36B4-114B-B907-2223B025E149}"/>
              </a:ext>
            </a:extLst>
          </p:cNvPr>
          <p:cNvCxnSpPr>
            <a:cxnSpLocks/>
            <a:stCxn id="4" idx="3"/>
            <a:endCxn id="73" idx="2"/>
          </p:cNvCxnSpPr>
          <p:nvPr/>
        </p:nvCxnSpPr>
        <p:spPr>
          <a:xfrm flipV="1">
            <a:off x="1748616" y="5166983"/>
            <a:ext cx="5561384" cy="7351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0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75CC-98B0-B249-89B5-60C4B65F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577D-C35B-454A-8C6C-8303D0AA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96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Data: </a:t>
            </a:r>
          </a:p>
          <a:p>
            <a:pPr lvl="1"/>
            <a:r>
              <a:rPr lang="en-US" dirty="0"/>
              <a:t>Type:</a:t>
            </a:r>
          </a:p>
          <a:p>
            <a:pPr lvl="2"/>
            <a:r>
              <a:rPr lang="en-US" dirty="0" err="1"/>
              <a:t>dataType</a:t>
            </a:r>
            <a:r>
              <a:rPr lang="en-US" dirty="0"/>
              <a:t>: string, </a:t>
            </a:r>
            <a:r>
              <a:rPr lang="en-US" dirty="0" err="1"/>
              <a:t>valueSpace</a:t>
            </a:r>
            <a:r>
              <a:rPr lang="en-US" dirty="0"/>
              <a:t>: </a:t>
            </a:r>
            <a:r>
              <a:rPr lang="en-US" dirty="0" err="1"/>
              <a:t>enum</a:t>
            </a:r>
            <a:r>
              <a:rPr lang="en-US" dirty="0"/>
              <a:t>[PM1.0,PM2.5,PM10.0]</a:t>
            </a:r>
          </a:p>
          <a:p>
            <a:pPr lvl="1"/>
            <a:r>
              <a:rPr lang="en-US" dirty="0"/>
              <a:t>Unit: ug/m3</a:t>
            </a:r>
          </a:p>
          <a:p>
            <a:pPr lvl="2"/>
            <a:r>
              <a:rPr lang="en-US" dirty="0"/>
              <a:t>datatype: string, </a:t>
            </a:r>
            <a:r>
              <a:rPr lang="en-US" dirty="0" err="1"/>
              <a:t>valueSpace</a:t>
            </a:r>
            <a:r>
              <a:rPr lang="en-US" dirty="0"/>
              <a:t>: ug/m3</a:t>
            </a:r>
          </a:p>
          <a:p>
            <a:pPr lvl="1"/>
            <a:r>
              <a:rPr lang="en-US" dirty="0"/>
              <a:t>Value: 20.1</a:t>
            </a:r>
          </a:p>
          <a:p>
            <a:pPr lvl="2"/>
            <a:r>
              <a:rPr lang="en-US" dirty="0"/>
              <a:t>datatype: float, </a:t>
            </a:r>
            <a:r>
              <a:rPr lang="en-US" dirty="0" err="1"/>
              <a:t>valueSpace</a:t>
            </a:r>
            <a:r>
              <a:rPr lang="en-US" dirty="0"/>
              <a:t>: [0-1000.0]</a:t>
            </a:r>
          </a:p>
          <a:p>
            <a:pPr lvl="1"/>
            <a:r>
              <a:rPr lang="en-US" dirty="0"/>
              <a:t>Date: 1267458224</a:t>
            </a:r>
          </a:p>
          <a:p>
            <a:pPr lvl="2"/>
            <a:r>
              <a:rPr lang="en-US" dirty="0"/>
              <a:t>Datatype: integer, </a:t>
            </a:r>
            <a:r>
              <a:rPr lang="en-US" dirty="0" err="1"/>
              <a:t>valueSpace</a:t>
            </a:r>
            <a:r>
              <a:rPr lang="en-US" dirty="0"/>
              <a:t>: 64bit </a:t>
            </a:r>
            <a:r>
              <a:rPr lang="en-US" dirty="0" err="1"/>
              <a:t>lenght</a:t>
            </a:r>
            <a:endParaRPr lang="en-US" dirty="0"/>
          </a:p>
          <a:p>
            <a:pPr lvl="1"/>
            <a:r>
              <a:rPr lang="en-US" dirty="0"/>
              <a:t>Location: </a:t>
            </a:r>
            <a:r>
              <a:rPr lang="en-US" dirty="0" err="1"/>
              <a:t>lat</a:t>
            </a:r>
            <a:r>
              <a:rPr lang="en-US" dirty="0"/>
              <a:t>/long/alt</a:t>
            </a:r>
          </a:p>
          <a:p>
            <a:pPr lvl="2"/>
            <a:r>
              <a:rPr lang="en-US" dirty="0"/>
              <a:t>datatype: dictionary, </a:t>
            </a:r>
            <a:r>
              <a:rPr lang="en-US" dirty="0" err="1"/>
              <a:t>valueSpace</a:t>
            </a:r>
            <a:r>
              <a:rPr lang="en-US" dirty="0"/>
              <a:t>: {</a:t>
            </a:r>
            <a:r>
              <a:rPr lang="en-US" dirty="0" err="1"/>
              <a:t>lat</a:t>
            </a:r>
            <a:r>
              <a:rPr lang="en-US" dirty="0"/>
              <a:t>:&lt;float64&gt;, long:&lt; float64 &gt;, alt:&lt; float64 &gt;}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CRUD above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8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8684</TotalTime>
  <Words>183</Words>
  <Application>Microsoft Macintosh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Sensor Entity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Ho</dc:creator>
  <cp:lastModifiedBy>Kenny Ho</cp:lastModifiedBy>
  <cp:revision>134</cp:revision>
  <dcterms:created xsi:type="dcterms:W3CDTF">2020-09-19T10:11:17Z</dcterms:created>
  <dcterms:modified xsi:type="dcterms:W3CDTF">2020-09-26T05:06:15Z</dcterms:modified>
</cp:coreProperties>
</file>