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A000"/>
    <a:srgbClr val="00DC00"/>
    <a:srgbClr val="00C000"/>
    <a:srgbClr val="00FF40"/>
    <a:srgbClr val="00F040"/>
    <a:srgbClr val="00FF00"/>
    <a:srgbClr val="00F000"/>
    <a:srgbClr val="005000"/>
    <a:srgbClr val="00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1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9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2DFE-57C9-42FC-8C16-6187F164E2A6}" type="datetimeFigureOut">
              <a:rPr lang="en-US" smtClean="0"/>
              <a:t>11/23/2013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46A22-FA89-4681-84BD-A50BF990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2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rgbClr val="339933"/>
            </a:gs>
            <a:gs pos="100000">
              <a:srgbClr val="156B1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315200" cy="8413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PixieVM Memory Layout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19499" y="1596553"/>
            <a:ext cx="3837269" cy="4045894"/>
            <a:chOff x="2723811" y="1752600"/>
            <a:chExt cx="3837269" cy="4045894"/>
          </a:xfrm>
        </p:grpSpPr>
        <p:sp>
          <p:nvSpPr>
            <p:cNvPr id="7" name="Rectangle 6"/>
            <p:cNvSpPr/>
            <p:nvPr/>
          </p:nvSpPr>
          <p:spPr>
            <a:xfrm>
              <a:off x="2723811" y="5105400"/>
              <a:ext cx="3827024" cy="69309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RAM</a:t>
              </a:r>
              <a:endParaRPr lang="en-US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$0000-$9FFF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5432" y="3733800"/>
              <a:ext cx="3831336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COLOR RAM</a:t>
              </a:r>
            </a:p>
            <a:p>
              <a:pPr algn="ctr"/>
              <a:r>
                <a:rPr lang="en-US" dirty="0" smtClean="0"/>
                <a:t>$B000-$BFFF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23811" y="4419600"/>
              <a:ext cx="3827024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VIDEO RAM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$A000-$AFFF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29744" y="3048000"/>
              <a:ext cx="3831336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CHARACTER GENERATOR ROM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$C000-$</a:t>
              </a:r>
              <a:r>
                <a:rPr lang="en-US" dirty="0" smtClean="0">
                  <a:solidFill>
                    <a:schemeClr val="bg1"/>
                  </a:solidFill>
                </a:rPr>
                <a:t>CFFF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25432" y="1752600"/>
              <a:ext cx="3831336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KERNEL ROM</a:t>
              </a:r>
              <a:endParaRPr lang="en-US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$E000-$FFFF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29744" y="2438400"/>
              <a:ext cx="3831336" cy="6858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I/O </a:t>
              </a:r>
              <a:r>
                <a:rPr lang="en-US" b="1" dirty="0" smtClean="0">
                  <a:solidFill>
                    <a:srgbClr val="FFFF00"/>
                  </a:solidFill>
                </a:rPr>
                <a:t>DEVICES</a:t>
              </a:r>
              <a:endParaRPr lang="en-US" b="1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$D000-$DFFF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7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PixieVM Memory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PixieVM Memory Layout</dc:title>
  <dc:creator>Thomas A. Rieck</dc:creator>
  <cp:lastModifiedBy>Thomas A. Rieck</cp:lastModifiedBy>
  <cp:revision>31</cp:revision>
  <dcterms:created xsi:type="dcterms:W3CDTF">2013-11-11T01:57:10Z</dcterms:created>
  <dcterms:modified xsi:type="dcterms:W3CDTF">2013-11-23T22:00:02Z</dcterms:modified>
</cp:coreProperties>
</file>