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492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B9AC-8C68-4281-A012-E409E2CCCAF3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AEDF2-3476-4923-9F13-4BE5E58A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5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B9AC-8C68-4281-A012-E409E2CCCAF3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AEDF2-3476-4923-9F13-4BE5E58A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0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B9AC-8C68-4281-A012-E409E2CCCAF3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AEDF2-3476-4923-9F13-4BE5E58A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9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B9AC-8C68-4281-A012-E409E2CCCAF3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AEDF2-3476-4923-9F13-4BE5E58A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9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B9AC-8C68-4281-A012-E409E2CCCAF3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AEDF2-3476-4923-9F13-4BE5E58A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B9AC-8C68-4281-A012-E409E2CCCAF3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AEDF2-3476-4923-9F13-4BE5E58A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8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B9AC-8C68-4281-A012-E409E2CCCAF3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AEDF2-3476-4923-9F13-4BE5E58A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4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B9AC-8C68-4281-A012-E409E2CCCAF3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AEDF2-3476-4923-9F13-4BE5E58A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B9AC-8C68-4281-A012-E409E2CCCAF3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AEDF2-3476-4923-9F13-4BE5E58A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6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B9AC-8C68-4281-A012-E409E2CCCAF3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AEDF2-3476-4923-9F13-4BE5E58A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1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B9AC-8C68-4281-A012-E409E2CCCAF3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AEDF2-3476-4923-9F13-4BE5E58A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0B9AC-8C68-4281-A012-E409E2CCCAF3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AEDF2-3476-4923-9F13-4BE5E58A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9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04" y="15621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ESC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2491" y="1562100"/>
            <a:ext cx="504825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F1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F2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3404" y="22479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!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2054" y="22479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@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40704" y="22479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#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59829" y="22479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$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69429" y="22479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%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79029" y="22479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^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88629" y="22479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98229" y="22479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*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07829" y="22479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(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107904" y="22479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0</a:t>
            </a:r>
            <a:endParaRPr 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004" y="2933700"/>
            <a:ext cx="6858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TAB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88204" y="29337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516854" y="29337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145504" y="29337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764629" y="29337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R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74229" y="29337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T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983829" y="29337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Y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593429" y="29337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U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203029" y="29337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I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812629" y="29337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O</a:t>
            </a:r>
            <a:endParaRPr 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412704" y="29337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984204" y="29337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{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[</a:t>
            </a:r>
            <a:endParaRPr 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574752" y="29337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}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]</a:t>
            </a:r>
            <a:endParaRPr 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160538" y="2933700"/>
            <a:ext cx="881066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|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\</a:t>
            </a:r>
            <a:endParaRPr 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698454" y="22479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-</a:t>
            </a:r>
            <a:endParaRPr 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269954" y="22479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=</a:t>
            </a:r>
            <a:endParaRPr 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879553" y="2247900"/>
            <a:ext cx="1162051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Backspace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0004" y="4305300"/>
            <a:ext cx="12954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SHIFT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171570" y="36195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800220" y="36195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428870" y="36195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D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047995" y="36195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F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657595" y="36195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G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267195" y="36195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H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876795" y="36195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J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486395" y="36195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K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095995" y="36195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696070" y="36195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;</a:t>
            </a:r>
            <a:endParaRPr 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267570" y="36195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“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‘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858118" y="3619500"/>
            <a:ext cx="1183486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ENTER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0004" y="3619500"/>
            <a:ext cx="10668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CAPS LOCK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421604" y="43053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Z</a:t>
            </a:r>
            <a:endParaRPr 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050254" y="43053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X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678904" y="43053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298029" y="43053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V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907629" y="43053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B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517229" y="43053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N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126829" y="43053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M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736429" y="43053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&lt;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346029" y="43053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.</a:t>
            </a:r>
            <a:endParaRPr 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946104" y="43053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/</a:t>
            </a:r>
            <a:endParaRPr 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517604" y="4305300"/>
            <a:ext cx="15240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SHIFT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0004" y="4991100"/>
            <a:ext cx="12954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CTRL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421604" y="4991100"/>
            <a:ext cx="60579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SPACE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517604" y="4991100"/>
            <a:ext cx="15240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CTRL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5203029" y="1562100"/>
            <a:ext cx="2352674" cy="533400"/>
            <a:chOff x="6134100" y="1524000"/>
            <a:chExt cx="2352674" cy="533400"/>
          </a:xfrm>
        </p:grpSpPr>
        <p:grpSp>
          <p:nvGrpSpPr>
            <p:cNvPr id="80" name="Group 79"/>
            <p:cNvGrpSpPr/>
            <p:nvPr/>
          </p:nvGrpSpPr>
          <p:grpSpPr>
            <a:xfrm>
              <a:off x="6134100" y="1524000"/>
              <a:ext cx="2352674" cy="533400"/>
              <a:chOff x="6134100" y="1524000"/>
              <a:chExt cx="2352674" cy="533400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6134100" y="15240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760366" y="15240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350914" y="15240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953374" y="15240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Up Arrow 4"/>
            <p:cNvSpPr/>
            <p:nvPr/>
          </p:nvSpPr>
          <p:spPr>
            <a:xfrm>
              <a:off x="6372225" y="1676400"/>
              <a:ext cx="66675" cy="2286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own Arrow 24"/>
            <p:cNvSpPr/>
            <p:nvPr/>
          </p:nvSpPr>
          <p:spPr>
            <a:xfrm>
              <a:off x="6988966" y="1676400"/>
              <a:ext cx="45719" cy="228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Left Arrow 26"/>
            <p:cNvSpPr/>
            <p:nvPr/>
          </p:nvSpPr>
          <p:spPr>
            <a:xfrm>
              <a:off x="7512839" y="1733550"/>
              <a:ext cx="209550" cy="1143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ight Arrow 78"/>
            <p:cNvSpPr/>
            <p:nvPr/>
          </p:nvSpPr>
          <p:spPr>
            <a:xfrm>
              <a:off x="8096248" y="1733550"/>
              <a:ext cx="247652" cy="1143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ectangle 81"/>
          <p:cNvSpPr/>
          <p:nvPr/>
        </p:nvSpPr>
        <p:spPr>
          <a:xfrm>
            <a:off x="8449861" y="15621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DEL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50978" y="15621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HOME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459704" y="1562100"/>
            <a:ext cx="504825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F3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F4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024058" y="1562100"/>
            <a:ext cx="504825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F5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F6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583654" y="1562100"/>
            <a:ext cx="504825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F7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F8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417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87</Words>
  <Application>Microsoft Office PowerPoint</Application>
  <PresentationFormat>On-screen Show (4:3)</PresentationFormat>
  <Paragraphs>86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A. Rieck</dc:creator>
  <cp:lastModifiedBy>Thomas A. Rieck</cp:lastModifiedBy>
  <cp:revision>34</cp:revision>
  <dcterms:created xsi:type="dcterms:W3CDTF">2013-11-24T18:45:51Z</dcterms:created>
  <dcterms:modified xsi:type="dcterms:W3CDTF">2013-11-27T01:42:16Z</dcterms:modified>
</cp:coreProperties>
</file>