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clone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</a:t>
            </a:r>
            <a:r>
              <a:rPr lang="en-US" altLang="ko-KR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init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5" y="4846083"/>
            <a:ext cx="6190075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컴퓨터과학전공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2216925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 err="1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양세윤</a:t>
            </a:r>
            <a:endParaRPr lang="ko-KR" altLang="en-US" sz="32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clone  2. git init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SEYUN YANG</cp:lastModifiedBy>
  <cp:revision>2</cp:revision>
  <dcterms:created xsi:type="dcterms:W3CDTF">2024-03-24T03:26:20Z</dcterms:created>
  <dcterms:modified xsi:type="dcterms:W3CDTF">2024-05-02T14:14:21Z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