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 autoCompressPictures="0">
  <p:sldMasterIdLst>
    <p:sldMasterId id="2147483649" r:id="rId1"/>
  </p:sldMasterIdLst>
  <p:notesMasterIdLst>
    <p:notesMasterId r:id="rId24"/>
  </p:notesMasterIdLst>
  <p:sldIdLst>
    <p:sldId id="306" r:id="rId2"/>
    <p:sldId id="272" r:id="rId3"/>
    <p:sldId id="265" r:id="rId4"/>
    <p:sldId id="258" r:id="rId5"/>
    <p:sldId id="307" r:id="rId6"/>
    <p:sldId id="261" r:id="rId7"/>
    <p:sldId id="308" r:id="rId8"/>
    <p:sldId id="267" r:id="rId9"/>
    <p:sldId id="310" r:id="rId10"/>
    <p:sldId id="263" r:id="rId11"/>
    <p:sldId id="266" r:id="rId12"/>
    <p:sldId id="264" r:id="rId13"/>
    <p:sldId id="311" r:id="rId14"/>
    <p:sldId id="312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05" r:id="rId23"/>
  </p:sldIdLst>
  <p:sldSz cx="24384000" cy="13716000"/>
  <p:notesSz cx="6858000" cy="9144000"/>
  <p:defaultTextStyle>
    <a:defPPr>
      <a:defRPr lang="en-US"/>
    </a:defPPr>
    <a:lvl1pPr algn="l" defTabSz="825500" rtl="0" eaLnBrk="0" fontAlgn="base" hangingPunct="0">
      <a:spcBef>
        <a:spcPct val="0"/>
      </a:spcBef>
      <a:spcAft>
        <a:spcPct val="0"/>
      </a:spcAft>
      <a:defRPr sz="2200" kern="1200" baseline="55000">
        <a:solidFill>
          <a:srgbClr val="7B7B7B"/>
        </a:solidFill>
        <a:latin typeface="Open Sans" charset="0"/>
        <a:ea typeface="Open Sans" charset="0"/>
        <a:cs typeface="Open Sans" charset="0"/>
        <a:sym typeface="Open Sans" charset="0"/>
      </a:defRPr>
    </a:lvl1pPr>
    <a:lvl2pPr marL="457200" indent="-228600" algn="l" defTabSz="825500" rtl="0" eaLnBrk="0" fontAlgn="base" hangingPunct="0">
      <a:spcBef>
        <a:spcPct val="0"/>
      </a:spcBef>
      <a:spcAft>
        <a:spcPct val="0"/>
      </a:spcAft>
      <a:defRPr sz="2200" kern="1200" baseline="55000">
        <a:solidFill>
          <a:srgbClr val="7B7B7B"/>
        </a:solidFill>
        <a:latin typeface="Open Sans" charset="0"/>
        <a:ea typeface="Open Sans" charset="0"/>
        <a:cs typeface="Open Sans" charset="0"/>
        <a:sym typeface="Open Sans" charset="0"/>
      </a:defRPr>
    </a:lvl2pPr>
    <a:lvl3pPr marL="914400" indent="-457200" algn="l" defTabSz="825500" rtl="0" eaLnBrk="0" fontAlgn="base" hangingPunct="0">
      <a:spcBef>
        <a:spcPct val="0"/>
      </a:spcBef>
      <a:spcAft>
        <a:spcPct val="0"/>
      </a:spcAft>
      <a:defRPr sz="2200" kern="1200" baseline="55000">
        <a:solidFill>
          <a:srgbClr val="7B7B7B"/>
        </a:solidFill>
        <a:latin typeface="Open Sans" charset="0"/>
        <a:ea typeface="Open Sans" charset="0"/>
        <a:cs typeface="Open Sans" charset="0"/>
        <a:sym typeface="Open Sans" charset="0"/>
      </a:defRPr>
    </a:lvl3pPr>
    <a:lvl4pPr marL="1371600" indent="-685800" algn="l" defTabSz="825500" rtl="0" eaLnBrk="0" fontAlgn="base" hangingPunct="0">
      <a:spcBef>
        <a:spcPct val="0"/>
      </a:spcBef>
      <a:spcAft>
        <a:spcPct val="0"/>
      </a:spcAft>
      <a:defRPr sz="2200" kern="1200" baseline="55000">
        <a:solidFill>
          <a:srgbClr val="7B7B7B"/>
        </a:solidFill>
        <a:latin typeface="Open Sans" charset="0"/>
        <a:ea typeface="Open Sans" charset="0"/>
        <a:cs typeface="Open Sans" charset="0"/>
        <a:sym typeface="Open Sans" charset="0"/>
      </a:defRPr>
    </a:lvl4pPr>
    <a:lvl5pPr marL="1828800" indent="-914400" algn="l" defTabSz="825500" rtl="0" eaLnBrk="0" fontAlgn="base" hangingPunct="0">
      <a:spcBef>
        <a:spcPct val="0"/>
      </a:spcBef>
      <a:spcAft>
        <a:spcPct val="0"/>
      </a:spcAft>
      <a:defRPr sz="2200" kern="1200" baseline="55000">
        <a:solidFill>
          <a:srgbClr val="7B7B7B"/>
        </a:solidFill>
        <a:latin typeface="Open Sans" charset="0"/>
        <a:ea typeface="Open Sans" charset="0"/>
        <a:cs typeface="Open Sans" charset="0"/>
        <a:sym typeface="Open Sans" charset="0"/>
      </a:defRPr>
    </a:lvl5pPr>
    <a:lvl6pPr marL="2286000" algn="l" defTabSz="914400" rtl="0" eaLnBrk="1" latinLnBrk="0" hangingPunct="1">
      <a:defRPr sz="2200" kern="1200" baseline="55000">
        <a:solidFill>
          <a:srgbClr val="7B7B7B"/>
        </a:solidFill>
        <a:latin typeface="Open Sans" charset="0"/>
        <a:ea typeface="Open Sans" charset="0"/>
        <a:cs typeface="Open Sans" charset="0"/>
        <a:sym typeface="Open Sans" charset="0"/>
      </a:defRPr>
    </a:lvl6pPr>
    <a:lvl7pPr marL="2743200" algn="l" defTabSz="914400" rtl="0" eaLnBrk="1" latinLnBrk="0" hangingPunct="1">
      <a:defRPr sz="2200" kern="1200" baseline="55000">
        <a:solidFill>
          <a:srgbClr val="7B7B7B"/>
        </a:solidFill>
        <a:latin typeface="Open Sans" charset="0"/>
        <a:ea typeface="Open Sans" charset="0"/>
        <a:cs typeface="Open Sans" charset="0"/>
        <a:sym typeface="Open Sans" charset="0"/>
      </a:defRPr>
    </a:lvl7pPr>
    <a:lvl8pPr marL="3200400" algn="l" defTabSz="914400" rtl="0" eaLnBrk="1" latinLnBrk="0" hangingPunct="1">
      <a:defRPr sz="2200" kern="1200" baseline="55000">
        <a:solidFill>
          <a:srgbClr val="7B7B7B"/>
        </a:solidFill>
        <a:latin typeface="Open Sans" charset="0"/>
        <a:ea typeface="Open Sans" charset="0"/>
        <a:cs typeface="Open Sans" charset="0"/>
        <a:sym typeface="Open Sans" charset="0"/>
      </a:defRPr>
    </a:lvl8pPr>
    <a:lvl9pPr marL="3657600" algn="l" defTabSz="914400" rtl="0" eaLnBrk="1" latinLnBrk="0" hangingPunct="1">
      <a:defRPr sz="2200" kern="1200" baseline="55000">
        <a:solidFill>
          <a:srgbClr val="7B7B7B"/>
        </a:solidFill>
        <a:latin typeface="Open Sans" charset="0"/>
        <a:ea typeface="Open Sans" charset="0"/>
        <a:cs typeface="Open Sans" charset="0"/>
        <a:sym typeface="Open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428"/>
    <a:srgbClr val="F0F0F0"/>
    <a:srgbClr val="FFFFFF"/>
    <a:srgbClr val="1F21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5"/>
    <p:restoredTop sz="94668"/>
  </p:normalViewPr>
  <p:slideViewPr>
    <p:cSldViewPr>
      <p:cViewPr varScale="1">
        <p:scale>
          <a:sx n="41" d="100"/>
          <a:sy n="41" d="100"/>
        </p:scale>
        <p:origin x="749" y="58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>
            <a:extLst>
              <a:ext uri="{FF2B5EF4-FFF2-40B4-BE49-F238E27FC236}">
                <a16:creationId xmlns:a16="http://schemas.microsoft.com/office/drawing/2014/main" id="{3FF0D692-A2CA-91DC-7F9D-50194FF5B2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EBECECA8-AF13-1545-3A7A-4E91058853AC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altLang="en-US" noProof="0">
                <a:sym typeface="Helvetica Neue" charset="0"/>
              </a:rPr>
              <a:t>Second level</a:t>
            </a:r>
          </a:p>
          <a:p>
            <a:pPr lvl="2"/>
            <a:r>
              <a:rPr lang="en-US" altLang="en-US" noProof="0">
                <a:sym typeface="Helvetica Neue" charset="0"/>
              </a:rPr>
              <a:t>Third level</a:t>
            </a:r>
          </a:p>
          <a:p>
            <a:pPr lvl="3"/>
            <a:r>
              <a:rPr lang="en-US" altLang="en-US" noProof="0">
                <a:sym typeface="Helvetica Neue" charset="0"/>
              </a:rPr>
              <a:t>Fourth level</a:t>
            </a:r>
          </a:p>
          <a:p>
            <a:pPr lvl="4"/>
            <a:r>
              <a:rPr lang="en-US" altLang="en-US" noProof="0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panose="02000503000000020004" pitchFamily="2" charset="0"/>
      </a:defRPr>
    </a:lvl1pPr>
    <a:lvl2pPr indent="2286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panose="02000503000000020004" pitchFamily="2" charset="0"/>
      </a:defRPr>
    </a:lvl2pPr>
    <a:lvl3pPr indent="4572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panose="02000503000000020004" pitchFamily="2" charset="0"/>
      </a:defRPr>
    </a:lvl3pPr>
    <a:lvl4pPr indent="6858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panose="02000503000000020004" pitchFamily="2" charset="0"/>
      </a:defRPr>
    </a:lvl4pPr>
    <a:lvl5pPr indent="9144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panose="02000503000000020004" pitchFamily="2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47680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25478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4896" y="3761656"/>
            <a:ext cx="20162240" cy="763284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000"/>
            </a:lvl1pPr>
            <a:lvl2pPr>
              <a:lnSpc>
                <a:spcPct val="100000"/>
              </a:lnSpc>
              <a:defRPr sz="3000"/>
            </a:lvl2pPr>
            <a:lvl3pPr>
              <a:lnSpc>
                <a:spcPct val="100000"/>
              </a:lnSpc>
              <a:defRPr sz="3000"/>
            </a:lvl3pPr>
            <a:lvl4pPr>
              <a:lnSpc>
                <a:spcPct val="100000"/>
              </a:lnSpc>
              <a:defRPr sz="3000"/>
            </a:lvl4pPr>
            <a:lvl5pPr>
              <a:lnSpc>
                <a:spcPct val="100000"/>
              </a:lnSpc>
              <a:defRPr sz="3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3E219DB-B0E0-93AE-7032-2735222C3B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BA3D6D-3F29-7341-84B9-60012753310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260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244725"/>
            <a:ext cx="18288000" cy="1588939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100000"/>
              </a:lnSpc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6904" y="4265712"/>
            <a:ext cx="19802200" cy="6249888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3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51C88BA-B955-2A57-1299-07BD64C30F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E02DD7-A87A-B447-8673-AB7CB7F5EA7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7323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photo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2830224" y="2609528"/>
            <a:ext cx="3600450" cy="360045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>
              <a:sym typeface="Open Sans" charset="0"/>
            </a:endParaRPr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6646832" y="2609528"/>
            <a:ext cx="3600450" cy="360045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>
              <a:sym typeface="Open Sans" charset="0"/>
            </a:endParaRPr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10463440" y="2609528"/>
            <a:ext cx="3600450" cy="360045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>
              <a:sym typeface="Open Sans" charset="0"/>
            </a:endParaRP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14280048" y="2609528"/>
            <a:ext cx="3600450" cy="360045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>
              <a:sym typeface="Open Sans" charset="0"/>
            </a:endParaRPr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18096656" y="2609528"/>
            <a:ext cx="3600450" cy="360045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>
              <a:sym typeface="Open Sans" charset="0"/>
            </a:endParaRPr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2829912" y="6425952"/>
            <a:ext cx="3600450" cy="360045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>
              <a:sym typeface="Open Sans" charset="0"/>
            </a:endParaRP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646520" y="6425952"/>
            <a:ext cx="3600450" cy="360045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>
              <a:sym typeface="Open Sans" charset="0"/>
            </a:endParaRPr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10463128" y="6425952"/>
            <a:ext cx="3600450" cy="360045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>
              <a:sym typeface="Open Sans" charset="0"/>
            </a:endParaRPr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14279736" y="6425952"/>
            <a:ext cx="3600450" cy="360045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>
              <a:sym typeface="Open Sans" charset="0"/>
            </a:endParaRPr>
          </a:p>
        </p:txBody>
      </p:sp>
      <p:sp>
        <p:nvSpPr>
          <p:cNvPr id="15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18096344" y="6425952"/>
            <a:ext cx="3600450" cy="360045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>
              <a:sym typeface="Open Sans" charset="0"/>
            </a:endParaRP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D160F65E-892F-CD4A-AC18-6AB049DFC125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F01506-129A-A54E-B356-F770AF941B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9791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photo form_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CFA36936-AB51-FADF-210A-46B0FEF4AC4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42950" y="11179175"/>
            <a:ext cx="7848600" cy="1800225"/>
          </a:xfrm>
          <a:prstGeom prst="rect">
            <a:avLst/>
          </a:prstGeom>
          <a:solidFill>
            <a:srgbClr val="F0F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>
            <a:spAutoFit/>
          </a:bodyPr>
          <a:lstStyle/>
          <a:p>
            <a:pPr eaLnBrk="1"/>
            <a:endParaRPr lang="en-US" alt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2830224" y="2609528"/>
            <a:ext cx="3600450" cy="360045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>
              <a:sym typeface="Open Sans" charset="0"/>
            </a:endParaRPr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6646832" y="2609528"/>
            <a:ext cx="3600450" cy="360045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>
              <a:sym typeface="Open Sans" charset="0"/>
            </a:endParaRPr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10463440" y="2609528"/>
            <a:ext cx="3600450" cy="360045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>
              <a:sym typeface="Open Sans" charset="0"/>
            </a:endParaRP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14280048" y="2609528"/>
            <a:ext cx="3600450" cy="360045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>
              <a:sym typeface="Open Sans" charset="0"/>
            </a:endParaRPr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18096656" y="2609528"/>
            <a:ext cx="3600450" cy="360045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>
              <a:sym typeface="Open Sans" charset="0"/>
            </a:endParaRPr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2829912" y="6425952"/>
            <a:ext cx="3600450" cy="360045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>
              <a:sym typeface="Open Sans" charset="0"/>
            </a:endParaRP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646520" y="6425952"/>
            <a:ext cx="3600450" cy="360045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>
              <a:sym typeface="Open Sans" charset="0"/>
            </a:endParaRPr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10463128" y="6425952"/>
            <a:ext cx="3600450" cy="360045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>
              <a:sym typeface="Open Sans" charset="0"/>
            </a:endParaRPr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14279736" y="6425952"/>
            <a:ext cx="3600450" cy="360045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>
              <a:sym typeface="Open Sans" charset="0"/>
            </a:endParaRPr>
          </a:p>
        </p:txBody>
      </p:sp>
      <p:sp>
        <p:nvSpPr>
          <p:cNvPr id="15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18096344" y="6425952"/>
            <a:ext cx="3600450" cy="360045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>
              <a:sym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850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188FC830-F3C8-63D9-F6FF-0CDE0556CB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42950" y="11179175"/>
            <a:ext cx="7848600" cy="1800225"/>
          </a:xfrm>
          <a:prstGeom prst="rect">
            <a:avLst/>
          </a:prstGeom>
          <a:solidFill>
            <a:srgbClr val="F0F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>
            <a:spAutoFit/>
          </a:bodyPr>
          <a:lstStyle/>
          <a:p>
            <a:pPr eaLnBrk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7770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">
            <a:extLst>
              <a:ext uri="{FF2B5EF4-FFF2-40B4-BE49-F238E27FC236}">
                <a16:creationId xmlns:a16="http://schemas.microsoft.com/office/drawing/2014/main" id="{82C8D654-7D4F-528B-0577-567946A4571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147763" y="11744325"/>
            <a:ext cx="6634162" cy="1106488"/>
            <a:chOff x="-1" y="38634"/>
            <a:chExt cx="6635042" cy="1105221"/>
          </a:xfrm>
        </p:grpSpPr>
        <p:sp>
          <p:nvSpPr>
            <p:cNvPr id="2" name="AutoShape 2">
              <a:extLst>
                <a:ext uri="{FF2B5EF4-FFF2-40B4-BE49-F238E27FC236}">
                  <a16:creationId xmlns:a16="http://schemas.microsoft.com/office/drawing/2014/main" id="{02EAE16F-3B8E-B683-590C-72A301DAD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-1" y="83033"/>
              <a:ext cx="863715" cy="862611"/>
            </a:xfrm>
            <a:custGeom>
              <a:avLst/>
              <a:gdLst>
                <a:gd name="T0" fmla="*/ 431837 w 21015"/>
                <a:gd name="T1" fmla="*/ 441240 h 21012"/>
                <a:gd name="T2" fmla="*/ 431837 w 21015"/>
                <a:gd name="T3" fmla="*/ 441240 h 21012"/>
                <a:gd name="T4" fmla="*/ 431837 w 21015"/>
                <a:gd name="T5" fmla="*/ 441240 h 21012"/>
                <a:gd name="T6" fmla="*/ 431837 w 21015"/>
                <a:gd name="T7" fmla="*/ 441240 h 2101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015" h="21012">
                  <a:moveTo>
                    <a:pt x="13959" y="588"/>
                  </a:moveTo>
                  <a:cubicBezTo>
                    <a:pt x="11586" y="-242"/>
                    <a:pt x="8994" y="-191"/>
                    <a:pt x="6655" y="731"/>
                  </a:cubicBezTo>
                  <a:cubicBezTo>
                    <a:pt x="3644" y="1918"/>
                    <a:pt x="1334" y="4417"/>
                    <a:pt x="419" y="7525"/>
                  </a:cubicBezTo>
                  <a:cubicBezTo>
                    <a:pt x="-304" y="9983"/>
                    <a:pt x="-82" y="12619"/>
                    <a:pt x="1008" y="14937"/>
                  </a:cubicBezTo>
                  <a:cubicBezTo>
                    <a:pt x="1921" y="16880"/>
                    <a:pt x="3401" y="18500"/>
                    <a:pt x="5252" y="19585"/>
                  </a:cubicBezTo>
                  <a:cubicBezTo>
                    <a:pt x="7482" y="18171"/>
                    <a:pt x="8696" y="15596"/>
                    <a:pt x="8370" y="12974"/>
                  </a:cubicBezTo>
                  <a:cubicBezTo>
                    <a:pt x="8036" y="10289"/>
                    <a:pt x="6079" y="7911"/>
                    <a:pt x="6487" y="5212"/>
                  </a:cubicBezTo>
                  <a:cubicBezTo>
                    <a:pt x="6682" y="3922"/>
                    <a:pt x="7413" y="2776"/>
                    <a:pt x="8499" y="2056"/>
                  </a:cubicBezTo>
                  <a:cubicBezTo>
                    <a:pt x="7825" y="3157"/>
                    <a:pt x="7525" y="4448"/>
                    <a:pt x="7642" y="5734"/>
                  </a:cubicBezTo>
                  <a:cubicBezTo>
                    <a:pt x="7877" y="8323"/>
                    <a:pt x="9682" y="10377"/>
                    <a:pt x="10990" y="12609"/>
                  </a:cubicBezTo>
                  <a:cubicBezTo>
                    <a:pt x="11909" y="14178"/>
                    <a:pt x="12562" y="16019"/>
                    <a:pt x="11772" y="17628"/>
                  </a:cubicBezTo>
                  <a:cubicBezTo>
                    <a:pt x="11351" y="18486"/>
                    <a:pt x="10601" y="19078"/>
                    <a:pt x="9811" y="19527"/>
                  </a:cubicBezTo>
                  <a:cubicBezTo>
                    <a:pt x="9035" y="19969"/>
                    <a:pt x="8181" y="20298"/>
                    <a:pt x="7268" y="20486"/>
                  </a:cubicBezTo>
                  <a:cubicBezTo>
                    <a:pt x="9916" y="21358"/>
                    <a:pt x="12802" y="21141"/>
                    <a:pt x="15290" y="19883"/>
                  </a:cubicBezTo>
                  <a:cubicBezTo>
                    <a:pt x="18050" y="18487"/>
                    <a:pt x="20063" y="15948"/>
                    <a:pt x="20755" y="12931"/>
                  </a:cubicBezTo>
                  <a:cubicBezTo>
                    <a:pt x="21296" y="10574"/>
                    <a:pt x="20978" y="8107"/>
                    <a:pt x="19921" y="5933"/>
                  </a:cubicBezTo>
                  <a:cubicBezTo>
                    <a:pt x="19032" y="4105"/>
                    <a:pt x="17656" y="2559"/>
                    <a:pt x="15945" y="1465"/>
                  </a:cubicBezTo>
                  <a:cubicBezTo>
                    <a:pt x="13539" y="2661"/>
                    <a:pt x="12155" y="5251"/>
                    <a:pt x="12492" y="7919"/>
                  </a:cubicBezTo>
                  <a:cubicBezTo>
                    <a:pt x="12873" y="10935"/>
                    <a:pt x="15555" y="13666"/>
                    <a:pt x="14483" y="16697"/>
                  </a:cubicBezTo>
                  <a:cubicBezTo>
                    <a:pt x="14158" y="17617"/>
                    <a:pt x="13487" y="18374"/>
                    <a:pt x="12614" y="18806"/>
                  </a:cubicBezTo>
                  <a:cubicBezTo>
                    <a:pt x="13238" y="17579"/>
                    <a:pt x="13447" y="16182"/>
                    <a:pt x="13209" y="14826"/>
                  </a:cubicBezTo>
                  <a:cubicBezTo>
                    <a:pt x="12931" y="13246"/>
                    <a:pt x="12078" y="11857"/>
                    <a:pt x="11220" y="10506"/>
                  </a:cubicBezTo>
                  <a:cubicBezTo>
                    <a:pt x="10425" y="9257"/>
                    <a:pt x="9651" y="8040"/>
                    <a:pt x="9235" y="6698"/>
                  </a:cubicBezTo>
                  <a:cubicBezTo>
                    <a:pt x="8858" y="5483"/>
                    <a:pt x="8762" y="4115"/>
                    <a:pt x="9443" y="2947"/>
                  </a:cubicBezTo>
                  <a:cubicBezTo>
                    <a:pt x="9911" y="2147"/>
                    <a:pt x="10669" y="1613"/>
                    <a:pt x="11471" y="1239"/>
                  </a:cubicBezTo>
                  <a:cubicBezTo>
                    <a:pt x="12239" y="881"/>
                    <a:pt x="13079" y="654"/>
                    <a:pt x="13959" y="5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RU"/>
            </a:p>
          </p:txBody>
        </p:sp>
        <p:sp>
          <p:nvSpPr>
            <p:cNvPr id="2051" name="Rectangle 3">
              <a:extLst>
                <a:ext uri="{FF2B5EF4-FFF2-40B4-BE49-F238E27FC236}">
                  <a16:creationId xmlns:a16="http://schemas.microsoft.com/office/drawing/2014/main" id="{E7FEC956-C337-C226-56C0-3FCC4EC512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888" y="38634"/>
              <a:ext cx="5279137" cy="672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>
              <a:spAutoFit/>
            </a:bodyPr>
            <a:lstStyle>
              <a:lvl1pPr>
                <a:defRPr sz="2200" baseline="55000">
                  <a:solidFill>
                    <a:srgbClr val="7B7B7B"/>
                  </a:solidFill>
                  <a:latin typeface="Open Sans" charset="0"/>
                  <a:ea typeface="Open Sans" charset="0"/>
                  <a:cs typeface="Open Sans" charset="0"/>
                  <a:sym typeface="Open Sans" charset="0"/>
                </a:defRPr>
              </a:lvl1pPr>
              <a:lvl2pPr marL="742950" indent="-285750">
                <a:defRPr sz="2200" baseline="55000">
                  <a:solidFill>
                    <a:srgbClr val="7B7B7B"/>
                  </a:solidFill>
                  <a:latin typeface="Open Sans" charset="0"/>
                  <a:ea typeface="Open Sans" charset="0"/>
                  <a:cs typeface="Open Sans" charset="0"/>
                  <a:sym typeface="Open Sans" charset="0"/>
                </a:defRPr>
              </a:lvl2pPr>
              <a:lvl3pPr marL="1143000" indent="-228600">
                <a:defRPr sz="2200" baseline="55000">
                  <a:solidFill>
                    <a:srgbClr val="7B7B7B"/>
                  </a:solidFill>
                  <a:latin typeface="Open Sans" charset="0"/>
                  <a:ea typeface="Open Sans" charset="0"/>
                  <a:cs typeface="Open Sans" charset="0"/>
                  <a:sym typeface="Open Sans" charset="0"/>
                </a:defRPr>
              </a:lvl3pPr>
              <a:lvl4pPr marL="1600200" indent="-228600">
                <a:defRPr sz="2200" baseline="55000">
                  <a:solidFill>
                    <a:srgbClr val="7B7B7B"/>
                  </a:solidFill>
                  <a:latin typeface="Open Sans" charset="0"/>
                  <a:ea typeface="Open Sans" charset="0"/>
                  <a:cs typeface="Open Sans" charset="0"/>
                  <a:sym typeface="Open Sans" charset="0"/>
                </a:defRPr>
              </a:lvl4pPr>
              <a:lvl5pPr marL="2057400" indent="-228600">
                <a:defRPr sz="2200" baseline="55000">
                  <a:solidFill>
                    <a:srgbClr val="7B7B7B"/>
                  </a:solidFill>
                  <a:latin typeface="Open Sans" charset="0"/>
                  <a:ea typeface="Open Sans" charset="0"/>
                  <a:cs typeface="Open Sans" charset="0"/>
                  <a:sym typeface="Open Sans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200" baseline="55000">
                  <a:solidFill>
                    <a:srgbClr val="7B7B7B"/>
                  </a:solidFill>
                  <a:latin typeface="Open Sans" charset="0"/>
                  <a:ea typeface="Open Sans" charset="0"/>
                  <a:cs typeface="Open Sans" charset="0"/>
                  <a:sym typeface="Open Sans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200" baseline="55000">
                  <a:solidFill>
                    <a:srgbClr val="7B7B7B"/>
                  </a:solidFill>
                  <a:latin typeface="Open Sans" charset="0"/>
                  <a:ea typeface="Open Sans" charset="0"/>
                  <a:cs typeface="Open Sans" charset="0"/>
                  <a:sym typeface="Open Sans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200" baseline="55000">
                  <a:solidFill>
                    <a:srgbClr val="7B7B7B"/>
                  </a:solidFill>
                  <a:latin typeface="Open Sans" charset="0"/>
                  <a:ea typeface="Open Sans" charset="0"/>
                  <a:cs typeface="Open Sans" charset="0"/>
                  <a:sym typeface="Open Sans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200" baseline="55000">
                  <a:solidFill>
                    <a:srgbClr val="7B7B7B"/>
                  </a:solidFill>
                  <a:latin typeface="Open Sans" charset="0"/>
                  <a:ea typeface="Open Sans" charset="0"/>
                  <a:cs typeface="Open Sans" charset="0"/>
                  <a:sym typeface="Open Sans" charset="0"/>
                </a:defRPr>
              </a:lvl9pPr>
            </a:lstStyle>
            <a:p>
              <a:pPr eaLnBrk="1">
                <a:defRPr/>
              </a:pPr>
              <a:r>
                <a:rPr lang="en-US" altLang="en-US" sz="3700" b="1" baseline="0" dirty="0">
                  <a:solidFill>
                    <a:srgbClr val="1A2224"/>
                  </a:solidFill>
                </a:rPr>
                <a:t>BUSINESS </a:t>
              </a:r>
              <a:r>
                <a:rPr lang="en-US" altLang="en-US" sz="3700" b="1" baseline="0" dirty="0">
                  <a:solidFill>
                    <a:schemeClr val="accent1"/>
                  </a:solidFill>
                </a:rPr>
                <a:t>PROPOSAL</a:t>
              </a:r>
            </a:p>
          </p:txBody>
        </p:sp>
        <p:sp>
          <p:nvSpPr>
            <p:cNvPr id="2052" name="Rectangle 4">
              <a:extLst>
                <a:ext uri="{FF2B5EF4-FFF2-40B4-BE49-F238E27FC236}">
                  <a16:creationId xmlns:a16="http://schemas.microsoft.com/office/drawing/2014/main" id="{3284382B-0C3D-8C6D-FB43-6876BEEA3A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9001" y="560324"/>
              <a:ext cx="5576040" cy="5835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eaLnBrk="1">
                <a:defRPr/>
              </a:pPr>
              <a:r>
                <a:rPr lang="en-US" altLang="en-US" sz="1900" baseline="63000">
                  <a:solidFill>
                    <a:srgbClr val="9D9D9D"/>
                  </a:solidFill>
                  <a:latin typeface="Open Sans Semibold" charset="0"/>
                  <a:ea typeface="Open Sans Semibold" charset="0"/>
                  <a:cs typeface="Open Sans Semibold" charset="0"/>
                  <a:sym typeface="Open Sans Semibold" charset="0"/>
                </a:rPr>
                <a:t>FREE POWERPOINT &amp; KEYNOTE TEMPLATES</a:t>
              </a:r>
            </a:p>
          </p:txBody>
        </p:sp>
      </p:grpSp>
      <p:sp>
        <p:nvSpPr>
          <p:cNvPr id="2053" name="Rectangle 5">
            <a:extLst>
              <a:ext uri="{FF2B5EF4-FFF2-40B4-BE49-F238E27FC236}">
                <a16:creationId xmlns:a16="http://schemas.microsoft.com/office/drawing/2014/main" id="{3DB0529B-020B-BAE6-2A35-B3E68B00F85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 bwMode="auto">
          <a:xfrm>
            <a:off x="22688550" y="12236450"/>
            <a:ext cx="86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>
            <a:lvl1pPr algn="ctr" eaLnBrk="1">
              <a:defRPr sz="2100" baseline="0">
                <a:solidFill>
                  <a:srgbClr val="1B2223"/>
                </a:solidFill>
                <a:latin typeface="Open Sans Semibold" charset="0"/>
                <a:ea typeface="Open Sans Semibold" charset="0"/>
                <a:cs typeface="Open Sans Semibold" charset="0"/>
                <a:sym typeface="Open Sans Semibold" charset="0"/>
              </a:defRPr>
            </a:lvl1pPr>
          </a:lstStyle>
          <a:p>
            <a:fld id="{589A7F7D-7A9D-2C4C-80CF-998A4E6A15E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</p:sldLayoutIdLst>
  <p:txStyles>
    <p:titleStyle>
      <a:lvl1pPr algn="ctr" defTabSz="825500" rtl="0" eaLnBrk="0" fontAlgn="base" hangingPunct="0">
        <a:lnSpc>
          <a:spcPct val="10000"/>
        </a:lnSpc>
        <a:spcBef>
          <a:spcPct val="0"/>
        </a:spcBef>
        <a:spcAft>
          <a:spcPct val="0"/>
        </a:spcAft>
        <a:defRPr sz="11000" kern="1200">
          <a:solidFill>
            <a:srgbClr val="1A2224"/>
          </a:solidFill>
          <a:latin typeface="+mj-lt"/>
          <a:ea typeface="+mj-ea"/>
          <a:cs typeface="+mj-cs"/>
          <a:sym typeface="Open Sans Extrabold" charset="0"/>
        </a:defRPr>
      </a:lvl1pPr>
      <a:lvl2pPr algn="ctr" defTabSz="825500" rtl="0" eaLnBrk="0" fontAlgn="base" hangingPunct="0">
        <a:lnSpc>
          <a:spcPct val="10000"/>
        </a:lnSpc>
        <a:spcBef>
          <a:spcPct val="0"/>
        </a:spcBef>
        <a:spcAft>
          <a:spcPct val="0"/>
        </a:spcAft>
        <a:defRPr sz="11000">
          <a:solidFill>
            <a:srgbClr val="1A2224"/>
          </a:solidFill>
          <a:latin typeface="Open Sans Extrabold" charset="0"/>
          <a:ea typeface="Open Sans Extrabold" charset="0"/>
          <a:cs typeface="Open Sans Extrabold" charset="0"/>
          <a:sym typeface="Open Sans Extrabold" charset="0"/>
        </a:defRPr>
      </a:lvl2pPr>
      <a:lvl3pPr algn="ctr" defTabSz="825500" rtl="0" eaLnBrk="0" fontAlgn="base" hangingPunct="0">
        <a:lnSpc>
          <a:spcPct val="10000"/>
        </a:lnSpc>
        <a:spcBef>
          <a:spcPct val="0"/>
        </a:spcBef>
        <a:spcAft>
          <a:spcPct val="0"/>
        </a:spcAft>
        <a:defRPr sz="11000">
          <a:solidFill>
            <a:srgbClr val="1A2224"/>
          </a:solidFill>
          <a:latin typeface="Open Sans Extrabold" charset="0"/>
          <a:ea typeface="Open Sans Extrabold" charset="0"/>
          <a:cs typeface="Open Sans Extrabold" charset="0"/>
          <a:sym typeface="Open Sans Extrabold" charset="0"/>
        </a:defRPr>
      </a:lvl3pPr>
      <a:lvl4pPr algn="ctr" defTabSz="825500" rtl="0" eaLnBrk="0" fontAlgn="base" hangingPunct="0">
        <a:lnSpc>
          <a:spcPct val="10000"/>
        </a:lnSpc>
        <a:spcBef>
          <a:spcPct val="0"/>
        </a:spcBef>
        <a:spcAft>
          <a:spcPct val="0"/>
        </a:spcAft>
        <a:defRPr sz="11000">
          <a:solidFill>
            <a:srgbClr val="1A2224"/>
          </a:solidFill>
          <a:latin typeface="Open Sans Extrabold" charset="0"/>
          <a:ea typeface="Open Sans Extrabold" charset="0"/>
          <a:cs typeface="Open Sans Extrabold" charset="0"/>
          <a:sym typeface="Open Sans Extrabold" charset="0"/>
        </a:defRPr>
      </a:lvl4pPr>
      <a:lvl5pPr algn="ctr" defTabSz="825500" rtl="0" eaLnBrk="0" fontAlgn="base" hangingPunct="0">
        <a:lnSpc>
          <a:spcPct val="10000"/>
        </a:lnSpc>
        <a:spcBef>
          <a:spcPct val="0"/>
        </a:spcBef>
        <a:spcAft>
          <a:spcPct val="0"/>
        </a:spcAft>
        <a:defRPr sz="11000">
          <a:solidFill>
            <a:srgbClr val="1A2224"/>
          </a:solidFill>
          <a:latin typeface="Open Sans Extrabold" charset="0"/>
          <a:ea typeface="Open Sans Extrabold" charset="0"/>
          <a:cs typeface="Open Sans Extrabold" charset="0"/>
          <a:sym typeface="Open Sans Extrabold" charset="0"/>
        </a:defRPr>
      </a:lvl5pPr>
      <a:lvl6pPr marL="457200" algn="ctr" defTabSz="825500" rtl="0" fontAlgn="base" hangingPunct="0">
        <a:lnSpc>
          <a:spcPct val="10000"/>
        </a:lnSpc>
        <a:spcBef>
          <a:spcPct val="0"/>
        </a:spcBef>
        <a:spcAft>
          <a:spcPct val="0"/>
        </a:spcAft>
        <a:defRPr sz="11000">
          <a:solidFill>
            <a:srgbClr val="1A2224"/>
          </a:solidFill>
          <a:latin typeface="Open Sans Extrabold" charset="0"/>
          <a:ea typeface="Open Sans Extrabold" charset="0"/>
          <a:cs typeface="Open Sans Extrabold" charset="0"/>
          <a:sym typeface="Open Sans Extrabold" charset="0"/>
        </a:defRPr>
      </a:lvl6pPr>
      <a:lvl7pPr marL="914400" algn="ctr" defTabSz="825500" rtl="0" fontAlgn="base" hangingPunct="0">
        <a:lnSpc>
          <a:spcPct val="10000"/>
        </a:lnSpc>
        <a:spcBef>
          <a:spcPct val="0"/>
        </a:spcBef>
        <a:spcAft>
          <a:spcPct val="0"/>
        </a:spcAft>
        <a:defRPr sz="11000">
          <a:solidFill>
            <a:srgbClr val="1A2224"/>
          </a:solidFill>
          <a:latin typeface="Open Sans Extrabold" charset="0"/>
          <a:ea typeface="Open Sans Extrabold" charset="0"/>
          <a:cs typeface="Open Sans Extrabold" charset="0"/>
          <a:sym typeface="Open Sans Extrabold" charset="0"/>
        </a:defRPr>
      </a:lvl7pPr>
      <a:lvl8pPr marL="1371600" algn="ctr" defTabSz="825500" rtl="0" fontAlgn="base" hangingPunct="0">
        <a:lnSpc>
          <a:spcPct val="10000"/>
        </a:lnSpc>
        <a:spcBef>
          <a:spcPct val="0"/>
        </a:spcBef>
        <a:spcAft>
          <a:spcPct val="0"/>
        </a:spcAft>
        <a:defRPr sz="11000">
          <a:solidFill>
            <a:srgbClr val="1A2224"/>
          </a:solidFill>
          <a:latin typeface="Open Sans Extrabold" charset="0"/>
          <a:ea typeface="Open Sans Extrabold" charset="0"/>
          <a:cs typeface="Open Sans Extrabold" charset="0"/>
          <a:sym typeface="Open Sans Extrabold" charset="0"/>
        </a:defRPr>
      </a:lvl8pPr>
      <a:lvl9pPr marL="1828800" algn="ctr" defTabSz="825500" rtl="0" fontAlgn="base" hangingPunct="0">
        <a:lnSpc>
          <a:spcPct val="10000"/>
        </a:lnSpc>
        <a:spcBef>
          <a:spcPct val="0"/>
        </a:spcBef>
        <a:spcAft>
          <a:spcPct val="0"/>
        </a:spcAft>
        <a:defRPr sz="11000">
          <a:solidFill>
            <a:srgbClr val="1A2224"/>
          </a:solidFill>
          <a:latin typeface="Open Sans Extrabold" charset="0"/>
          <a:ea typeface="Open Sans Extrabold" charset="0"/>
          <a:cs typeface="Open Sans Extrabold" charset="0"/>
          <a:sym typeface="Open Sans Extrabold" charset="0"/>
        </a:defRPr>
      </a:lvl9pPr>
    </p:titleStyle>
    <p:bodyStyle>
      <a:lvl1pPr marL="268288" indent="-268288" algn="l" defTabSz="825500" rtl="0" eaLnBrk="0" fontAlgn="base" hangingPunct="0">
        <a:spcBef>
          <a:spcPts val="5200"/>
        </a:spcBef>
        <a:spcAft>
          <a:spcPct val="0"/>
        </a:spcAft>
        <a:buSzPct val="75000"/>
        <a:buChar char="•"/>
        <a:defRPr sz="2200" kern="1200" baseline="55000">
          <a:solidFill>
            <a:srgbClr val="7B7B7B"/>
          </a:solidFill>
          <a:latin typeface="+mn-lt"/>
          <a:ea typeface="+mn-ea"/>
          <a:cs typeface="+mn-cs"/>
          <a:sym typeface="Open Sans" charset="0"/>
        </a:defRPr>
      </a:lvl1pPr>
      <a:lvl2pPr marL="903288" indent="-268288" algn="l" defTabSz="825500" rtl="0" eaLnBrk="0" fontAlgn="base" hangingPunct="0">
        <a:spcBef>
          <a:spcPts val="5200"/>
        </a:spcBef>
        <a:spcAft>
          <a:spcPct val="0"/>
        </a:spcAft>
        <a:buSzPct val="75000"/>
        <a:buChar char="•"/>
        <a:defRPr sz="2200" kern="1200" baseline="55000">
          <a:solidFill>
            <a:srgbClr val="7B7B7B"/>
          </a:solidFill>
          <a:latin typeface="+mn-lt"/>
          <a:ea typeface="+mn-ea"/>
          <a:cs typeface="+mn-cs"/>
          <a:sym typeface="Open Sans" charset="0"/>
        </a:defRPr>
      </a:lvl2pPr>
      <a:lvl3pPr marL="1538288" indent="-268288" algn="l" defTabSz="825500" rtl="0" eaLnBrk="0" fontAlgn="base" hangingPunct="0">
        <a:spcBef>
          <a:spcPts val="5200"/>
        </a:spcBef>
        <a:spcAft>
          <a:spcPct val="0"/>
        </a:spcAft>
        <a:buSzPct val="75000"/>
        <a:buChar char="•"/>
        <a:defRPr sz="2200" kern="1200" baseline="55000">
          <a:solidFill>
            <a:srgbClr val="7B7B7B"/>
          </a:solidFill>
          <a:latin typeface="+mn-lt"/>
          <a:ea typeface="+mn-ea"/>
          <a:cs typeface="+mn-cs"/>
          <a:sym typeface="Open Sans" charset="0"/>
        </a:defRPr>
      </a:lvl3pPr>
      <a:lvl4pPr marL="2173288" indent="-268288" algn="l" defTabSz="825500" rtl="0" eaLnBrk="0" fontAlgn="base" hangingPunct="0">
        <a:spcBef>
          <a:spcPts val="5200"/>
        </a:spcBef>
        <a:spcAft>
          <a:spcPct val="0"/>
        </a:spcAft>
        <a:buSzPct val="75000"/>
        <a:buChar char="•"/>
        <a:defRPr sz="2200" kern="1200" baseline="55000">
          <a:solidFill>
            <a:srgbClr val="7B7B7B"/>
          </a:solidFill>
          <a:latin typeface="+mn-lt"/>
          <a:ea typeface="+mn-ea"/>
          <a:cs typeface="+mn-cs"/>
          <a:sym typeface="Open Sans" charset="0"/>
        </a:defRPr>
      </a:lvl4pPr>
      <a:lvl5pPr marL="2808288" indent="-268288" algn="l" defTabSz="825500" rtl="0" eaLnBrk="0" fontAlgn="base" hangingPunct="0">
        <a:spcBef>
          <a:spcPts val="5200"/>
        </a:spcBef>
        <a:spcAft>
          <a:spcPct val="0"/>
        </a:spcAft>
        <a:buSzPct val="75000"/>
        <a:buChar char="•"/>
        <a:defRPr sz="2200" kern="1200" baseline="55000">
          <a:solidFill>
            <a:srgbClr val="7B7B7B"/>
          </a:solidFill>
          <a:latin typeface="+mn-lt"/>
          <a:ea typeface="+mn-ea"/>
          <a:cs typeface="+mn-cs"/>
          <a:sym typeface="Open San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islide.io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66D5310-0C38-D370-310E-537139A4C3B9}"/>
              </a:ext>
            </a:extLst>
          </p:cNvPr>
          <p:cNvSpPr>
            <a:spLocks/>
          </p:cNvSpPr>
          <p:nvPr/>
        </p:nvSpPr>
        <p:spPr bwMode="auto">
          <a:xfrm>
            <a:off x="6434138" y="7311903"/>
            <a:ext cx="11514137" cy="2789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1pPr>
            <a:lvl2pPr marL="742950" indent="-28575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2pPr>
            <a:lvl3pPr marL="11430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3pPr>
            <a:lvl4pPr marL="16002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4pPr>
            <a:lvl5pPr marL="20574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9pPr>
          </a:lstStyle>
          <a:p>
            <a:pPr algn="ctr" eaLnBrk="1">
              <a:lnSpc>
                <a:spcPct val="90000"/>
              </a:lnSpc>
              <a:defRPr/>
            </a:pPr>
            <a:r>
              <a:rPr lang="en-US" altLang="en-US" sz="9700" b="1" baseline="0" dirty="0">
                <a:solidFill>
                  <a:srgbClr val="1A2224"/>
                </a:solidFill>
                <a:latin typeface="Open Sans"/>
                <a:ea typeface="Open Sans ExtraBold" charset="0"/>
                <a:cs typeface="Open Sans ExtraBold" charset="0"/>
                <a:sym typeface="Open Sans Extrabold" charset="0"/>
              </a:rPr>
              <a:t>HASTA</a:t>
            </a:r>
          </a:p>
          <a:p>
            <a:pPr algn="ctr" eaLnBrk="1">
              <a:lnSpc>
                <a:spcPct val="90000"/>
              </a:lnSpc>
              <a:defRPr/>
            </a:pPr>
            <a:r>
              <a:rPr lang="en-US" altLang="en-US" sz="9700" b="1" baseline="0" dirty="0">
                <a:solidFill>
                  <a:schemeClr val="accent1"/>
                </a:solidFill>
                <a:latin typeface="Open Sans"/>
                <a:ea typeface="Open Sans ExtraBold" charset="0"/>
                <a:cs typeface="Open Sans ExtraBold" charset="0"/>
                <a:sym typeface="Open Sans Extrabold" charset="0"/>
              </a:rPr>
              <a:t>COFFEESHOP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04FD5B-4EAF-817F-7656-E5506A010759}"/>
              </a:ext>
            </a:extLst>
          </p:cNvPr>
          <p:cNvSpPr>
            <a:spLocks/>
          </p:cNvSpPr>
          <p:nvPr/>
        </p:nvSpPr>
        <p:spPr bwMode="auto">
          <a:xfrm>
            <a:off x="7549902" y="10622657"/>
            <a:ext cx="9284195" cy="512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0" indent="0" algn="ctr">
              <a:buNone/>
            </a:pPr>
            <a:r>
              <a:rPr lang="en-US" sz="4000" b="1" dirty="0"/>
              <a:t>ENJOY YOUR COFFEE WITH HASTA COFFEE SHOP</a:t>
            </a:r>
            <a:endParaRPr lang="en-ID" sz="4000" b="1" dirty="0"/>
          </a:p>
        </p:txBody>
      </p:sp>
      <p:sp>
        <p:nvSpPr>
          <p:cNvPr id="8195" name="AutoShape 3">
            <a:extLst>
              <a:ext uri="{FF2B5EF4-FFF2-40B4-BE49-F238E27FC236}">
                <a16:creationId xmlns:a16="http://schemas.microsoft.com/office/drawing/2014/main" id="{2112E91D-F00A-E483-D1BF-49A7A11B98DF}"/>
              </a:ext>
            </a:extLst>
          </p:cNvPr>
          <p:cNvSpPr>
            <a:spLocks/>
          </p:cNvSpPr>
          <p:nvPr/>
        </p:nvSpPr>
        <p:spPr bwMode="auto">
          <a:xfrm>
            <a:off x="10698163" y="3554413"/>
            <a:ext cx="2986087" cy="2979737"/>
          </a:xfrm>
          <a:custGeom>
            <a:avLst/>
            <a:gdLst>
              <a:gd name="T0" fmla="*/ 2147483646 w 21015"/>
              <a:gd name="T1" fmla="*/ 2147483646 h 21012"/>
              <a:gd name="T2" fmla="*/ 2147483646 w 21015"/>
              <a:gd name="T3" fmla="*/ 2147483646 h 21012"/>
              <a:gd name="T4" fmla="*/ 2147483646 w 21015"/>
              <a:gd name="T5" fmla="*/ 2147483646 h 21012"/>
              <a:gd name="T6" fmla="*/ 2147483646 w 21015"/>
              <a:gd name="T7" fmla="*/ 2147483646 h 2101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015" h="21012">
                <a:moveTo>
                  <a:pt x="13959" y="588"/>
                </a:moveTo>
                <a:cubicBezTo>
                  <a:pt x="11586" y="-242"/>
                  <a:pt x="8994" y="-191"/>
                  <a:pt x="6655" y="731"/>
                </a:cubicBezTo>
                <a:cubicBezTo>
                  <a:pt x="3644" y="1918"/>
                  <a:pt x="1334" y="4417"/>
                  <a:pt x="419" y="7525"/>
                </a:cubicBezTo>
                <a:cubicBezTo>
                  <a:pt x="-304" y="9983"/>
                  <a:pt x="-82" y="12619"/>
                  <a:pt x="1008" y="14937"/>
                </a:cubicBezTo>
                <a:cubicBezTo>
                  <a:pt x="1921" y="16880"/>
                  <a:pt x="3401" y="18500"/>
                  <a:pt x="5252" y="19585"/>
                </a:cubicBezTo>
                <a:cubicBezTo>
                  <a:pt x="7482" y="18171"/>
                  <a:pt x="8696" y="15596"/>
                  <a:pt x="8370" y="12974"/>
                </a:cubicBezTo>
                <a:cubicBezTo>
                  <a:pt x="8036" y="10289"/>
                  <a:pt x="6079" y="7911"/>
                  <a:pt x="6487" y="5212"/>
                </a:cubicBezTo>
                <a:cubicBezTo>
                  <a:pt x="6682" y="3922"/>
                  <a:pt x="7413" y="2776"/>
                  <a:pt x="8499" y="2056"/>
                </a:cubicBezTo>
                <a:cubicBezTo>
                  <a:pt x="7825" y="3157"/>
                  <a:pt x="7525" y="4448"/>
                  <a:pt x="7642" y="5734"/>
                </a:cubicBezTo>
                <a:cubicBezTo>
                  <a:pt x="7877" y="8323"/>
                  <a:pt x="9682" y="10377"/>
                  <a:pt x="10990" y="12609"/>
                </a:cubicBezTo>
                <a:cubicBezTo>
                  <a:pt x="11909" y="14178"/>
                  <a:pt x="12562" y="16019"/>
                  <a:pt x="11772" y="17628"/>
                </a:cubicBezTo>
                <a:cubicBezTo>
                  <a:pt x="11351" y="18486"/>
                  <a:pt x="10601" y="19078"/>
                  <a:pt x="9811" y="19527"/>
                </a:cubicBezTo>
                <a:cubicBezTo>
                  <a:pt x="9035" y="19969"/>
                  <a:pt x="8181" y="20298"/>
                  <a:pt x="7268" y="20486"/>
                </a:cubicBezTo>
                <a:cubicBezTo>
                  <a:pt x="9916" y="21358"/>
                  <a:pt x="12802" y="21141"/>
                  <a:pt x="15290" y="19883"/>
                </a:cubicBezTo>
                <a:cubicBezTo>
                  <a:pt x="18050" y="18487"/>
                  <a:pt x="20063" y="15948"/>
                  <a:pt x="20755" y="12931"/>
                </a:cubicBezTo>
                <a:cubicBezTo>
                  <a:pt x="21296" y="10574"/>
                  <a:pt x="20978" y="8107"/>
                  <a:pt x="19921" y="5933"/>
                </a:cubicBezTo>
                <a:cubicBezTo>
                  <a:pt x="19032" y="4105"/>
                  <a:pt x="17656" y="2559"/>
                  <a:pt x="15945" y="1465"/>
                </a:cubicBezTo>
                <a:cubicBezTo>
                  <a:pt x="13539" y="2661"/>
                  <a:pt x="12155" y="5251"/>
                  <a:pt x="12492" y="7919"/>
                </a:cubicBezTo>
                <a:cubicBezTo>
                  <a:pt x="12873" y="10935"/>
                  <a:pt x="15555" y="13666"/>
                  <a:pt x="14483" y="16697"/>
                </a:cubicBezTo>
                <a:cubicBezTo>
                  <a:pt x="14158" y="17617"/>
                  <a:pt x="13487" y="18374"/>
                  <a:pt x="12614" y="18806"/>
                </a:cubicBezTo>
                <a:cubicBezTo>
                  <a:pt x="13238" y="17579"/>
                  <a:pt x="13447" y="16182"/>
                  <a:pt x="13209" y="14826"/>
                </a:cubicBezTo>
                <a:cubicBezTo>
                  <a:pt x="12931" y="13246"/>
                  <a:pt x="12078" y="11857"/>
                  <a:pt x="11220" y="10506"/>
                </a:cubicBezTo>
                <a:cubicBezTo>
                  <a:pt x="10425" y="9257"/>
                  <a:pt x="9651" y="8040"/>
                  <a:pt x="9235" y="6698"/>
                </a:cubicBezTo>
                <a:cubicBezTo>
                  <a:pt x="8858" y="5483"/>
                  <a:pt x="8762" y="4115"/>
                  <a:pt x="9443" y="2947"/>
                </a:cubicBezTo>
                <a:cubicBezTo>
                  <a:pt x="9911" y="2147"/>
                  <a:pt x="10669" y="1613"/>
                  <a:pt x="11471" y="1239"/>
                </a:cubicBezTo>
                <a:cubicBezTo>
                  <a:pt x="12239" y="881"/>
                  <a:pt x="13079" y="654"/>
                  <a:pt x="13959" y="5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01B4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Picture Placeholder 10">
            <a:extLst>
              <a:ext uri="{FF2B5EF4-FFF2-40B4-BE49-F238E27FC236}">
                <a16:creationId xmlns:a16="http://schemas.microsoft.com/office/drawing/2014/main" id="{8D5D2BCD-A74E-B6EC-3AEE-0F5DB4247AA6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 bwMode="auto">
          <a:xfrm>
            <a:off x="-49213" y="0"/>
            <a:ext cx="24433213" cy="13716000"/>
          </a:xfrm>
          <a:solidFill>
            <a:srgbClr val="A7AAAA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D"/>
          </a:p>
        </p:txBody>
      </p:sp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647F7946-77B1-2E34-7E46-48F8F5F6D7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434"/>
          <a:stretch/>
        </p:blipFill>
        <p:spPr>
          <a:xfrm>
            <a:off x="0" y="-2026471"/>
            <a:ext cx="24433213" cy="15742471"/>
          </a:xfrm>
          <a:prstGeom prst="rect">
            <a:avLst/>
          </a:prstGeom>
        </p:spPr>
      </p:pic>
      <p:sp>
        <p:nvSpPr>
          <p:cNvPr id="15363" name="Rectangle 2">
            <a:extLst>
              <a:ext uri="{FF2B5EF4-FFF2-40B4-BE49-F238E27FC236}">
                <a16:creationId xmlns:a16="http://schemas.microsoft.com/office/drawing/2014/main" id="{7BB685E8-8858-9D12-14E3-DDD6C8549531}"/>
              </a:ext>
            </a:extLst>
          </p:cNvPr>
          <p:cNvSpPr>
            <a:spLocks/>
          </p:cNvSpPr>
          <p:nvPr/>
        </p:nvSpPr>
        <p:spPr bwMode="auto">
          <a:xfrm>
            <a:off x="-1633536" y="2852738"/>
            <a:ext cx="11042651" cy="73993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1pPr>
            <a:lvl2pPr marL="742950" indent="-28575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2pPr>
            <a:lvl3pPr marL="11430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3pPr>
            <a:lvl4pPr marL="16002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4pPr>
            <a:lvl5pPr marL="20574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9pPr>
          </a:lstStyle>
          <a:p>
            <a:pPr algn="ctr" eaLnBrk="1"/>
            <a:endParaRPr lang="en-US" altLang="en-US" sz="3200" baseline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0A77652B-FA5A-A3EF-A1DB-ABE9E75DBC03}"/>
              </a:ext>
            </a:extLst>
          </p:cNvPr>
          <p:cNvSpPr>
            <a:spLocks/>
          </p:cNvSpPr>
          <p:nvPr/>
        </p:nvSpPr>
        <p:spPr bwMode="auto">
          <a:xfrm>
            <a:off x="310680" y="5825340"/>
            <a:ext cx="8312150" cy="3333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r" eaLnBrk="1">
              <a:lnSpc>
                <a:spcPct val="80000"/>
              </a:lnSpc>
              <a:defRPr/>
            </a:pPr>
            <a:r>
              <a:rPr lang="en-US" altLang="en-US" sz="13000" b="1" baseline="0" dirty="0">
                <a:solidFill>
                  <a:srgbClr val="F0F0F0"/>
                </a:solidFill>
              </a:rPr>
              <a:t>Update</a:t>
            </a:r>
            <a:br>
              <a:rPr lang="en-US" altLang="en-US" sz="13000" b="1" baseline="0" dirty="0">
                <a:solidFill>
                  <a:srgbClr val="F0F0F0"/>
                </a:solidFill>
              </a:rPr>
            </a:br>
            <a:r>
              <a:rPr lang="en-US" altLang="en-US" sz="13000" b="1" baseline="0" dirty="0">
                <a:solidFill>
                  <a:srgbClr val="F0F0F0"/>
                </a:solidFill>
              </a:rPr>
              <a:t>Password</a:t>
            </a:r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E980B456-88CA-D2FC-B154-60C8A60A187E}"/>
              </a:ext>
            </a:extLst>
          </p:cNvPr>
          <p:cNvSpPr>
            <a:spLocks/>
          </p:cNvSpPr>
          <p:nvPr/>
        </p:nvSpPr>
        <p:spPr bwMode="auto">
          <a:xfrm>
            <a:off x="4673130" y="3761656"/>
            <a:ext cx="3949700" cy="164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r" eaLnBrk="1">
              <a:defRPr/>
            </a:pPr>
            <a:r>
              <a:rPr lang="en-US" altLang="en-US" sz="10000" b="1" baseline="0" dirty="0">
                <a:solidFill>
                  <a:schemeClr val="accent1">
                    <a:lumMod val="75000"/>
                  </a:schemeClr>
                </a:solidFill>
              </a:rPr>
              <a:t>06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9A510A9-691C-624D-5D6D-E3E7E0776933}"/>
              </a:ext>
            </a:extLst>
          </p:cNvPr>
          <p:cNvSpPr/>
          <p:nvPr/>
        </p:nvSpPr>
        <p:spPr bwMode="auto">
          <a:xfrm>
            <a:off x="0" y="-270792"/>
            <a:ext cx="13559780" cy="14401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D" sz="2200" b="0" i="0" u="none" strike="noStrike" cap="none" normalizeH="0" baseline="55000">
              <a:ln>
                <a:noFill/>
              </a:ln>
              <a:solidFill>
                <a:srgbClr val="7B7B7B"/>
              </a:solidFill>
              <a:effectLst/>
              <a:latin typeface="Open Sans" charset="0"/>
              <a:ea typeface="Open Sans" charset="0"/>
              <a:cs typeface="Open Sans" charset="0"/>
              <a:sym typeface="Open Sans" charset="0"/>
            </a:endParaRPr>
          </a:p>
        </p:txBody>
      </p:sp>
      <p:sp>
        <p:nvSpPr>
          <p:cNvPr id="14337" name="Rectangle 1">
            <a:extLst>
              <a:ext uri="{FF2B5EF4-FFF2-40B4-BE49-F238E27FC236}">
                <a16:creationId xmlns:a16="http://schemas.microsoft.com/office/drawing/2014/main" id="{63F843E7-1A00-9099-94B3-87F004CEFE54}"/>
              </a:ext>
            </a:extLst>
          </p:cNvPr>
          <p:cNvSpPr>
            <a:spLocks/>
          </p:cNvSpPr>
          <p:nvPr/>
        </p:nvSpPr>
        <p:spPr bwMode="auto">
          <a:xfrm>
            <a:off x="22688550" y="12236450"/>
            <a:ext cx="86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>
            <a:spAutoFit/>
          </a:bodyPr>
          <a:lstStyle>
            <a:lvl1pPr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1pPr>
            <a:lvl2pPr marL="742950" indent="-28575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2pPr>
            <a:lvl3pPr marL="11430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3pPr>
            <a:lvl4pPr marL="16002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4pPr>
            <a:lvl5pPr marL="20574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9pPr>
          </a:lstStyle>
          <a:p>
            <a:pPr algn="ctr" eaLnBrk="1"/>
            <a:fld id="{0C37F937-5CC8-1F45-8E9B-EEEF7FEE7C07}" type="slidenum">
              <a:rPr lang="en-US" altLang="en-US" sz="2100" baseline="0">
                <a:solidFill>
                  <a:srgbClr val="1B2223"/>
                </a:solidFill>
                <a:latin typeface="Open Sans Semibold" charset="0"/>
                <a:ea typeface="Open Sans Semibold" charset="0"/>
                <a:cs typeface="Open Sans Semibold" charset="0"/>
                <a:sym typeface="Open Sans Semibold" charset="0"/>
              </a:rPr>
              <a:pPr algn="ctr" eaLnBrk="1"/>
              <a:t>11</a:t>
            </a:fld>
            <a:endParaRPr lang="en-US" altLang="en-US" sz="2100" baseline="0">
              <a:solidFill>
                <a:srgbClr val="1B2223"/>
              </a:solidFill>
              <a:latin typeface="Open Sans Semibold" charset="0"/>
              <a:ea typeface="Open Sans Semibold" charset="0"/>
              <a:cs typeface="Open Sans Semibold" charset="0"/>
              <a:sym typeface="Open Sans Semibold" charset="0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5A1F4CB7-D2C2-A55A-0DFB-9132D1A4FB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744" y="1025352"/>
            <a:ext cx="11866348" cy="52565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9A300737-BCEE-C237-5B16-5743AAB2A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744" y="7424490"/>
            <a:ext cx="11876918" cy="50405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id="{B7582175-D9EE-067E-86D7-52E19EEF4C52}"/>
              </a:ext>
            </a:extLst>
          </p:cNvPr>
          <p:cNvSpPr>
            <a:spLocks/>
          </p:cNvSpPr>
          <p:nvPr/>
        </p:nvSpPr>
        <p:spPr bwMode="auto">
          <a:xfrm>
            <a:off x="15753704" y="1566947"/>
            <a:ext cx="6375400" cy="841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pPr eaLnBrk="1">
              <a:defRPr/>
            </a:pPr>
            <a:r>
              <a:rPr lang="en-US" altLang="en-US" sz="4800" b="1" baseline="0" dirty="0">
                <a:solidFill>
                  <a:srgbClr val="1A2224"/>
                </a:solidFill>
              </a:rPr>
              <a:t>RESET PASSWORD</a:t>
            </a:r>
          </a:p>
        </p:txBody>
      </p:sp>
      <p:grpSp>
        <p:nvGrpSpPr>
          <p:cNvPr id="9" name="Group 7">
            <a:extLst>
              <a:ext uri="{FF2B5EF4-FFF2-40B4-BE49-F238E27FC236}">
                <a16:creationId xmlns:a16="http://schemas.microsoft.com/office/drawing/2014/main" id="{DB265AA9-D49C-F9EE-78FA-312C2383CC65}"/>
              </a:ext>
            </a:extLst>
          </p:cNvPr>
          <p:cNvGrpSpPr>
            <a:grpSpLocks/>
          </p:cNvGrpSpPr>
          <p:nvPr/>
        </p:nvGrpSpPr>
        <p:grpSpPr bwMode="auto">
          <a:xfrm>
            <a:off x="13923317" y="1285107"/>
            <a:ext cx="1704826" cy="1468437"/>
            <a:chOff x="0" y="41251"/>
            <a:chExt cx="1705526" cy="1467624"/>
          </a:xfrm>
        </p:grpSpPr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922D5CEF-743E-2213-D475-6021F5B29D0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1251"/>
              <a:ext cx="1467452" cy="1467624"/>
            </a:xfrm>
            <a:prstGeom prst="rect">
              <a:avLst/>
            </a:prstGeom>
            <a:solidFill>
              <a:srgbClr val="605E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>
              <a:lvl1pPr>
                <a:defRPr sz="2200" baseline="55000">
                  <a:solidFill>
                    <a:srgbClr val="7B7B7B"/>
                  </a:solidFill>
                  <a:latin typeface="Open Sans" charset="0"/>
                  <a:ea typeface="Open Sans" charset="0"/>
                  <a:cs typeface="Open Sans" charset="0"/>
                  <a:sym typeface="Open Sans" charset="0"/>
                </a:defRPr>
              </a:lvl1pPr>
              <a:lvl2pPr marL="742950" indent="-285750">
                <a:defRPr sz="2200" baseline="55000">
                  <a:solidFill>
                    <a:srgbClr val="7B7B7B"/>
                  </a:solidFill>
                  <a:latin typeface="Open Sans" charset="0"/>
                  <a:ea typeface="Open Sans" charset="0"/>
                  <a:cs typeface="Open Sans" charset="0"/>
                  <a:sym typeface="Open Sans" charset="0"/>
                </a:defRPr>
              </a:lvl2pPr>
              <a:lvl3pPr marL="1143000" indent="-228600">
                <a:defRPr sz="2200" baseline="55000">
                  <a:solidFill>
                    <a:srgbClr val="7B7B7B"/>
                  </a:solidFill>
                  <a:latin typeface="Open Sans" charset="0"/>
                  <a:ea typeface="Open Sans" charset="0"/>
                  <a:cs typeface="Open Sans" charset="0"/>
                  <a:sym typeface="Open Sans" charset="0"/>
                </a:defRPr>
              </a:lvl3pPr>
              <a:lvl4pPr marL="1600200" indent="-228600">
                <a:defRPr sz="2200" baseline="55000">
                  <a:solidFill>
                    <a:srgbClr val="7B7B7B"/>
                  </a:solidFill>
                  <a:latin typeface="Open Sans" charset="0"/>
                  <a:ea typeface="Open Sans" charset="0"/>
                  <a:cs typeface="Open Sans" charset="0"/>
                  <a:sym typeface="Open Sans" charset="0"/>
                </a:defRPr>
              </a:lvl4pPr>
              <a:lvl5pPr marL="2057400" indent="-228600">
                <a:defRPr sz="2200" baseline="55000">
                  <a:solidFill>
                    <a:srgbClr val="7B7B7B"/>
                  </a:solidFill>
                  <a:latin typeface="Open Sans" charset="0"/>
                  <a:ea typeface="Open Sans" charset="0"/>
                  <a:cs typeface="Open Sans" charset="0"/>
                  <a:sym typeface="Open Sans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200" baseline="55000">
                  <a:solidFill>
                    <a:srgbClr val="7B7B7B"/>
                  </a:solidFill>
                  <a:latin typeface="Open Sans" charset="0"/>
                  <a:ea typeface="Open Sans" charset="0"/>
                  <a:cs typeface="Open Sans" charset="0"/>
                  <a:sym typeface="Open Sans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200" baseline="55000">
                  <a:solidFill>
                    <a:srgbClr val="7B7B7B"/>
                  </a:solidFill>
                  <a:latin typeface="Open Sans" charset="0"/>
                  <a:ea typeface="Open Sans" charset="0"/>
                  <a:cs typeface="Open Sans" charset="0"/>
                  <a:sym typeface="Open Sans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200" baseline="55000">
                  <a:solidFill>
                    <a:srgbClr val="7B7B7B"/>
                  </a:solidFill>
                  <a:latin typeface="Open Sans" charset="0"/>
                  <a:ea typeface="Open Sans" charset="0"/>
                  <a:cs typeface="Open Sans" charset="0"/>
                  <a:sym typeface="Open Sans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200" baseline="55000">
                  <a:solidFill>
                    <a:srgbClr val="7B7B7B"/>
                  </a:solidFill>
                  <a:latin typeface="Open Sans" charset="0"/>
                  <a:ea typeface="Open Sans" charset="0"/>
                  <a:cs typeface="Open Sans" charset="0"/>
                  <a:sym typeface="Open Sans" charset="0"/>
                </a:defRPr>
              </a:lvl9pPr>
            </a:lstStyle>
            <a:p>
              <a:pPr algn="ctr" eaLnBrk="1"/>
              <a:endParaRPr lang="en-US" altLang="en-US" sz="3200" baseline="0">
                <a:solidFill>
                  <a:srgbClr val="FFFFFF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51AD9F49-3135-8471-8067-E9179E44C2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598" y="76850"/>
              <a:ext cx="1282928" cy="13329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algn="ctr" eaLnBrk="1">
                <a:defRPr/>
              </a:pPr>
              <a:r>
                <a:rPr lang="en-US" altLang="en-US" sz="8000" b="1" baseline="0" dirty="0">
                  <a:solidFill>
                    <a:srgbClr val="F0F0F0"/>
                  </a:solidFill>
                </a:rPr>
                <a:t>07</a:t>
              </a:r>
            </a:p>
          </p:txBody>
        </p:sp>
      </p:grpSp>
      <p:sp>
        <p:nvSpPr>
          <p:cNvPr id="12" name="Rectangle 12">
            <a:extLst>
              <a:ext uri="{FF2B5EF4-FFF2-40B4-BE49-F238E27FC236}">
                <a16:creationId xmlns:a16="http://schemas.microsoft.com/office/drawing/2014/main" id="{09665AE4-EE02-29A9-875E-F3D63C1558CC}"/>
              </a:ext>
            </a:extLst>
          </p:cNvPr>
          <p:cNvSpPr>
            <a:spLocks/>
          </p:cNvSpPr>
          <p:nvPr/>
        </p:nvSpPr>
        <p:spPr bwMode="auto">
          <a:xfrm>
            <a:off x="15753704" y="7742778"/>
            <a:ext cx="6375400" cy="1579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pPr eaLnBrk="1">
              <a:defRPr/>
            </a:pPr>
            <a:r>
              <a:rPr lang="en-US" altLang="en-US" sz="4800" b="1" baseline="0" dirty="0">
                <a:solidFill>
                  <a:srgbClr val="1A2224"/>
                </a:solidFill>
              </a:rPr>
              <a:t>CONFIRMATION ACCOUNT</a:t>
            </a:r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8048E439-F011-D3A1-46C6-9936E20B9C9E}"/>
              </a:ext>
            </a:extLst>
          </p:cNvPr>
          <p:cNvSpPr>
            <a:spLocks/>
          </p:cNvSpPr>
          <p:nvPr/>
        </p:nvSpPr>
        <p:spPr bwMode="auto">
          <a:xfrm>
            <a:off x="13923317" y="7831063"/>
            <a:ext cx="1466850" cy="14684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1pPr>
            <a:lvl2pPr marL="742950" indent="-28575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2pPr>
            <a:lvl3pPr marL="11430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3pPr>
            <a:lvl4pPr marL="16002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4pPr>
            <a:lvl5pPr marL="20574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9pPr>
          </a:lstStyle>
          <a:p>
            <a:pPr algn="ctr" eaLnBrk="1"/>
            <a:endParaRPr lang="en-US" altLang="en-US" sz="3200" baseline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6464FD6C-C7C7-8AA8-7CFC-9E666A3462A8}"/>
              </a:ext>
            </a:extLst>
          </p:cNvPr>
          <p:cNvSpPr>
            <a:spLocks/>
          </p:cNvSpPr>
          <p:nvPr/>
        </p:nvSpPr>
        <p:spPr bwMode="auto">
          <a:xfrm>
            <a:off x="14345741" y="7865889"/>
            <a:ext cx="1282402" cy="1333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>
              <a:defRPr/>
            </a:pPr>
            <a:r>
              <a:rPr lang="en-US" altLang="en-US" sz="8000" b="1" baseline="0" dirty="0">
                <a:solidFill>
                  <a:srgbClr val="F0F0F0"/>
                </a:solidFill>
              </a:rPr>
              <a:t>08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F367BDE-A5DD-A574-E86F-2581B896F4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3689" y="9714406"/>
            <a:ext cx="3816424" cy="37584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EE92527-6221-C9F1-B70C-88984A4E6E05}"/>
              </a:ext>
            </a:extLst>
          </p:cNvPr>
          <p:cNvSpPr/>
          <p:nvPr/>
        </p:nvSpPr>
        <p:spPr bwMode="auto">
          <a:xfrm>
            <a:off x="-1849560" y="3905672"/>
            <a:ext cx="9145016" cy="5760640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D" sz="2200" b="0" i="0" u="none" strike="noStrike" cap="none" normalizeH="0" baseline="55000">
              <a:ln>
                <a:noFill/>
              </a:ln>
              <a:solidFill>
                <a:srgbClr val="7B7B7B"/>
              </a:solidFill>
              <a:effectLst/>
              <a:latin typeface="Open Sans" charset="0"/>
              <a:ea typeface="Open Sans" charset="0"/>
              <a:cs typeface="Open Sans" charset="0"/>
              <a:sym typeface="Open Sans" charset="0"/>
            </a:endParaRPr>
          </a:p>
        </p:txBody>
      </p:sp>
      <p:sp>
        <p:nvSpPr>
          <p:cNvPr id="12289" name="Rectangle 1">
            <a:extLst>
              <a:ext uri="{FF2B5EF4-FFF2-40B4-BE49-F238E27FC236}">
                <a16:creationId xmlns:a16="http://schemas.microsoft.com/office/drawing/2014/main" id="{FBA74DC5-D84D-05AF-2BE0-548E6BD01181}"/>
              </a:ext>
            </a:extLst>
          </p:cNvPr>
          <p:cNvSpPr>
            <a:spLocks/>
          </p:cNvSpPr>
          <p:nvPr/>
        </p:nvSpPr>
        <p:spPr bwMode="auto">
          <a:xfrm>
            <a:off x="22688550" y="12236450"/>
            <a:ext cx="86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>
            <a:spAutoFit/>
          </a:bodyPr>
          <a:lstStyle>
            <a:lvl1pPr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1pPr>
            <a:lvl2pPr marL="742950" indent="-28575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2pPr>
            <a:lvl3pPr marL="11430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3pPr>
            <a:lvl4pPr marL="16002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4pPr>
            <a:lvl5pPr marL="20574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9pPr>
          </a:lstStyle>
          <a:p>
            <a:pPr algn="ctr" eaLnBrk="1"/>
            <a:fld id="{5E799969-9D1A-C34C-9155-7B66879C3B3A}" type="slidenum">
              <a:rPr lang="en-US" altLang="en-US" sz="2100" baseline="0">
                <a:solidFill>
                  <a:srgbClr val="1B2223"/>
                </a:solidFill>
                <a:latin typeface="Open Sans Semibold" charset="0"/>
                <a:ea typeface="Open Sans Semibold" charset="0"/>
                <a:cs typeface="Open Sans Semibold" charset="0"/>
                <a:sym typeface="Open Sans Semibold" charset="0"/>
              </a:rPr>
              <a:pPr algn="ctr" eaLnBrk="1"/>
              <a:t>12</a:t>
            </a:fld>
            <a:endParaRPr lang="en-US" altLang="en-US" sz="2100" baseline="0">
              <a:solidFill>
                <a:srgbClr val="1B2223"/>
              </a:solidFill>
              <a:latin typeface="Open Sans Semibold" charset="0"/>
              <a:ea typeface="Open Sans Semibold" charset="0"/>
              <a:cs typeface="Open Sans Semibold" charset="0"/>
              <a:sym typeface="Open Sans Semibold" charset="0"/>
            </a:endParaRP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9693CB39-B064-6CB0-2BDB-F8D3A4FE2D6D}"/>
              </a:ext>
            </a:extLst>
          </p:cNvPr>
          <p:cNvSpPr>
            <a:spLocks/>
          </p:cNvSpPr>
          <p:nvPr/>
        </p:nvSpPr>
        <p:spPr bwMode="auto">
          <a:xfrm>
            <a:off x="-20556" y="6353944"/>
            <a:ext cx="7059084" cy="2564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r" eaLnBrk="1">
              <a:lnSpc>
                <a:spcPct val="80000"/>
              </a:lnSpc>
              <a:defRPr/>
            </a:pPr>
            <a:r>
              <a:rPr lang="en-US" altLang="en-US" sz="10000" b="1" baseline="0" dirty="0">
                <a:solidFill>
                  <a:schemeClr val="bg1"/>
                </a:solidFill>
              </a:rPr>
              <a:t>Order and Checkout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5572B1-6163-A3F0-EB65-2CC15728565F}"/>
              </a:ext>
            </a:extLst>
          </p:cNvPr>
          <p:cNvSpPr/>
          <p:nvPr/>
        </p:nvSpPr>
        <p:spPr bwMode="auto">
          <a:xfrm>
            <a:off x="1047378" y="11040826"/>
            <a:ext cx="6248078" cy="2009861"/>
          </a:xfrm>
          <a:prstGeom prst="rect">
            <a:avLst/>
          </a:prstGeom>
          <a:solidFill>
            <a:srgbClr val="F0F0F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D" sz="2200" b="0" i="0" u="none" strike="noStrike" cap="none" normalizeH="0" baseline="55000" dirty="0">
              <a:ln>
                <a:noFill/>
              </a:ln>
              <a:solidFill>
                <a:srgbClr val="F0F0F0"/>
              </a:solidFill>
              <a:effectLst/>
              <a:latin typeface="Open Sans" charset="0"/>
              <a:ea typeface="Open Sans" charset="0"/>
              <a:cs typeface="Open Sans" charset="0"/>
              <a:sym typeface="Open Sans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0BD068-1E66-B14D-C699-096950CD1A9B}"/>
              </a:ext>
            </a:extLst>
          </p:cNvPr>
          <p:cNvSpPr/>
          <p:nvPr/>
        </p:nvSpPr>
        <p:spPr bwMode="auto">
          <a:xfrm>
            <a:off x="7872776" y="0"/>
            <a:ext cx="16511224" cy="13716000"/>
          </a:xfrm>
          <a:prstGeom prst="rect">
            <a:avLst/>
          </a:prstGeom>
          <a:solidFill>
            <a:srgbClr val="202428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D" sz="2200" b="0" i="0" u="none" strike="noStrike" cap="none" normalizeH="0" baseline="55000">
              <a:ln>
                <a:noFill/>
              </a:ln>
              <a:solidFill>
                <a:srgbClr val="7B7B7B"/>
              </a:solidFill>
              <a:effectLst/>
              <a:latin typeface="Open Sans" charset="0"/>
              <a:ea typeface="Open Sans" charset="0"/>
              <a:cs typeface="Open Sans" charset="0"/>
              <a:sym typeface="Open Sans" charset="0"/>
            </a:endParaRPr>
          </a:p>
        </p:txBody>
      </p:sp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1A3345D8-C321-3A3F-6176-190526937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640" y="2874002"/>
            <a:ext cx="4262436" cy="81956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24AA9C7-D4C6-42A6-736F-CFEE1FA652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963" y="2845200"/>
            <a:ext cx="4213874" cy="819562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8CCA185-0D59-9C57-8A07-3AD8FAD57D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4529" y="2874002"/>
            <a:ext cx="4272093" cy="8195627"/>
          </a:xfrm>
          <a:prstGeom prst="rect">
            <a:avLst/>
          </a:prstGeom>
        </p:spPr>
      </p:pic>
      <p:sp>
        <p:nvSpPr>
          <p:cNvPr id="11" name="Rectangle 4">
            <a:extLst>
              <a:ext uri="{FF2B5EF4-FFF2-40B4-BE49-F238E27FC236}">
                <a16:creationId xmlns:a16="http://schemas.microsoft.com/office/drawing/2014/main" id="{029E1F5E-3D91-4AF1-BADF-3DEF872CBF07}"/>
              </a:ext>
            </a:extLst>
          </p:cNvPr>
          <p:cNvSpPr>
            <a:spLocks/>
          </p:cNvSpPr>
          <p:nvPr/>
        </p:nvSpPr>
        <p:spPr bwMode="auto">
          <a:xfrm>
            <a:off x="2875698" y="4481736"/>
            <a:ext cx="3949700" cy="164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r" eaLnBrk="1">
              <a:defRPr/>
            </a:pPr>
            <a:r>
              <a:rPr lang="en-US" altLang="en-US" sz="10000" b="1" baseline="0" dirty="0">
                <a:solidFill>
                  <a:schemeClr val="accent1">
                    <a:lumMod val="75000"/>
                  </a:schemeClr>
                </a:solidFill>
              </a:rPr>
              <a:t>09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EE92527-6221-C9F1-B70C-88984A4E6E05}"/>
              </a:ext>
            </a:extLst>
          </p:cNvPr>
          <p:cNvSpPr/>
          <p:nvPr/>
        </p:nvSpPr>
        <p:spPr bwMode="auto">
          <a:xfrm>
            <a:off x="-1849560" y="3905672"/>
            <a:ext cx="9145016" cy="5760640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D" sz="2200" b="0" i="0" u="none" strike="noStrike" cap="none" normalizeH="0" baseline="55000">
              <a:ln>
                <a:noFill/>
              </a:ln>
              <a:solidFill>
                <a:srgbClr val="7B7B7B"/>
              </a:solidFill>
              <a:effectLst/>
              <a:latin typeface="Open Sans" charset="0"/>
              <a:ea typeface="Open Sans" charset="0"/>
              <a:cs typeface="Open Sans" charset="0"/>
              <a:sym typeface="Open Sans" charset="0"/>
            </a:endParaRPr>
          </a:p>
        </p:txBody>
      </p:sp>
      <p:sp>
        <p:nvSpPr>
          <p:cNvPr id="12289" name="Rectangle 1">
            <a:extLst>
              <a:ext uri="{FF2B5EF4-FFF2-40B4-BE49-F238E27FC236}">
                <a16:creationId xmlns:a16="http://schemas.microsoft.com/office/drawing/2014/main" id="{FBA74DC5-D84D-05AF-2BE0-548E6BD01181}"/>
              </a:ext>
            </a:extLst>
          </p:cNvPr>
          <p:cNvSpPr>
            <a:spLocks/>
          </p:cNvSpPr>
          <p:nvPr/>
        </p:nvSpPr>
        <p:spPr bwMode="auto">
          <a:xfrm>
            <a:off x="22688550" y="12236450"/>
            <a:ext cx="86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>
            <a:spAutoFit/>
          </a:bodyPr>
          <a:lstStyle>
            <a:lvl1pPr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1pPr>
            <a:lvl2pPr marL="742950" indent="-28575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2pPr>
            <a:lvl3pPr marL="11430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3pPr>
            <a:lvl4pPr marL="16002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4pPr>
            <a:lvl5pPr marL="20574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9pPr>
          </a:lstStyle>
          <a:p>
            <a:pPr algn="ctr" eaLnBrk="1"/>
            <a:fld id="{5E799969-9D1A-C34C-9155-7B66879C3B3A}" type="slidenum">
              <a:rPr lang="en-US" altLang="en-US" sz="2100" baseline="0">
                <a:solidFill>
                  <a:srgbClr val="1B2223"/>
                </a:solidFill>
                <a:latin typeface="Open Sans Semibold" charset="0"/>
                <a:ea typeface="Open Sans Semibold" charset="0"/>
                <a:cs typeface="Open Sans Semibold" charset="0"/>
                <a:sym typeface="Open Sans Semibold" charset="0"/>
              </a:rPr>
              <a:pPr algn="ctr" eaLnBrk="1"/>
              <a:t>13</a:t>
            </a:fld>
            <a:endParaRPr lang="en-US" altLang="en-US" sz="2100" baseline="0">
              <a:solidFill>
                <a:srgbClr val="1B2223"/>
              </a:solidFill>
              <a:latin typeface="Open Sans Semibold" charset="0"/>
              <a:ea typeface="Open Sans Semibold" charset="0"/>
              <a:cs typeface="Open Sans Semibold" charset="0"/>
              <a:sym typeface="Open Sans Semibold" charset="0"/>
            </a:endParaRP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9693CB39-B064-6CB0-2BDB-F8D3A4FE2D6D}"/>
              </a:ext>
            </a:extLst>
          </p:cNvPr>
          <p:cNvSpPr>
            <a:spLocks/>
          </p:cNvSpPr>
          <p:nvPr/>
        </p:nvSpPr>
        <p:spPr bwMode="auto">
          <a:xfrm>
            <a:off x="-367100" y="6771708"/>
            <a:ext cx="7059084" cy="1333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r" eaLnBrk="1">
              <a:lnSpc>
                <a:spcPct val="80000"/>
              </a:lnSpc>
              <a:defRPr/>
            </a:pPr>
            <a:r>
              <a:rPr lang="en-US" altLang="en-US" sz="10000" b="1" baseline="0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5572B1-6163-A3F0-EB65-2CC15728565F}"/>
              </a:ext>
            </a:extLst>
          </p:cNvPr>
          <p:cNvSpPr/>
          <p:nvPr/>
        </p:nvSpPr>
        <p:spPr bwMode="auto">
          <a:xfrm>
            <a:off x="1047378" y="11040826"/>
            <a:ext cx="6248078" cy="2009861"/>
          </a:xfrm>
          <a:prstGeom prst="rect">
            <a:avLst/>
          </a:prstGeom>
          <a:solidFill>
            <a:srgbClr val="F0F0F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D" sz="2200" b="0" i="0" u="none" strike="noStrike" cap="none" normalizeH="0" baseline="55000" dirty="0">
              <a:ln>
                <a:noFill/>
              </a:ln>
              <a:solidFill>
                <a:srgbClr val="F0F0F0"/>
              </a:solidFill>
              <a:effectLst/>
              <a:latin typeface="Open Sans" charset="0"/>
              <a:ea typeface="Open Sans" charset="0"/>
              <a:cs typeface="Open Sans" charset="0"/>
              <a:sym typeface="Open Sans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0BD068-1E66-B14D-C699-096950CD1A9B}"/>
              </a:ext>
            </a:extLst>
          </p:cNvPr>
          <p:cNvSpPr/>
          <p:nvPr/>
        </p:nvSpPr>
        <p:spPr bwMode="auto">
          <a:xfrm>
            <a:off x="7872776" y="0"/>
            <a:ext cx="16511224" cy="13716000"/>
          </a:xfrm>
          <a:prstGeom prst="rect">
            <a:avLst/>
          </a:prstGeom>
          <a:solidFill>
            <a:srgbClr val="202428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D" sz="2200" b="0" i="0" u="none" strike="noStrike" cap="none" normalizeH="0" baseline="55000">
              <a:ln>
                <a:noFill/>
              </a:ln>
              <a:solidFill>
                <a:srgbClr val="7B7B7B"/>
              </a:solidFill>
              <a:effectLst/>
              <a:latin typeface="Open Sans" charset="0"/>
              <a:ea typeface="Open Sans" charset="0"/>
              <a:cs typeface="Open Sans" charset="0"/>
              <a:sym typeface="Open Sans" charset="0"/>
            </a:endParaRPr>
          </a:p>
        </p:txBody>
      </p:sp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DA446D18-B8B4-4967-AA7E-9B9C37910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016" y="1789350"/>
            <a:ext cx="5665700" cy="102900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1F239C1-5C2D-47D9-9BD0-AA97E1BDFB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3905" y="1779816"/>
            <a:ext cx="5328592" cy="10290078"/>
          </a:xfrm>
          <a:prstGeom prst="rect">
            <a:avLst/>
          </a:prstGeom>
        </p:spPr>
      </p:pic>
      <p:sp>
        <p:nvSpPr>
          <p:cNvPr id="13" name="Rectangle 4">
            <a:extLst>
              <a:ext uri="{FF2B5EF4-FFF2-40B4-BE49-F238E27FC236}">
                <a16:creationId xmlns:a16="http://schemas.microsoft.com/office/drawing/2014/main" id="{43780E60-D505-4493-9515-815C275963A9}"/>
              </a:ext>
            </a:extLst>
          </p:cNvPr>
          <p:cNvSpPr>
            <a:spLocks/>
          </p:cNvSpPr>
          <p:nvPr/>
        </p:nvSpPr>
        <p:spPr bwMode="auto">
          <a:xfrm>
            <a:off x="2711724" y="4549675"/>
            <a:ext cx="3949700" cy="164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r" eaLnBrk="1">
              <a:defRPr/>
            </a:pPr>
            <a:r>
              <a:rPr lang="en-US" altLang="en-US" sz="10000" b="1" baseline="0" dirty="0">
                <a:solidFill>
                  <a:schemeClr val="accent1">
                    <a:lumMod val="75000"/>
                  </a:schemeClr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79232963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82871E91-61F9-4477-84EE-309FFCD175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55"/>
          <a:stretch/>
        </p:blipFill>
        <p:spPr>
          <a:xfrm>
            <a:off x="0" y="-3223120"/>
            <a:ext cx="24384000" cy="1178818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0E40591-A00F-81C3-078C-A1787BAEF51C}"/>
              </a:ext>
            </a:extLst>
          </p:cNvPr>
          <p:cNvSpPr>
            <a:spLocks/>
          </p:cNvSpPr>
          <p:nvPr/>
        </p:nvSpPr>
        <p:spPr bwMode="auto">
          <a:xfrm>
            <a:off x="3551238" y="10669321"/>
            <a:ext cx="14655800" cy="1733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pPr eaLnBrk="1">
              <a:lnSpc>
                <a:spcPct val="80000"/>
              </a:lnSpc>
              <a:defRPr/>
            </a:pPr>
            <a:r>
              <a:rPr lang="en-US" altLang="en-US" sz="13000" b="1" baseline="0" dirty="0">
                <a:solidFill>
                  <a:srgbClr val="1A2224"/>
                </a:solidFill>
              </a:rPr>
              <a:t>Login Page</a:t>
            </a:r>
          </a:p>
        </p:txBody>
      </p:sp>
      <p:grpSp>
        <p:nvGrpSpPr>
          <p:cNvPr id="12291" name="Group 3">
            <a:extLst>
              <a:ext uri="{FF2B5EF4-FFF2-40B4-BE49-F238E27FC236}">
                <a16:creationId xmlns:a16="http://schemas.microsoft.com/office/drawing/2014/main" id="{B33B89F6-A2DB-AA5F-CF0D-6F6D80A39D84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6526063"/>
            <a:ext cx="3030538" cy="3030537"/>
            <a:chOff x="0" y="0"/>
            <a:chExt cx="3031778" cy="303177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2F1A6C-DD23-5DEF-C7F0-D541DD3E0EE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3031778" cy="30317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>
              <a:lvl1pPr>
                <a:defRPr sz="2200" baseline="55000">
                  <a:solidFill>
                    <a:srgbClr val="7B7B7B"/>
                  </a:solidFill>
                  <a:latin typeface="Open Sans" charset="0"/>
                  <a:ea typeface="Open Sans" charset="0"/>
                  <a:cs typeface="Open Sans" charset="0"/>
                  <a:sym typeface="Open Sans" charset="0"/>
                </a:defRPr>
              </a:lvl1pPr>
              <a:lvl2pPr marL="742950" indent="-285750">
                <a:defRPr sz="2200" baseline="55000">
                  <a:solidFill>
                    <a:srgbClr val="7B7B7B"/>
                  </a:solidFill>
                  <a:latin typeface="Open Sans" charset="0"/>
                  <a:ea typeface="Open Sans" charset="0"/>
                  <a:cs typeface="Open Sans" charset="0"/>
                  <a:sym typeface="Open Sans" charset="0"/>
                </a:defRPr>
              </a:lvl2pPr>
              <a:lvl3pPr marL="1143000" indent="-228600">
                <a:defRPr sz="2200" baseline="55000">
                  <a:solidFill>
                    <a:srgbClr val="7B7B7B"/>
                  </a:solidFill>
                  <a:latin typeface="Open Sans" charset="0"/>
                  <a:ea typeface="Open Sans" charset="0"/>
                  <a:cs typeface="Open Sans" charset="0"/>
                  <a:sym typeface="Open Sans" charset="0"/>
                </a:defRPr>
              </a:lvl3pPr>
              <a:lvl4pPr marL="1600200" indent="-228600">
                <a:defRPr sz="2200" baseline="55000">
                  <a:solidFill>
                    <a:srgbClr val="7B7B7B"/>
                  </a:solidFill>
                  <a:latin typeface="Open Sans" charset="0"/>
                  <a:ea typeface="Open Sans" charset="0"/>
                  <a:cs typeface="Open Sans" charset="0"/>
                  <a:sym typeface="Open Sans" charset="0"/>
                </a:defRPr>
              </a:lvl4pPr>
              <a:lvl5pPr marL="2057400" indent="-228600">
                <a:defRPr sz="2200" baseline="55000">
                  <a:solidFill>
                    <a:srgbClr val="7B7B7B"/>
                  </a:solidFill>
                  <a:latin typeface="Open Sans" charset="0"/>
                  <a:ea typeface="Open Sans" charset="0"/>
                  <a:cs typeface="Open Sans" charset="0"/>
                  <a:sym typeface="Open Sans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200" baseline="55000">
                  <a:solidFill>
                    <a:srgbClr val="7B7B7B"/>
                  </a:solidFill>
                  <a:latin typeface="Open Sans" charset="0"/>
                  <a:ea typeface="Open Sans" charset="0"/>
                  <a:cs typeface="Open Sans" charset="0"/>
                  <a:sym typeface="Open Sans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200" baseline="55000">
                  <a:solidFill>
                    <a:srgbClr val="7B7B7B"/>
                  </a:solidFill>
                  <a:latin typeface="Open Sans" charset="0"/>
                  <a:ea typeface="Open Sans" charset="0"/>
                  <a:cs typeface="Open Sans" charset="0"/>
                  <a:sym typeface="Open Sans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200" baseline="55000">
                  <a:solidFill>
                    <a:srgbClr val="7B7B7B"/>
                  </a:solidFill>
                  <a:latin typeface="Open Sans" charset="0"/>
                  <a:ea typeface="Open Sans" charset="0"/>
                  <a:cs typeface="Open Sans" charset="0"/>
                  <a:sym typeface="Open Sans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200" baseline="55000">
                  <a:solidFill>
                    <a:srgbClr val="7B7B7B"/>
                  </a:solidFill>
                  <a:latin typeface="Open Sans" charset="0"/>
                  <a:ea typeface="Open Sans" charset="0"/>
                  <a:cs typeface="Open Sans" charset="0"/>
                  <a:sym typeface="Open Sans" charset="0"/>
                </a:defRPr>
              </a:lvl9pPr>
            </a:lstStyle>
            <a:p>
              <a:pPr algn="ctr" eaLnBrk="1"/>
              <a:endParaRPr lang="en-US" altLang="en-US" sz="3200" baseline="0">
                <a:solidFill>
                  <a:srgbClr val="FFFFFF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3CDFEA0-3E26-1331-7CC6-D75BCBE4A0E7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78" y="787186"/>
              <a:ext cx="1551623" cy="1457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algn="ctr" eaLnBrk="1">
                <a:defRPr/>
              </a:pPr>
              <a:r>
                <a:rPr lang="en-US" altLang="en-US" sz="8800" b="1" baseline="0" dirty="0">
                  <a:solidFill>
                    <a:srgbClr val="F0F0F0"/>
                  </a:solidFill>
                </a:rPr>
                <a:t>11</a:t>
              </a:r>
            </a:p>
          </p:txBody>
        </p:sp>
      </p:grpSp>
      <p:sp>
        <p:nvSpPr>
          <p:cNvPr id="7" name="Line 6">
            <a:extLst>
              <a:ext uri="{FF2B5EF4-FFF2-40B4-BE49-F238E27FC236}">
                <a16:creationId xmlns:a16="http://schemas.microsoft.com/office/drawing/2014/main" id="{CC55B296-9A3D-FCBD-2891-33B873AB8D4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22550" y="6714975"/>
            <a:ext cx="0" cy="6335713"/>
          </a:xfrm>
          <a:prstGeom prst="line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 algn="ctr" eaLnBrk="1">
              <a:defRPr/>
            </a:pPr>
            <a:endParaRPr lang="en-US" altLang="en-US" sz="3200" baseline="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56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EE92527-6221-C9F1-B70C-88984A4E6E05}"/>
              </a:ext>
            </a:extLst>
          </p:cNvPr>
          <p:cNvSpPr/>
          <p:nvPr/>
        </p:nvSpPr>
        <p:spPr bwMode="auto">
          <a:xfrm>
            <a:off x="-1849560" y="3905672"/>
            <a:ext cx="9145016" cy="5760640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D" sz="2200" b="0" i="0" u="none" strike="noStrike" cap="none" normalizeH="0" baseline="55000">
              <a:ln>
                <a:noFill/>
              </a:ln>
              <a:solidFill>
                <a:srgbClr val="7B7B7B"/>
              </a:solidFill>
              <a:effectLst/>
              <a:latin typeface="Open Sans" charset="0"/>
              <a:ea typeface="Open Sans" charset="0"/>
              <a:cs typeface="Open Sans" charset="0"/>
              <a:sym typeface="Open Sans" charset="0"/>
            </a:endParaRPr>
          </a:p>
        </p:txBody>
      </p:sp>
      <p:sp>
        <p:nvSpPr>
          <p:cNvPr id="12289" name="Rectangle 1">
            <a:extLst>
              <a:ext uri="{FF2B5EF4-FFF2-40B4-BE49-F238E27FC236}">
                <a16:creationId xmlns:a16="http://schemas.microsoft.com/office/drawing/2014/main" id="{FBA74DC5-D84D-05AF-2BE0-548E6BD01181}"/>
              </a:ext>
            </a:extLst>
          </p:cNvPr>
          <p:cNvSpPr>
            <a:spLocks/>
          </p:cNvSpPr>
          <p:nvPr/>
        </p:nvSpPr>
        <p:spPr bwMode="auto">
          <a:xfrm>
            <a:off x="22688550" y="12236450"/>
            <a:ext cx="86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>
            <a:spAutoFit/>
          </a:bodyPr>
          <a:lstStyle>
            <a:lvl1pPr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1pPr>
            <a:lvl2pPr marL="742950" indent="-28575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2pPr>
            <a:lvl3pPr marL="11430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3pPr>
            <a:lvl4pPr marL="16002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4pPr>
            <a:lvl5pPr marL="20574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9pPr>
          </a:lstStyle>
          <a:p>
            <a:pPr algn="ctr" eaLnBrk="1"/>
            <a:fld id="{5E799969-9D1A-C34C-9155-7B66879C3B3A}" type="slidenum">
              <a:rPr lang="en-US" altLang="en-US" sz="2100" baseline="0">
                <a:solidFill>
                  <a:srgbClr val="1B2223"/>
                </a:solidFill>
                <a:latin typeface="Open Sans Semibold" charset="0"/>
                <a:ea typeface="Open Sans Semibold" charset="0"/>
                <a:cs typeface="Open Sans Semibold" charset="0"/>
                <a:sym typeface="Open Sans Semibold" charset="0"/>
              </a:rPr>
              <a:pPr algn="ctr" eaLnBrk="1"/>
              <a:t>15</a:t>
            </a:fld>
            <a:endParaRPr lang="en-US" altLang="en-US" sz="2100" baseline="0">
              <a:solidFill>
                <a:srgbClr val="1B2223"/>
              </a:solidFill>
              <a:latin typeface="Open Sans Semibold" charset="0"/>
              <a:ea typeface="Open Sans Semibold" charset="0"/>
              <a:cs typeface="Open Sans Semibold" charset="0"/>
              <a:sym typeface="Open Sans Semibold" charset="0"/>
            </a:endParaRP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9693CB39-B064-6CB0-2BDB-F8D3A4FE2D6D}"/>
              </a:ext>
            </a:extLst>
          </p:cNvPr>
          <p:cNvSpPr>
            <a:spLocks/>
          </p:cNvSpPr>
          <p:nvPr/>
        </p:nvSpPr>
        <p:spPr bwMode="auto">
          <a:xfrm>
            <a:off x="-20556" y="6969497"/>
            <a:ext cx="7059084" cy="1333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r" eaLnBrk="1">
              <a:lnSpc>
                <a:spcPct val="80000"/>
              </a:lnSpc>
              <a:defRPr/>
            </a:pPr>
            <a:r>
              <a:rPr lang="en-US" altLang="en-US" sz="10000" b="1" baseline="0" dirty="0">
                <a:solidFill>
                  <a:schemeClr val="bg1"/>
                </a:solidFill>
              </a:rPr>
              <a:t>Admin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5572B1-6163-A3F0-EB65-2CC15728565F}"/>
              </a:ext>
            </a:extLst>
          </p:cNvPr>
          <p:cNvSpPr/>
          <p:nvPr/>
        </p:nvSpPr>
        <p:spPr bwMode="auto">
          <a:xfrm>
            <a:off x="1047378" y="11152794"/>
            <a:ext cx="6248078" cy="2009861"/>
          </a:xfrm>
          <a:prstGeom prst="rect">
            <a:avLst/>
          </a:prstGeom>
          <a:solidFill>
            <a:srgbClr val="F0F0F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D" sz="2200" b="0" i="0" u="none" strike="noStrike" cap="none" normalizeH="0" baseline="55000" dirty="0">
              <a:ln>
                <a:noFill/>
              </a:ln>
              <a:solidFill>
                <a:srgbClr val="F0F0F0"/>
              </a:solidFill>
              <a:effectLst/>
              <a:latin typeface="Open Sans" charset="0"/>
              <a:ea typeface="Open Sans" charset="0"/>
              <a:cs typeface="Open Sans" charset="0"/>
              <a:sym typeface="Open Sans" charset="0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029E1F5E-3D91-4AF1-BADF-3DEF872CBF07}"/>
              </a:ext>
            </a:extLst>
          </p:cNvPr>
          <p:cNvSpPr>
            <a:spLocks/>
          </p:cNvSpPr>
          <p:nvPr/>
        </p:nvSpPr>
        <p:spPr bwMode="auto">
          <a:xfrm>
            <a:off x="2875698" y="4481736"/>
            <a:ext cx="3949700" cy="164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r" eaLnBrk="1">
              <a:defRPr/>
            </a:pPr>
            <a:r>
              <a:rPr lang="en-US" altLang="en-US" sz="10000" b="1" baseline="0" dirty="0">
                <a:solidFill>
                  <a:schemeClr val="accent1">
                    <a:lumMod val="75000"/>
                  </a:schemeClr>
                </a:solidFill>
              </a:rPr>
              <a:t>12</a:t>
            </a:r>
          </a:p>
        </p:txBody>
      </p:sp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954E16CE-A971-48DC-A6C0-AE9EE6A070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987" y="393508"/>
            <a:ext cx="13142427" cy="6850491"/>
          </a:xfrm>
          <a:prstGeom prst="rect">
            <a:avLst/>
          </a:prstGeom>
        </p:spPr>
      </p:pic>
      <p:pic>
        <p:nvPicPr>
          <p:cNvPr id="14" name="Content Placeholder 4">
            <a:extLst>
              <a:ext uri="{FF2B5EF4-FFF2-40B4-BE49-F238E27FC236}">
                <a16:creationId xmlns:a16="http://schemas.microsoft.com/office/drawing/2014/main" id="{FA3C162C-F0E0-433D-8DDF-C4FB6B2796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012" y="7650088"/>
            <a:ext cx="13107402" cy="521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4295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EE92527-6221-C9F1-B70C-88984A4E6E05}"/>
              </a:ext>
            </a:extLst>
          </p:cNvPr>
          <p:cNvSpPr/>
          <p:nvPr/>
        </p:nvSpPr>
        <p:spPr bwMode="auto">
          <a:xfrm>
            <a:off x="-1849560" y="3905672"/>
            <a:ext cx="9145016" cy="5760640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D" sz="2200" b="0" i="0" u="none" strike="noStrike" cap="none" normalizeH="0" baseline="55000">
              <a:ln>
                <a:noFill/>
              </a:ln>
              <a:solidFill>
                <a:srgbClr val="7B7B7B"/>
              </a:solidFill>
              <a:effectLst/>
              <a:latin typeface="Open Sans" charset="0"/>
              <a:ea typeface="Open Sans" charset="0"/>
              <a:cs typeface="Open Sans" charset="0"/>
              <a:sym typeface="Open Sans" charset="0"/>
            </a:endParaRPr>
          </a:p>
        </p:txBody>
      </p:sp>
      <p:sp>
        <p:nvSpPr>
          <p:cNvPr id="12289" name="Rectangle 1">
            <a:extLst>
              <a:ext uri="{FF2B5EF4-FFF2-40B4-BE49-F238E27FC236}">
                <a16:creationId xmlns:a16="http://schemas.microsoft.com/office/drawing/2014/main" id="{FBA74DC5-D84D-05AF-2BE0-548E6BD01181}"/>
              </a:ext>
            </a:extLst>
          </p:cNvPr>
          <p:cNvSpPr>
            <a:spLocks/>
          </p:cNvSpPr>
          <p:nvPr/>
        </p:nvSpPr>
        <p:spPr bwMode="auto">
          <a:xfrm>
            <a:off x="22688550" y="12236450"/>
            <a:ext cx="86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>
            <a:spAutoFit/>
          </a:bodyPr>
          <a:lstStyle>
            <a:lvl1pPr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1pPr>
            <a:lvl2pPr marL="742950" indent="-28575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2pPr>
            <a:lvl3pPr marL="11430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3pPr>
            <a:lvl4pPr marL="16002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4pPr>
            <a:lvl5pPr marL="20574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9pPr>
          </a:lstStyle>
          <a:p>
            <a:pPr algn="ctr" eaLnBrk="1"/>
            <a:fld id="{5E799969-9D1A-C34C-9155-7B66879C3B3A}" type="slidenum">
              <a:rPr lang="en-US" altLang="en-US" sz="2100" baseline="0">
                <a:solidFill>
                  <a:srgbClr val="1B2223"/>
                </a:solidFill>
                <a:latin typeface="Open Sans Semibold" charset="0"/>
                <a:ea typeface="Open Sans Semibold" charset="0"/>
                <a:cs typeface="Open Sans Semibold" charset="0"/>
                <a:sym typeface="Open Sans Semibold" charset="0"/>
              </a:rPr>
              <a:pPr algn="ctr" eaLnBrk="1"/>
              <a:t>16</a:t>
            </a:fld>
            <a:endParaRPr lang="en-US" altLang="en-US" sz="2100" baseline="0">
              <a:solidFill>
                <a:srgbClr val="1B2223"/>
              </a:solidFill>
              <a:latin typeface="Open Sans Semibold" charset="0"/>
              <a:ea typeface="Open Sans Semibold" charset="0"/>
              <a:cs typeface="Open Sans Semibold" charset="0"/>
              <a:sym typeface="Open Sans Semibold" charset="0"/>
            </a:endParaRP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9693CB39-B064-6CB0-2BDB-F8D3A4FE2D6D}"/>
              </a:ext>
            </a:extLst>
          </p:cNvPr>
          <p:cNvSpPr>
            <a:spLocks/>
          </p:cNvSpPr>
          <p:nvPr/>
        </p:nvSpPr>
        <p:spPr bwMode="auto">
          <a:xfrm>
            <a:off x="-20556" y="6969497"/>
            <a:ext cx="7059084" cy="1333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r" eaLnBrk="1">
              <a:lnSpc>
                <a:spcPct val="80000"/>
              </a:lnSpc>
              <a:defRPr/>
            </a:pPr>
            <a:r>
              <a:rPr lang="en-US" altLang="en-US" sz="10000" b="1" baseline="0" dirty="0">
                <a:solidFill>
                  <a:schemeClr val="bg1"/>
                </a:solidFill>
              </a:rPr>
              <a:t>Admin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5572B1-6163-A3F0-EB65-2CC15728565F}"/>
              </a:ext>
            </a:extLst>
          </p:cNvPr>
          <p:cNvSpPr/>
          <p:nvPr/>
        </p:nvSpPr>
        <p:spPr bwMode="auto">
          <a:xfrm>
            <a:off x="1047378" y="11152794"/>
            <a:ext cx="6248078" cy="2009861"/>
          </a:xfrm>
          <a:prstGeom prst="rect">
            <a:avLst/>
          </a:prstGeom>
          <a:solidFill>
            <a:srgbClr val="F0F0F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D" sz="2200" b="0" i="0" u="none" strike="noStrike" cap="none" normalizeH="0" baseline="55000" dirty="0">
              <a:ln>
                <a:noFill/>
              </a:ln>
              <a:solidFill>
                <a:srgbClr val="F0F0F0"/>
              </a:solidFill>
              <a:effectLst/>
              <a:latin typeface="Open Sans" charset="0"/>
              <a:ea typeface="Open Sans" charset="0"/>
              <a:cs typeface="Open Sans" charset="0"/>
              <a:sym typeface="Open Sans" charset="0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029E1F5E-3D91-4AF1-BADF-3DEF872CBF07}"/>
              </a:ext>
            </a:extLst>
          </p:cNvPr>
          <p:cNvSpPr>
            <a:spLocks/>
          </p:cNvSpPr>
          <p:nvPr/>
        </p:nvSpPr>
        <p:spPr bwMode="auto">
          <a:xfrm>
            <a:off x="2875698" y="4481736"/>
            <a:ext cx="3949700" cy="164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r" eaLnBrk="1">
              <a:defRPr/>
            </a:pPr>
            <a:r>
              <a:rPr lang="en-US" altLang="en-US" sz="10000" b="1" baseline="0" dirty="0">
                <a:solidFill>
                  <a:schemeClr val="accent1">
                    <a:lumMod val="75000"/>
                  </a:schemeClr>
                </a:solidFill>
              </a:rPr>
              <a:t>12</a:t>
            </a:r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37120C0C-26B5-4612-BE36-F4A115B15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3088" y="226023"/>
            <a:ext cx="13654848" cy="5760639"/>
          </a:xfrm>
          <a:prstGeom prst="rect">
            <a:avLst/>
          </a:prstGeom>
        </p:spPr>
      </p:pic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BAAD5377-B986-4582-A31E-8F31D4E3A1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3088" y="6425952"/>
            <a:ext cx="13654848" cy="690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205592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EE92527-6221-C9F1-B70C-88984A4E6E05}"/>
              </a:ext>
            </a:extLst>
          </p:cNvPr>
          <p:cNvSpPr/>
          <p:nvPr/>
        </p:nvSpPr>
        <p:spPr bwMode="auto">
          <a:xfrm>
            <a:off x="-1849560" y="3905672"/>
            <a:ext cx="9145016" cy="5760640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D" sz="2200" b="0" i="0" u="none" strike="noStrike" cap="none" normalizeH="0" baseline="55000">
              <a:ln>
                <a:noFill/>
              </a:ln>
              <a:solidFill>
                <a:srgbClr val="7B7B7B"/>
              </a:solidFill>
              <a:effectLst/>
              <a:latin typeface="Open Sans" charset="0"/>
              <a:ea typeface="Open Sans" charset="0"/>
              <a:cs typeface="Open Sans" charset="0"/>
              <a:sym typeface="Open Sans" charset="0"/>
            </a:endParaRPr>
          </a:p>
        </p:txBody>
      </p:sp>
      <p:sp>
        <p:nvSpPr>
          <p:cNvPr id="12289" name="Rectangle 1">
            <a:extLst>
              <a:ext uri="{FF2B5EF4-FFF2-40B4-BE49-F238E27FC236}">
                <a16:creationId xmlns:a16="http://schemas.microsoft.com/office/drawing/2014/main" id="{FBA74DC5-D84D-05AF-2BE0-548E6BD01181}"/>
              </a:ext>
            </a:extLst>
          </p:cNvPr>
          <p:cNvSpPr>
            <a:spLocks/>
          </p:cNvSpPr>
          <p:nvPr/>
        </p:nvSpPr>
        <p:spPr bwMode="auto">
          <a:xfrm>
            <a:off x="22688550" y="12236450"/>
            <a:ext cx="86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>
            <a:spAutoFit/>
          </a:bodyPr>
          <a:lstStyle>
            <a:lvl1pPr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1pPr>
            <a:lvl2pPr marL="742950" indent="-28575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2pPr>
            <a:lvl3pPr marL="11430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3pPr>
            <a:lvl4pPr marL="16002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4pPr>
            <a:lvl5pPr marL="20574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9pPr>
          </a:lstStyle>
          <a:p>
            <a:pPr algn="ctr" eaLnBrk="1"/>
            <a:fld id="{5E799969-9D1A-C34C-9155-7B66879C3B3A}" type="slidenum">
              <a:rPr lang="en-US" altLang="en-US" sz="2100" baseline="0">
                <a:solidFill>
                  <a:srgbClr val="1B2223"/>
                </a:solidFill>
                <a:latin typeface="Open Sans Semibold" charset="0"/>
                <a:ea typeface="Open Sans Semibold" charset="0"/>
                <a:cs typeface="Open Sans Semibold" charset="0"/>
                <a:sym typeface="Open Sans Semibold" charset="0"/>
              </a:rPr>
              <a:pPr algn="ctr" eaLnBrk="1"/>
              <a:t>17</a:t>
            </a:fld>
            <a:endParaRPr lang="en-US" altLang="en-US" sz="2100" baseline="0">
              <a:solidFill>
                <a:srgbClr val="1B2223"/>
              </a:solidFill>
              <a:latin typeface="Open Sans Semibold" charset="0"/>
              <a:ea typeface="Open Sans Semibold" charset="0"/>
              <a:cs typeface="Open Sans Semibold" charset="0"/>
              <a:sym typeface="Open Sans Semibold" charset="0"/>
            </a:endParaRP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9693CB39-B064-6CB0-2BDB-F8D3A4FE2D6D}"/>
              </a:ext>
            </a:extLst>
          </p:cNvPr>
          <p:cNvSpPr>
            <a:spLocks/>
          </p:cNvSpPr>
          <p:nvPr/>
        </p:nvSpPr>
        <p:spPr bwMode="auto">
          <a:xfrm>
            <a:off x="-20556" y="6969497"/>
            <a:ext cx="7059084" cy="1333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r" eaLnBrk="1">
              <a:lnSpc>
                <a:spcPct val="80000"/>
              </a:lnSpc>
              <a:defRPr/>
            </a:pPr>
            <a:r>
              <a:rPr lang="en-US" altLang="en-US" sz="10000" b="1" baseline="0" dirty="0">
                <a:solidFill>
                  <a:schemeClr val="bg1"/>
                </a:solidFill>
              </a:rPr>
              <a:t>Admin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5572B1-6163-A3F0-EB65-2CC15728565F}"/>
              </a:ext>
            </a:extLst>
          </p:cNvPr>
          <p:cNvSpPr/>
          <p:nvPr/>
        </p:nvSpPr>
        <p:spPr bwMode="auto">
          <a:xfrm>
            <a:off x="1047378" y="11152794"/>
            <a:ext cx="6248078" cy="2009861"/>
          </a:xfrm>
          <a:prstGeom prst="rect">
            <a:avLst/>
          </a:prstGeom>
          <a:solidFill>
            <a:srgbClr val="F0F0F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D" sz="2200" b="0" i="0" u="none" strike="noStrike" cap="none" normalizeH="0" baseline="55000" dirty="0">
              <a:ln>
                <a:noFill/>
              </a:ln>
              <a:solidFill>
                <a:srgbClr val="F0F0F0"/>
              </a:solidFill>
              <a:effectLst/>
              <a:latin typeface="Open Sans" charset="0"/>
              <a:ea typeface="Open Sans" charset="0"/>
              <a:cs typeface="Open Sans" charset="0"/>
              <a:sym typeface="Open Sans" charset="0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029E1F5E-3D91-4AF1-BADF-3DEF872CBF07}"/>
              </a:ext>
            </a:extLst>
          </p:cNvPr>
          <p:cNvSpPr>
            <a:spLocks/>
          </p:cNvSpPr>
          <p:nvPr/>
        </p:nvSpPr>
        <p:spPr bwMode="auto">
          <a:xfrm>
            <a:off x="2875698" y="4481736"/>
            <a:ext cx="3949700" cy="164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r" eaLnBrk="1">
              <a:defRPr/>
            </a:pPr>
            <a:r>
              <a:rPr lang="en-US" altLang="en-US" sz="10000" b="1" baseline="0" dirty="0">
                <a:solidFill>
                  <a:schemeClr val="accent1">
                    <a:lumMod val="75000"/>
                  </a:schemeClr>
                </a:solidFill>
              </a:rPr>
              <a:t>12</a:t>
            </a:r>
          </a:p>
        </p:txBody>
      </p:sp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C8A7E95C-3F5E-4CCF-85FF-3420DACCC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5736" y="449288"/>
            <a:ext cx="12080057" cy="5941878"/>
          </a:xfrm>
          <a:prstGeom prst="rect">
            <a:avLst/>
          </a:prstGeom>
        </p:spPr>
      </p:pic>
      <p:pic>
        <p:nvPicPr>
          <p:cNvPr id="14" name="Content Placeholder 4">
            <a:extLst>
              <a:ext uri="{FF2B5EF4-FFF2-40B4-BE49-F238E27FC236}">
                <a16:creationId xmlns:a16="http://schemas.microsoft.com/office/drawing/2014/main" id="{A082A4B2-8EA0-4F5F-9A85-7230477555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0963" y="6723263"/>
            <a:ext cx="11966547" cy="619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88589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EE92527-6221-C9F1-B70C-88984A4E6E05}"/>
              </a:ext>
            </a:extLst>
          </p:cNvPr>
          <p:cNvSpPr/>
          <p:nvPr/>
        </p:nvSpPr>
        <p:spPr bwMode="auto">
          <a:xfrm>
            <a:off x="-1849560" y="3905672"/>
            <a:ext cx="9145016" cy="5760640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D" sz="2200" b="0" i="0" u="none" strike="noStrike" cap="none" normalizeH="0" baseline="55000">
              <a:ln>
                <a:noFill/>
              </a:ln>
              <a:solidFill>
                <a:srgbClr val="7B7B7B"/>
              </a:solidFill>
              <a:effectLst/>
              <a:latin typeface="Open Sans" charset="0"/>
              <a:ea typeface="Open Sans" charset="0"/>
              <a:cs typeface="Open Sans" charset="0"/>
              <a:sym typeface="Open Sans" charset="0"/>
            </a:endParaRPr>
          </a:p>
        </p:txBody>
      </p:sp>
      <p:sp>
        <p:nvSpPr>
          <p:cNvPr id="12289" name="Rectangle 1">
            <a:extLst>
              <a:ext uri="{FF2B5EF4-FFF2-40B4-BE49-F238E27FC236}">
                <a16:creationId xmlns:a16="http://schemas.microsoft.com/office/drawing/2014/main" id="{FBA74DC5-D84D-05AF-2BE0-548E6BD01181}"/>
              </a:ext>
            </a:extLst>
          </p:cNvPr>
          <p:cNvSpPr>
            <a:spLocks/>
          </p:cNvSpPr>
          <p:nvPr/>
        </p:nvSpPr>
        <p:spPr bwMode="auto">
          <a:xfrm>
            <a:off x="22688550" y="12236450"/>
            <a:ext cx="86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>
            <a:spAutoFit/>
          </a:bodyPr>
          <a:lstStyle>
            <a:lvl1pPr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1pPr>
            <a:lvl2pPr marL="742950" indent="-28575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2pPr>
            <a:lvl3pPr marL="11430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3pPr>
            <a:lvl4pPr marL="16002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4pPr>
            <a:lvl5pPr marL="20574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9pPr>
          </a:lstStyle>
          <a:p>
            <a:pPr algn="ctr" eaLnBrk="1"/>
            <a:fld id="{5E799969-9D1A-C34C-9155-7B66879C3B3A}" type="slidenum">
              <a:rPr lang="en-US" altLang="en-US" sz="2100" baseline="0">
                <a:solidFill>
                  <a:srgbClr val="1B2223"/>
                </a:solidFill>
                <a:latin typeface="Open Sans Semibold" charset="0"/>
                <a:ea typeface="Open Sans Semibold" charset="0"/>
                <a:cs typeface="Open Sans Semibold" charset="0"/>
                <a:sym typeface="Open Sans Semibold" charset="0"/>
              </a:rPr>
              <a:pPr algn="ctr" eaLnBrk="1"/>
              <a:t>18</a:t>
            </a:fld>
            <a:endParaRPr lang="en-US" altLang="en-US" sz="2100" baseline="0">
              <a:solidFill>
                <a:srgbClr val="1B2223"/>
              </a:solidFill>
              <a:latin typeface="Open Sans Semibold" charset="0"/>
              <a:ea typeface="Open Sans Semibold" charset="0"/>
              <a:cs typeface="Open Sans Semibold" charset="0"/>
              <a:sym typeface="Open Sans Semibold" charset="0"/>
            </a:endParaRP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9693CB39-B064-6CB0-2BDB-F8D3A4FE2D6D}"/>
              </a:ext>
            </a:extLst>
          </p:cNvPr>
          <p:cNvSpPr>
            <a:spLocks/>
          </p:cNvSpPr>
          <p:nvPr/>
        </p:nvSpPr>
        <p:spPr bwMode="auto">
          <a:xfrm>
            <a:off x="-20556" y="6969497"/>
            <a:ext cx="7059084" cy="1333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r" eaLnBrk="1">
              <a:lnSpc>
                <a:spcPct val="80000"/>
              </a:lnSpc>
              <a:defRPr/>
            </a:pPr>
            <a:r>
              <a:rPr lang="en-US" altLang="en-US" sz="10000" b="1" baseline="0" dirty="0">
                <a:solidFill>
                  <a:schemeClr val="bg1"/>
                </a:solidFill>
              </a:rPr>
              <a:t>Admin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5572B1-6163-A3F0-EB65-2CC15728565F}"/>
              </a:ext>
            </a:extLst>
          </p:cNvPr>
          <p:cNvSpPr/>
          <p:nvPr/>
        </p:nvSpPr>
        <p:spPr bwMode="auto">
          <a:xfrm>
            <a:off x="1047378" y="11152794"/>
            <a:ext cx="6248078" cy="2009861"/>
          </a:xfrm>
          <a:prstGeom prst="rect">
            <a:avLst/>
          </a:prstGeom>
          <a:solidFill>
            <a:srgbClr val="F0F0F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D" sz="2200" b="0" i="0" u="none" strike="noStrike" cap="none" normalizeH="0" baseline="55000" dirty="0">
              <a:ln>
                <a:noFill/>
              </a:ln>
              <a:solidFill>
                <a:srgbClr val="F0F0F0"/>
              </a:solidFill>
              <a:effectLst/>
              <a:latin typeface="Open Sans" charset="0"/>
              <a:ea typeface="Open Sans" charset="0"/>
              <a:cs typeface="Open Sans" charset="0"/>
              <a:sym typeface="Open Sans" charset="0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029E1F5E-3D91-4AF1-BADF-3DEF872CBF07}"/>
              </a:ext>
            </a:extLst>
          </p:cNvPr>
          <p:cNvSpPr>
            <a:spLocks/>
          </p:cNvSpPr>
          <p:nvPr/>
        </p:nvSpPr>
        <p:spPr bwMode="auto">
          <a:xfrm>
            <a:off x="2875698" y="4481736"/>
            <a:ext cx="3949700" cy="164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r" eaLnBrk="1">
              <a:defRPr/>
            </a:pPr>
            <a:r>
              <a:rPr lang="en-US" altLang="en-US" sz="10000" b="1" baseline="0" dirty="0">
                <a:solidFill>
                  <a:schemeClr val="accent1">
                    <a:lumMod val="75000"/>
                  </a:schemeClr>
                </a:solidFill>
              </a:rPr>
              <a:t>12</a:t>
            </a:r>
          </a:p>
        </p:txBody>
      </p:sp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C8A7E95C-3F5E-4CCF-85FF-3420DACCC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5736" y="449288"/>
            <a:ext cx="12080057" cy="5941878"/>
          </a:xfrm>
          <a:prstGeom prst="rect">
            <a:avLst/>
          </a:prstGeom>
        </p:spPr>
      </p:pic>
      <p:pic>
        <p:nvPicPr>
          <p:cNvPr id="14" name="Content Placeholder 4">
            <a:extLst>
              <a:ext uri="{FF2B5EF4-FFF2-40B4-BE49-F238E27FC236}">
                <a16:creationId xmlns:a16="http://schemas.microsoft.com/office/drawing/2014/main" id="{A082A4B2-8EA0-4F5F-9A85-7230477555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0963" y="6723263"/>
            <a:ext cx="11966547" cy="619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343142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0E40591-A00F-81C3-078C-A1787BAEF51C}"/>
              </a:ext>
            </a:extLst>
          </p:cNvPr>
          <p:cNvSpPr>
            <a:spLocks/>
          </p:cNvSpPr>
          <p:nvPr/>
        </p:nvSpPr>
        <p:spPr bwMode="auto">
          <a:xfrm>
            <a:off x="3551238" y="10669321"/>
            <a:ext cx="14655800" cy="1733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pPr eaLnBrk="1">
              <a:lnSpc>
                <a:spcPct val="80000"/>
              </a:lnSpc>
              <a:defRPr/>
            </a:pPr>
            <a:r>
              <a:rPr lang="en-US" altLang="en-US" sz="13000" b="1" baseline="0" dirty="0">
                <a:solidFill>
                  <a:srgbClr val="1A2224"/>
                </a:solidFill>
              </a:rPr>
              <a:t>Admin</a:t>
            </a:r>
          </a:p>
        </p:txBody>
      </p:sp>
      <p:grpSp>
        <p:nvGrpSpPr>
          <p:cNvPr id="12291" name="Group 3">
            <a:extLst>
              <a:ext uri="{FF2B5EF4-FFF2-40B4-BE49-F238E27FC236}">
                <a16:creationId xmlns:a16="http://schemas.microsoft.com/office/drawing/2014/main" id="{B33B89F6-A2DB-AA5F-CF0D-6F6D80A39D84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6526063"/>
            <a:ext cx="3030538" cy="3030537"/>
            <a:chOff x="0" y="0"/>
            <a:chExt cx="3031778" cy="303177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2F1A6C-DD23-5DEF-C7F0-D541DD3E0EE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3031778" cy="30317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>
              <a:lvl1pPr>
                <a:defRPr sz="2200" baseline="55000">
                  <a:solidFill>
                    <a:srgbClr val="7B7B7B"/>
                  </a:solidFill>
                  <a:latin typeface="Open Sans" charset="0"/>
                  <a:ea typeface="Open Sans" charset="0"/>
                  <a:cs typeface="Open Sans" charset="0"/>
                  <a:sym typeface="Open Sans" charset="0"/>
                </a:defRPr>
              </a:lvl1pPr>
              <a:lvl2pPr marL="742950" indent="-285750">
                <a:defRPr sz="2200" baseline="55000">
                  <a:solidFill>
                    <a:srgbClr val="7B7B7B"/>
                  </a:solidFill>
                  <a:latin typeface="Open Sans" charset="0"/>
                  <a:ea typeface="Open Sans" charset="0"/>
                  <a:cs typeface="Open Sans" charset="0"/>
                  <a:sym typeface="Open Sans" charset="0"/>
                </a:defRPr>
              </a:lvl2pPr>
              <a:lvl3pPr marL="1143000" indent="-228600">
                <a:defRPr sz="2200" baseline="55000">
                  <a:solidFill>
                    <a:srgbClr val="7B7B7B"/>
                  </a:solidFill>
                  <a:latin typeface="Open Sans" charset="0"/>
                  <a:ea typeface="Open Sans" charset="0"/>
                  <a:cs typeface="Open Sans" charset="0"/>
                  <a:sym typeface="Open Sans" charset="0"/>
                </a:defRPr>
              </a:lvl3pPr>
              <a:lvl4pPr marL="1600200" indent="-228600">
                <a:defRPr sz="2200" baseline="55000">
                  <a:solidFill>
                    <a:srgbClr val="7B7B7B"/>
                  </a:solidFill>
                  <a:latin typeface="Open Sans" charset="0"/>
                  <a:ea typeface="Open Sans" charset="0"/>
                  <a:cs typeface="Open Sans" charset="0"/>
                  <a:sym typeface="Open Sans" charset="0"/>
                </a:defRPr>
              </a:lvl4pPr>
              <a:lvl5pPr marL="2057400" indent="-228600">
                <a:defRPr sz="2200" baseline="55000">
                  <a:solidFill>
                    <a:srgbClr val="7B7B7B"/>
                  </a:solidFill>
                  <a:latin typeface="Open Sans" charset="0"/>
                  <a:ea typeface="Open Sans" charset="0"/>
                  <a:cs typeface="Open Sans" charset="0"/>
                  <a:sym typeface="Open Sans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200" baseline="55000">
                  <a:solidFill>
                    <a:srgbClr val="7B7B7B"/>
                  </a:solidFill>
                  <a:latin typeface="Open Sans" charset="0"/>
                  <a:ea typeface="Open Sans" charset="0"/>
                  <a:cs typeface="Open Sans" charset="0"/>
                  <a:sym typeface="Open Sans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200" baseline="55000">
                  <a:solidFill>
                    <a:srgbClr val="7B7B7B"/>
                  </a:solidFill>
                  <a:latin typeface="Open Sans" charset="0"/>
                  <a:ea typeface="Open Sans" charset="0"/>
                  <a:cs typeface="Open Sans" charset="0"/>
                  <a:sym typeface="Open Sans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200" baseline="55000">
                  <a:solidFill>
                    <a:srgbClr val="7B7B7B"/>
                  </a:solidFill>
                  <a:latin typeface="Open Sans" charset="0"/>
                  <a:ea typeface="Open Sans" charset="0"/>
                  <a:cs typeface="Open Sans" charset="0"/>
                  <a:sym typeface="Open Sans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200" baseline="55000">
                  <a:solidFill>
                    <a:srgbClr val="7B7B7B"/>
                  </a:solidFill>
                  <a:latin typeface="Open Sans" charset="0"/>
                  <a:ea typeface="Open Sans" charset="0"/>
                  <a:cs typeface="Open Sans" charset="0"/>
                  <a:sym typeface="Open Sans" charset="0"/>
                </a:defRPr>
              </a:lvl9pPr>
            </a:lstStyle>
            <a:p>
              <a:pPr algn="ctr" eaLnBrk="1"/>
              <a:endParaRPr lang="en-US" altLang="en-US" sz="3200" baseline="0">
                <a:solidFill>
                  <a:srgbClr val="FFFFFF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3CDFEA0-3E26-1331-7CC6-D75BCBE4A0E7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78" y="787186"/>
              <a:ext cx="1551623" cy="1457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algn="ctr" eaLnBrk="1">
                <a:defRPr/>
              </a:pPr>
              <a:r>
                <a:rPr lang="en-US" altLang="en-US" sz="8800" b="1" baseline="0" dirty="0">
                  <a:solidFill>
                    <a:srgbClr val="F0F0F0"/>
                  </a:solidFill>
                </a:rPr>
                <a:t>12</a:t>
              </a:r>
            </a:p>
          </p:txBody>
        </p:sp>
      </p:grpSp>
      <p:sp>
        <p:nvSpPr>
          <p:cNvPr id="7" name="Line 6">
            <a:extLst>
              <a:ext uri="{FF2B5EF4-FFF2-40B4-BE49-F238E27FC236}">
                <a16:creationId xmlns:a16="http://schemas.microsoft.com/office/drawing/2014/main" id="{CC55B296-9A3D-FCBD-2891-33B873AB8D4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22550" y="6714975"/>
            <a:ext cx="0" cy="6335713"/>
          </a:xfrm>
          <a:prstGeom prst="line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 algn="ctr" eaLnBrk="1">
              <a:defRPr/>
            </a:pPr>
            <a:endParaRPr lang="en-US" altLang="en-US" sz="3200" baseline="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9EDEA593-00ED-45FE-8295-DBA561E3FA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0512" y="1558557"/>
            <a:ext cx="8923251" cy="4383548"/>
          </a:xfrm>
          <a:prstGeom prst="rect">
            <a:avLst/>
          </a:prstGeom>
        </p:spPr>
      </p:pic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8C448D45-2074-43B8-BC98-3E43773C9A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146" y="1571133"/>
            <a:ext cx="8712644" cy="4383549"/>
          </a:xfrm>
          <a:prstGeom prst="rect">
            <a:avLst/>
          </a:prstGeom>
        </p:spPr>
      </p:pic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948EDE33-7A22-4ADB-8D75-74B0FDB783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42500" y="1558557"/>
            <a:ext cx="10203412" cy="436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776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E0F3BA-3FCC-F9BE-1659-2867C6FDC881}"/>
              </a:ext>
            </a:extLst>
          </p:cNvPr>
          <p:cNvSpPr>
            <a:spLocks/>
          </p:cNvSpPr>
          <p:nvPr/>
        </p:nvSpPr>
        <p:spPr bwMode="auto">
          <a:xfrm>
            <a:off x="0" y="-19050"/>
            <a:ext cx="24453850" cy="137541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1pPr>
            <a:lvl2pPr marL="742950" indent="-28575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2pPr>
            <a:lvl3pPr marL="11430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3pPr>
            <a:lvl4pPr marL="16002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4pPr>
            <a:lvl5pPr marL="20574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9pPr>
          </a:lstStyle>
          <a:p>
            <a:pPr algn="ctr" eaLnBrk="1"/>
            <a:endParaRPr lang="en-US" altLang="en-US" sz="3200" baseline="0" dirty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B9AF15C0-2D43-961D-8311-281A30D08520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/>
          <a:srcRect l="46943" t="6945" r="25595" b="52816"/>
          <a:stretch/>
        </p:blipFill>
        <p:spPr bwMode="auto">
          <a:xfrm>
            <a:off x="8960534" y="7446231"/>
            <a:ext cx="3316830" cy="3240000"/>
          </a:xfrm>
          <a:prstGeom prst="ellipse">
            <a:avLst/>
          </a:prstGeom>
          <a:solidFill>
            <a:srgbClr val="A7AAAA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481" name="Rectangle 1">
            <a:extLst>
              <a:ext uri="{FF2B5EF4-FFF2-40B4-BE49-F238E27FC236}">
                <a16:creationId xmlns:a16="http://schemas.microsoft.com/office/drawing/2014/main" id="{3B291B79-39A7-57D8-356B-6406EE480552}"/>
              </a:ext>
            </a:extLst>
          </p:cNvPr>
          <p:cNvSpPr>
            <a:spLocks/>
          </p:cNvSpPr>
          <p:nvPr/>
        </p:nvSpPr>
        <p:spPr bwMode="auto">
          <a:xfrm>
            <a:off x="22688550" y="12236450"/>
            <a:ext cx="86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>
            <a:spAutoFit/>
          </a:bodyPr>
          <a:lstStyle>
            <a:lvl1pPr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1pPr>
            <a:lvl2pPr marL="742950" indent="-28575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2pPr>
            <a:lvl3pPr marL="11430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3pPr>
            <a:lvl4pPr marL="16002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4pPr>
            <a:lvl5pPr marL="20574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9pPr>
          </a:lstStyle>
          <a:p>
            <a:pPr algn="ctr" eaLnBrk="1"/>
            <a:fld id="{BEADADFD-1F65-6A42-979A-C60827969ACD}" type="slidenum">
              <a:rPr lang="en-US" altLang="en-US" sz="2100" baseline="0">
                <a:solidFill>
                  <a:srgbClr val="1B2223"/>
                </a:solidFill>
                <a:latin typeface="Open Sans Semibold" charset="0"/>
                <a:ea typeface="Open Sans Semibold" charset="0"/>
                <a:cs typeface="Open Sans Semibold" charset="0"/>
                <a:sym typeface="Open Sans Semibold" charset="0"/>
              </a:rPr>
              <a:pPr algn="ctr" eaLnBrk="1"/>
              <a:t>2</a:t>
            </a:fld>
            <a:endParaRPr lang="en-US" altLang="en-US" sz="2100" baseline="0">
              <a:solidFill>
                <a:srgbClr val="1B2223"/>
              </a:solidFill>
              <a:latin typeface="Open Sans Semibold" charset="0"/>
              <a:ea typeface="Open Sans Semibold" charset="0"/>
              <a:cs typeface="Open Sans Semibold" charset="0"/>
              <a:sym typeface="Open Sans Semibold" charset="0"/>
            </a:endParaRPr>
          </a:p>
        </p:txBody>
      </p:sp>
      <p:sp>
        <p:nvSpPr>
          <p:cNvPr id="20485" name="Rectangle 5">
            <a:extLst>
              <a:ext uri="{FF2B5EF4-FFF2-40B4-BE49-F238E27FC236}">
                <a16:creationId xmlns:a16="http://schemas.microsoft.com/office/drawing/2014/main" id="{396F963A-E092-BA5D-A29B-40E9343335DA}"/>
              </a:ext>
            </a:extLst>
          </p:cNvPr>
          <p:cNvSpPr>
            <a:spLocks/>
          </p:cNvSpPr>
          <p:nvPr/>
        </p:nvSpPr>
        <p:spPr bwMode="auto">
          <a:xfrm>
            <a:off x="9113219" y="6353944"/>
            <a:ext cx="3011466" cy="564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>
              <a:defRPr/>
            </a:pPr>
            <a:r>
              <a:rPr lang="en-US" altLang="en-US" sz="3000" b="1" baseline="0" dirty="0">
                <a:solidFill>
                  <a:srgbClr val="1A2224"/>
                </a:solidFill>
              </a:rPr>
              <a:t>HIDAYATULLAH</a:t>
            </a:r>
          </a:p>
        </p:txBody>
      </p:sp>
      <p:pic>
        <p:nvPicPr>
          <p:cNvPr id="5" name="Picture Placeholder 3">
            <a:extLst>
              <a:ext uri="{FF2B5EF4-FFF2-40B4-BE49-F238E27FC236}">
                <a16:creationId xmlns:a16="http://schemas.microsoft.com/office/drawing/2014/main" id="{5B079187-1998-CE07-27C4-694FEBC327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833" t="49661" r="46964" b="10937"/>
          <a:stretch/>
        </p:blipFill>
        <p:spPr bwMode="auto">
          <a:xfrm>
            <a:off x="13730752" y="2926307"/>
            <a:ext cx="3316830" cy="3240000"/>
          </a:xfrm>
          <a:prstGeom prst="ellipse">
            <a:avLst/>
          </a:prstGeom>
          <a:solidFill>
            <a:srgbClr val="A7AAAA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6" name="Picture Placeholder 3">
            <a:extLst>
              <a:ext uri="{FF2B5EF4-FFF2-40B4-BE49-F238E27FC236}">
                <a16:creationId xmlns:a16="http://schemas.microsoft.com/office/drawing/2014/main" id="{15E30C85-998F-E29B-4B9E-F482689B99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833" t="49661" r="46964" b="10937"/>
          <a:stretch/>
        </p:blipFill>
        <p:spPr bwMode="auto">
          <a:xfrm>
            <a:off x="18108678" y="2926307"/>
            <a:ext cx="3316830" cy="3240000"/>
          </a:xfrm>
          <a:prstGeom prst="ellipse">
            <a:avLst/>
          </a:prstGeom>
          <a:solidFill>
            <a:srgbClr val="A7AAAA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7" name="Picture Placeholder 3">
            <a:extLst>
              <a:ext uri="{FF2B5EF4-FFF2-40B4-BE49-F238E27FC236}">
                <a16:creationId xmlns:a16="http://schemas.microsoft.com/office/drawing/2014/main" id="{39ADB2E1-C500-BAD3-25CF-1F012EE9AF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833" t="49661" r="46964" b="10937"/>
          <a:stretch/>
        </p:blipFill>
        <p:spPr bwMode="auto">
          <a:xfrm>
            <a:off x="13730752" y="7446231"/>
            <a:ext cx="3316830" cy="3240000"/>
          </a:xfrm>
          <a:prstGeom prst="ellipse">
            <a:avLst/>
          </a:prstGeom>
          <a:solidFill>
            <a:srgbClr val="A7AAAA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8" name="Picture Placeholder 3">
            <a:extLst>
              <a:ext uri="{FF2B5EF4-FFF2-40B4-BE49-F238E27FC236}">
                <a16:creationId xmlns:a16="http://schemas.microsoft.com/office/drawing/2014/main" id="{6EB11DF1-3F48-F2AB-F266-2AE7CDF0F6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833" t="49661" r="46964" b="10937"/>
          <a:stretch/>
        </p:blipFill>
        <p:spPr bwMode="auto">
          <a:xfrm>
            <a:off x="8960534" y="2969568"/>
            <a:ext cx="3316830" cy="3240000"/>
          </a:xfrm>
          <a:prstGeom prst="ellipse">
            <a:avLst/>
          </a:prstGeom>
          <a:solidFill>
            <a:srgbClr val="A7AAAA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" name="Rectangle 5">
            <a:extLst>
              <a:ext uri="{FF2B5EF4-FFF2-40B4-BE49-F238E27FC236}">
                <a16:creationId xmlns:a16="http://schemas.microsoft.com/office/drawing/2014/main" id="{55D7CEE6-89E0-B89A-6FFE-06CA1607753E}"/>
              </a:ext>
            </a:extLst>
          </p:cNvPr>
          <p:cNvSpPr>
            <a:spLocks/>
          </p:cNvSpPr>
          <p:nvPr/>
        </p:nvSpPr>
        <p:spPr bwMode="auto">
          <a:xfrm>
            <a:off x="19125893" y="6396718"/>
            <a:ext cx="1282402" cy="564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>
              <a:defRPr/>
            </a:pPr>
            <a:r>
              <a:rPr lang="en-US" altLang="en-US" sz="3000" b="1" baseline="0" dirty="0">
                <a:solidFill>
                  <a:srgbClr val="1A2224"/>
                </a:solidFill>
              </a:rPr>
              <a:t>ALBET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DBE41822-3A32-64DD-69EF-DB2F9FE8094D}"/>
              </a:ext>
            </a:extLst>
          </p:cNvPr>
          <p:cNvSpPr>
            <a:spLocks/>
          </p:cNvSpPr>
          <p:nvPr/>
        </p:nvSpPr>
        <p:spPr bwMode="auto">
          <a:xfrm>
            <a:off x="14823307" y="6353944"/>
            <a:ext cx="1131721" cy="564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>
              <a:defRPr/>
            </a:pPr>
            <a:r>
              <a:rPr lang="en-US" altLang="en-US" sz="3000" b="1" baseline="0" dirty="0">
                <a:solidFill>
                  <a:srgbClr val="1A2224"/>
                </a:solidFill>
              </a:rPr>
              <a:t>TRIES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62D63DAA-A6CA-DC0E-5AB0-16347E81C985}"/>
              </a:ext>
            </a:extLst>
          </p:cNvPr>
          <p:cNvSpPr>
            <a:spLocks/>
          </p:cNvSpPr>
          <p:nvPr/>
        </p:nvSpPr>
        <p:spPr bwMode="auto">
          <a:xfrm>
            <a:off x="9898849" y="11046271"/>
            <a:ext cx="1440202" cy="564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>
              <a:defRPr/>
            </a:pPr>
            <a:r>
              <a:rPr lang="en-US" altLang="en-US" sz="3000" b="1" baseline="0" dirty="0">
                <a:solidFill>
                  <a:srgbClr val="1A2224"/>
                </a:solidFill>
              </a:rPr>
              <a:t>SAGITA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CC584E03-E8A5-6ED9-C403-340493CD5C6D}"/>
              </a:ext>
            </a:extLst>
          </p:cNvPr>
          <p:cNvSpPr>
            <a:spLocks/>
          </p:cNvSpPr>
          <p:nvPr/>
        </p:nvSpPr>
        <p:spPr bwMode="auto">
          <a:xfrm>
            <a:off x="14286750" y="11046270"/>
            <a:ext cx="2204835" cy="564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>
              <a:defRPr/>
            </a:pPr>
            <a:r>
              <a:rPr lang="en-US" altLang="en-US" sz="3000" b="1" baseline="0" dirty="0">
                <a:solidFill>
                  <a:srgbClr val="1A2224"/>
                </a:solidFill>
              </a:rPr>
              <a:t>AWALUDIN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27E71A-3174-1EDF-0056-01641020A8F2}"/>
              </a:ext>
            </a:extLst>
          </p:cNvPr>
          <p:cNvSpPr>
            <a:spLocks/>
          </p:cNvSpPr>
          <p:nvPr/>
        </p:nvSpPr>
        <p:spPr bwMode="auto">
          <a:xfrm>
            <a:off x="-701351" y="3345113"/>
            <a:ext cx="7661142" cy="3333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r" eaLnBrk="1">
              <a:lnSpc>
                <a:spcPct val="80000"/>
              </a:lnSpc>
              <a:defRPr/>
            </a:pPr>
            <a:r>
              <a:rPr lang="en-US" altLang="en-US" sz="13000" b="1" baseline="0" dirty="0">
                <a:solidFill>
                  <a:srgbClr val="1A2224"/>
                </a:solidFill>
              </a:rPr>
              <a:t>OUR TEAM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EE92527-6221-C9F1-B70C-88984A4E6E05}"/>
              </a:ext>
            </a:extLst>
          </p:cNvPr>
          <p:cNvSpPr/>
          <p:nvPr/>
        </p:nvSpPr>
        <p:spPr bwMode="auto">
          <a:xfrm>
            <a:off x="-1849560" y="3905672"/>
            <a:ext cx="9145016" cy="5760640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D" sz="2200" b="0" i="0" u="none" strike="noStrike" cap="none" normalizeH="0" baseline="55000">
              <a:ln>
                <a:noFill/>
              </a:ln>
              <a:solidFill>
                <a:srgbClr val="7B7B7B"/>
              </a:solidFill>
              <a:effectLst/>
              <a:latin typeface="Open Sans" charset="0"/>
              <a:ea typeface="Open Sans" charset="0"/>
              <a:cs typeface="Open Sans" charset="0"/>
              <a:sym typeface="Open Sans" charset="0"/>
            </a:endParaRPr>
          </a:p>
        </p:txBody>
      </p:sp>
      <p:sp>
        <p:nvSpPr>
          <p:cNvPr id="12289" name="Rectangle 1">
            <a:extLst>
              <a:ext uri="{FF2B5EF4-FFF2-40B4-BE49-F238E27FC236}">
                <a16:creationId xmlns:a16="http://schemas.microsoft.com/office/drawing/2014/main" id="{FBA74DC5-D84D-05AF-2BE0-548E6BD01181}"/>
              </a:ext>
            </a:extLst>
          </p:cNvPr>
          <p:cNvSpPr>
            <a:spLocks/>
          </p:cNvSpPr>
          <p:nvPr/>
        </p:nvSpPr>
        <p:spPr bwMode="auto">
          <a:xfrm>
            <a:off x="22688550" y="12236450"/>
            <a:ext cx="86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>
            <a:spAutoFit/>
          </a:bodyPr>
          <a:lstStyle>
            <a:lvl1pPr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1pPr>
            <a:lvl2pPr marL="742950" indent="-28575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2pPr>
            <a:lvl3pPr marL="11430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3pPr>
            <a:lvl4pPr marL="16002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4pPr>
            <a:lvl5pPr marL="20574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9pPr>
          </a:lstStyle>
          <a:p>
            <a:pPr algn="ctr" eaLnBrk="1"/>
            <a:fld id="{5E799969-9D1A-C34C-9155-7B66879C3B3A}" type="slidenum">
              <a:rPr lang="en-US" altLang="en-US" sz="2100" baseline="0">
                <a:solidFill>
                  <a:srgbClr val="1B2223"/>
                </a:solidFill>
                <a:latin typeface="Open Sans Semibold" charset="0"/>
                <a:ea typeface="Open Sans Semibold" charset="0"/>
                <a:cs typeface="Open Sans Semibold" charset="0"/>
                <a:sym typeface="Open Sans Semibold" charset="0"/>
              </a:rPr>
              <a:pPr algn="ctr" eaLnBrk="1"/>
              <a:t>20</a:t>
            </a:fld>
            <a:endParaRPr lang="en-US" altLang="en-US" sz="2100" baseline="0">
              <a:solidFill>
                <a:srgbClr val="1B2223"/>
              </a:solidFill>
              <a:latin typeface="Open Sans Semibold" charset="0"/>
              <a:ea typeface="Open Sans Semibold" charset="0"/>
              <a:cs typeface="Open Sans Semibold" charset="0"/>
              <a:sym typeface="Open Sans Semibold" charset="0"/>
            </a:endParaRP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9693CB39-B064-6CB0-2BDB-F8D3A4FE2D6D}"/>
              </a:ext>
            </a:extLst>
          </p:cNvPr>
          <p:cNvSpPr>
            <a:spLocks/>
          </p:cNvSpPr>
          <p:nvPr/>
        </p:nvSpPr>
        <p:spPr bwMode="auto">
          <a:xfrm>
            <a:off x="-20556" y="6969497"/>
            <a:ext cx="7059084" cy="1333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r" eaLnBrk="1">
              <a:lnSpc>
                <a:spcPct val="80000"/>
              </a:lnSpc>
              <a:defRPr/>
            </a:pPr>
            <a:r>
              <a:rPr lang="en-US" altLang="en-US" sz="10000" b="1" baseline="0" dirty="0">
                <a:solidFill>
                  <a:schemeClr val="bg1"/>
                </a:solidFill>
              </a:rPr>
              <a:t>Admin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5572B1-6163-A3F0-EB65-2CC15728565F}"/>
              </a:ext>
            </a:extLst>
          </p:cNvPr>
          <p:cNvSpPr/>
          <p:nvPr/>
        </p:nvSpPr>
        <p:spPr bwMode="auto">
          <a:xfrm>
            <a:off x="1047378" y="11152794"/>
            <a:ext cx="6248078" cy="2009861"/>
          </a:xfrm>
          <a:prstGeom prst="rect">
            <a:avLst/>
          </a:prstGeom>
          <a:solidFill>
            <a:srgbClr val="F0F0F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D" sz="2200" b="0" i="0" u="none" strike="noStrike" cap="none" normalizeH="0" baseline="55000" dirty="0">
              <a:ln>
                <a:noFill/>
              </a:ln>
              <a:solidFill>
                <a:srgbClr val="F0F0F0"/>
              </a:solidFill>
              <a:effectLst/>
              <a:latin typeface="Open Sans" charset="0"/>
              <a:ea typeface="Open Sans" charset="0"/>
              <a:cs typeface="Open Sans" charset="0"/>
              <a:sym typeface="Open Sans" charset="0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029E1F5E-3D91-4AF1-BADF-3DEF872CBF07}"/>
              </a:ext>
            </a:extLst>
          </p:cNvPr>
          <p:cNvSpPr>
            <a:spLocks/>
          </p:cNvSpPr>
          <p:nvPr/>
        </p:nvSpPr>
        <p:spPr bwMode="auto">
          <a:xfrm>
            <a:off x="2875698" y="4481736"/>
            <a:ext cx="3949700" cy="164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r" eaLnBrk="1">
              <a:defRPr/>
            </a:pPr>
            <a:r>
              <a:rPr lang="en-US" altLang="en-US" sz="10000" b="1" baseline="0" dirty="0">
                <a:solidFill>
                  <a:schemeClr val="accent1">
                    <a:lumMod val="75000"/>
                  </a:schemeClr>
                </a:solidFill>
              </a:rPr>
              <a:t>12</a:t>
            </a:r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D5412BA0-C4AD-4CF0-9C0C-6B7CD15C8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7704" y="521296"/>
            <a:ext cx="11815799" cy="6003903"/>
          </a:xfrm>
          <a:prstGeom prst="rect">
            <a:avLst/>
          </a:prstGeom>
        </p:spPr>
      </p:pic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1105D03B-3BC8-43FB-9500-AD967F1765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7704" y="6779766"/>
            <a:ext cx="11815799" cy="613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29475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>
            <a:extLst>
              <a:ext uri="{FF2B5EF4-FFF2-40B4-BE49-F238E27FC236}">
                <a16:creationId xmlns:a16="http://schemas.microsoft.com/office/drawing/2014/main" id="{7DAC90E0-4E8A-711C-653D-E042C33CB603}"/>
              </a:ext>
            </a:extLst>
          </p:cNvPr>
          <p:cNvSpPr>
            <a:spLocks/>
          </p:cNvSpPr>
          <p:nvPr/>
        </p:nvSpPr>
        <p:spPr bwMode="auto">
          <a:xfrm>
            <a:off x="22688550" y="12236450"/>
            <a:ext cx="86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>
            <a:spAutoFit/>
          </a:bodyPr>
          <a:lstStyle>
            <a:lvl1pPr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1pPr>
            <a:lvl2pPr marL="742950" indent="-28575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2pPr>
            <a:lvl3pPr marL="11430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3pPr>
            <a:lvl4pPr marL="16002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4pPr>
            <a:lvl5pPr marL="20574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9pPr>
          </a:lstStyle>
          <a:p>
            <a:pPr algn="ctr" eaLnBrk="1"/>
            <a:fld id="{8ED53E4A-96BC-DA44-89AF-00E0267CD894}" type="slidenum">
              <a:rPr lang="en-US" altLang="en-US" sz="2100" baseline="0">
                <a:solidFill>
                  <a:srgbClr val="1B2223"/>
                </a:solidFill>
                <a:latin typeface="Open Sans Semibold" charset="0"/>
                <a:ea typeface="Open Sans Semibold" charset="0"/>
                <a:cs typeface="Open Sans Semibold" charset="0"/>
                <a:sym typeface="Open Sans Semibold" charset="0"/>
              </a:rPr>
              <a:pPr algn="ctr" eaLnBrk="1"/>
              <a:t>21</a:t>
            </a:fld>
            <a:endParaRPr lang="en-US" altLang="en-US" sz="2100" baseline="0">
              <a:solidFill>
                <a:srgbClr val="1B2223"/>
              </a:solidFill>
              <a:latin typeface="Open Sans Semibold" charset="0"/>
              <a:ea typeface="Open Sans Semibold" charset="0"/>
              <a:cs typeface="Open Sans Semibold" charset="0"/>
              <a:sym typeface="Open Sans Semibold" charset="0"/>
            </a:endParaRPr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D6496C4B-F4FE-1E83-CB56-E19711A43999}"/>
              </a:ext>
            </a:extLst>
          </p:cNvPr>
          <p:cNvSpPr>
            <a:spLocks/>
          </p:cNvSpPr>
          <p:nvPr/>
        </p:nvSpPr>
        <p:spPr bwMode="auto">
          <a:xfrm>
            <a:off x="2257424" y="2929090"/>
            <a:ext cx="12310840" cy="1703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eaLnBrk="1">
              <a:lnSpc>
                <a:spcPct val="80000"/>
              </a:lnSpc>
              <a:defRPr/>
            </a:pPr>
            <a:r>
              <a:rPr lang="en-US" altLang="en-US" sz="13000" b="1" baseline="0" dirty="0" err="1">
                <a:solidFill>
                  <a:srgbClr val="1A2224"/>
                </a:solidFill>
              </a:rPr>
              <a:t>Github</a:t>
            </a:r>
            <a:endParaRPr lang="en-US" altLang="en-US" sz="13000" b="1" baseline="0" dirty="0">
              <a:solidFill>
                <a:srgbClr val="1A2224"/>
              </a:solidFill>
            </a:endParaRP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A25354AA-4F62-5223-7C74-19D7BE6F1955}"/>
              </a:ext>
            </a:extLst>
          </p:cNvPr>
          <p:cNvSpPr>
            <a:spLocks/>
          </p:cNvSpPr>
          <p:nvPr/>
        </p:nvSpPr>
        <p:spPr bwMode="auto">
          <a:xfrm>
            <a:off x="2354707" y="5417840"/>
            <a:ext cx="19674586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numCol="1"/>
          <a:lstStyle/>
          <a:p>
            <a:pPr>
              <a:lnSpc>
                <a:spcPct val="150000"/>
              </a:lnSpc>
            </a:pPr>
            <a:r>
              <a:rPr lang="en-ID" sz="5400" dirty="0">
                <a:solidFill>
                  <a:srgbClr val="212529"/>
                </a:solidFill>
                <a:latin typeface="+mn-lt"/>
              </a:rPr>
              <a:t>https://github.com/triesaugustrianto/F-FSW2300964-36-TA-CoffeeShopHASTA-Platinum</a:t>
            </a:r>
            <a:endParaRPr lang="en-ID" sz="5400" dirty="0">
              <a:latin typeface="+mn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C62A2F-952A-B140-F77D-E66B924BDF42}"/>
              </a:ext>
            </a:extLst>
          </p:cNvPr>
          <p:cNvSpPr/>
          <p:nvPr/>
        </p:nvSpPr>
        <p:spPr bwMode="auto">
          <a:xfrm>
            <a:off x="1047378" y="11040826"/>
            <a:ext cx="6248078" cy="2009861"/>
          </a:xfrm>
          <a:prstGeom prst="rect">
            <a:avLst/>
          </a:prstGeom>
          <a:solidFill>
            <a:srgbClr val="F0F0F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D" sz="2200" b="0" i="0" u="none" strike="noStrike" cap="none" normalizeH="0" baseline="55000" dirty="0">
              <a:ln>
                <a:noFill/>
              </a:ln>
              <a:solidFill>
                <a:srgbClr val="F0F0F0"/>
              </a:solidFill>
              <a:effectLst/>
              <a:latin typeface="Open Sans" charset="0"/>
              <a:ea typeface="Open Sans" charset="0"/>
              <a:cs typeface="Open Sans" charset="0"/>
              <a:sym typeface="Open Sans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410C5A0-D65E-4C40-8FC4-E9CC68702B5C}"/>
              </a:ext>
            </a:extLst>
          </p:cNvPr>
          <p:cNvSpPr>
            <a:spLocks/>
          </p:cNvSpPr>
          <p:nvPr/>
        </p:nvSpPr>
        <p:spPr bwMode="auto">
          <a:xfrm>
            <a:off x="2227944" y="7249570"/>
            <a:ext cx="12310840" cy="1703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eaLnBrk="1">
              <a:lnSpc>
                <a:spcPct val="80000"/>
              </a:lnSpc>
              <a:defRPr/>
            </a:pPr>
            <a:r>
              <a:rPr lang="en-US" altLang="en-US" sz="13000" b="1" baseline="0" dirty="0">
                <a:solidFill>
                  <a:srgbClr val="1A2224"/>
                </a:solidFill>
              </a:rPr>
              <a:t>Website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32F7660-1C25-41F6-BE17-43B68F2D67ED}"/>
              </a:ext>
            </a:extLst>
          </p:cNvPr>
          <p:cNvSpPr>
            <a:spLocks/>
          </p:cNvSpPr>
          <p:nvPr/>
        </p:nvSpPr>
        <p:spPr bwMode="auto">
          <a:xfrm>
            <a:off x="2325227" y="9738320"/>
            <a:ext cx="19674586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numCol="1"/>
          <a:lstStyle/>
          <a:p>
            <a:pPr>
              <a:lnSpc>
                <a:spcPct val="150000"/>
              </a:lnSpc>
            </a:pPr>
            <a:r>
              <a:rPr lang="en-ID" sz="5400" dirty="0">
                <a:solidFill>
                  <a:srgbClr val="212529"/>
                </a:solidFill>
                <a:latin typeface="+mn-lt"/>
              </a:rPr>
              <a:t>http://www.ess.citrapersada.net/ </a:t>
            </a:r>
            <a:endParaRPr lang="en-ID" sz="5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17638742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01B4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Picture Placeholder 6">
            <a:extLst>
              <a:ext uri="{FF2B5EF4-FFF2-40B4-BE49-F238E27FC236}">
                <a16:creationId xmlns:a16="http://schemas.microsoft.com/office/drawing/2014/main" id="{1BA8D7A8-8FB6-4E44-051A-56E1EC1213E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 bwMode="auto">
          <a:xfrm>
            <a:off x="0" y="0"/>
            <a:ext cx="24384000" cy="13716000"/>
          </a:xfrm>
          <a:solidFill>
            <a:srgbClr val="A7AAAA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EC230D9B-47FF-8169-1D95-B8FB442D5491}"/>
              </a:ext>
            </a:extLst>
          </p:cNvPr>
          <p:cNvSpPr>
            <a:spLocks/>
          </p:cNvSpPr>
          <p:nvPr/>
        </p:nvSpPr>
        <p:spPr bwMode="auto">
          <a:xfrm>
            <a:off x="6669088" y="-1588"/>
            <a:ext cx="11044237" cy="10736263"/>
          </a:xfrm>
          <a:prstGeom prst="rect">
            <a:avLst/>
          </a:prstGeom>
          <a:solidFill>
            <a:schemeClr val="accent1">
              <a:alpha val="9490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1pPr>
            <a:lvl2pPr marL="742950" indent="-28575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2pPr>
            <a:lvl3pPr marL="11430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3pPr>
            <a:lvl4pPr marL="16002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4pPr>
            <a:lvl5pPr marL="20574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9pPr>
          </a:lstStyle>
          <a:p>
            <a:pPr algn="ctr" eaLnBrk="1"/>
            <a:endParaRPr lang="en-US" altLang="en-US" sz="3200" baseline="0" dirty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DB9D6959-71D8-6AF1-B6A4-0B2BB471D6DF}"/>
              </a:ext>
            </a:extLst>
          </p:cNvPr>
          <p:cNvSpPr>
            <a:spLocks/>
          </p:cNvSpPr>
          <p:nvPr/>
        </p:nvSpPr>
        <p:spPr bwMode="auto">
          <a:xfrm>
            <a:off x="8034338" y="3652838"/>
            <a:ext cx="8313737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 eaLnBrk="1">
              <a:lnSpc>
                <a:spcPct val="80000"/>
              </a:lnSpc>
              <a:defRPr/>
            </a:pPr>
            <a:r>
              <a:rPr lang="en-US" altLang="en-US" sz="13000" b="1" baseline="0">
                <a:solidFill>
                  <a:srgbClr val="F0F0F0"/>
                </a:solidFill>
              </a:rPr>
              <a:t>Thank you!</a:t>
            </a:r>
          </a:p>
        </p:txBody>
      </p:sp>
      <p:sp>
        <p:nvSpPr>
          <p:cNvPr id="54276" name="Rectangle 4">
            <a:extLst>
              <a:ext uri="{FF2B5EF4-FFF2-40B4-BE49-F238E27FC236}">
                <a16:creationId xmlns:a16="http://schemas.microsoft.com/office/drawing/2014/main" id="{6D8D7E17-EC6D-DEAE-7B58-152794E26098}"/>
              </a:ext>
            </a:extLst>
          </p:cNvPr>
          <p:cNvSpPr>
            <a:spLocks/>
          </p:cNvSpPr>
          <p:nvPr/>
        </p:nvSpPr>
        <p:spPr bwMode="auto">
          <a:xfrm>
            <a:off x="8867775" y="8443913"/>
            <a:ext cx="6646863" cy="57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>
              <a:lnSpc>
                <a:spcPct val="10000"/>
              </a:lnSpc>
              <a:defRPr/>
            </a:pPr>
            <a:r>
              <a:rPr lang="en-US" altLang="en-US" sz="1900" b="1" baseline="0">
                <a:solidFill>
                  <a:srgbClr val="FFFFFF"/>
                </a:solidFill>
              </a:rPr>
              <a:t>FREE POWERPOINT &amp; KEYNOTE TEMPLATE EVERY WEEK!</a:t>
            </a:r>
          </a:p>
        </p:txBody>
      </p:sp>
      <p:sp>
        <p:nvSpPr>
          <p:cNvPr id="54278" name="Line 6">
            <a:extLst>
              <a:ext uri="{FF2B5EF4-FFF2-40B4-BE49-F238E27FC236}">
                <a16:creationId xmlns:a16="http://schemas.microsoft.com/office/drawing/2014/main" id="{0AFCD36B-310E-8CCB-324F-A0D852D7757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0" y="-63500"/>
            <a:ext cx="0" cy="3287713"/>
          </a:xfrm>
          <a:prstGeom prst="line">
            <a:avLst/>
          </a:prstGeom>
          <a:noFill/>
          <a:ln w="50800" cap="flat" cmpd="sng">
            <a:solidFill>
              <a:srgbClr val="F0F0F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 algn="ctr" eaLnBrk="1">
              <a:defRPr/>
            </a:pPr>
            <a:endParaRPr lang="en-US" altLang="en-US" sz="3200" baseline="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32C6FD-BCEB-F38D-9575-7DE1FD78D8F4}"/>
              </a:ext>
            </a:extLst>
          </p:cNvPr>
          <p:cNvSpPr txBox="1"/>
          <p:nvPr/>
        </p:nvSpPr>
        <p:spPr>
          <a:xfrm>
            <a:off x="10355002" y="9373929"/>
            <a:ext cx="3672408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RU" sz="4000" b="1" dirty="0">
                <a:solidFill>
                  <a:schemeClr val="bg1"/>
                </a:solidFill>
                <a:latin typeface="Open Sans Semibol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Hislide.io</a:t>
            </a:r>
            <a:endParaRPr lang="en-RU" sz="4000" b="1" dirty="0">
              <a:solidFill>
                <a:schemeClr val="bg1"/>
              </a:solidFill>
              <a:latin typeface="Open Sans Semibold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>
            <a:extLst>
              <a:ext uri="{FF2B5EF4-FFF2-40B4-BE49-F238E27FC236}">
                <a16:creationId xmlns:a16="http://schemas.microsoft.com/office/drawing/2014/main" id="{7DAC90E0-4E8A-711C-653D-E042C33CB603}"/>
              </a:ext>
            </a:extLst>
          </p:cNvPr>
          <p:cNvSpPr>
            <a:spLocks/>
          </p:cNvSpPr>
          <p:nvPr/>
        </p:nvSpPr>
        <p:spPr bwMode="auto">
          <a:xfrm>
            <a:off x="22688550" y="12236450"/>
            <a:ext cx="86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>
            <a:spAutoFit/>
          </a:bodyPr>
          <a:lstStyle>
            <a:lvl1pPr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1pPr>
            <a:lvl2pPr marL="742950" indent="-28575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2pPr>
            <a:lvl3pPr marL="11430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3pPr>
            <a:lvl4pPr marL="16002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4pPr>
            <a:lvl5pPr marL="20574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9pPr>
          </a:lstStyle>
          <a:p>
            <a:pPr algn="ctr" eaLnBrk="1"/>
            <a:fld id="{8ED53E4A-96BC-DA44-89AF-00E0267CD894}" type="slidenum">
              <a:rPr lang="en-US" altLang="en-US" sz="2100" baseline="0">
                <a:solidFill>
                  <a:srgbClr val="1B2223"/>
                </a:solidFill>
                <a:latin typeface="Open Sans Semibold" charset="0"/>
                <a:ea typeface="Open Sans Semibold" charset="0"/>
                <a:cs typeface="Open Sans Semibold" charset="0"/>
                <a:sym typeface="Open Sans Semibold" charset="0"/>
              </a:rPr>
              <a:pPr algn="ctr" eaLnBrk="1"/>
              <a:t>3</a:t>
            </a:fld>
            <a:endParaRPr lang="en-US" altLang="en-US" sz="2100" baseline="0">
              <a:solidFill>
                <a:srgbClr val="1B2223"/>
              </a:solidFill>
              <a:latin typeface="Open Sans Semibold" charset="0"/>
              <a:ea typeface="Open Sans Semibold" charset="0"/>
              <a:cs typeface="Open Sans Semibold" charset="0"/>
              <a:sym typeface="Open Sans Semibold" charset="0"/>
            </a:endParaRPr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D6496C4B-F4FE-1E83-CB56-E19711A43999}"/>
              </a:ext>
            </a:extLst>
          </p:cNvPr>
          <p:cNvSpPr>
            <a:spLocks/>
          </p:cNvSpPr>
          <p:nvPr/>
        </p:nvSpPr>
        <p:spPr bwMode="auto">
          <a:xfrm>
            <a:off x="2257424" y="1313520"/>
            <a:ext cx="12310840" cy="4934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eaLnBrk="1">
              <a:lnSpc>
                <a:spcPct val="80000"/>
              </a:lnSpc>
              <a:defRPr/>
            </a:pPr>
            <a:r>
              <a:rPr lang="en-US" altLang="en-US" sz="13000" b="1" baseline="0" dirty="0">
                <a:solidFill>
                  <a:srgbClr val="1A2224"/>
                </a:solidFill>
              </a:rPr>
              <a:t>About</a:t>
            </a:r>
          </a:p>
          <a:p>
            <a:pPr eaLnBrk="1">
              <a:lnSpc>
                <a:spcPct val="80000"/>
              </a:lnSpc>
              <a:defRPr/>
            </a:pPr>
            <a:r>
              <a:rPr lang="en-US" altLang="en-US" sz="13000" b="1" baseline="0" dirty="0">
                <a:solidFill>
                  <a:srgbClr val="1A2224"/>
                </a:solidFill>
              </a:rPr>
              <a:t>Hasta </a:t>
            </a:r>
            <a:r>
              <a:rPr lang="en-US" altLang="en-US" sz="13000" b="1" baseline="0" dirty="0" err="1">
                <a:solidFill>
                  <a:srgbClr val="1A2224"/>
                </a:solidFill>
              </a:rPr>
              <a:t>CoffeeShop</a:t>
            </a:r>
            <a:endParaRPr lang="en-US" altLang="en-US" sz="13000" b="1" baseline="0" dirty="0">
              <a:solidFill>
                <a:srgbClr val="1A2224"/>
              </a:solidFill>
            </a:endParaRP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A25354AA-4F62-5223-7C74-19D7BE6F1955}"/>
              </a:ext>
            </a:extLst>
          </p:cNvPr>
          <p:cNvSpPr>
            <a:spLocks/>
          </p:cNvSpPr>
          <p:nvPr/>
        </p:nvSpPr>
        <p:spPr bwMode="auto">
          <a:xfrm>
            <a:off x="2238494" y="6858000"/>
            <a:ext cx="17833230" cy="444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numCol="1"/>
          <a:lstStyle/>
          <a:p>
            <a:pPr>
              <a:lnSpc>
                <a:spcPct val="150000"/>
              </a:lnSpc>
            </a:pPr>
            <a:r>
              <a:rPr lang="en-ID" sz="5400" i="0" dirty="0" err="1">
                <a:solidFill>
                  <a:srgbClr val="212529"/>
                </a:solidFill>
                <a:effectLst/>
                <a:latin typeface="+mn-lt"/>
              </a:rPr>
              <a:t>HastaCoffee</a:t>
            </a:r>
            <a:r>
              <a:rPr lang="en-ID" sz="5400" i="0" dirty="0">
                <a:solidFill>
                  <a:srgbClr val="212529"/>
                </a:solidFill>
                <a:effectLst/>
                <a:latin typeface="+mn-lt"/>
              </a:rPr>
              <a:t> </a:t>
            </a:r>
            <a:r>
              <a:rPr lang="en-ID" sz="5400" i="0" dirty="0" err="1">
                <a:solidFill>
                  <a:srgbClr val="212529"/>
                </a:solidFill>
                <a:effectLst/>
                <a:latin typeface="+mn-lt"/>
              </a:rPr>
              <a:t>bermula</a:t>
            </a:r>
            <a:r>
              <a:rPr lang="en-ID" sz="5400" i="0" dirty="0">
                <a:solidFill>
                  <a:srgbClr val="212529"/>
                </a:solidFill>
                <a:effectLst/>
                <a:latin typeface="+mn-lt"/>
              </a:rPr>
              <a:t> </a:t>
            </a:r>
            <a:r>
              <a:rPr lang="en-ID" sz="5400" i="0" dirty="0" err="1">
                <a:solidFill>
                  <a:srgbClr val="212529"/>
                </a:solidFill>
                <a:effectLst/>
                <a:latin typeface="+mn-lt"/>
              </a:rPr>
              <a:t>dari</a:t>
            </a:r>
            <a:r>
              <a:rPr lang="en-ID" sz="5400" i="0" dirty="0">
                <a:solidFill>
                  <a:srgbClr val="212529"/>
                </a:solidFill>
                <a:effectLst/>
                <a:latin typeface="+mn-lt"/>
              </a:rPr>
              <a:t> </a:t>
            </a:r>
            <a:r>
              <a:rPr lang="en-ID" sz="5400" i="0" dirty="0" err="1">
                <a:solidFill>
                  <a:srgbClr val="212529"/>
                </a:solidFill>
                <a:effectLst/>
                <a:latin typeface="+mn-lt"/>
              </a:rPr>
              <a:t>hasrat</a:t>
            </a:r>
            <a:r>
              <a:rPr lang="en-ID" sz="5400" i="0" dirty="0">
                <a:solidFill>
                  <a:srgbClr val="212529"/>
                </a:solidFill>
                <a:effectLst/>
                <a:latin typeface="+mn-lt"/>
              </a:rPr>
              <a:t> kami </a:t>
            </a:r>
            <a:r>
              <a:rPr lang="en-ID" sz="5400" i="0" dirty="0" err="1">
                <a:solidFill>
                  <a:srgbClr val="212529"/>
                </a:solidFill>
                <a:effectLst/>
                <a:latin typeface="+mn-lt"/>
              </a:rPr>
              <a:t>untuk</a:t>
            </a:r>
            <a:r>
              <a:rPr lang="en-ID" sz="5400" i="0" dirty="0">
                <a:solidFill>
                  <a:srgbClr val="212529"/>
                </a:solidFill>
                <a:effectLst/>
                <a:latin typeface="+mn-lt"/>
              </a:rPr>
              <a:t> kopi. </a:t>
            </a:r>
            <a:r>
              <a:rPr lang="en-ID" sz="5400" i="0" dirty="0" err="1">
                <a:solidFill>
                  <a:srgbClr val="212529"/>
                </a:solidFill>
                <a:effectLst/>
                <a:latin typeface="+mn-lt"/>
              </a:rPr>
              <a:t>Pendiri</a:t>
            </a:r>
            <a:r>
              <a:rPr lang="en-ID" sz="5400" i="0" dirty="0">
                <a:solidFill>
                  <a:srgbClr val="212529"/>
                </a:solidFill>
                <a:effectLst/>
                <a:latin typeface="+mn-lt"/>
              </a:rPr>
              <a:t> kami, Hasta Group, </a:t>
            </a:r>
            <a:r>
              <a:rPr lang="en-ID" sz="5400" i="0" dirty="0" err="1">
                <a:solidFill>
                  <a:srgbClr val="212529"/>
                </a:solidFill>
                <a:effectLst/>
                <a:latin typeface="+mn-lt"/>
              </a:rPr>
              <a:t>adalah</a:t>
            </a:r>
            <a:r>
              <a:rPr lang="en-ID" sz="5400" i="0" dirty="0">
                <a:solidFill>
                  <a:srgbClr val="212529"/>
                </a:solidFill>
                <a:effectLst/>
                <a:latin typeface="+mn-lt"/>
              </a:rPr>
              <a:t> </a:t>
            </a:r>
            <a:r>
              <a:rPr lang="en-ID" sz="5400" i="0" dirty="0" err="1">
                <a:solidFill>
                  <a:srgbClr val="212529"/>
                </a:solidFill>
                <a:effectLst/>
                <a:latin typeface="+mn-lt"/>
              </a:rPr>
              <a:t>komunitas</a:t>
            </a:r>
            <a:r>
              <a:rPr lang="en-ID" sz="5400" i="0" dirty="0">
                <a:solidFill>
                  <a:srgbClr val="212529"/>
                </a:solidFill>
                <a:effectLst/>
                <a:latin typeface="+mn-lt"/>
              </a:rPr>
              <a:t> </a:t>
            </a:r>
            <a:r>
              <a:rPr lang="en-ID" sz="5400" i="0" dirty="0" err="1">
                <a:solidFill>
                  <a:srgbClr val="212529"/>
                </a:solidFill>
                <a:effectLst/>
                <a:latin typeface="+mn-lt"/>
              </a:rPr>
              <a:t>pecinta</a:t>
            </a:r>
            <a:r>
              <a:rPr lang="en-ID" sz="5400" i="0" dirty="0">
                <a:solidFill>
                  <a:srgbClr val="212529"/>
                </a:solidFill>
                <a:effectLst/>
                <a:latin typeface="+mn-lt"/>
              </a:rPr>
              <a:t> kopi </a:t>
            </a:r>
            <a:r>
              <a:rPr lang="en-ID" sz="5400" i="0" dirty="0" err="1">
                <a:solidFill>
                  <a:srgbClr val="212529"/>
                </a:solidFill>
                <a:effectLst/>
                <a:latin typeface="+mn-lt"/>
              </a:rPr>
              <a:t>sejati</a:t>
            </a:r>
            <a:r>
              <a:rPr lang="en-ID" sz="5400" i="0" dirty="0">
                <a:solidFill>
                  <a:srgbClr val="212529"/>
                </a:solidFill>
                <a:effectLst/>
                <a:latin typeface="+mn-lt"/>
              </a:rPr>
              <a:t> yang </a:t>
            </a:r>
            <a:r>
              <a:rPr lang="en-ID" sz="5400" i="0" dirty="0" err="1">
                <a:solidFill>
                  <a:srgbClr val="212529"/>
                </a:solidFill>
                <a:effectLst/>
                <a:latin typeface="+mn-lt"/>
              </a:rPr>
              <a:t>selalu</a:t>
            </a:r>
            <a:r>
              <a:rPr lang="en-ID" sz="5400" i="0" dirty="0">
                <a:solidFill>
                  <a:srgbClr val="212529"/>
                </a:solidFill>
                <a:effectLst/>
                <a:latin typeface="+mn-lt"/>
              </a:rPr>
              <a:t> </a:t>
            </a:r>
            <a:r>
              <a:rPr lang="en-ID" sz="5400" i="0" dirty="0" err="1">
                <a:solidFill>
                  <a:srgbClr val="212529"/>
                </a:solidFill>
                <a:effectLst/>
                <a:latin typeface="+mn-lt"/>
              </a:rPr>
              <a:t>memimpikan</a:t>
            </a:r>
            <a:r>
              <a:rPr lang="en-ID" sz="5400" i="0" dirty="0">
                <a:solidFill>
                  <a:srgbClr val="212529"/>
                </a:solidFill>
                <a:effectLst/>
                <a:latin typeface="+mn-lt"/>
              </a:rPr>
              <a:t> </a:t>
            </a:r>
            <a:r>
              <a:rPr lang="en-ID" sz="5400" i="0" dirty="0" err="1">
                <a:solidFill>
                  <a:srgbClr val="212529"/>
                </a:solidFill>
                <a:effectLst/>
                <a:latin typeface="+mn-lt"/>
              </a:rPr>
              <a:t>memiliki</a:t>
            </a:r>
            <a:r>
              <a:rPr lang="en-ID" sz="5400" i="0" dirty="0">
                <a:solidFill>
                  <a:srgbClr val="212529"/>
                </a:solidFill>
                <a:effectLst/>
                <a:latin typeface="+mn-lt"/>
              </a:rPr>
              <a:t> </a:t>
            </a:r>
            <a:r>
              <a:rPr lang="en-ID" sz="5400" i="0" dirty="0" err="1">
                <a:solidFill>
                  <a:srgbClr val="212529"/>
                </a:solidFill>
                <a:effectLst/>
                <a:latin typeface="+mn-lt"/>
              </a:rPr>
              <a:t>tempat</a:t>
            </a:r>
            <a:r>
              <a:rPr lang="en-ID" sz="5400" i="0" dirty="0">
                <a:solidFill>
                  <a:srgbClr val="212529"/>
                </a:solidFill>
                <a:effectLst/>
                <a:latin typeface="+mn-lt"/>
              </a:rPr>
              <a:t> yang </a:t>
            </a:r>
            <a:r>
              <a:rPr lang="en-ID" sz="5400" i="0" dirty="0" err="1">
                <a:solidFill>
                  <a:srgbClr val="212529"/>
                </a:solidFill>
                <a:effectLst/>
                <a:latin typeface="+mn-lt"/>
              </a:rPr>
              <a:t>memadukan</a:t>
            </a:r>
            <a:r>
              <a:rPr lang="en-ID" sz="5400" i="0" dirty="0">
                <a:solidFill>
                  <a:srgbClr val="212529"/>
                </a:solidFill>
                <a:effectLst/>
                <a:latin typeface="+mn-lt"/>
              </a:rPr>
              <a:t> </a:t>
            </a:r>
            <a:r>
              <a:rPr lang="en-ID" sz="5400" i="0" dirty="0" err="1">
                <a:solidFill>
                  <a:srgbClr val="212529"/>
                </a:solidFill>
                <a:effectLst/>
                <a:latin typeface="+mn-lt"/>
              </a:rPr>
              <a:t>cinta</a:t>
            </a:r>
            <a:r>
              <a:rPr lang="en-ID" sz="5400" i="0" dirty="0">
                <a:solidFill>
                  <a:srgbClr val="212529"/>
                </a:solidFill>
                <a:effectLst/>
                <a:latin typeface="+mn-lt"/>
              </a:rPr>
              <a:t> </a:t>
            </a:r>
            <a:r>
              <a:rPr lang="en-ID" sz="5400" i="0" dirty="0" err="1">
                <a:solidFill>
                  <a:srgbClr val="212529"/>
                </a:solidFill>
                <a:effectLst/>
                <a:latin typeface="+mn-lt"/>
              </a:rPr>
              <a:t>terhadap</a:t>
            </a:r>
            <a:r>
              <a:rPr lang="en-ID" sz="5400" i="0" dirty="0">
                <a:solidFill>
                  <a:srgbClr val="212529"/>
                </a:solidFill>
                <a:effectLst/>
                <a:latin typeface="+mn-lt"/>
              </a:rPr>
              <a:t> kopi dan </a:t>
            </a:r>
            <a:r>
              <a:rPr lang="en-ID" sz="5400" i="0" dirty="0" err="1">
                <a:solidFill>
                  <a:srgbClr val="212529"/>
                </a:solidFill>
                <a:effectLst/>
                <a:latin typeface="+mn-lt"/>
              </a:rPr>
              <a:t>keinginan</a:t>
            </a:r>
            <a:r>
              <a:rPr lang="en-ID" sz="5400" i="0" dirty="0">
                <a:solidFill>
                  <a:srgbClr val="212529"/>
                </a:solidFill>
                <a:effectLst/>
                <a:latin typeface="+mn-lt"/>
              </a:rPr>
              <a:t> </a:t>
            </a:r>
            <a:r>
              <a:rPr lang="en-ID" sz="5400" i="0" dirty="0" err="1">
                <a:solidFill>
                  <a:srgbClr val="212529"/>
                </a:solidFill>
                <a:effectLst/>
                <a:latin typeface="+mn-lt"/>
              </a:rPr>
              <a:t>untuk</a:t>
            </a:r>
            <a:r>
              <a:rPr lang="en-ID" sz="5400" i="0" dirty="0">
                <a:solidFill>
                  <a:srgbClr val="212529"/>
                </a:solidFill>
                <a:effectLst/>
                <a:latin typeface="+mn-lt"/>
              </a:rPr>
              <a:t> </a:t>
            </a:r>
            <a:r>
              <a:rPr lang="en-ID" sz="5400" i="0" dirty="0" err="1">
                <a:solidFill>
                  <a:srgbClr val="212529"/>
                </a:solidFill>
                <a:effectLst/>
                <a:latin typeface="+mn-lt"/>
              </a:rPr>
              <a:t>berbagi</a:t>
            </a:r>
            <a:r>
              <a:rPr lang="en-ID" sz="5400" i="0" dirty="0">
                <a:solidFill>
                  <a:srgbClr val="212529"/>
                </a:solidFill>
                <a:effectLst/>
                <a:latin typeface="+mn-lt"/>
              </a:rPr>
              <a:t> rasa yang </a:t>
            </a:r>
            <a:r>
              <a:rPr lang="en-ID" sz="5400" i="0" dirty="0" err="1">
                <a:solidFill>
                  <a:srgbClr val="212529"/>
                </a:solidFill>
                <a:effectLst/>
                <a:latin typeface="+mn-lt"/>
              </a:rPr>
              <a:t>luar</a:t>
            </a:r>
            <a:r>
              <a:rPr lang="en-ID" sz="5400" i="0" dirty="0">
                <a:solidFill>
                  <a:srgbClr val="212529"/>
                </a:solidFill>
                <a:effectLst/>
                <a:latin typeface="+mn-lt"/>
              </a:rPr>
              <a:t> </a:t>
            </a:r>
            <a:r>
              <a:rPr lang="en-ID" sz="5400" i="0" dirty="0" err="1">
                <a:solidFill>
                  <a:srgbClr val="212529"/>
                </a:solidFill>
                <a:effectLst/>
                <a:latin typeface="+mn-lt"/>
              </a:rPr>
              <a:t>biasa</a:t>
            </a:r>
            <a:r>
              <a:rPr lang="en-ID" sz="5400" i="0" dirty="0">
                <a:solidFill>
                  <a:srgbClr val="212529"/>
                </a:solidFill>
                <a:effectLst/>
                <a:latin typeface="+mn-lt"/>
              </a:rPr>
              <a:t> </a:t>
            </a:r>
            <a:r>
              <a:rPr lang="en-ID" sz="5400" i="0" dirty="0" err="1">
                <a:solidFill>
                  <a:srgbClr val="212529"/>
                </a:solidFill>
                <a:effectLst/>
                <a:latin typeface="+mn-lt"/>
              </a:rPr>
              <a:t>dengan</a:t>
            </a:r>
            <a:r>
              <a:rPr lang="en-ID" sz="5400" i="0" dirty="0">
                <a:solidFill>
                  <a:srgbClr val="212529"/>
                </a:solidFill>
                <a:effectLst/>
                <a:latin typeface="+mn-lt"/>
              </a:rPr>
              <a:t> dunia. Pada </a:t>
            </a:r>
            <a:r>
              <a:rPr lang="en-ID" sz="5400" i="0" dirty="0" err="1">
                <a:solidFill>
                  <a:srgbClr val="212529"/>
                </a:solidFill>
                <a:effectLst/>
                <a:latin typeface="+mn-lt"/>
              </a:rPr>
              <a:t>tahun</a:t>
            </a:r>
            <a:r>
              <a:rPr lang="en-ID" sz="5400" i="0" dirty="0">
                <a:solidFill>
                  <a:srgbClr val="212529"/>
                </a:solidFill>
                <a:effectLst/>
                <a:latin typeface="+mn-lt"/>
              </a:rPr>
              <a:t> 2023, </a:t>
            </a:r>
            <a:r>
              <a:rPr lang="en-ID" sz="5400" i="0" dirty="0" err="1">
                <a:solidFill>
                  <a:srgbClr val="212529"/>
                </a:solidFill>
                <a:effectLst/>
                <a:latin typeface="+mn-lt"/>
              </a:rPr>
              <a:t>mimpi</a:t>
            </a:r>
            <a:r>
              <a:rPr lang="en-ID" sz="5400" i="0" dirty="0">
                <a:solidFill>
                  <a:srgbClr val="212529"/>
                </a:solidFill>
                <a:effectLst/>
                <a:latin typeface="+mn-lt"/>
              </a:rPr>
              <a:t> </a:t>
            </a:r>
            <a:r>
              <a:rPr lang="en-ID" sz="5400" i="0" dirty="0" err="1">
                <a:solidFill>
                  <a:srgbClr val="212529"/>
                </a:solidFill>
                <a:effectLst/>
                <a:latin typeface="+mn-lt"/>
              </a:rPr>
              <a:t>ini</a:t>
            </a:r>
            <a:r>
              <a:rPr lang="en-ID" sz="5400" i="0" dirty="0">
                <a:solidFill>
                  <a:srgbClr val="212529"/>
                </a:solidFill>
                <a:effectLst/>
                <a:latin typeface="+mn-lt"/>
              </a:rPr>
              <a:t> </a:t>
            </a:r>
            <a:r>
              <a:rPr lang="en-ID" sz="5400" i="0" dirty="0" err="1">
                <a:solidFill>
                  <a:srgbClr val="212529"/>
                </a:solidFill>
                <a:effectLst/>
                <a:latin typeface="+mn-lt"/>
              </a:rPr>
              <a:t>menjadi</a:t>
            </a:r>
            <a:r>
              <a:rPr lang="en-ID" sz="5400" i="0" dirty="0">
                <a:solidFill>
                  <a:srgbClr val="212529"/>
                </a:solidFill>
                <a:effectLst/>
                <a:latin typeface="+mn-lt"/>
              </a:rPr>
              <a:t> </a:t>
            </a:r>
            <a:r>
              <a:rPr lang="en-ID" sz="5400" i="0" dirty="0" err="1">
                <a:solidFill>
                  <a:srgbClr val="212529"/>
                </a:solidFill>
                <a:effectLst/>
                <a:latin typeface="+mn-lt"/>
              </a:rPr>
              <a:t>kenyataan</a:t>
            </a:r>
            <a:r>
              <a:rPr lang="en-ID" sz="5400" i="0" dirty="0">
                <a:solidFill>
                  <a:srgbClr val="212529"/>
                </a:solidFill>
                <a:effectLst/>
                <a:latin typeface="+mn-lt"/>
              </a:rPr>
              <a:t> </a:t>
            </a:r>
            <a:r>
              <a:rPr lang="en-ID" sz="5400" i="0" dirty="0" err="1">
                <a:solidFill>
                  <a:srgbClr val="212529"/>
                </a:solidFill>
                <a:effectLst/>
                <a:latin typeface="+mn-lt"/>
              </a:rPr>
              <a:t>ketika</a:t>
            </a:r>
            <a:r>
              <a:rPr lang="en-ID" sz="5400" i="0" dirty="0">
                <a:solidFill>
                  <a:srgbClr val="212529"/>
                </a:solidFill>
                <a:effectLst/>
                <a:latin typeface="+mn-lt"/>
              </a:rPr>
              <a:t> </a:t>
            </a:r>
            <a:r>
              <a:rPr lang="en-ID" sz="5400" i="0" dirty="0" err="1">
                <a:solidFill>
                  <a:srgbClr val="212529"/>
                </a:solidFill>
                <a:effectLst/>
                <a:latin typeface="+mn-lt"/>
              </a:rPr>
              <a:t>HastaCoffee</a:t>
            </a:r>
            <a:r>
              <a:rPr lang="en-ID" sz="5400" i="0" dirty="0">
                <a:solidFill>
                  <a:srgbClr val="212529"/>
                </a:solidFill>
                <a:effectLst/>
                <a:latin typeface="+mn-lt"/>
              </a:rPr>
              <a:t> </a:t>
            </a:r>
            <a:r>
              <a:rPr lang="en-ID" sz="5400" i="0" dirty="0" err="1">
                <a:solidFill>
                  <a:srgbClr val="212529"/>
                </a:solidFill>
                <a:effectLst/>
                <a:latin typeface="+mn-lt"/>
              </a:rPr>
              <a:t>pertama</a:t>
            </a:r>
            <a:r>
              <a:rPr lang="en-ID" sz="5400" i="0" dirty="0">
                <a:solidFill>
                  <a:srgbClr val="212529"/>
                </a:solidFill>
                <a:effectLst/>
                <a:latin typeface="+mn-lt"/>
              </a:rPr>
              <a:t> kali </a:t>
            </a:r>
            <a:r>
              <a:rPr lang="en-ID" sz="5400" i="0" dirty="0" err="1">
                <a:solidFill>
                  <a:srgbClr val="212529"/>
                </a:solidFill>
                <a:effectLst/>
                <a:latin typeface="+mn-lt"/>
              </a:rPr>
              <a:t>dibuka</a:t>
            </a:r>
            <a:endParaRPr lang="en-ID" sz="5400" dirty="0">
              <a:latin typeface="+mn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C62A2F-952A-B140-F77D-E66B924BDF42}"/>
              </a:ext>
            </a:extLst>
          </p:cNvPr>
          <p:cNvSpPr/>
          <p:nvPr/>
        </p:nvSpPr>
        <p:spPr bwMode="auto">
          <a:xfrm>
            <a:off x="1047378" y="11040826"/>
            <a:ext cx="6248078" cy="2009861"/>
          </a:xfrm>
          <a:prstGeom prst="rect">
            <a:avLst/>
          </a:prstGeom>
          <a:solidFill>
            <a:srgbClr val="F0F0F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D" sz="2200" b="0" i="0" u="none" strike="noStrike" cap="none" normalizeH="0" baseline="55000" dirty="0">
              <a:ln>
                <a:noFill/>
              </a:ln>
              <a:solidFill>
                <a:srgbClr val="F0F0F0"/>
              </a:solidFill>
              <a:effectLst/>
              <a:latin typeface="Open Sans" charset="0"/>
              <a:ea typeface="Open Sans" charset="0"/>
              <a:cs typeface="Open Sans" charset="0"/>
              <a:sym typeface="Open Sans" charset="0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>
            <a:extLst>
              <a:ext uri="{FF2B5EF4-FFF2-40B4-BE49-F238E27FC236}">
                <a16:creationId xmlns:a16="http://schemas.microsoft.com/office/drawing/2014/main" id="{8313E2AC-3C8A-49E9-87CD-77B44327A17F}"/>
              </a:ext>
            </a:extLst>
          </p:cNvPr>
          <p:cNvSpPr>
            <a:spLocks/>
          </p:cNvSpPr>
          <p:nvPr/>
        </p:nvSpPr>
        <p:spPr bwMode="auto">
          <a:xfrm>
            <a:off x="1966864" y="3254375"/>
            <a:ext cx="8312150" cy="1733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r" eaLnBrk="1">
              <a:lnSpc>
                <a:spcPct val="80000"/>
              </a:lnSpc>
              <a:defRPr/>
            </a:pPr>
            <a:r>
              <a:rPr lang="en-US" altLang="en-US" sz="13000" b="1" baseline="0" dirty="0">
                <a:solidFill>
                  <a:srgbClr val="F0F0F0"/>
                </a:solidFill>
              </a:rPr>
              <a:t>FEATURE</a:t>
            </a:r>
          </a:p>
        </p:txBody>
      </p:sp>
      <p:sp>
        <p:nvSpPr>
          <p:cNvPr id="6146" name="Line 2">
            <a:extLst>
              <a:ext uri="{FF2B5EF4-FFF2-40B4-BE49-F238E27FC236}">
                <a16:creationId xmlns:a16="http://schemas.microsoft.com/office/drawing/2014/main" id="{FBA9B48F-44E9-4F9B-B900-694C262760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115727" y="3254375"/>
            <a:ext cx="0" cy="10504488"/>
          </a:xfrm>
          <a:prstGeom prst="line">
            <a:avLst/>
          </a:prstGeom>
          <a:noFill/>
          <a:ln w="76200" cap="flat" cmpd="sng">
            <a:solidFill>
              <a:srgbClr val="F0F0F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 algn="ctr" eaLnBrk="1">
              <a:defRPr/>
            </a:pPr>
            <a:endParaRPr lang="en-US" altLang="en-US" sz="3200" baseline="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E62B1966-F022-7A08-13B5-564796B488CB}"/>
              </a:ext>
            </a:extLst>
          </p:cNvPr>
          <p:cNvSpPr>
            <a:spLocks/>
          </p:cNvSpPr>
          <p:nvPr/>
        </p:nvSpPr>
        <p:spPr bwMode="auto">
          <a:xfrm>
            <a:off x="14435361" y="2988349"/>
            <a:ext cx="6375400" cy="779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pPr eaLnBrk="1">
              <a:defRPr/>
            </a:pPr>
            <a:r>
              <a:rPr lang="en-US" altLang="en-US" sz="4400" b="1" baseline="0" dirty="0">
                <a:solidFill>
                  <a:srgbClr val="F0F0F0"/>
                </a:solidFill>
              </a:rPr>
              <a:t>Login and Sign Up</a:t>
            </a:r>
          </a:p>
        </p:txBody>
      </p:sp>
      <p:sp>
        <p:nvSpPr>
          <p:cNvPr id="6157" name="Oval 13">
            <a:extLst>
              <a:ext uri="{FF2B5EF4-FFF2-40B4-BE49-F238E27FC236}">
                <a16:creationId xmlns:a16="http://schemas.microsoft.com/office/drawing/2014/main" id="{2E184C7C-AD95-EF48-648C-009B365F66DF}"/>
              </a:ext>
            </a:extLst>
          </p:cNvPr>
          <p:cNvSpPr>
            <a:spLocks/>
          </p:cNvSpPr>
          <p:nvPr/>
        </p:nvSpPr>
        <p:spPr bwMode="auto">
          <a:xfrm>
            <a:off x="12768064" y="3021013"/>
            <a:ext cx="687388" cy="687387"/>
          </a:xfrm>
          <a:prstGeom prst="ellipse">
            <a:avLst/>
          </a:prstGeom>
          <a:solidFill>
            <a:srgbClr val="F0F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1pPr>
            <a:lvl2pPr marL="742950" indent="-28575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2pPr>
            <a:lvl3pPr marL="11430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3pPr>
            <a:lvl4pPr marL="16002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4pPr>
            <a:lvl5pPr marL="20574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9pPr>
          </a:lstStyle>
          <a:p>
            <a:pPr algn="ctr" eaLnBrk="1"/>
            <a:endParaRPr lang="en-US" altLang="en-US" sz="3200" baseline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10247" name="Oval 14">
            <a:extLst>
              <a:ext uri="{FF2B5EF4-FFF2-40B4-BE49-F238E27FC236}">
                <a16:creationId xmlns:a16="http://schemas.microsoft.com/office/drawing/2014/main" id="{54970C62-26A3-8489-F9B0-FE3254E500FF}"/>
              </a:ext>
            </a:extLst>
          </p:cNvPr>
          <p:cNvSpPr>
            <a:spLocks/>
          </p:cNvSpPr>
          <p:nvPr/>
        </p:nvSpPr>
        <p:spPr bwMode="auto">
          <a:xfrm>
            <a:off x="12949039" y="3201988"/>
            <a:ext cx="325438" cy="325437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1pPr>
            <a:lvl2pPr marL="742950" indent="-28575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2pPr>
            <a:lvl3pPr marL="11430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3pPr>
            <a:lvl4pPr marL="16002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4pPr>
            <a:lvl5pPr marL="20574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9pPr>
          </a:lstStyle>
          <a:p>
            <a:pPr algn="ctr" eaLnBrk="1"/>
            <a:endParaRPr lang="en-US" altLang="en-US" sz="3200" baseline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6160" name="Oval 16">
            <a:extLst>
              <a:ext uri="{FF2B5EF4-FFF2-40B4-BE49-F238E27FC236}">
                <a16:creationId xmlns:a16="http://schemas.microsoft.com/office/drawing/2014/main" id="{9E03186F-0AD6-5FC1-018D-5B1CE4E77DDB}"/>
              </a:ext>
            </a:extLst>
          </p:cNvPr>
          <p:cNvSpPr>
            <a:spLocks/>
          </p:cNvSpPr>
          <p:nvPr/>
        </p:nvSpPr>
        <p:spPr bwMode="auto">
          <a:xfrm>
            <a:off x="12768064" y="4619431"/>
            <a:ext cx="687388" cy="687387"/>
          </a:xfrm>
          <a:prstGeom prst="ellipse">
            <a:avLst/>
          </a:prstGeom>
          <a:solidFill>
            <a:srgbClr val="F0F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1pPr>
            <a:lvl2pPr marL="742950" indent="-28575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2pPr>
            <a:lvl3pPr marL="11430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3pPr>
            <a:lvl4pPr marL="16002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4pPr>
            <a:lvl5pPr marL="20574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9pPr>
          </a:lstStyle>
          <a:p>
            <a:pPr algn="ctr" eaLnBrk="1"/>
            <a:endParaRPr lang="en-US" altLang="en-US" sz="3200" baseline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10249" name="Oval 17">
            <a:extLst>
              <a:ext uri="{FF2B5EF4-FFF2-40B4-BE49-F238E27FC236}">
                <a16:creationId xmlns:a16="http://schemas.microsoft.com/office/drawing/2014/main" id="{146B431D-7EE1-0A61-C6F7-9522B62F859C}"/>
              </a:ext>
            </a:extLst>
          </p:cNvPr>
          <p:cNvSpPr>
            <a:spLocks/>
          </p:cNvSpPr>
          <p:nvPr/>
        </p:nvSpPr>
        <p:spPr bwMode="auto">
          <a:xfrm>
            <a:off x="12949039" y="4800406"/>
            <a:ext cx="325438" cy="325437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1pPr>
            <a:lvl2pPr marL="742950" indent="-28575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2pPr>
            <a:lvl3pPr marL="11430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3pPr>
            <a:lvl4pPr marL="16002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4pPr>
            <a:lvl5pPr marL="20574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9pPr>
          </a:lstStyle>
          <a:p>
            <a:pPr algn="ctr" eaLnBrk="1"/>
            <a:endParaRPr lang="en-US" altLang="en-US" sz="3200" baseline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6163" name="Oval 19">
            <a:extLst>
              <a:ext uri="{FF2B5EF4-FFF2-40B4-BE49-F238E27FC236}">
                <a16:creationId xmlns:a16="http://schemas.microsoft.com/office/drawing/2014/main" id="{C923E783-0DFF-86B4-B639-0427F7299823}"/>
              </a:ext>
            </a:extLst>
          </p:cNvPr>
          <p:cNvSpPr>
            <a:spLocks/>
          </p:cNvSpPr>
          <p:nvPr/>
        </p:nvSpPr>
        <p:spPr bwMode="auto">
          <a:xfrm>
            <a:off x="12768064" y="6445031"/>
            <a:ext cx="687388" cy="688975"/>
          </a:xfrm>
          <a:prstGeom prst="ellipse">
            <a:avLst/>
          </a:prstGeom>
          <a:solidFill>
            <a:srgbClr val="F0F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1pPr>
            <a:lvl2pPr marL="742950" indent="-28575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2pPr>
            <a:lvl3pPr marL="11430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3pPr>
            <a:lvl4pPr marL="16002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4pPr>
            <a:lvl5pPr marL="20574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9pPr>
          </a:lstStyle>
          <a:p>
            <a:pPr algn="ctr" eaLnBrk="1"/>
            <a:endParaRPr lang="en-US" altLang="en-US" sz="3200" baseline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10251" name="Oval 20">
            <a:extLst>
              <a:ext uri="{FF2B5EF4-FFF2-40B4-BE49-F238E27FC236}">
                <a16:creationId xmlns:a16="http://schemas.microsoft.com/office/drawing/2014/main" id="{50E78618-C78D-2E58-6E75-0BAE15ED7C1E}"/>
              </a:ext>
            </a:extLst>
          </p:cNvPr>
          <p:cNvSpPr>
            <a:spLocks/>
          </p:cNvSpPr>
          <p:nvPr/>
        </p:nvSpPr>
        <p:spPr bwMode="auto">
          <a:xfrm>
            <a:off x="12949039" y="6627593"/>
            <a:ext cx="325438" cy="323850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1pPr>
            <a:lvl2pPr marL="742950" indent="-28575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2pPr>
            <a:lvl3pPr marL="11430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3pPr>
            <a:lvl4pPr marL="16002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4pPr>
            <a:lvl5pPr marL="20574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9pPr>
          </a:lstStyle>
          <a:p>
            <a:pPr algn="ctr" eaLnBrk="1"/>
            <a:endParaRPr lang="en-US" altLang="en-US" sz="3200" baseline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A58DDE8B-849A-EDE8-E84C-4FBA45A8DB58}"/>
              </a:ext>
            </a:extLst>
          </p:cNvPr>
          <p:cNvSpPr>
            <a:spLocks/>
          </p:cNvSpPr>
          <p:nvPr/>
        </p:nvSpPr>
        <p:spPr bwMode="auto">
          <a:xfrm>
            <a:off x="14435361" y="4566131"/>
            <a:ext cx="6375400" cy="779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pPr eaLnBrk="1">
              <a:defRPr/>
            </a:pPr>
            <a:r>
              <a:rPr lang="en-US" altLang="en-US" sz="4400" b="1" baseline="0" dirty="0">
                <a:solidFill>
                  <a:srgbClr val="F0F0F0"/>
                </a:solidFill>
              </a:rPr>
              <a:t>Menu</a:t>
            </a:r>
          </a:p>
        </p:txBody>
      </p:sp>
      <p:sp>
        <p:nvSpPr>
          <p:cNvPr id="26" name="Rectangle 4">
            <a:extLst>
              <a:ext uri="{FF2B5EF4-FFF2-40B4-BE49-F238E27FC236}">
                <a16:creationId xmlns:a16="http://schemas.microsoft.com/office/drawing/2014/main" id="{0E5AA9DC-5ADD-B3ED-0F67-9318566AFF3A}"/>
              </a:ext>
            </a:extLst>
          </p:cNvPr>
          <p:cNvSpPr>
            <a:spLocks/>
          </p:cNvSpPr>
          <p:nvPr/>
        </p:nvSpPr>
        <p:spPr bwMode="auto">
          <a:xfrm>
            <a:off x="14435361" y="6366331"/>
            <a:ext cx="6375400" cy="779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pPr eaLnBrk="1">
              <a:defRPr/>
            </a:pPr>
            <a:r>
              <a:rPr lang="en-US" altLang="en-US" sz="4400" b="1" baseline="0" dirty="0">
                <a:solidFill>
                  <a:srgbClr val="F0F0F0"/>
                </a:solidFill>
              </a:rPr>
              <a:t>Order</a:t>
            </a:r>
          </a:p>
        </p:txBody>
      </p:sp>
      <p:sp>
        <p:nvSpPr>
          <p:cNvPr id="10256" name="Rectangle 1">
            <a:extLst>
              <a:ext uri="{FF2B5EF4-FFF2-40B4-BE49-F238E27FC236}">
                <a16:creationId xmlns:a16="http://schemas.microsoft.com/office/drawing/2014/main" id="{6B5AAB38-6528-5E9B-B10E-F8C095811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2088" y="11322050"/>
            <a:ext cx="7561262" cy="16573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>
            <a:spAutoFit/>
          </a:bodyPr>
          <a:lstStyle/>
          <a:p>
            <a:pPr eaLnBrk="1"/>
            <a:endParaRPr lang="en-US" altLang="en-US"/>
          </a:p>
        </p:txBody>
      </p:sp>
      <p:sp>
        <p:nvSpPr>
          <p:cNvPr id="3" name="Oval 14">
            <a:extLst>
              <a:ext uri="{FF2B5EF4-FFF2-40B4-BE49-F238E27FC236}">
                <a16:creationId xmlns:a16="http://schemas.microsoft.com/office/drawing/2014/main" id="{0FAFEF06-736D-3973-29F0-92B6665F8032}"/>
              </a:ext>
            </a:extLst>
          </p:cNvPr>
          <p:cNvSpPr>
            <a:spLocks/>
          </p:cNvSpPr>
          <p:nvPr/>
        </p:nvSpPr>
        <p:spPr bwMode="auto">
          <a:xfrm>
            <a:off x="12942831" y="1354139"/>
            <a:ext cx="325438" cy="325437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1pPr>
            <a:lvl2pPr marL="742950" indent="-28575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2pPr>
            <a:lvl3pPr marL="11430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3pPr>
            <a:lvl4pPr marL="16002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4pPr>
            <a:lvl5pPr marL="20574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9pPr>
          </a:lstStyle>
          <a:p>
            <a:pPr algn="ctr" eaLnBrk="1"/>
            <a:endParaRPr lang="en-US" altLang="en-US" sz="3200" baseline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5" name="Oval 13">
            <a:extLst>
              <a:ext uri="{FF2B5EF4-FFF2-40B4-BE49-F238E27FC236}">
                <a16:creationId xmlns:a16="http://schemas.microsoft.com/office/drawing/2014/main" id="{E3567361-3D58-E29D-0A7E-192DB0B992C4}"/>
              </a:ext>
            </a:extLst>
          </p:cNvPr>
          <p:cNvSpPr>
            <a:spLocks/>
          </p:cNvSpPr>
          <p:nvPr/>
        </p:nvSpPr>
        <p:spPr bwMode="auto">
          <a:xfrm>
            <a:off x="12768064" y="8261200"/>
            <a:ext cx="687388" cy="687387"/>
          </a:xfrm>
          <a:prstGeom prst="ellipse">
            <a:avLst/>
          </a:prstGeom>
          <a:solidFill>
            <a:srgbClr val="F0F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1pPr>
            <a:lvl2pPr marL="742950" indent="-28575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2pPr>
            <a:lvl3pPr marL="11430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3pPr>
            <a:lvl4pPr marL="16002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4pPr>
            <a:lvl5pPr marL="20574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9pPr>
          </a:lstStyle>
          <a:p>
            <a:pPr algn="ctr" eaLnBrk="1"/>
            <a:endParaRPr lang="en-US" altLang="en-US" sz="3200" baseline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6" name="Oval 14">
            <a:extLst>
              <a:ext uri="{FF2B5EF4-FFF2-40B4-BE49-F238E27FC236}">
                <a16:creationId xmlns:a16="http://schemas.microsoft.com/office/drawing/2014/main" id="{44BBDA66-E13B-5AC6-5B95-99EDB04D5466}"/>
              </a:ext>
            </a:extLst>
          </p:cNvPr>
          <p:cNvSpPr>
            <a:spLocks/>
          </p:cNvSpPr>
          <p:nvPr/>
        </p:nvSpPr>
        <p:spPr bwMode="auto">
          <a:xfrm>
            <a:off x="12947400" y="8442176"/>
            <a:ext cx="325438" cy="325437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1pPr>
            <a:lvl2pPr marL="742950" indent="-28575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2pPr>
            <a:lvl3pPr marL="11430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3pPr>
            <a:lvl4pPr marL="16002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4pPr>
            <a:lvl5pPr marL="20574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9pPr>
          </a:lstStyle>
          <a:p>
            <a:pPr algn="ctr" eaLnBrk="1"/>
            <a:endParaRPr lang="en-US" altLang="en-US" sz="3200" baseline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1C36B47F-FBA6-B5DE-AAC3-440195F295CD}"/>
              </a:ext>
            </a:extLst>
          </p:cNvPr>
          <p:cNvSpPr>
            <a:spLocks/>
          </p:cNvSpPr>
          <p:nvPr/>
        </p:nvSpPr>
        <p:spPr bwMode="auto">
          <a:xfrm>
            <a:off x="14435361" y="8205846"/>
            <a:ext cx="6375400" cy="779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pPr eaLnBrk="1">
              <a:defRPr/>
            </a:pPr>
            <a:r>
              <a:rPr lang="en-US" altLang="en-US" sz="4400" b="1" baseline="0" dirty="0">
                <a:solidFill>
                  <a:srgbClr val="F0F0F0"/>
                </a:solidFill>
              </a:rPr>
              <a:t>Admin Panel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FE0B54-A9D2-398A-2EB6-CB26ECEF3B74}"/>
              </a:ext>
            </a:extLst>
          </p:cNvPr>
          <p:cNvSpPr>
            <a:spLocks/>
          </p:cNvSpPr>
          <p:nvPr/>
        </p:nvSpPr>
        <p:spPr bwMode="auto">
          <a:xfrm>
            <a:off x="2674938" y="3837790"/>
            <a:ext cx="8313737" cy="3333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r" eaLnBrk="1">
              <a:lnSpc>
                <a:spcPct val="80000"/>
              </a:lnSpc>
              <a:defRPr/>
            </a:pPr>
            <a:r>
              <a:rPr lang="en-US" altLang="en-US" sz="13000" b="1" baseline="0" dirty="0">
                <a:solidFill>
                  <a:srgbClr val="1A2224"/>
                </a:solidFill>
              </a:rPr>
              <a:t>TECH</a:t>
            </a:r>
            <a:br>
              <a:rPr lang="en-US" altLang="en-US" sz="13000" b="1" baseline="0" dirty="0">
                <a:solidFill>
                  <a:srgbClr val="1A2224"/>
                </a:solidFill>
              </a:rPr>
            </a:br>
            <a:r>
              <a:rPr lang="en-US" altLang="en-US" sz="13000" b="1" baseline="0" dirty="0">
                <a:solidFill>
                  <a:srgbClr val="1A2224"/>
                </a:solidFill>
              </a:rPr>
              <a:t>STACK</a:t>
            </a:r>
          </a:p>
        </p:txBody>
      </p:sp>
      <p:sp>
        <p:nvSpPr>
          <p:cNvPr id="3" name="Line 2">
            <a:extLst>
              <a:ext uri="{FF2B5EF4-FFF2-40B4-BE49-F238E27FC236}">
                <a16:creationId xmlns:a16="http://schemas.microsoft.com/office/drawing/2014/main" id="{3FA8E9DB-EE2E-558C-B4DF-5AAB4BB5AF8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995150" y="3754438"/>
            <a:ext cx="0" cy="10040937"/>
          </a:xfrm>
          <a:prstGeom prst="line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 algn="ctr" eaLnBrk="1">
              <a:defRPr/>
            </a:pPr>
            <a:endParaRPr lang="en-US" altLang="en-US" sz="3200" baseline="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06393AF1-6D41-EFB8-F7E0-1D6B48E85AC6}"/>
              </a:ext>
            </a:extLst>
          </p:cNvPr>
          <p:cNvSpPr>
            <a:spLocks/>
          </p:cNvSpPr>
          <p:nvPr/>
        </p:nvSpPr>
        <p:spPr bwMode="auto">
          <a:xfrm>
            <a:off x="0" y="3784600"/>
            <a:ext cx="3030538" cy="30305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1pPr>
            <a:lvl2pPr marL="742950" indent="-28575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2pPr>
            <a:lvl3pPr marL="11430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3pPr>
            <a:lvl4pPr marL="16002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4pPr>
            <a:lvl5pPr marL="20574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9pPr>
          </a:lstStyle>
          <a:p>
            <a:pPr algn="ctr" eaLnBrk="1"/>
            <a:endParaRPr lang="en-US" altLang="en-US" sz="3200" baseline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CEB8957-B6F7-8C1F-A8D7-77D8DF7FA59A}"/>
              </a:ext>
            </a:extLst>
          </p:cNvPr>
          <p:cNvSpPr>
            <a:spLocks/>
          </p:cNvSpPr>
          <p:nvPr/>
        </p:nvSpPr>
        <p:spPr bwMode="auto">
          <a:xfrm>
            <a:off x="13161416" y="3041576"/>
            <a:ext cx="6375400" cy="11007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71500" indent="-571500" eaLnBrk="1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4000" b="1" baseline="0" dirty="0" err="1">
                <a:solidFill>
                  <a:schemeClr val="accent1"/>
                </a:solidFill>
              </a:rPr>
              <a:t>ReactJs</a:t>
            </a:r>
            <a:endParaRPr lang="en-US" altLang="en-US" sz="4000" b="1" baseline="0" dirty="0">
              <a:solidFill>
                <a:schemeClr val="accent1"/>
              </a:solidFill>
            </a:endParaRPr>
          </a:p>
          <a:p>
            <a:pPr marL="571500" indent="-571500" eaLnBrk="1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4000" b="1" baseline="0" dirty="0">
                <a:solidFill>
                  <a:schemeClr val="accent1"/>
                </a:solidFill>
              </a:rPr>
              <a:t>HTML</a:t>
            </a:r>
          </a:p>
          <a:p>
            <a:pPr marL="571500" indent="-571500" eaLnBrk="1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4000" b="1" baseline="0" dirty="0">
                <a:solidFill>
                  <a:schemeClr val="accent1"/>
                </a:solidFill>
              </a:rPr>
              <a:t>Bootstrap</a:t>
            </a:r>
          </a:p>
          <a:p>
            <a:pPr marL="571500" indent="-571500" eaLnBrk="1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4000" b="1" baseline="0" dirty="0" err="1">
                <a:solidFill>
                  <a:schemeClr val="accent1"/>
                </a:solidFill>
              </a:rPr>
              <a:t>ExpressJs</a:t>
            </a:r>
            <a:endParaRPr lang="en-US" altLang="en-US" sz="4000" b="1" baseline="0" dirty="0">
              <a:solidFill>
                <a:schemeClr val="accent1"/>
              </a:solidFill>
            </a:endParaRPr>
          </a:p>
          <a:p>
            <a:pPr marL="571500" indent="-571500" eaLnBrk="1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4000" b="1" baseline="0" dirty="0">
                <a:solidFill>
                  <a:schemeClr val="accent1"/>
                </a:solidFill>
              </a:rPr>
              <a:t>Knex</a:t>
            </a:r>
          </a:p>
          <a:p>
            <a:pPr marL="571500" indent="-571500" eaLnBrk="1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4000" b="1" baseline="0" dirty="0">
                <a:solidFill>
                  <a:schemeClr val="accent1"/>
                </a:solidFill>
              </a:rPr>
              <a:t>PostgreSQL</a:t>
            </a:r>
          </a:p>
          <a:p>
            <a:pPr marL="571500" indent="-571500" eaLnBrk="1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4000" b="1" baseline="0" dirty="0">
                <a:solidFill>
                  <a:schemeClr val="accent1"/>
                </a:solidFill>
              </a:rPr>
              <a:t>Swagger</a:t>
            </a:r>
          </a:p>
          <a:p>
            <a:pPr marL="571500" indent="-571500" eaLnBrk="1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4000" b="1" baseline="0" dirty="0">
                <a:solidFill>
                  <a:schemeClr val="accent1"/>
                </a:solidFill>
              </a:rPr>
              <a:t>Jest</a:t>
            </a:r>
          </a:p>
          <a:p>
            <a:pPr marL="571500" indent="-571500" eaLnBrk="1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endParaRPr lang="en-US" altLang="en-US" sz="4000" b="1" baseline="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>
            <a:extLst>
              <a:ext uri="{FF2B5EF4-FFF2-40B4-BE49-F238E27FC236}">
                <a16:creationId xmlns:a16="http://schemas.microsoft.com/office/drawing/2014/main" id="{0360CD37-F567-C3E8-E560-B35D56122961}"/>
              </a:ext>
            </a:extLst>
          </p:cNvPr>
          <p:cNvSpPr>
            <a:spLocks/>
          </p:cNvSpPr>
          <p:nvPr/>
        </p:nvSpPr>
        <p:spPr bwMode="auto">
          <a:xfrm>
            <a:off x="12192000" y="5190340"/>
            <a:ext cx="8600578" cy="3333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eaLnBrk="1">
              <a:lnSpc>
                <a:spcPct val="80000"/>
              </a:lnSpc>
              <a:defRPr/>
            </a:pPr>
            <a:r>
              <a:rPr lang="en-US" altLang="en-US" sz="13000" b="1" baseline="0" dirty="0">
                <a:solidFill>
                  <a:srgbClr val="F0F0F0"/>
                </a:solidFill>
              </a:rPr>
              <a:t>Mobile Version</a:t>
            </a:r>
          </a:p>
        </p:txBody>
      </p:sp>
      <p:sp>
        <p:nvSpPr>
          <p:cNvPr id="9218" name="AutoShape 2">
            <a:extLst>
              <a:ext uri="{FF2B5EF4-FFF2-40B4-BE49-F238E27FC236}">
                <a16:creationId xmlns:a16="http://schemas.microsoft.com/office/drawing/2014/main" id="{B93504F8-9F70-C77B-5267-598458897CEB}"/>
              </a:ext>
            </a:extLst>
          </p:cNvPr>
          <p:cNvSpPr>
            <a:spLocks/>
          </p:cNvSpPr>
          <p:nvPr/>
        </p:nvSpPr>
        <p:spPr bwMode="auto">
          <a:xfrm>
            <a:off x="19217157" y="5384800"/>
            <a:ext cx="9464675" cy="3041650"/>
          </a:xfrm>
          <a:prstGeom prst="roundRect">
            <a:avLst>
              <a:gd name="adj" fmla="val 50000"/>
            </a:avLst>
          </a:prstGeom>
          <a:solidFill>
            <a:srgbClr val="F0F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1pPr>
            <a:lvl2pPr marL="742950" indent="-28575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2pPr>
            <a:lvl3pPr marL="11430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3pPr>
            <a:lvl4pPr marL="16002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4pPr>
            <a:lvl5pPr marL="20574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9pPr>
          </a:lstStyle>
          <a:p>
            <a:pPr algn="ctr" eaLnBrk="1"/>
            <a:endParaRPr lang="en-US" altLang="en-US" sz="3200" baseline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B1FD720-EB81-8EF0-2DA5-D6802DDE9044}"/>
              </a:ext>
            </a:extLst>
          </p:cNvPr>
          <p:cNvSpPr>
            <a:spLocks/>
          </p:cNvSpPr>
          <p:nvPr/>
        </p:nvSpPr>
        <p:spPr bwMode="auto">
          <a:xfrm>
            <a:off x="20388732" y="6142038"/>
            <a:ext cx="3949700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pPr eaLnBrk="1">
              <a:defRPr/>
            </a:pPr>
            <a:r>
              <a:rPr lang="en-US" altLang="en-US" sz="8800" b="1" baseline="0" dirty="0">
                <a:solidFill>
                  <a:schemeClr val="accent1"/>
                </a:solidFill>
              </a:rPr>
              <a:t>01</a:t>
            </a:r>
          </a:p>
        </p:txBody>
      </p:sp>
      <p:sp>
        <p:nvSpPr>
          <p:cNvPr id="9220" name="Line 4">
            <a:extLst>
              <a:ext uri="{FF2B5EF4-FFF2-40B4-BE49-F238E27FC236}">
                <a16:creationId xmlns:a16="http://schemas.microsoft.com/office/drawing/2014/main" id="{D58957E0-1EB6-8740-EC8D-514F07910D9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214357" y="6905625"/>
            <a:ext cx="2695575" cy="0"/>
          </a:xfrm>
          <a:prstGeom prst="line">
            <a:avLst/>
          </a:prstGeom>
          <a:noFill/>
          <a:ln w="508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 algn="ctr" eaLnBrk="1">
              <a:defRPr/>
            </a:pPr>
            <a:endParaRPr lang="en-US" altLang="en-US" sz="3200" baseline="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13318" name="Rectangle 1">
            <a:extLst>
              <a:ext uri="{FF2B5EF4-FFF2-40B4-BE49-F238E27FC236}">
                <a16:creationId xmlns:a16="http://schemas.microsoft.com/office/drawing/2014/main" id="{547F9CC7-6343-F11A-C880-2DF20D09E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9213" y="10961688"/>
            <a:ext cx="8188325" cy="23764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rIns="50800" bIns="50800" anchor="ctr">
            <a:spAutoFit/>
          </a:bodyPr>
          <a:lstStyle/>
          <a:p>
            <a:pPr eaLnBrk="1"/>
            <a:endParaRPr lang="en-US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CB853C-7B60-9233-DD41-8C4A0CC05E44}"/>
              </a:ext>
            </a:extLst>
          </p:cNvPr>
          <p:cNvSpPr/>
          <p:nvPr/>
        </p:nvSpPr>
        <p:spPr bwMode="auto">
          <a:xfrm>
            <a:off x="0" y="0"/>
            <a:ext cx="11327904" cy="13986792"/>
          </a:xfrm>
          <a:prstGeom prst="rect">
            <a:avLst/>
          </a:prstGeom>
          <a:solidFill>
            <a:srgbClr val="202428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D" sz="2200" b="0" i="0" u="none" strike="noStrike" cap="none" normalizeH="0" baseline="55000" dirty="0">
              <a:ln>
                <a:noFill/>
              </a:ln>
              <a:solidFill>
                <a:srgbClr val="7B7B7B"/>
              </a:solidFill>
              <a:effectLst/>
              <a:latin typeface="Open Sans" charset="0"/>
              <a:ea typeface="Open Sans" charset="0"/>
              <a:cs typeface="Open Sans" charset="0"/>
              <a:sym typeface="Open Sans" charset="0"/>
            </a:endParaRPr>
          </a:p>
        </p:txBody>
      </p:sp>
      <p:pic>
        <p:nvPicPr>
          <p:cNvPr id="2" name="Content Placeholder 6">
            <a:extLst>
              <a:ext uri="{FF2B5EF4-FFF2-40B4-BE49-F238E27FC236}">
                <a16:creationId xmlns:a16="http://schemas.microsoft.com/office/drawing/2014/main" id="{4FF3BF35-C512-4D85-9E16-BD4D755426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4025" y="1996506"/>
            <a:ext cx="4791841" cy="954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B463AFB-5BC3-6068-11C2-B86463C91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652" y="1996506"/>
            <a:ext cx="5190180" cy="954201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0E40591-A00F-81C3-078C-A1787BAEF51C}"/>
              </a:ext>
            </a:extLst>
          </p:cNvPr>
          <p:cNvSpPr>
            <a:spLocks/>
          </p:cNvSpPr>
          <p:nvPr/>
        </p:nvSpPr>
        <p:spPr bwMode="auto">
          <a:xfrm>
            <a:off x="3551238" y="9641015"/>
            <a:ext cx="14655800" cy="1733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pPr eaLnBrk="1">
              <a:lnSpc>
                <a:spcPct val="80000"/>
              </a:lnSpc>
              <a:defRPr/>
            </a:pPr>
            <a:r>
              <a:rPr lang="en-US" altLang="en-US" sz="13000" b="1" baseline="0" dirty="0">
                <a:solidFill>
                  <a:srgbClr val="1A2224"/>
                </a:solidFill>
              </a:rPr>
              <a:t>User Home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D0E5FC-C7FA-89FC-DE0B-175DD03544E8}"/>
              </a:ext>
            </a:extLst>
          </p:cNvPr>
          <p:cNvSpPr/>
          <p:nvPr/>
        </p:nvSpPr>
        <p:spPr bwMode="auto">
          <a:xfrm>
            <a:off x="0" y="0"/>
            <a:ext cx="24384000" cy="743406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D" sz="2200" b="0" i="0" u="none" strike="noStrike" cap="none" normalizeH="0" baseline="55000">
              <a:ln>
                <a:noFill/>
              </a:ln>
              <a:solidFill>
                <a:srgbClr val="7B7B7B"/>
              </a:solidFill>
              <a:effectLst/>
              <a:latin typeface="Open Sans" charset="0"/>
              <a:ea typeface="Open Sans" charset="0"/>
              <a:cs typeface="Open Sans" charset="0"/>
              <a:sym typeface="Open Sans" charset="0"/>
            </a:endParaRPr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595B26A2-E240-FF59-4859-DA07E0DB63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19" r="1707"/>
          <a:stretch/>
        </p:blipFill>
        <p:spPr>
          <a:xfrm>
            <a:off x="4289221" y="132234"/>
            <a:ext cx="15805557" cy="6898803"/>
          </a:xfrm>
          <a:prstGeom prst="rect">
            <a:avLst/>
          </a:prstGeom>
        </p:spPr>
      </p:pic>
      <p:grpSp>
        <p:nvGrpSpPr>
          <p:cNvPr id="12291" name="Group 3">
            <a:extLst>
              <a:ext uri="{FF2B5EF4-FFF2-40B4-BE49-F238E27FC236}">
                <a16:creationId xmlns:a16="http://schemas.microsoft.com/office/drawing/2014/main" id="{B33B89F6-A2DB-AA5F-CF0D-6F6D80A39D84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5494338"/>
            <a:ext cx="3030538" cy="3030537"/>
            <a:chOff x="0" y="0"/>
            <a:chExt cx="3031778" cy="303177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2F1A6C-DD23-5DEF-C7F0-D541DD3E0EE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3031778" cy="30317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>
              <a:lvl1pPr>
                <a:defRPr sz="2200" baseline="55000">
                  <a:solidFill>
                    <a:srgbClr val="7B7B7B"/>
                  </a:solidFill>
                  <a:latin typeface="Open Sans" charset="0"/>
                  <a:ea typeface="Open Sans" charset="0"/>
                  <a:cs typeface="Open Sans" charset="0"/>
                  <a:sym typeface="Open Sans" charset="0"/>
                </a:defRPr>
              </a:lvl1pPr>
              <a:lvl2pPr marL="742950" indent="-285750">
                <a:defRPr sz="2200" baseline="55000">
                  <a:solidFill>
                    <a:srgbClr val="7B7B7B"/>
                  </a:solidFill>
                  <a:latin typeface="Open Sans" charset="0"/>
                  <a:ea typeface="Open Sans" charset="0"/>
                  <a:cs typeface="Open Sans" charset="0"/>
                  <a:sym typeface="Open Sans" charset="0"/>
                </a:defRPr>
              </a:lvl2pPr>
              <a:lvl3pPr marL="1143000" indent="-228600">
                <a:defRPr sz="2200" baseline="55000">
                  <a:solidFill>
                    <a:srgbClr val="7B7B7B"/>
                  </a:solidFill>
                  <a:latin typeface="Open Sans" charset="0"/>
                  <a:ea typeface="Open Sans" charset="0"/>
                  <a:cs typeface="Open Sans" charset="0"/>
                  <a:sym typeface="Open Sans" charset="0"/>
                </a:defRPr>
              </a:lvl3pPr>
              <a:lvl4pPr marL="1600200" indent="-228600">
                <a:defRPr sz="2200" baseline="55000">
                  <a:solidFill>
                    <a:srgbClr val="7B7B7B"/>
                  </a:solidFill>
                  <a:latin typeface="Open Sans" charset="0"/>
                  <a:ea typeface="Open Sans" charset="0"/>
                  <a:cs typeface="Open Sans" charset="0"/>
                  <a:sym typeface="Open Sans" charset="0"/>
                </a:defRPr>
              </a:lvl4pPr>
              <a:lvl5pPr marL="2057400" indent="-228600">
                <a:defRPr sz="2200" baseline="55000">
                  <a:solidFill>
                    <a:srgbClr val="7B7B7B"/>
                  </a:solidFill>
                  <a:latin typeface="Open Sans" charset="0"/>
                  <a:ea typeface="Open Sans" charset="0"/>
                  <a:cs typeface="Open Sans" charset="0"/>
                  <a:sym typeface="Open Sans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200" baseline="55000">
                  <a:solidFill>
                    <a:srgbClr val="7B7B7B"/>
                  </a:solidFill>
                  <a:latin typeface="Open Sans" charset="0"/>
                  <a:ea typeface="Open Sans" charset="0"/>
                  <a:cs typeface="Open Sans" charset="0"/>
                  <a:sym typeface="Open Sans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200" baseline="55000">
                  <a:solidFill>
                    <a:srgbClr val="7B7B7B"/>
                  </a:solidFill>
                  <a:latin typeface="Open Sans" charset="0"/>
                  <a:ea typeface="Open Sans" charset="0"/>
                  <a:cs typeface="Open Sans" charset="0"/>
                  <a:sym typeface="Open Sans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200" baseline="55000">
                  <a:solidFill>
                    <a:srgbClr val="7B7B7B"/>
                  </a:solidFill>
                  <a:latin typeface="Open Sans" charset="0"/>
                  <a:ea typeface="Open Sans" charset="0"/>
                  <a:cs typeface="Open Sans" charset="0"/>
                  <a:sym typeface="Open Sans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200" baseline="55000">
                  <a:solidFill>
                    <a:srgbClr val="7B7B7B"/>
                  </a:solidFill>
                  <a:latin typeface="Open Sans" charset="0"/>
                  <a:ea typeface="Open Sans" charset="0"/>
                  <a:cs typeface="Open Sans" charset="0"/>
                  <a:sym typeface="Open Sans" charset="0"/>
                </a:defRPr>
              </a:lvl9pPr>
            </a:lstStyle>
            <a:p>
              <a:pPr algn="ctr" eaLnBrk="1"/>
              <a:endParaRPr lang="en-US" altLang="en-US" sz="3200" baseline="0">
                <a:solidFill>
                  <a:srgbClr val="FFFFFF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3CDFEA0-3E26-1331-7CC6-D75BCBE4A0E7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78" y="787186"/>
              <a:ext cx="1551623" cy="1457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algn="ctr" eaLnBrk="1">
                <a:defRPr/>
              </a:pPr>
              <a:r>
                <a:rPr lang="en-US" altLang="en-US" sz="8800" b="1" baseline="0" dirty="0">
                  <a:solidFill>
                    <a:srgbClr val="F0F0F0"/>
                  </a:solidFill>
                </a:rPr>
                <a:t>02</a:t>
              </a:r>
            </a:p>
          </p:txBody>
        </p:sp>
      </p:grpSp>
      <p:sp>
        <p:nvSpPr>
          <p:cNvPr id="7" name="Line 6">
            <a:extLst>
              <a:ext uri="{FF2B5EF4-FFF2-40B4-BE49-F238E27FC236}">
                <a16:creationId xmlns:a16="http://schemas.microsoft.com/office/drawing/2014/main" id="{CC55B296-9A3D-FCBD-2891-33B873AB8D4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22550" y="5683250"/>
            <a:ext cx="0" cy="6335713"/>
          </a:xfrm>
          <a:prstGeom prst="line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 algn="ctr" eaLnBrk="1">
              <a:defRPr/>
            </a:pPr>
            <a:endParaRPr lang="en-US" altLang="en-US" sz="3200" baseline="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>
            <a:extLst>
              <a:ext uri="{FF2B5EF4-FFF2-40B4-BE49-F238E27FC236}">
                <a16:creationId xmlns:a16="http://schemas.microsoft.com/office/drawing/2014/main" id="{CF5F0FD7-0141-C4D1-3CC7-BA38F53F0CE7}"/>
              </a:ext>
            </a:extLst>
          </p:cNvPr>
          <p:cNvSpPr>
            <a:spLocks/>
          </p:cNvSpPr>
          <p:nvPr/>
        </p:nvSpPr>
        <p:spPr bwMode="auto">
          <a:xfrm>
            <a:off x="22688550" y="12236450"/>
            <a:ext cx="86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>
            <a:spAutoFit/>
          </a:bodyPr>
          <a:lstStyle>
            <a:lvl1pPr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1pPr>
            <a:lvl2pPr marL="742950" indent="-28575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2pPr>
            <a:lvl3pPr marL="11430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3pPr>
            <a:lvl4pPr marL="16002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4pPr>
            <a:lvl5pPr marL="20574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9pPr>
          </a:lstStyle>
          <a:p>
            <a:pPr algn="ctr" eaLnBrk="1"/>
            <a:fld id="{74E78E8D-10F0-354E-8B41-8568D9C94001}" type="slidenum">
              <a:rPr lang="en-US" altLang="en-US" sz="2100" baseline="0">
                <a:solidFill>
                  <a:srgbClr val="1B2223"/>
                </a:solidFill>
                <a:latin typeface="Open Sans Semibold" charset="0"/>
                <a:ea typeface="Open Sans Semibold" charset="0"/>
                <a:cs typeface="Open Sans Semibold" charset="0"/>
                <a:sym typeface="Open Sans Semibold" charset="0"/>
              </a:rPr>
              <a:pPr algn="ctr" eaLnBrk="1"/>
              <a:t>8</a:t>
            </a:fld>
            <a:endParaRPr lang="en-US" altLang="en-US" sz="2100" baseline="0">
              <a:solidFill>
                <a:srgbClr val="1B2223"/>
              </a:solidFill>
              <a:latin typeface="Open Sans Semibold" charset="0"/>
              <a:ea typeface="Open Sans Semibold" charset="0"/>
              <a:cs typeface="Open Sans Semibold" charset="0"/>
              <a:sym typeface="Open Sans Semibold" charset="0"/>
            </a:endParaRPr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DD1DA381-E0E0-EC75-59D9-238F305FF7AC}"/>
              </a:ext>
            </a:extLst>
          </p:cNvPr>
          <p:cNvSpPr>
            <a:spLocks/>
          </p:cNvSpPr>
          <p:nvPr/>
        </p:nvSpPr>
        <p:spPr bwMode="auto">
          <a:xfrm>
            <a:off x="14306550" y="2956778"/>
            <a:ext cx="6375400" cy="841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pPr eaLnBrk="1">
              <a:defRPr/>
            </a:pPr>
            <a:r>
              <a:rPr lang="en-US" altLang="en-US" sz="4800" b="1" baseline="0" dirty="0">
                <a:solidFill>
                  <a:srgbClr val="1A2224"/>
                </a:solidFill>
              </a:rPr>
              <a:t>REGISTER USERS</a:t>
            </a:r>
          </a:p>
        </p:txBody>
      </p:sp>
      <p:grpSp>
        <p:nvGrpSpPr>
          <p:cNvPr id="19461" name="Group 7">
            <a:extLst>
              <a:ext uri="{FF2B5EF4-FFF2-40B4-BE49-F238E27FC236}">
                <a16:creationId xmlns:a16="http://schemas.microsoft.com/office/drawing/2014/main" id="{3E594DD4-28C6-BD98-752D-A6F4BCCCF886}"/>
              </a:ext>
            </a:extLst>
          </p:cNvPr>
          <p:cNvGrpSpPr>
            <a:grpSpLocks/>
          </p:cNvGrpSpPr>
          <p:nvPr/>
        </p:nvGrpSpPr>
        <p:grpSpPr bwMode="auto">
          <a:xfrm>
            <a:off x="12476163" y="2674938"/>
            <a:ext cx="1704826" cy="1468437"/>
            <a:chOff x="0" y="41251"/>
            <a:chExt cx="1705526" cy="1467624"/>
          </a:xfrm>
        </p:grpSpPr>
        <p:sp>
          <p:nvSpPr>
            <p:cNvPr id="15368" name="Rectangle 8">
              <a:extLst>
                <a:ext uri="{FF2B5EF4-FFF2-40B4-BE49-F238E27FC236}">
                  <a16:creationId xmlns:a16="http://schemas.microsoft.com/office/drawing/2014/main" id="{1CBA1375-D2BC-8281-C317-AD00D76EFB4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1251"/>
              <a:ext cx="1467452" cy="1467624"/>
            </a:xfrm>
            <a:prstGeom prst="rect">
              <a:avLst/>
            </a:prstGeom>
            <a:solidFill>
              <a:srgbClr val="605E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>
              <a:lvl1pPr>
                <a:defRPr sz="2200" baseline="55000">
                  <a:solidFill>
                    <a:srgbClr val="7B7B7B"/>
                  </a:solidFill>
                  <a:latin typeface="Open Sans" charset="0"/>
                  <a:ea typeface="Open Sans" charset="0"/>
                  <a:cs typeface="Open Sans" charset="0"/>
                  <a:sym typeface="Open Sans" charset="0"/>
                </a:defRPr>
              </a:lvl1pPr>
              <a:lvl2pPr marL="742950" indent="-285750">
                <a:defRPr sz="2200" baseline="55000">
                  <a:solidFill>
                    <a:srgbClr val="7B7B7B"/>
                  </a:solidFill>
                  <a:latin typeface="Open Sans" charset="0"/>
                  <a:ea typeface="Open Sans" charset="0"/>
                  <a:cs typeface="Open Sans" charset="0"/>
                  <a:sym typeface="Open Sans" charset="0"/>
                </a:defRPr>
              </a:lvl2pPr>
              <a:lvl3pPr marL="1143000" indent="-228600">
                <a:defRPr sz="2200" baseline="55000">
                  <a:solidFill>
                    <a:srgbClr val="7B7B7B"/>
                  </a:solidFill>
                  <a:latin typeface="Open Sans" charset="0"/>
                  <a:ea typeface="Open Sans" charset="0"/>
                  <a:cs typeface="Open Sans" charset="0"/>
                  <a:sym typeface="Open Sans" charset="0"/>
                </a:defRPr>
              </a:lvl3pPr>
              <a:lvl4pPr marL="1600200" indent="-228600">
                <a:defRPr sz="2200" baseline="55000">
                  <a:solidFill>
                    <a:srgbClr val="7B7B7B"/>
                  </a:solidFill>
                  <a:latin typeface="Open Sans" charset="0"/>
                  <a:ea typeface="Open Sans" charset="0"/>
                  <a:cs typeface="Open Sans" charset="0"/>
                  <a:sym typeface="Open Sans" charset="0"/>
                </a:defRPr>
              </a:lvl4pPr>
              <a:lvl5pPr marL="2057400" indent="-228600">
                <a:defRPr sz="2200" baseline="55000">
                  <a:solidFill>
                    <a:srgbClr val="7B7B7B"/>
                  </a:solidFill>
                  <a:latin typeface="Open Sans" charset="0"/>
                  <a:ea typeface="Open Sans" charset="0"/>
                  <a:cs typeface="Open Sans" charset="0"/>
                  <a:sym typeface="Open Sans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200" baseline="55000">
                  <a:solidFill>
                    <a:srgbClr val="7B7B7B"/>
                  </a:solidFill>
                  <a:latin typeface="Open Sans" charset="0"/>
                  <a:ea typeface="Open Sans" charset="0"/>
                  <a:cs typeface="Open Sans" charset="0"/>
                  <a:sym typeface="Open Sans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200" baseline="55000">
                  <a:solidFill>
                    <a:srgbClr val="7B7B7B"/>
                  </a:solidFill>
                  <a:latin typeface="Open Sans" charset="0"/>
                  <a:ea typeface="Open Sans" charset="0"/>
                  <a:cs typeface="Open Sans" charset="0"/>
                  <a:sym typeface="Open Sans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200" baseline="55000">
                  <a:solidFill>
                    <a:srgbClr val="7B7B7B"/>
                  </a:solidFill>
                  <a:latin typeface="Open Sans" charset="0"/>
                  <a:ea typeface="Open Sans" charset="0"/>
                  <a:cs typeface="Open Sans" charset="0"/>
                  <a:sym typeface="Open Sans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200" baseline="55000">
                  <a:solidFill>
                    <a:srgbClr val="7B7B7B"/>
                  </a:solidFill>
                  <a:latin typeface="Open Sans" charset="0"/>
                  <a:ea typeface="Open Sans" charset="0"/>
                  <a:cs typeface="Open Sans" charset="0"/>
                  <a:sym typeface="Open Sans" charset="0"/>
                </a:defRPr>
              </a:lvl9pPr>
            </a:lstStyle>
            <a:p>
              <a:pPr algn="ctr" eaLnBrk="1"/>
              <a:endParaRPr lang="en-US" altLang="en-US" sz="3200" baseline="0">
                <a:solidFill>
                  <a:srgbClr val="FFFFFF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15369" name="Rectangle 9">
              <a:extLst>
                <a:ext uri="{FF2B5EF4-FFF2-40B4-BE49-F238E27FC236}">
                  <a16:creationId xmlns:a16="http://schemas.microsoft.com/office/drawing/2014/main" id="{0D788541-A4A9-1F97-7388-45CF5474DD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598" y="76850"/>
              <a:ext cx="1282928" cy="13329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algn="ctr" eaLnBrk="1">
                <a:defRPr/>
              </a:pPr>
              <a:r>
                <a:rPr lang="en-US" altLang="en-US" sz="8000" b="1" baseline="0" dirty="0">
                  <a:solidFill>
                    <a:srgbClr val="F0F0F0"/>
                  </a:solidFill>
                </a:rPr>
                <a:t>03</a:t>
              </a:r>
            </a:p>
          </p:txBody>
        </p:sp>
      </p:grpSp>
      <p:sp>
        <p:nvSpPr>
          <p:cNvPr id="15372" name="Rectangle 12">
            <a:extLst>
              <a:ext uri="{FF2B5EF4-FFF2-40B4-BE49-F238E27FC236}">
                <a16:creationId xmlns:a16="http://schemas.microsoft.com/office/drawing/2014/main" id="{363720E4-0FE6-4977-770E-D43D8720FBE2}"/>
              </a:ext>
            </a:extLst>
          </p:cNvPr>
          <p:cNvSpPr>
            <a:spLocks/>
          </p:cNvSpPr>
          <p:nvPr/>
        </p:nvSpPr>
        <p:spPr bwMode="auto">
          <a:xfrm>
            <a:off x="14306550" y="8112110"/>
            <a:ext cx="6375400" cy="841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pPr eaLnBrk="1">
              <a:defRPr/>
            </a:pPr>
            <a:r>
              <a:rPr lang="en-US" altLang="en-US" sz="4800" b="1" baseline="0" dirty="0">
                <a:solidFill>
                  <a:srgbClr val="1A2224"/>
                </a:solidFill>
              </a:rPr>
              <a:t>REGISTER ADMIN</a:t>
            </a:r>
          </a:p>
        </p:txBody>
      </p:sp>
      <p:sp>
        <p:nvSpPr>
          <p:cNvPr id="19463" name="Rectangle 14">
            <a:extLst>
              <a:ext uri="{FF2B5EF4-FFF2-40B4-BE49-F238E27FC236}">
                <a16:creationId xmlns:a16="http://schemas.microsoft.com/office/drawing/2014/main" id="{5DEBB15D-EA49-B962-B2CE-EE9F00626003}"/>
              </a:ext>
            </a:extLst>
          </p:cNvPr>
          <p:cNvSpPr>
            <a:spLocks/>
          </p:cNvSpPr>
          <p:nvPr/>
        </p:nvSpPr>
        <p:spPr bwMode="auto">
          <a:xfrm>
            <a:off x="12476163" y="7831063"/>
            <a:ext cx="1466850" cy="14684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1pPr>
            <a:lvl2pPr marL="742950" indent="-28575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2pPr>
            <a:lvl3pPr marL="11430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3pPr>
            <a:lvl4pPr marL="16002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4pPr>
            <a:lvl5pPr marL="20574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9pPr>
          </a:lstStyle>
          <a:p>
            <a:pPr algn="ctr" eaLnBrk="1"/>
            <a:endParaRPr lang="en-US" altLang="en-US" sz="3200" baseline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15375" name="Rectangle 15">
            <a:extLst>
              <a:ext uri="{FF2B5EF4-FFF2-40B4-BE49-F238E27FC236}">
                <a16:creationId xmlns:a16="http://schemas.microsoft.com/office/drawing/2014/main" id="{8D69F396-5772-C0E1-4555-5A5E65C2B0E4}"/>
              </a:ext>
            </a:extLst>
          </p:cNvPr>
          <p:cNvSpPr>
            <a:spLocks/>
          </p:cNvSpPr>
          <p:nvPr/>
        </p:nvSpPr>
        <p:spPr bwMode="auto">
          <a:xfrm>
            <a:off x="12898587" y="7865889"/>
            <a:ext cx="1282402" cy="1333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>
              <a:defRPr/>
            </a:pPr>
            <a:r>
              <a:rPr lang="en-US" altLang="en-US" sz="8000" b="1" baseline="0" dirty="0">
                <a:solidFill>
                  <a:srgbClr val="F0F0F0"/>
                </a:solidFill>
              </a:rPr>
              <a:t>04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35B210-2AA3-F01F-1CE1-B02E862F0697}"/>
              </a:ext>
            </a:extLst>
          </p:cNvPr>
          <p:cNvSpPr/>
          <p:nvPr/>
        </p:nvSpPr>
        <p:spPr bwMode="auto">
          <a:xfrm>
            <a:off x="1041363" y="11363346"/>
            <a:ext cx="6336704" cy="1746208"/>
          </a:xfrm>
          <a:prstGeom prst="rect">
            <a:avLst/>
          </a:prstGeom>
          <a:solidFill>
            <a:srgbClr val="F0F0F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D" sz="2200" b="0" i="0" u="none" strike="noStrike" cap="none" normalizeH="0" baseline="55000" dirty="0">
              <a:ln>
                <a:noFill/>
              </a:ln>
              <a:solidFill>
                <a:srgbClr val="F0F0F0"/>
              </a:solidFill>
              <a:effectLst/>
              <a:latin typeface="Open Sans" charset="0"/>
              <a:ea typeface="Open Sans" charset="0"/>
              <a:cs typeface="Open Sans" charset="0"/>
              <a:sym typeface="Open Sans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C03E6E-E9B6-95FB-AFAE-E7C37494AE93}"/>
              </a:ext>
            </a:extLst>
          </p:cNvPr>
          <p:cNvSpPr/>
          <p:nvPr/>
        </p:nvSpPr>
        <p:spPr bwMode="auto">
          <a:xfrm>
            <a:off x="1914978" y="1804985"/>
            <a:ext cx="9698592" cy="1010602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D" sz="2200" b="0" i="0" u="none" strike="noStrike" cap="none" normalizeH="0" baseline="55000">
              <a:ln>
                <a:noFill/>
              </a:ln>
              <a:solidFill>
                <a:srgbClr val="7B7B7B"/>
              </a:solidFill>
              <a:effectLst/>
              <a:latin typeface="Open Sans" charset="0"/>
              <a:ea typeface="Open Sans" charset="0"/>
              <a:cs typeface="Open Sans" charset="0"/>
              <a:sym typeface="Open Sans" charset="0"/>
            </a:endParaRPr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65FD8E82-473F-85C7-3161-17AA47ADDE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37"/>
          <a:stretch/>
        </p:blipFill>
        <p:spPr>
          <a:xfrm>
            <a:off x="2277622" y="2249488"/>
            <a:ext cx="8973304" cy="41945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2FB47EBD-0737-679F-8FDF-1E2019A0C9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37"/>
          <a:stretch/>
        </p:blipFill>
        <p:spPr>
          <a:xfrm>
            <a:off x="2300880" y="7382959"/>
            <a:ext cx="8874453" cy="41945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0E40591-A00F-81C3-078C-A1787BAEF51C}"/>
              </a:ext>
            </a:extLst>
          </p:cNvPr>
          <p:cNvSpPr>
            <a:spLocks/>
          </p:cNvSpPr>
          <p:nvPr/>
        </p:nvSpPr>
        <p:spPr bwMode="auto">
          <a:xfrm>
            <a:off x="3551238" y="10669321"/>
            <a:ext cx="14655800" cy="1733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pPr eaLnBrk="1">
              <a:lnSpc>
                <a:spcPct val="80000"/>
              </a:lnSpc>
              <a:defRPr/>
            </a:pPr>
            <a:r>
              <a:rPr lang="en-US" altLang="en-US" sz="13000" b="1" baseline="0" dirty="0">
                <a:solidFill>
                  <a:srgbClr val="1A2224"/>
                </a:solidFill>
              </a:rPr>
              <a:t>Login Page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A327F55B-FB7D-3A63-C034-05145D51B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19064"/>
            <a:ext cx="24363899" cy="11892629"/>
          </a:xfrm>
          <a:prstGeom prst="rect">
            <a:avLst/>
          </a:prstGeom>
        </p:spPr>
      </p:pic>
      <p:grpSp>
        <p:nvGrpSpPr>
          <p:cNvPr id="12291" name="Group 3">
            <a:extLst>
              <a:ext uri="{FF2B5EF4-FFF2-40B4-BE49-F238E27FC236}">
                <a16:creationId xmlns:a16="http://schemas.microsoft.com/office/drawing/2014/main" id="{B33B89F6-A2DB-AA5F-CF0D-6F6D80A39D84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6526063"/>
            <a:ext cx="3030538" cy="3030537"/>
            <a:chOff x="0" y="0"/>
            <a:chExt cx="3031778" cy="303177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2F1A6C-DD23-5DEF-C7F0-D541DD3E0EE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3031778" cy="30317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>
              <a:lvl1pPr>
                <a:defRPr sz="2200" baseline="55000">
                  <a:solidFill>
                    <a:srgbClr val="7B7B7B"/>
                  </a:solidFill>
                  <a:latin typeface="Open Sans" charset="0"/>
                  <a:ea typeface="Open Sans" charset="0"/>
                  <a:cs typeface="Open Sans" charset="0"/>
                  <a:sym typeface="Open Sans" charset="0"/>
                </a:defRPr>
              </a:lvl1pPr>
              <a:lvl2pPr marL="742950" indent="-285750">
                <a:defRPr sz="2200" baseline="55000">
                  <a:solidFill>
                    <a:srgbClr val="7B7B7B"/>
                  </a:solidFill>
                  <a:latin typeface="Open Sans" charset="0"/>
                  <a:ea typeface="Open Sans" charset="0"/>
                  <a:cs typeface="Open Sans" charset="0"/>
                  <a:sym typeface="Open Sans" charset="0"/>
                </a:defRPr>
              </a:lvl2pPr>
              <a:lvl3pPr marL="1143000" indent="-228600">
                <a:defRPr sz="2200" baseline="55000">
                  <a:solidFill>
                    <a:srgbClr val="7B7B7B"/>
                  </a:solidFill>
                  <a:latin typeface="Open Sans" charset="0"/>
                  <a:ea typeface="Open Sans" charset="0"/>
                  <a:cs typeface="Open Sans" charset="0"/>
                  <a:sym typeface="Open Sans" charset="0"/>
                </a:defRPr>
              </a:lvl3pPr>
              <a:lvl4pPr marL="1600200" indent="-228600">
                <a:defRPr sz="2200" baseline="55000">
                  <a:solidFill>
                    <a:srgbClr val="7B7B7B"/>
                  </a:solidFill>
                  <a:latin typeface="Open Sans" charset="0"/>
                  <a:ea typeface="Open Sans" charset="0"/>
                  <a:cs typeface="Open Sans" charset="0"/>
                  <a:sym typeface="Open Sans" charset="0"/>
                </a:defRPr>
              </a:lvl4pPr>
              <a:lvl5pPr marL="2057400" indent="-228600">
                <a:defRPr sz="2200" baseline="55000">
                  <a:solidFill>
                    <a:srgbClr val="7B7B7B"/>
                  </a:solidFill>
                  <a:latin typeface="Open Sans" charset="0"/>
                  <a:ea typeface="Open Sans" charset="0"/>
                  <a:cs typeface="Open Sans" charset="0"/>
                  <a:sym typeface="Open Sans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200" baseline="55000">
                  <a:solidFill>
                    <a:srgbClr val="7B7B7B"/>
                  </a:solidFill>
                  <a:latin typeface="Open Sans" charset="0"/>
                  <a:ea typeface="Open Sans" charset="0"/>
                  <a:cs typeface="Open Sans" charset="0"/>
                  <a:sym typeface="Open Sans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200" baseline="55000">
                  <a:solidFill>
                    <a:srgbClr val="7B7B7B"/>
                  </a:solidFill>
                  <a:latin typeface="Open Sans" charset="0"/>
                  <a:ea typeface="Open Sans" charset="0"/>
                  <a:cs typeface="Open Sans" charset="0"/>
                  <a:sym typeface="Open Sans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200" baseline="55000">
                  <a:solidFill>
                    <a:srgbClr val="7B7B7B"/>
                  </a:solidFill>
                  <a:latin typeface="Open Sans" charset="0"/>
                  <a:ea typeface="Open Sans" charset="0"/>
                  <a:cs typeface="Open Sans" charset="0"/>
                  <a:sym typeface="Open Sans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200" baseline="55000">
                  <a:solidFill>
                    <a:srgbClr val="7B7B7B"/>
                  </a:solidFill>
                  <a:latin typeface="Open Sans" charset="0"/>
                  <a:ea typeface="Open Sans" charset="0"/>
                  <a:cs typeface="Open Sans" charset="0"/>
                  <a:sym typeface="Open Sans" charset="0"/>
                </a:defRPr>
              </a:lvl9pPr>
            </a:lstStyle>
            <a:p>
              <a:pPr algn="ctr" eaLnBrk="1"/>
              <a:endParaRPr lang="en-US" altLang="en-US" sz="3200" baseline="0">
                <a:solidFill>
                  <a:srgbClr val="FFFFFF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3CDFEA0-3E26-1331-7CC6-D75BCBE4A0E7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78" y="787186"/>
              <a:ext cx="1551623" cy="1457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algn="ctr" eaLnBrk="1">
                <a:defRPr/>
              </a:pPr>
              <a:r>
                <a:rPr lang="en-US" altLang="en-US" sz="8800" b="1" baseline="0" dirty="0">
                  <a:solidFill>
                    <a:srgbClr val="F0F0F0"/>
                  </a:solidFill>
                </a:rPr>
                <a:t>05</a:t>
              </a:r>
            </a:p>
          </p:txBody>
        </p:sp>
      </p:grpSp>
      <p:sp>
        <p:nvSpPr>
          <p:cNvPr id="7" name="Line 6">
            <a:extLst>
              <a:ext uri="{FF2B5EF4-FFF2-40B4-BE49-F238E27FC236}">
                <a16:creationId xmlns:a16="http://schemas.microsoft.com/office/drawing/2014/main" id="{CC55B296-9A3D-FCBD-2891-33B873AB8D4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22550" y="6714975"/>
            <a:ext cx="0" cy="6335713"/>
          </a:xfrm>
          <a:prstGeom prst="line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 algn="ctr" eaLnBrk="1">
              <a:defRPr/>
            </a:pPr>
            <a:endParaRPr lang="en-US" altLang="en-US" sz="3200" baseline="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1454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 - Standart page">
  <a:themeElements>
    <a:clrScheme name="Business_Proposal (emerald)">
      <a:dk1>
        <a:srgbClr val="EFF0EF"/>
      </a:dk1>
      <a:lt1>
        <a:srgbClr val="FFFFFF"/>
      </a:lt1>
      <a:dk2>
        <a:srgbClr val="53585F"/>
      </a:dk2>
      <a:lt2>
        <a:srgbClr val="DCDEE0"/>
      </a:lt2>
      <a:accent1>
        <a:srgbClr val="00B39C"/>
      </a:accent1>
      <a:accent2>
        <a:srgbClr val="5F5D5F"/>
      </a:accent2>
      <a:accent3>
        <a:srgbClr val="5F5D5F"/>
      </a:accent3>
      <a:accent4>
        <a:srgbClr val="7A7B7A"/>
      </a:accent4>
      <a:accent5>
        <a:srgbClr val="9C9D9C"/>
      </a:accent5>
      <a:accent6>
        <a:srgbClr val="A3A4A3"/>
      </a:accent6>
      <a:hlink>
        <a:srgbClr val="00B39C"/>
      </a:hlink>
      <a:folHlink>
        <a:srgbClr val="5F5D5F"/>
      </a:folHlink>
    </a:clrScheme>
    <a:fontScheme name="White - Standart page">
      <a:majorFont>
        <a:latin typeface="Open Sans Extrabold"/>
        <a:ea typeface="Open Sans Extrabold"/>
        <a:cs typeface="Open Sans Extrabold"/>
      </a:majorFont>
      <a:minorFont>
        <a:latin typeface="Open Sans"/>
        <a:ea typeface="Open Sans"/>
        <a:cs typeface="Open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>
          <a:outerShdw blurRad="38100" dist="25400" dir="5400000" algn="ctr" rotWithShape="0">
            <a:srgbClr val="000000">
              <a:alpha val="50000"/>
            </a:srgbClr>
          </a:outerShdw>
        </a:effectLst>
      </a:spPr>
      <a:bodyPr vert="horz" wrap="square" lIns="50800" tIns="50800" rIns="50800" bIns="50800" numCol="1" anchor="ctr" anchorCtr="0" compatLnSpc="1">
        <a:prstTxWarp prst="textNoShape">
          <a:avLst/>
        </a:prstTxWarp>
        <a:spAutoFit/>
      </a:bodyPr>
      <a:lstStyle>
        <a:defPPr marL="0" marR="0" indent="0" algn="l" defTabSz="8255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200" b="0" i="0" u="none" strike="noStrike" cap="none" normalizeH="0" baseline="55000">
            <a:ln>
              <a:noFill/>
            </a:ln>
            <a:solidFill>
              <a:srgbClr val="7B7B7B"/>
            </a:solidFill>
            <a:effectLst/>
            <a:latin typeface="Open Sans" charset="0"/>
            <a:ea typeface="Open Sans" charset="0"/>
            <a:cs typeface="Open Sans" charset="0"/>
            <a:sym typeface="Open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>
          <a:outerShdw blurRad="38100" dist="25400" dir="5400000" algn="ctr" rotWithShape="0">
            <a:srgbClr val="000000">
              <a:alpha val="50000"/>
            </a:srgbClr>
          </a:outerShdw>
        </a:effectLst>
      </a:spPr>
      <a:bodyPr vert="horz" wrap="square" lIns="50800" tIns="50800" rIns="50800" bIns="50800" numCol="1" anchor="ctr" anchorCtr="0" compatLnSpc="1">
        <a:prstTxWarp prst="textNoShape">
          <a:avLst/>
        </a:prstTxWarp>
        <a:spAutoFit/>
      </a:bodyPr>
      <a:lstStyle>
        <a:defPPr marL="0" marR="0" indent="0" algn="l" defTabSz="8255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200" b="0" i="0" u="none" strike="noStrike" cap="none" normalizeH="0" baseline="55000">
            <a:ln>
              <a:noFill/>
            </a:ln>
            <a:solidFill>
              <a:srgbClr val="7B7B7B"/>
            </a:solidFill>
            <a:effectLst/>
            <a:latin typeface="Open Sans" charset="0"/>
            <a:ea typeface="Open Sans" charset="0"/>
            <a:cs typeface="Open Sans" charset="0"/>
            <a:sym typeface="Open Sans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349</TotalTime>
  <Words>181</Words>
  <Application>Microsoft Office PowerPoint</Application>
  <PresentationFormat>Custom</PresentationFormat>
  <Paragraphs>79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Helvetica Light</vt:lpstr>
      <vt:lpstr>Helvetica Neue</vt:lpstr>
      <vt:lpstr>Open Sans</vt:lpstr>
      <vt:lpstr>Open Sans Extrabold</vt:lpstr>
      <vt:lpstr>Open Sans Semibold</vt:lpstr>
      <vt:lpstr>White - Standart page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Sagita Kusumawardhani</cp:lastModifiedBy>
  <cp:revision>50</cp:revision>
  <dcterms:modified xsi:type="dcterms:W3CDTF">2023-10-30T14:42:33Z</dcterms:modified>
</cp:coreProperties>
</file>