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sldIdLst>
    <p:sldId id="264" r:id="rId3"/>
    <p:sldId id="269" r:id="rId4"/>
    <p:sldId id="258" r:id="rId5"/>
    <p:sldId id="268" r:id="rId6"/>
    <p:sldId id="270" r:id="rId7"/>
    <p:sldId id="257" r:id="rId8"/>
    <p:sldId id="259" r:id="rId9"/>
    <p:sldId id="271" r:id="rId10"/>
    <p:sldId id="260" r:id="rId11"/>
    <p:sldId id="262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-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2EB-D7E3-2773-25B3-CF331E5A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9FC5-EDEA-B377-59D9-C77AF045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CE4C-969D-3F56-11FC-AB79F3E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DA7A-47FF-19B1-EB91-877B0EDE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45FE-A9F9-4CF7-8B06-1247E05C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E36D-EE9F-C590-D425-50388FF7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7722-88B9-C09E-B97B-ADA607A8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7A91-96F0-38AE-05EE-DDE02D00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59E5-8D7D-FFDC-6EB5-423174A5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FACB-F01D-23F7-9EEB-4455E61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CE985-A021-90F6-DCD9-70545FD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75E8E-EA65-9F46-1362-947163DB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30C1-DEFE-EA76-2E51-469521E6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C175-979F-05BF-32FC-42667E15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5914-5DCA-7543-99EA-070E60F5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8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0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BD6-1F64-4BBB-B1C3-D0E01375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5084-6049-17E6-0491-EF7965E1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31BA-8EA8-97D7-8DE5-971EFE61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89BB-1858-5AA4-7510-FE3EAE5D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FDCA-9EA1-D1CC-31ED-84922B6A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9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1F2B-9F21-C7FB-0740-BEECAF7A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E02F8-B2F9-9377-44B2-8093DEB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A0C7-9CFF-CAA5-9651-9125229A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2AA5-66E6-B7FB-EE61-4F30331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5D50-F190-B1BB-1E14-739CBFE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F65F-1E35-3689-5C1A-720B5FA5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CF9E-4A24-4770-7CDC-A024E81F0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0E0B-6161-5006-579D-E20E94E1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00E6-54F4-FC31-C0D2-78D3A73C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DBDE-AA05-9458-11D9-0BEE5670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A22E-F517-049C-4DAF-B1194BCF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D1DD-10DA-5259-39F7-7E0AF722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0AE5-5783-45D7-6BDD-9163BE21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3520-EBD1-8313-7BA3-88B5CBA0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86265-7B2F-EFBB-F7CB-F77E7F8B7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B2F75-C092-DB61-E467-9FE33496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9316A-B965-085D-0070-C0307AB7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9B06-E96C-38E3-2A66-68A79400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5235A-19DD-F9A0-76DF-4E858984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E2D-450C-9A85-7629-A5F8C0A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2560-AA5E-A4FB-AD13-844FEEE8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7C514-C4F9-E497-9179-E3AB5107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43138-5734-C01C-A66D-79B7BDC7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1CCEB-CAE2-DAB9-87EC-2B50487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59E52-ECE0-6DBC-690E-33CC574F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7B933-DCB9-FF53-83EF-3385D248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E2D-24EA-07B4-7DC0-AB0720BA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6BD0-CE07-4BCF-6E04-B7AF28DE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BE9C-FE53-CCD1-9566-64E90A8C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51F85-808B-085F-410B-B2046748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BB90-21AC-63B2-2A98-474B1C46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72CA-7A13-6C43-E371-E7E5385B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7CF4-26A1-D98C-2680-FBD95570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0C99F-5F3A-3D05-A947-F41E9443A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4E130-15B3-8E99-94C8-A14E665F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9A6E-6EE5-BD2E-FC0B-2D7C82FB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8C53-6592-B9D4-0B3C-972FE03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2ED47-C7A9-8EC4-70C8-CD9A784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C303C-0BAD-83C6-D024-81B95425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1712-C16D-2734-0DAE-BD62E8AC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9065-11EB-07AA-80CF-91B97CD3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0E4B-6082-73E1-E53B-ACD25926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465C-4EED-C105-B6E0-FCDB2C6F3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F4019A-ABE6-42EA-BDB1-B16E2B44D5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A8C60-E2C7-4B7B-B897-AFE61BFF50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1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C3E5-A953-9B51-1593-7D3C9635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218" y="2051511"/>
            <a:ext cx="9926782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Agents' Retail Stores POS System 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Presentation- Individual (20%)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A36FB-FC88-652A-8646-086A20F74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368" y="4302586"/>
            <a:ext cx="9144000" cy="1655762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Analysis &amp; Design (RAD)</a:t>
            </a:r>
            <a:endParaRPr lang="en-US" sz="20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Students:</a:t>
            </a:r>
            <a:endParaRPr lang="en-US" sz="20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521k0035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endParaRPr lang="en-US" sz="20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1026" name="Picture 2" descr="Ton Duc Thang University">
            <a:extLst>
              <a:ext uri="{FF2B5EF4-FFF2-40B4-BE49-F238E27FC236}">
                <a16:creationId xmlns:a16="http://schemas.microsoft.com/office/drawing/2014/main" id="{16ABDA90-2D3B-4ABC-E04B-B2C69773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" y="-57406"/>
            <a:ext cx="1866241" cy="186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C3C80-1FD4-2C5E-BF2F-870FE974D282}"/>
              </a:ext>
            </a:extLst>
          </p:cNvPr>
          <p:cNvSpPr txBox="1"/>
          <p:nvPr/>
        </p:nvSpPr>
        <p:spPr>
          <a:xfrm>
            <a:off x="436419" y="1004454"/>
            <a:ext cx="680506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data validation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storeCustomerInfo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storing customer information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updateCustomerInfo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updating customer information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generateReceipt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generating a receipt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calculateTotal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calculating total amount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1BB79-9E43-ADA7-789F-E1B58FCF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Model: System Class</a:t>
            </a:r>
          </a:p>
        </p:txBody>
      </p:sp>
      <p:pic>
        <p:nvPicPr>
          <p:cNvPr id="6" name="Picture 2" descr="Ton Duc Thang University">
            <a:extLst>
              <a:ext uri="{FF2B5EF4-FFF2-40B4-BE49-F238E27FC236}">
                <a16:creationId xmlns:a16="http://schemas.microsoft.com/office/drawing/2014/main" id="{5793D87D-06CE-E1E4-F0CC-BB22B93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2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9F893-4D5A-31AD-270D-B12E29DB9EC4}"/>
              </a:ext>
            </a:extLst>
          </p:cNvPr>
          <p:cNvSpPr txBox="1"/>
          <p:nvPr/>
        </p:nvSpPr>
        <p:spPr>
          <a:xfrm>
            <a:off x="524045" y="1586346"/>
            <a:ext cx="73661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saveCustomerData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saving customer data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retrievePurchaseHistoryData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retrieving purchase history data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PurchaseHistory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purchaseID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purchaseDate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recordPurchase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recording a purchase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170392-6C9D-8191-813B-591F0DEA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6992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Model: Database and </a:t>
            </a:r>
            <a:r>
              <a:rPr lang="en-US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PurchaseHistory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pic>
        <p:nvPicPr>
          <p:cNvPr id="6" name="Picture 2" descr="Ton Duc Thang University">
            <a:extLst>
              <a:ext uri="{FF2B5EF4-FFF2-40B4-BE49-F238E27FC236}">
                <a16:creationId xmlns:a16="http://schemas.microsoft.com/office/drawing/2014/main" id="{010B8C4B-32D5-0116-C585-7DC3CA6B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C88EC2DD-7AD8-E7CB-FB05-D0DB272F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19948" b="19948"/>
          <a:stretch>
            <a:fillRect/>
          </a:stretch>
        </p:blipFill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3D87D2A-C6A3-93D8-8B14-069E08F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18" y="2612116"/>
            <a:ext cx="5888182" cy="1872028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THANK </a:t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300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54AF-7CE0-AEEF-BCC9-3ABE383D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A7B1-4D0E-F040-AD82-3F516FCE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252"/>
            <a:ext cx="10805652" cy="5729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tailored for efficient interaction with customers. Sales Staff can seamlessly create new customer profiles, while Admins and Managers have access to comprehensive customer information. 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 is designed to streamline the process of creating and accessing customer information within the POS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Staff play a key role in managing customer interactions.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Customer Creation: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Staff can create new customer profiles via the Sales interface during the first-time purchase.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 seamless and quick process for capturing essential customer details.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 Access: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Admins, Managers, and Sales Staff can view customers' personal information, including name, phone number, address.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customer purchase history for personalized service.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Staff Efficiency: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 Sales Staff to create new customer profiles effortlessly.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location for customer information to enhance service.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and efficient customer data entry for Sales Staff.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customer profiles accessible to Admins and Managers for better customer relationship management.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Ton Duc Thang University">
            <a:extLst>
              <a:ext uri="{FF2B5EF4-FFF2-40B4-BE49-F238E27FC236}">
                <a16:creationId xmlns:a16="http://schemas.microsoft.com/office/drawing/2014/main" id="{FAB3E515-7D4D-F4DA-3F47-74B5505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927" y="18255"/>
            <a:ext cx="1308822" cy="13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n Duc Thang University">
            <a:extLst>
              <a:ext uri="{FF2B5EF4-FFF2-40B4-BE49-F238E27FC236}">
                <a16:creationId xmlns:a16="http://schemas.microsoft.com/office/drawing/2014/main" id="{E24812E9-B0A9-F302-AD6D-94806FBF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BAB2FF-A59F-12B9-CB13-72FA1733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Model: 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CBD75-B1F4-5E24-CA71-1A70A28B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60" y="1332012"/>
            <a:ext cx="4323813" cy="49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866E-C35D-E0F4-3CE7-61D35C81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3"/>
            <a:ext cx="10515600" cy="768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Model: Use Case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2414D-8B8F-4842-F9C2-942C423EF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742364"/>
              </p:ext>
            </p:extLst>
          </p:nvPr>
        </p:nvGraphicFramePr>
        <p:xfrm>
          <a:off x="0" y="621145"/>
          <a:ext cx="12192000" cy="622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055">
                  <a:extLst>
                    <a:ext uri="{9D8B030D-6E8A-4147-A177-3AD203B41FA5}">
                      <a16:colId xmlns:a16="http://schemas.microsoft.com/office/drawing/2014/main" val="3835850569"/>
                    </a:ext>
                  </a:extLst>
                </a:gridCol>
                <a:gridCol w="5317160">
                  <a:extLst>
                    <a:ext uri="{9D8B030D-6E8A-4147-A177-3AD203B41FA5}">
                      <a16:colId xmlns:a16="http://schemas.microsoft.com/office/drawing/2014/main" val="3961569964"/>
                    </a:ext>
                  </a:extLst>
                </a:gridCol>
                <a:gridCol w="4879785">
                  <a:extLst>
                    <a:ext uri="{9D8B030D-6E8A-4147-A177-3AD203B41FA5}">
                      <a16:colId xmlns:a16="http://schemas.microsoft.com/office/drawing/2014/main" val="2679471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Customer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7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information needs to be created, updated, and viewed within the system.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Event: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Sales Staff or Admin initiates a request to manage customer information.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use case involves creating new customer profiles, updating existing customer information, and viewing the purchase history of customers.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1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Staff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2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use case: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 Purchase History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3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Sales, Customers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1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system is operational.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actor is logged in with the necessary permissions.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information is accurately managed, including the creation of new profiles, updates, and viewing purchase history.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659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35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Actor selects the option to create a new customer profile.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Actor selects a specific customer from the list to updates relevant customer information.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Actor selects a customer to view purchased history.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prompts actor to enter essential customer information.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 System displays the customer's details.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 System validates and updates the customer's profile.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System displays the customer's purchase history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conditions: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system encounters an error during data validation, it notifies the actor and prompts for correction.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14613"/>
                  </a:ext>
                </a:extLst>
              </a:tr>
            </a:tbl>
          </a:graphicData>
        </a:graphic>
      </p:graphicFrame>
      <p:pic>
        <p:nvPicPr>
          <p:cNvPr id="5" name="Picture 2" descr="Ton Duc Thang University">
            <a:extLst>
              <a:ext uri="{FF2B5EF4-FFF2-40B4-BE49-F238E27FC236}">
                <a16:creationId xmlns:a16="http://schemas.microsoft.com/office/drawing/2014/main" id="{42FBD88E-D648-0E6A-1E54-D16BA882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398" y="18256"/>
            <a:ext cx="1308822" cy="13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49FC-75FA-BE62-EDA2-552A4615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Model: State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13C2A-3BDA-9BA8-731C-CA160B2F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5" y="1503474"/>
            <a:ext cx="3716515" cy="5130689"/>
          </a:xfrm>
        </p:spPr>
      </p:pic>
      <p:pic>
        <p:nvPicPr>
          <p:cNvPr id="5" name="Picture 2" descr="Ton Duc Thang University">
            <a:extLst>
              <a:ext uri="{FF2B5EF4-FFF2-40B4-BE49-F238E27FC236}">
                <a16:creationId xmlns:a16="http://schemas.microsoft.com/office/drawing/2014/main" id="{55B23D1B-DC6B-E49D-7D63-F39CD57F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6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9EB0-71A0-A98E-86A7-C0AA15F2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Model: Domain Class Diagram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D97DE0-E28D-1407-F0A1-6740E011C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14484"/>
            <a:ext cx="5096243" cy="57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on Duc Thang University">
            <a:extLst>
              <a:ext uri="{FF2B5EF4-FFF2-40B4-BE49-F238E27FC236}">
                <a16:creationId xmlns:a16="http://schemas.microsoft.com/office/drawing/2014/main" id="{8CAC2614-EAD6-6245-A665-7C299859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0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241-9BF3-5635-2CEA-58BF557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Model: </a:t>
            </a:r>
            <a:r>
              <a:rPr lang="en-US" sz="4000" dirty="0">
                <a:solidFill>
                  <a:srgbClr val="373A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equence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Ton Duc Thang University">
            <a:extLst>
              <a:ext uri="{FF2B5EF4-FFF2-40B4-BE49-F238E27FC236}">
                <a16:creationId xmlns:a16="http://schemas.microsoft.com/office/drawing/2014/main" id="{B555EE28-5DA8-8FCA-61B1-7C22EBED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94D90-CE5B-4663-4E84-27E7BECF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37" y="1632238"/>
            <a:ext cx="5392882" cy="43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CEA-F2CA-0E86-5ECA-87B8DE8A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E4C45F-EFDD-A267-83DB-94628C1E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36867"/>
              </p:ext>
            </p:extLst>
          </p:nvPr>
        </p:nvGraphicFramePr>
        <p:xfrm>
          <a:off x="235974" y="1017192"/>
          <a:ext cx="11820832" cy="669963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27555">
                  <a:extLst>
                    <a:ext uri="{9D8B030D-6E8A-4147-A177-3AD203B41FA5}">
                      <a16:colId xmlns:a16="http://schemas.microsoft.com/office/drawing/2014/main" val="4125223574"/>
                    </a:ext>
                  </a:extLst>
                </a:gridCol>
                <a:gridCol w="1713718">
                  <a:extLst>
                    <a:ext uri="{9D8B030D-6E8A-4147-A177-3AD203B41FA5}">
                      <a16:colId xmlns:a16="http://schemas.microsoft.com/office/drawing/2014/main" val="3096498411"/>
                    </a:ext>
                  </a:extLst>
                </a:gridCol>
                <a:gridCol w="4412674">
                  <a:extLst>
                    <a:ext uri="{9D8B030D-6E8A-4147-A177-3AD203B41FA5}">
                      <a16:colId xmlns:a16="http://schemas.microsoft.com/office/drawing/2014/main" val="1120854893"/>
                    </a:ext>
                  </a:extLst>
                </a:gridCol>
                <a:gridCol w="2766885">
                  <a:extLst>
                    <a:ext uri="{9D8B030D-6E8A-4147-A177-3AD203B41FA5}">
                      <a16:colId xmlns:a16="http://schemas.microsoft.com/office/drawing/2014/main" val="3986218041"/>
                    </a:ext>
                  </a:extLst>
                </a:gridCol>
              </a:tblGrid>
              <a:tr h="510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 Summary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49365"/>
                  </a:ext>
                </a:extLst>
              </a:tr>
              <a:tr h="26597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Sales Transaction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9128976"/>
                  </a:ext>
                </a:extLst>
              </a:tr>
              <a:tr h="1672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sales staff can add product to transaction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actor (Admin or Sales Staff) is logged in with the necessary permissions.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Log in as a Sales Staff.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Navigate to the “Product” section.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Click the button “add product to cart”.</a:t>
                      </a: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new product is add to transaction successfully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167933"/>
                  </a:ext>
                </a:extLst>
              </a:tr>
              <a:tr h="182756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system can generate receipt after a transaction is success.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Log in as a Sales Staff.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Navigate to the “Product” section.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Click the button “add product to cart”.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Go to “check out” page and click on “Proceed to checkout” button.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 Input all required field and “click Check out” button.</a:t>
                      </a: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receipt is generated after a success transaction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9762424"/>
                  </a:ext>
                </a:extLst>
              </a:tr>
              <a:tr h="13963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after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success transaction, the system update customer purchase history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Log in as a Sales Staff.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Navigate to the “Product” section.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Click the button “add product to cart”.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Go to “check out” page and click on “Proceed to checkout” button.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 Input all required field and “click Check out” button.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 Navigate to the “Customer Management” section.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 Select a customer and view their purchase history.</a:t>
                      </a: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selected customer’s purchase history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updated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correctly.</a:t>
                      </a:r>
                    </a:p>
                  </a:txBody>
                  <a:tcPr marL="3183" marR="3183" marT="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701981"/>
                  </a:ext>
                </a:extLst>
              </a:tr>
            </a:tbl>
          </a:graphicData>
        </a:graphic>
      </p:graphicFrame>
      <p:pic>
        <p:nvPicPr>
          <p:cNvPr id="5" name="Picture 2" descr="Ton Duc Thang University">
            <a:extLst>
              <a:ext uri="{FF2B5EF4-FFF2-40B4-BE49-F238E27FC236}">
                <a16:creationId xmlns:a16="http://schemas.microsoft.com/office/drawing/2014/main" id="{5E057D23-0FF0-3CED-338B-E94AB620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8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370E-2D71-3B0D-A749-55E627A7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Model: Customer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SalesStaff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D8C31-146B-ACC3-EE8D-3BA4B0B319BB}"/>
              </a:ext>
            </a:extLst>
          </p:cNvPr>
          <p:cNvSpPr txBox="1"/>
          <p:nvPr/>
        </p:nvSpPr>
        <p:spPr>
          <a:xfrm>
            <a:off x="166254" y="1348799"/>
            <a:ext cx="50097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retrievePurchaseHistory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5" name="Picture 2" descr="Ton Duc Thang University">
            <a:extLst>
              <a:ext uri="{FF2B5EF4-FFF2-40B4-BE49-F238E27FC236}">
                <a16:creationId xmlns:a16="http://schemas.microsoft.com/office/drawing/2014/main" id="{A8CD3F77-A1AF-1B17-03CD-8B033878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22" y="18255"/>
            <a:ext cx="1315278" cy="1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D6DF6-CC9E-797C-A3CD-3C2529AC2BAB}"/>
              </a:ext>
            </a:extLst>
          </p:cNvPr>
          <p:cNvSpPr txBox="1"/>
          <p:nvPr/>
        </p:nvSpPr>
        <p:spPr>
          <a:xfrm>
            <a:off x="5644369" y="1102578"/>
            <a:ext cx="646843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SalesStaff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initiateRequest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Implementation for initiating a request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createNewCustomer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customer.create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updateCustomerInfo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viewPurchaseHistory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customer.retrievePurchaseHistory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67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1081</Words>
  <Application>Microsoft Office PowerPoint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Garamond</vt:lpstr>
      <vt:lpstr>Georgia</vt:lpstr>
      <vt:lpstr>Times New Roman</vt:lpstr>
      <vt:lpstr>Office Theme</vt:lpstr>
      <vt:lpstr>Retrospect</vt:lpstr>
      <vt:lpstr>Agents' Retail Stores POS System  - Presentation- Individual (20%) </vt:lpstr>
      <vt:lpstr>Customer Management</vt:lpstr>
      <vt:lpstr>Analysis Model: Use Case Diagram</vt:lpstr>
      <vt:lpstr>Analysis Model: Use Case Description</vt:lpstr>
      <vt:lpstr>Analysis Model: State Diagram</vt:lpstr>
      <vt:lpstr>Analysis Model: Domain Class Diagram</vt:lpstr>
      <vt:lpstr>Design Model: Sequence Diagram</vt:lpstr>
      <vt:lpstr>Test Case</vt:lpstr>
      <vt:lpstr>Programming Model: Customer and SalesStaff Class</vt:lpstr>
      <vt:lpstr>Programming Model: System Class</vt:lpstr>
      <vt:lpstr>Programming Model: Database and PurchaseHistory Class</vt:lpstr>
      <vt:lpstr>THANK 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Agents' Retail Stores POS System  - Presentation- Individual (20%) </dc:title>
  <dc:creator>521k0035@student.tdtu.edu.vn</dc:creator>
  <cp:lastModifiedBy>521k0035@student.tdtu.edu.vn</cp:lastModifiedBy>
  <cp:revision>14</cp:revision>
  <dcterms:created xsi:type="dcterms:W3CDTF">2023-12-14T01:12:04Z</dcterms:created>
  <dcterms:modified xsi:type="dcterms:W3CDTF">2023-12-27T17:31:14Z</dcterms:modified>
</cp:coreProperties>
</file>