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05" r:id="rId6"/>
    <p:sldId id="406" r:id="rId7"/>
    <p:sldId id="336" r:id="rId8"/>
    <p:sldId id="337" r:id="rId9"/>
    <p:sldId id="392" r:id="rId10"/>
    <p:sldId id="402" r:id="rId11"/>
    <p:sldId id="401" r:id="rId12"/>
    <p:sldId id="344" r:id="rId13"/>
    <p:sldId id="403" r:id="rId14"/>
    <p:sldId id="404" r:id="rId15"/>
    <p:sldId id="400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405"/>
            <p14:sldId id="406"/>
            <p14:sldId id="336"/>
            <p14:sldId id="337"/>
            <p14:sldId id="392"/>
            <p14:sldId id="402"/>
            <p14:sldId id="401"/>
            <p14:sldId id="344"/>
            <p14:sldId id="403"/>
            <p14:sldId id="404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33FAB-D190-676F-3C74-225752AFB3DB}" v="298" dt="2024-12-30T06:05:08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h</a:t>
            </a:r>
            <a:r>
              <a:rPr lang="vi-VN"/>
              <a:t>ư</a:t>
            </a:r>
            <a:r>
              <a:rPr lang="en-US" err="1"/>
              <a:t>ớng</a:t>
            </a:r>
            <a:r>
              <a:rPr lang="en-US"/>
              <a:t> </a:t>
            </a:r>
            <a:r>
              <a:rPr lang="en-US" err="1"/>
              <a:t>dẫn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A5B49-690F-9E9E-F05C-E0B610D4B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A5CF2-DB0C-DBFE-E78F-8F925C5D9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9D4420-7B55-8683-F920-25A7F241E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5CE4A7B-08AC-8713-7123-39EAA15A8E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F200C-44C6-47E7-F574-D2D40DDDA12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90BC4-5B9D-4854-BBFA-5C2B2209B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0F829-B37D-91A3-954E-9CD35A0A7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8F786-D25D-0979-A3FC-2F1AE66C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D582C-E904-DF35-3C9F-195AA66A5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C7A21-B783-944F-635D-B4A10E1C2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012A2CE-DAF9-B49B-AA40-03777B836B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EFEA7-2EA7-87B7-1C45-2820A63E258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8889-05EA-8941-4237-041ECC1124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AEF55-6340-7882-425F-B1ACB2125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FE83E-A9B4-94D2-334C-84FF3062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368A2-B85E-43BA-D3BD-A6D7DB0E1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4456E-FD5F-C531-B60E-659360D55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07E72D7-A798-3B47-BF1B-56586A62D11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63806-0E98-7CB4-4AE7-6A1D40041F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7B572-C4C5-4300-3098-CD72716198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90C54-9BC7-852C-E865-7A7DBD3B1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2583A-9359-C930-2009-206DFB77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BC98F-F081-C1B6-157C-B18D98EE9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DB6AE-5434-537A-4C98-43680012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2421D0-ADF1-800A-25FA-D3FB0DE9395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53A2A-A93E-CCE6-C0DF-55E6C0288DF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3EF7A-9623-D14A-3D1A-1A178F3448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002AA-1520-E99D-B0C3-0C0EE51D1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6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403B1-B66B-1D87-D937-C2FD3A69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5DDCD-BE7D-8DFF-67E8-23F8BC20C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47A50-0684-1D51-31C0-F1CE3EFD8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004FC4D-D952-3A7A-4784-EC6DF59BA11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D807-11B6-FB1A-2B7B-0FB7503397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B2F4A-BA31-F001-8C2F-620AB3991B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4A36A-B0D0-E9E9-3733-EB52B13F4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8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F0E93-1001-BBD3-D0E1-ED293EB2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AB2B7-21C7-75BC-DDF8-00D37304B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7918D-6D09-F06F-5B6E-7EEC03DAD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FB715EE-9855-F20E-D40F-4352F1C2352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7ADD-F65C-13D2-1850-669C24946C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05501-80B0-327F-5010-BF90890F4E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DA6C-6B83-6C16-58EE-08270EFAC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F0E93-1001-BBD3-D0E1-ED293EB2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AB2B7-21C7-75BC-DDF8-00D37304B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7918D-6D09-F06F-5B6E-7EEC03DAD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FB715EE-9855-F20E-D40F-4352F1C2352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7ADD-F65C-13D2-1850-669C24946C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05501-80B0-327F-5010-BF90890F4E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DA6C-6B83-6C16-58EE-08270EFAC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D0A78-B132-424F-ECEC-0D801A1BE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7B07C-7CEE-19B0-10FF-530E9CF7A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06136-50E6-9371-49B5-12CEA8576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FDC68D8-4FC2-A4C4-B091-659D385838A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A6BB5-5106-9509-D86A-F6B9C964E51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62A4-309C-A595-ED85-4F626C43B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6209-CD8F-E260-3A2A-68396645C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03212-ED30-1968-E750-122C46D8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8314E4-2074-AC02-D13D-147C2652A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F3AA8-74AE-0A57-C929-C35B087C9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BA62B5-E183-0D4B-BA82-FFF8C7D1F4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D253B-26E7-55E0-66C6-B69CEF0D32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84AFF-23D4-3037-5B6E-84493167D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18388-6ED9-8008-3D79-6D8C48EE3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F0E93-1001-BBD3-D0E1-ED293EB2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AB2B7-21C7-75BC-DDF8-00D37304B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7918D-6D09-F06F-5B6E-7EEC03DAD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FB715EE-9855-F20E-D40F-4352F1C2352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7ADD-F65C-13D2-1850-669C24946C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05501-80B0-327F-5010-BF90890F4E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DA6C-6B83-6C16-58EE-08270EFAC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2876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9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9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9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  <p:sldLayoutId id="214748366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371600"/>
            <a:ext cx="9143104" cy="126275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br>
              <a:rPr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</a:rPr>
              <a:t>BÁO CÁO </a:t>
            </a:r>
            <a:r>
              <a:rPr lang="en-US" sz="2800" b="1" dirty="0">
                <a:solidFill>
                  <a:srgbClr val="C00000"/>
                </a:solidFill>
                <a:latin typeface="Lato"/>
                <a:ea typeface="Lato"/>
              </a:rPr>
              <a:t>NHẬP MÔN CÔNG NGHỆ PHẦN MỀM</a:t>
            </a:r>
            <a:br>
              <a:rPr lang="en-US" sz="2800" b="1" dirty="0">
                <a:latin typeface="Lato"/>
              </a:rPr>
            </a:br>
            <a:endParaRPr lang="en-US" sz="2400">
              <a:solidFill>
                <a:srgbClr val="000090"/>
              </a:solidFill>
              <a:latin typeface="Lato"/>
              <a:ea typeface="Lat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0" y="2324099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Lato"/>
                <a:ea typeface="Lato"/>
              </a:rPr>
              <a:t>PHẦN MỀM NOTE HỖ TRỢ HỌC TẬP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04800" y="4563070"/>
            <a:ext cx="46236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ato"/>
                <a:ea typeface="Lato"/>
                <a:cs typeface="Arial"/>
              </a:rPr>
              <a:t>Sinh </a:t>
            </a:r>
            <a:r>
              <a:rPr lang="en-US" err="1">
                <a:solidFill>
                  <a:schemeClr val="bg1"/>
                </a:solidFill>
                <a:latin typeface="Lato"/>
                <a:ea typeface="Lato"/>
                <a:cs typeface="Arial"/>
              </a:rPr>
              <a:t>viên</a:t>
            </a:r>
            <a:r>
              <a:rPr lang="en-US">
                <a:solidFill>
                  <a:schemeClr val="bg1"/>
                </a:solidFill>
                <a:latin typeface="Lato"/>
                <a:ea typeface="Lato"/>
                <a:cs typeface="Arial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8F388-3891-E298-CBB4-DDF363E2F14A}"/>
              </a:ext>
            </a:extLst>
          </p:cNvPr>
          <p:cNvSpPr txBox="1"/>
          <p:nvPr/>
        </p:nvSpPr>
        <p:spPr>
          <a:xfrm>
            <a:off x="1447800" y="4563070"/>
            <a:ext cx="4693920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/>
                <a:ea typeface="+mn-lt"/>
                <a:cs typeface="+mn-lt"/>
              </a:rPr>
              <a:t>Phạm Hùng Phong - 20225060</a:t>
            </a:r>
          </a:p>
          <a:p>
            <a:r>
              <a:rPr lang="en-US" dirty="0">
                <a:solidFill>
                  <a:schemeClr val="bg1"/>
                </a:solidFill>
                <a:latin typeface="Lato"/>
                <a:ea typeface="+mn-lt"/>
                <a:cs typeface="+mn-lt"/>
              </a:rPr>
              <a:t>Nguyễn Quốc Thái - 20225083</a:t>
            </a:r>
            <a:endParaRPr lang="en-US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r>
              <a:rPr lang="en-US" dirty="0">
                <a:solidFill>
                  <a:schemeClr val="bg1"/>
                </a:solidFill>
                <a:latin typeface="Lato"/>
                <a:ea typeface="+mn-lt"/>
                <a:cs typeface="+mn-lt"/>
              </a:rPr>
              <a:t>Nguyễn Hoàng Phương - 20225070</a:t>
            </a:r>
          </a:p>
          <a:p>
            <a:r>
              <a:rPr lang="en-US" dirty="0">
                <a:solidFill>
                  <a:schemeClr val="bg1"/>
                </a:solidFill>
                <a:latin typeface="Lato"/>
                <a:ea typeface="+mn-lt"/>
                <a:cs typeface="+mn-lt"/>
              </a:rPr>
              <a:t>Lê Minh </a:t>
            </a:r>
            <a:r>
              <a:rPr lang="en-US" err="1">
                <a:solidFill>
                  <a:schemeClr val="bg1"/>
                </a:solidFill>
                <a:latin typeface="Lato"/>
                <a:ea typeface="+mn-lt"/>
                <a:cs typeface="+mn-lt"/>
              </a:rPr>
              <a:t>Triết</a:t>
            </a:r>
            <a:r>
              <a:rPr lang="en-US" dirty="0">
                <a:solidFill>
                  <a:schemeClr val="bg1"/>
                </a:solidFill>
                <a:latin typeface="Lato"/>
                <a:ea typeface="+mn-lt"/>
                <a:cs typeface="+mn-lt"/>
              </a:rPr>
              <a:t> - 20220045</a:t>
            </a:r>
            <a:endParaRPr lang="en-US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r>
              <a:rPr lang="en-US" dirty="0">
                <a:solidFill>
                  <a:schemeClr val="bg1"/>
                </a:solidFill>
                <a:latin typeface="Lato"/>
                <a:ea typeface="Lato"/>
                <a:cs typeface="Times New Roman"/>
              </a:rPr>
              <a:t>Nguyễn </a:t>
            </a:r>
            <a:r>
              <a:rPr lang="en-US" err="1">
                <a:solidFill>
                  <a:schemeClr val="bg1"/>
                </a:solidFill>
                <a:latin typeface="Lato"/>
                <a:ea typeface="Lato"/>
                <a:cs typeface="Times New Roman"/>
              </a:rPr>
              <a:t>Thế</a:t>
            </a:r>
            <a:r>
              <a:rPr lang="en-US" dirty="0">
                <a:solidFill>
                  <a:schemeClr val="bg1"/>
                </a:solidFill>
                <a:latin typeface="Lato"/>
                <a:ea typeface="Lato"/>
                <a:cs typeface="Times New Roman"/>
              </a:rPr>
              <a:t> Phong – 20224888</a:t>
            </a:r>
            <a:endParaRPr lang="en-US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CE078-0125-AE1B-BD2E-EB948C1FE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936C-4776-6A25-EC1C-A6347177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Thiết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sở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dữ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liệu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2D06-5C33-3779-6063-0E05EE73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01C6-4729-CE62-B78A-E672F5B7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10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BD5E0D-D24A-6987-41D9-5D45C2B8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10344"/>
            <a:ext cx="8153400" cy="5015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admins(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username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password)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users(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username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password, name, birthday, gender, school,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is_locked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notes(</a:t>
            </a:r>
            <a:r>
              <a:rPr lang="en-US" sz="20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note_id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header,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last_modified_date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is_public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note_filters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note_id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sharenotes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note_id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share_type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note_blocks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block_id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note_id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header,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block_type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block_ord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Lato"/>
              <a:cs typeface="Lato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text_blocks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block_id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content)</a:t>
            </a:r>
            <a:endParaRPr lang="en-US" sz="2000" dirty="0">
              <a:latin typeface="Times New Roman" panose="02020603050405020304" pitchFamily="18" charset="0"/>
              <a:ea typeface="Lato"/>
              <a:cs typeface="Lato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survey_blocks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block_id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survey_map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dirty="0">
              <a:latin typeface="Lato"/>
              <a:ea typeface="Lato"/>
              <a:cs typeface="Lato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1825EC2-2F19-7E04-739D-624F7570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2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8401E-83DC-A7D9-DB93-6DB16EB7E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582B-B27F-4A35-7135-A191DC91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Phân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công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công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0B87-E99D-6743-C170-4E17466B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886F-CB03-CD29-BD54-73B2E8B0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11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D6778E-4DA6-46E5-BEEE-C20A4C34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10344"/>
            <a:ext cx="8153400" cy="50158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Lato"/>
                <a:ea typeface="Lato"/>
                <a:cs typeface="Lato"/>
              </a:rPr>
              <a:t>Phạm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Hùng</a:t>
            </a:r>
            <a:r>
              <a:rPr lang="en-US" sz="2000" dirty="0">
                <a:latin typeface="Lato"/>
                <a:ea typeface="Lato"/>
                <a:cs typeface="Lato"/>
              </a:rPr>
              <a:t> Phong: </a:t>
            </a:r>
            <a:r>
              <a:rPr lang="en-US" sz="2000" dirty="0" err="1">
                <a:latin typeface="Lato"/>
                <a:ea typeface="Lato"/>
                <a:cs typeface="Lato"/>
              </a:rPr>
              <a:t>Thiết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kế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giao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diện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và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</a:rPr>
              <a:t> controller </a:t>
            </a:r>
            <a:r>
              <a:rPr lang="en-US" sz="2000" dirty="0" err="1">
                <a:latin typeface="Lato"/>
                <a:ea typeface="Lato"/>
                <a:cs typeface="Lato"/>
              </a:rPr>
              <a:t>cho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trang</a:t>
            </a:r>
            <a:r>
              <a:rPr lang="en-US" sz="2000" dirty="0">
                <a:latin typeface="Lato"/>
                <a:ea typeface="Lato"/>
                <a:cs typeface="Lato"/>
              </a:rPr>
              <a:t> dashboard, login, register, reset password.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Lato"/>
                <a:ea typeface="Lato"/>
                <a:cs typeface="Lato"/>
              </a:rPr>
              <a:t>Nguyễn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Quốc</a:t>
            </a:r>
            <a:r>
              <a:rPr lang="en-US" sz="2000" dirty="0">
                <a:latin typeface="Lato"/>
                <a:ea typeface="Lato"/>
                <a:cs typeface="Lato"/>
              </a:rPr>
              <a:t> Thái: </a:t>
            </a:r>
            <a:r>
              <a:rPr lang="en-US" sz="2000" dirty="0" err="1">
                <a:latin typeface="Lato"/>
                <a:ea typeface="Lato"/>
                <a:cs typeface="Lato"/>
              </a:rPr>
              <a:t>Thiết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kế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giao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diện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và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</a:rPr>
              <a:t> controller </a:t>
            </a:r>
            <a:r>
              <a:rPr lang="en-US" sz="2000" dirty="0" err="1">
                <a:latin typeface="Lato"/>
                <a:ea typeface="Lato"/>
                <a:cs typeface="Lato"/>
              </a:rPr>
              <a:t>cho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trang</a:t>
            </a:r>
            <a:r>
              <a:rPr lang="en-US" sz="2000" dirty="0">
                <a:latin typeface="Lato"/>
                <a:ea typeface="Lato"/>
                <a:cs typeface="Lato"/>
              </a:rPr>
              <a:t> edit note, </a:t>
            </a:r>
            <a:r>
              <a:rPr lang="en-US" sz="2000" dirty="0" err="1"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thành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phần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liên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quan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đến</a:t>
            </a:r>
            <a:r>
              <a:rPr lang="en-US" sz="2000" dirty="0">
                <a:latin typeface="Lato"/>
                <a:ea typeface="Lato"/>
                <a:cs typeface="Lato"/>
              </a:rPr>
              <a:t> note </a:t>
            </a:r>
            <a:r>
              <a:rPr lang="en-US" sz="2000" dirty="0" err="1">
                <a:latin typeface="Lato"/>
                <a:ea typeface="Lato"/>
                <a:cs typeface="Lato"/>
              </a:rPr>
              <a:t>như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</a:rPr>
              <a:t> blocks, filters.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Lato"/>
                <a:ea typeface="Lato"/>
                <a:cs typeface="Lato"/>
              </a:rPr>
              <a:t>Nguyễn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Thế</a:t>
            </a:r>
            <a:r>
              <a:rPr lang="en-US" sz="2000" dirty="0">
                <a:latin typeface="Lato"/>
                <a:ea typeface="Lato"/>
                <a:cs typeface="Lato"/>
              </a:rPr>
              <a:t> Phong: Code </a:t>
            </a:r>
            <a:r>
              <a:rPr lang="en-US" sz="2000" dirty="0" err="1"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nghiệp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vụ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liên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quan</a:t>
            </a:r>
            <a:r>
              <a:rPr lang="en-US" sz="2000" dirty="0">
                <a:latin typeface="Lato"/>
                <a:ea typeface="Lato"/>
                <a:cs typeface="Lato"/>
              </a:rPr>
              <a:t> tới user (</a:t>
            </a:r>
            <a:r>
              <a:rPr lang="en-US" sz="2000" dirty="0" err="1">
                <a:latin typeface="Lato"/>
                <a:ea typeface="Lato"/>
                <a:cs typeface="Lato"/>
              </a:rPr>
              <a:t>từ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db</a:t>
            </a:r>
            <a:r>
              <a:rPr lang="en-US" sz="2000" dirty="0">
                <a:latin typeface="Lato"/>
                <a:ea typeface="Lato"/>
                <a:cs typeface="Lato"/>
              </a:rPr>
              <a:t>, dao, service).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Lato"/>
                <a:ea typeface="Lato"/>
                <a:cs typeface="Lato"/>
              </a:rPr>
              <a:t>Lê Minh </a:t>
            </a:r>
            <a:r>
              <a:rPr lang="en-US" sz="2000" dirty="0" err="1">
                <a:latin typeface="Lato"/>
                <a:ea typeface="Lato"/>
                <a:cs typeface="Lato"/>
              </a:rPr>
              <a:t>Triết</a:t>
            </a:r>
            <a:r>
              <a:rPr lang="en-US" sz="2000" dirty="0">
                <a:latin typeface="Lato"/>
                <a:ea typeface="Lato"/>
                <a:cs typeface="Lato"/>
              </a:rPr>
              <a:t>: Code </a:t>
            </a:r>
            <a:r>
              <a:rPr lang="en-US" sz="2000" dirty="0" err="1"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nghiệp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vụ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liên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quan</a:t>
            </a:r>
            <a:r>
              <a:rPr lang="en-US" sz="2000" dirty="0">
                <a:latin typeface="Lato"/>
                <a:ea typeface="Lato"/>
                <a:cs typeface="Lato"/>
              </a:rPr>
              <a:t> tới một note </a:t>
            </a:r>
            <a:r>
              <a:rPr lang="en-US" sz="2000" dirty="0" err="1">
                <a:latin typeface="Lato"/>
                <a:ea typeface="Lato"/>
                <a:cs typeface="Lato"/>
              </a:rPr>
              <a:t>chung</a:t>
            </a:r>
            <a:r>
              <a:rPr lang="en-US" sz="2000" dirty="0">
                <a:latin typeface="Lato"/>
                <a:ea typeface="Lato"/>
                <a:cs typeface="Lato"/>
              </a:rPr>
              <a:t> (</a:t>
            </a:r>
            <a:r>
              <a:rPr lang="en-US" sz="2000" dirty="0" err="1">
                <a:latin typeface="Lato"/>
                <a:ea typeface="Lato"/>
                <a:cs typeface="Lato"/>
              </a:rPr>
              <a:t>từ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db</a:t>
            </a:r>
            <a:r>
              <a:rPr lang="en-US" sz="2000" dirty="0">
                <a:latin typeface="Lato"/>
                <a:ea typeface="Lato"/>
                <a:cs typeface="Lato"/>
              </a:rPr>
              <a:t>, dao, service).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Lato"/>
                <a:ea typeface="Lato"/>
                <a:cs typeface="Lato"/>
              </a:rPr>
              <a:t>Nguyễn</a:t>
            </a:r>
            <a:r>
              <a:rPr lang="en-US" sz="2000" dirty="0">
                <a:latin typeface="Lato"/>
                <a:ea typeface="Lato"/>
                <a:cs typeface="Lato"/>
              </a:rPr>
              <a:t> Hoàng </a:t>
            </a:r>
            <a:r>
              <a:rPr lang="en-US" sz="2000" dirty="0" err="1">
                <a:latin typeface="Lato"/>
                <a:ea typeface="Lato"/>
                <a:cs typeface="Lato"/>
              </a:rPr>
              <a:t>Phương</a:t>
            </a:r>
            <a:r>
              <a:rPr lang="en-US" sz="2000" dirty="0">
                <a:latin typeface="Lato"/>
                <a:ea typeface="Lato"/>
                <a:cs typeface="Lato"/>
              </a:rPr>
              <a:t>: Code </a:t>
            </a:r>
            <a:r>
              <a:rPr lang="en-US" sz="2000" dirty="0" err="1"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nghiệp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vụ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liên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quan</a:t>
            </a:r>
            <a:r>
              <a:rPr lang="en-US" sz="2000" dirty="0">
                <a:latin typeface="Lato"/>
                <a:ea typeface="Lato"/>
                <a:cs typeface="Lato"/>
              </a:rPr>
              <a:t> tới một note </a:t>
            </a:r>
            <a:r>
              <a:rPr lang="en-US" sz="2000" dirty="0" err="1">
                <a:latin typeface="Lato"/>
                <a:ea typeface="Lato"/>
                <a:cs typeface="Lato"/>
              </a:rPr>
              <a:t>được</a:t>
            </a:r>
            <a:r>
              <a:rPr lang="en-US" sz="2000" dirty="0">
                <a:latin typeface="Lato"/>
                <a:ea typeface="Lato"/>
                <a:cs typeface="Lato"/>
              </a:rPr>
              <a:t> chia </a:t>
            </a:r>
            <a:r>
              <a:rPr lang="en-US" sz="2000" dirty="0" err="1">
                <a:latin typeface="Lato"/>
                <a:ea typeface="Lato"/>
                <a:cs typeface="Lato"/>
              </a:rPr>
              <a:t>sẻ</a:t>
            </a:r>
            <a:r>
              <a:rPr lang="en-US" sz="2000" dirty="0">
                <a:latin typeface="Lato"/>
                <a:ea typeface="Lato"/>
                <a:cs typeface="Lato"/>
              </a:rPr>
              <a:t> (</a:t>
            </a:r>
            <a:r>
              <a:rPr lang="en-US" sz="2000" dirty="0" err="1">
                <a:latin typeface="Lato"/>
                <a:ea typeface="Lato"/>
                <a:cs typeface="Lato"/>
              </a:rPr>
              <a:t>từ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db</a:t>
            </a:r>
            <a:r>
              <a:rPr lang="en-US" sz="2000" dirty="0">
                <a:latin typeface="Lato"/>
                <a:ea typeface="Lato"/>
                <a:cs typeface="Lato"/>
              </a:rPr>
              <a:t>, dao, service).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748E191-E898-468D-6283-190240D9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81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38A9D-D42A-1520-A2CF-92571E8F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5D4C-DEE4-4C7B-91C4-D6D57A523E98}" type="datetime1">
              <a:rPr lang="en-US" smtClean="0"/>
              <a:pPr/>
              <a:t>12/31/2024</a:t>
            </a:fld>
            <a:endParaRPr lang="en-US"/>
          </a:p>
        </p:txBody>
      </p:sp>
      <p:pic>
        <p:nvPicPr>
          <p:cNvPr id="5" name="Picture 4" descr="A red and white background with white text&#10;&#10;Description automatically generated">
            <a:extLst>
              <a:ext uri="{FF2B5EF4-FFF2-40B4-BE49-F238E27FC236}">
                <a16:creationId xmlns:a16="http://schemas.microsoft.com/office/drawing/2014/main" id="{C6B7EA1E-8B63-8465-A324-5C2375CFC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5664" cy="685800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9C233E9-C625-0DCF-E533-10151566A8C2}"/>
              </a:ext>
            </a:extLst>
          </p:cNvPr>
          <p:cNvSpPr txBox="1">
            <a:spLocks/>
          </p:cNvSpPr>
          <p:nvPr/>
        </p:nvSpPr>
        <p:spPr>
          <a:xfrm>
            <a:off x="4718338" y="2972273"/>
            <a:ext cx="4066842" cy="7284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5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44380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5614-4F5B-21F8-3188-AE4F62CC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B0D0-4E57-4E38-4198-4B41F76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Giới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thiệu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sản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phẩm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07EEF-4748-834A-42AF-EE580203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1413-8E23-DAF6-1695-8BC45BD4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027154-981A-728D-D9D4-9DDA4478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10344"/>
            <a:ext cx="8153400" cy="5015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Ứng dụng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Note</a:t>
            </a:r>
            <a:r>
              <a:rPr lang="vi-VN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sẽ có một số chức năng sau:</a:t>
            </a:r>
            <a:endParaRPr lang="en-US" sz="2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tạo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xóa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sửa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note;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cung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cấp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thành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phần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note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dạng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văn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bản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khảo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sát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lưu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trữ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note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bằng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tài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khoản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chia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sẻ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đồng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bộ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note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dùng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khác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thông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tin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nhân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dùng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tìm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kiếm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sắp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xếp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ghi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chú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quyền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chia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sẻ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giữa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user do admin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064340-42BE-9B37-3BBB-69EDC197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41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6DA94-07FC-D79B-C986-358BC43B6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4FC-387A-72BE-69F0-0BD648F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Công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nghệ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CFAC-BC54-B2AD-2AAA-ACE70AAA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867E-6D02-D979-3ADB-C5C1C800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32271-03C1-43EA-1199-F801F626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10344"/>
            <a:ext cx="8153400" cy="5015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Ngôn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ngữ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lập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Java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Bộ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công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cụ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lập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diện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JavaFX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CSDL: MySQL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hỗ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trợ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gửi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Email: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Mailjet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hỗ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trợ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đọc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ghi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 PDF: 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itextpdf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B9C78B5-BC86-4962-E8D5-52EA0017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92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DA64A-F753-4A20-1B70-228748E71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C23-D7FC-7AFA-4A82-4743E885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Thiết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tổng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quan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CCF0-68C1-68FD-B532-6893B414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2EEF-E27C-05BA-922B-ED4AF595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4A690D-5C2A-BD38-7A6C-A5C261BDC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21" y="5899825"/>
            <a:ext cx="8153400" cy="479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vi-VN" sz="1400" dirty="0">
                <a:latin typeface="Lato"/>
                <a:ea typeface="Lato"/>
                <a:cs typeface="Times New Roman"/>
              </a:rPr>
              <a:t>Biểu đồ </a:t>
            </a:r>
            <a:r>
              <a:rPr lang="vi-VN" sz="1400" err="1">
                <a:latin typeface="Lato"/>
                <a:ea typeface="Lato"/>
                <a:cs typeface="Times New Roman"/>
              </a:rPr>
              <a:t>package</a:t>
            </a:r>
            <a:r>
              <a:rPr lang="vi-VN" sz="1400" dirty="0">
                <a:latin typeface="Lato"/>
                <a:ea typeface="Lato"/>
                <a:cs typeface="Times New Roman"/>
              </a:rPr>
              <a:t> cho kiến trúc tổng quan của ứng dụng</a:t>
            </a:r>
            <a:endParaRPr lang="en-US" sz="1400">
              <a:latin typeface="Lato"/>
              <a:ea typeface="Lato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758B6AF-8A4B-DEA1-3441-E1E47CA8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 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  <p:pic>
        <p:nvPicPr>
          <p:cNvPr id="3" name="Picture 2" descr="A diagram of a service&#10;&#10;Description automatically generated">
            <a:extLst>
              <a:ext uri="{FF2B5EF4-FFF2-40B4-BE49-F238E27FC236}">
                <a16:creationId xmlns:a16="http://schemas.microsoft.com/office/drawing/2014/main" id="{7A144615-6B24-D040-5F42-D9CD0B949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62" y="1059910"/>
            <a:ext cx="5527338" cy="47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E668F-B998-C253-E879-272728D1C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8FC4-B7FA-E098-20AD-F2A07E3C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Thiết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</a:t>
            </a:r>
            <a:r>
              <a:rPr lang="en-US" dirty="0">
                <a:latin typeface="Lato"/>
                <a:ea typeface="Lato"/>
                <a:cs typeface="Lato"/>
              </a:rPr>
              <a:t> chi </a:t>
            </a:r>
            <a:r>
              <a:rPr lang="en-US" dirty="0" err="1">
                <a:latin typeface="Lato"/>
                <a:ea typeface="Lato"/>
                <a:cs typeface="Lato"/>
              </a:rPr>
              <a:t>tiết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năng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BD89-6724-6691-6C23-23DB764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CA31-C536-3321-D890-0CD48751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0CBDFA-23AA-9E29-7EF3-DFF8A43D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761689"/>
            <a:ext cx="8153400" cy="1442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err="1">
                <a:latin typeface="Lato"/>
                <a:ea typeface="Lato"/>
                <a:cs typeface="Lato"/>
              </a:rPr>
              <a:t>Biểu</a:t>
            </a:r>
            <a:r>
              <a:rPr lang="en-US" sz="1400" dirty="0">
                <a:latin typeface="Lato"/>
                <a:ea typeface="Lato"/>
                <a:cs typeface="Lato"/>
              </a:rPr>
              <a:t> </a:t>
            </a:r>
            <a:r>
              <a:rPr lang="en-US" sz="1400" err="1">
                <a:latin typeface="Lato"/>
                <a:ea typeface="Lato"/>
                <a:cs typeface="Lato"/>
              </a:rPr>
              <a:t>đồ</a:t>
            </a:r>
            <a:r>
              <a:rPr lang="en-US" sz="1400" dirty="0">
                <a:latin typeface="Lato"/>
                <a:ea typeface="Lato"/>
                <a:cs typeface="Lato"/>
              </a:rPr>
              <a:t> class </a:t>
            </a:r>
            <a:r>
              <a:rPr lang="en-US" sz="1400" err="1">
                <a:latin typeface="Lato"/>
                <a:ea typeface="Lato"/>
                <a:cs typeface="Lato"/>
              </a:rPr>
              <a:t>cho</a:t>
            </a:r>
            <a:r>
              <a:rPr lang="en-US" sz="1400" dirty="0">
                <a:latin typeface="Lato"/>
                <a:ea typeface="Lato"/>
                <a:cs typeface="Lato"/>
              </a:rPr>
              <a:t> package dao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487282B-258A-87D3-6877-7C0D2559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 1 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  <p:pic>
        <p:nvPicPr>
          <p:cNvPr id="3" name="Picture 2" descr="A diagram of a data flow&#10;&#10;Description automatically generated">
            <a:extLst>
              <a:ext uri="{FF2B5EF4-FFF2-40B4-BE49-F238E27FC236}">
                <a16:creationId xmlns:a16="http://schemas.microsoft.com/office/drawing/2014/main" id="{F0DDFC64-3BE8-19BC-9302-2EA7F406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79" y="1142494"/>
            <a:ext cx="5699192" cy="35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E668F-B998-C253-E879-272728D1C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8FC4-B7FA-E098-20AD-F2A07E3C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Thiết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</a:t>
            </a:r>
            <a:r>
              <a:rPr lang="en-US" dirty="0">
                <a:latin typeface="Lato"/>
                <a:ea typeface="Lato"/>
                <a:cs typeface="Lato"/>
              </a:rPr>
              <a:t> chi </a:t>
            </a:r>
            <a:r>
              <a:rPr lang="en-US" dirty="0" err="1">
                <a:latin typeface="Lato"/>
                <a:ea typeface="Lato"/>
                <a:cs typeface="Lato"/>
              </a:rPr>
              <a:t>tiết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năng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BD89-6724-6691-6C23-23DB764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CA31-C536-3321-D890-0CD48751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0CBDFA-23AA-9E29-7EF3-DFF8A43D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21" y="6016557"/>
            <a:ext cx="8153400" cy="372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400" err="1">
                <a:latin typeface="Arial"/>
                <a:ea typeface="Lato"/>
                <a:cs typeface="Arial"/>
              </a:rPr>
              <a:t>Biểu</a:t>
            </a:r>
            <a:r>
              <a:rPr lang="en-US" sz="1400" dirty="0">
                <a:latin typeface="Arial"/>
                <a:ea typeface="Lato"/>
                <a:cs typeface="Arial"/>
              </a:rPr>
              <a:t> </a:t>
            </a:r>
            <a:r>
              <a:rPr lang="en-US" sz="1400" err="1">
                <a:latin typeface="Arial"/>
                <a:ea typeface="Lato"/>
                <a:cs typeface="Arial"/>
              </a:rPr>
              <a:t>đồ</a:t>
            </a:r>
            <a:r>
              <a:rPr lang="en-US" sz="1400" dirty="0">
                <a:latin typeface="Arial"/>
                <a:ea typeface="Lato"/>
                <a:cs typeface="Arial"/>
              </a:rPr>
              <a:t> class </a:t>
            </a:r>
            <a:r>
              <a:rPr lang="en-US" sz="1400" err="1">
                <a:latin typeface="Arial"/>
                <a:ea typeface="Lato"/>
                <a:cs typeface="Arial"/>
              </a:rPr>
              <a:t>cho</a:t>
            </a:r>
            <a:r>
              <a:rPr lang="en-US" sz="1400" dirty="0">
                <a:latin typeface="Arial"/>
                <a:ea typeface="Lato"/>
                <a:cs typeface="Arial"/>
              </a:rPr>
              <a:t> package user</a:t>
            </a:r>
            <a:endParaRPr lang="en-US" sz="1400" dirty="0">
              <a:cs typeface="Arial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487282B-258A-87D3-6877-7C0D2559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  <p:pic>
        <p:nvPicPr>
          <p:cNvPr id="3" name="Picture 2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1C6CE49C-4FD4-4621-2AEF-19174C02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30381"/>
            <a:ext cx="4413265" cy="50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5741C-3A81-F883-08F5-7E727835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F60F-F4A7-C96F-4C6C-AB55661B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Thiết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</a:t>
            </a:r>
            <a:r>
              <a:rPr lang="en-US" dirty="0">
                <a:latin typeface="Lato"/>
                <a:ea typeface="Lato"/>
                <a:cs typeface="Lato"/>
              </a:rPr>
              <a:t> chi </a:t>
            </a:r>
            <a:r>
              <a:rPr lang="en-US" dirty="0" err="1">
                <a:latin typeface="Lato"/>
                <a:ea typeface="Lato"/>
                <a:cs typeface="Lato"/>
              </a:rPr>
              <a:t>tiết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năng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E7EA-669E-AB91-8C44-1F46E37D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6955-6DBC-D380-6FE8-D6CF0C5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009491-DC9B-B853-E03C-619524DB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21" y="6016557"/>
            <a:ext cx="8153400" cy="372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400" dirty="0" err="1">
                <a:latin typeface="Arial"/>
                <a:ea typeface="Lato"/>
                <a:cs typeface="Arial"/>
              </a:rPr>
              <a:t>Biểu</a:t>
            </a:r>
            <a:r>
              <a:rPr lang="en-US" sz="1400" dirty="0">
                <a:latin typeface="Arial"/>
                <a:ea typeface="Lato"/>
                <a:cs typeface="Arial"/>
              </a:rPr>
              <a:t> </a:t>
            </a:r>
            <a:r>
              <a:rPr lang="en-US" sz="1400" dirty="0" err="1">
                <a:latin typeface="Arial"/>
                <a:ea typeface="Lato"/>
                <a:cs typeface="Arial"/>
              </a:rPr>
              <a:t>đồ</a:t>
            </a:r>
            <a:r>
              <a:rPr lang="en-US" sz="1400" dirty="0">
                <a:latin typeface="Arial"/>
                <a:ea typeface="Lato"/>
                <a:cs typeface="Arial"/>
              </a:rPr>
              <a:t> class </a:t>
            </a:r>
            <a:r>
              <a:rPr lang="en-US" sz="1400" dirty="0" err="1">
                <a:latin typeface="Arial"/>
                <a:ea typeface="Lato"/>
                <a:cs typeface="Arial"/>
              </a:rPr>
              <a:t>cho</a:t>
            </a:r>
            <a:r>
              <a:rPr lang="en-US" sz="1400" dirty="0">
                <a:latin typeface="Arial"/>
                <a:ea typeface="Lato"/>
                <a:cs typeface="Arial"/>
              </a:rPr>
              <a:t> package note</a:t>
            </a:r>
            <a:endParaRPr lang="en-US" sz="1400" dirty="0">
              <a:cs typeface="Arial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611C22E-9BAF-52D5-CCB7-2759AB55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 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18568-A286-F0F0-0886-4034C322F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9660" y="930948"/>
            <a:ext cx="6353280" cy="50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7148D-0EA3-716F-E3D9-90F81D810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DDCB-3467-D5DF-BD1F-76B72606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Thiết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</a:t>
            </a:r>
            <a:r>
              <a:rPr lang="en-US" dirty="0">
                <a:latin typeface="Lato"/>
                <a:ea typeface="Lato"/>
                <a:cs typeface="Lato"/>
              </a:rPr>
              <a:t> chi </a:t>
            </a:r>
            <a:r>
              <a:rPr lang="en-US" dirty="0" err="1">
                <a:latin typeface="Lato"/>
                <a:ea typeface="Lato"/>
                <a:cs typeface="Lato"/>
              </a:rPr>
              <a:t>tiết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năng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59E2-3F11-2EC0-8992-AEC05327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85AD-84F4-AACE-92A4-C9A6ADC3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7CF135-7EDA-26B9-9514-460FCAAA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21" y="6016557"/>
            <a:ext cx="8153400" cy="372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400" dirty="0" err="1">
                <a:latin typeface="Arial"/>
                <a:ea typeface="Lato"/>
                <a:cs typeface="Arial"/>
              </a:rPr>
              <a:t>Biểu</a:t>
            </a:r>
            <a:r>
              <a:rPr lang="en-US" sz="1400" dirty="0">
                <a:latin typeface="Arial"/>
                <a:ea typeface="Lato"/>
                <a:cs typeface="Arial"/>
              </a:rPr>
              <a:t> </a:t>
            </a:r>
            <a:r>
              <a:rPr lang="en-US" sz="1400" dirty="0" err="1">
                <a:latin typeface="Arial"/>
                <a:ea typeface="Lato"/>
                <a:cs typeface="Arial"/>
              </a:rPr>
              <a:t>đồ</a:t>
            </a:r>
            <a:r>
              <a:rPr lang="en-US" sz="1400" dirty="0">
                <a:latin typeface="Arial"/>
                <a:ea typeface="Lato"/>
                <a:cs typeface="Arial"/>
              </a:rPr>
              <a:t> class </a:t>
            </a:r>
            <a:r>
              <a:rPr lang="en-US" sz="1400" dirty="0" err="1">
                <a:latin typeface="Arial"/>
                <a:ea typeface="Lato"/>
                <a:cs typeface="Arial"/>
              </a:rPr>
              <a:t>cho</a:t>
            </a:r>
            <a:r>
              <a:rPr lang="en-US" sz="1400" dirty="0">
                <a:latin typeface="Arial"/>
                <a:ea typeface="Lato"/>
                <a:cs typeface="Arial"/>
              </a:rPr>
              <a:t> package controller </a:t>
            </a:r>
            <a:r>
              <a:rPr lang="en-US" sz="1400" dirty="0" err="1">
                <a:latin typeface="Arial"/>
                <a:ea typeface="Lato"/>
                <a:cs typeface="Arial"/>
              </a:rPr>
              <a:t>và</a:t>
            </a:r>
            <a:r>
              <a:rPr lang="en-US" sz="1400" dirty="0">
                <a:latin typeface="Arial"/>
                <a:ea typeface="Lato"/>
                <a:cs typeface="Arial"/>
              </a:rPr>
              <a:t> service</a:t>
            </a:r>
            <a:endParaRPr lang="en-US" sz="1400" dirty="0">
              <a:cs typeface="Arial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79E74D-6A06-B6D0-421F-EB117ED7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 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F010B-BA16-E0A3-AB1A-915F1EBA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72" y="1206435"/>
            <a:ext cx="8963656" cy="47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E668F-B998-C253-E879-272728D1C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8FC4-B7FA-E098-20AD-F2A07E3C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/>
                <a:cs typeface="Lato"/>
              </a:rPr>
              <a:t>Thiết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sở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dữ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liệu</a:t>
            </a:r>
            <a:endParaRPr lang="en-US" dirty="0">
              <a:latin typeface="Lato"/>
              <a:ea typeface="Lato"/>
              <a:cs typeface="La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BD89-6724-6691-6C23-23DB764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SoICT</a:t>
            </a:r>
            <a:r>
              <a:rPr lang="en-US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CA31-C536-3321-D890-0CD48751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9</a:t>
            </a:fld>
            <a:r>
              <a:rPr lang="en-US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0CBDFA-23AA-9E29-7EF3-DFF8A43D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753910"/>
            <a:ext cx="8153400" cy="37225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 err="1">
                <a:latin typeface="Lato"/>
                <a:ea typeface="Lato"/>
                <a:cs typeface="Lato"/>
              </a:rPr>
              <a:t>Biểu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đồ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thực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thể</a:t>
            </a:r>
            <a:r>
              <a:rPr lang="en-US" sz="1800" dirty="0">
                <a:latin typeface="Lato"/>
                <a:ea typeface="Lato"/>
                <a:cs typeface="Lato"/>
              </a:rPr>
              <a:t> - </a:t>
            </a:r>
            <a:r>
              <a:rPr lang="en-US" sz="1800" dirty="0" err="1">
                <a:latin typeface="Lato"/>
                <a:ea typeface="Lato"/>
                <a:cs typeface="Lato"/>
              </a:rPr>
              <a:t>liên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kết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cho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cơ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sở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dữ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liệu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của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ứng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dụng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487282B-258A-87D3-6877-7C0D2559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CNPM–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</p:txBody>
      </p:sp>
      <p:pic>
        <p:nvPicPr>
          <p:cNvPr id="3" name="Picture 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68D1F95-B898-2107-57C6-B4408CEC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70" y="1267332"/>
            <a:ext cx="7134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2F4DEABF5F9A40B0C35BCA4008A3D8" ma:contentTypeVersion="3" ma:contentTypeDescription="Create a new document." ma:contentTypeScope="" ma:versionID="b001e379908a5978baa4739e98847d28">
  <xsd:schema xmlns:xsd="http://www.w3.org/2001/XMLSchema" xmlns:xs="http://www.w3.org/2001/XMLSchema" xmlns:p="http://schemas.microsoft.com/office/2006/metadata/properties" xmlns:ns2="2a80680f-dfd0-44e9-9992-b6e45c5530f1" targetNamespace="http://schemas.microsoft.com/office/2006/metadata/properties" ma:root="true" ma:fieldsID="8701fab3ea86a084f802ff6e8530dc35" ns2:_="">
    <xsd:import namespace="2a80680f-dfd0-44e9-9992-b6e45c5530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0680f-dfd0-44e9-9992-b6e45c5530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4A8D0-2304-4D12-AFAB-8A8D7913B62A}">
  <ds:schemaRefs>
    <ds:schemaRef ds:uri="2a80680f-dfd0-44e9-9992-b6e45c5530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91749A-D59C-4BDC-AFFF-F0116F2EF444}">
  <ds:schemaRefs>
    <ds:schemaRef ds:uri="2a80680f-dfd0-44e9-9992-b6e45c5530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F7DAC7-D0AE-4C52-B172-C2DA292CDF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775</Words>
  <Application>Microsoft Office PowerPoint</Application>
  <PresentationFormat>Trình chiếu Trên màn hình (4:3)</PresentationFormat>
  <Paragraphs>125</Paragraphs>
  <Slides>12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9" baseType="lpstr">
      <vt:lpstr>Myriad Pro</vt:lpstr>
      <vt:lpstr>Arial</vt:lpstr>
      <vt:lpstr>Calibri</vt:lpstr>
      <vt:lpstr>Lato</vt:lpstr>
      <vt:lpstr>Times New Roman</vt:lpstr>
      <vt:lpstr>Wingdings</vt:lpstr>
      <vt:lpstr>Office Theme</vt:lpstr>
      <vt:lpstr> BÁO CÁO NHẬP MÔN CÔNG NGHỆ PHẦN MỀM </vt:lpstr>
      <vt:lpstr>Giới thiệu sản phẩm</vt:lpstr>
      <vt:lpstr>Công nghệ sử dụng</vt:lpstr>
      <vt:lpstr>Thiết kế tổng quan</vt:lpstr>
      <vt:lpstr>Thiết kế chi tiết các chức năng</vt:lpstr>
      <vt:lpstr>Thiết kế chi tiết các chức năng</vt:lpstr>
      <vt:lpstr>Thiết kế chi tiết các chức năng</vt:lpstr>
      <vt:lpstr>Thiết kế chi tiết các chức năng</vt:lpstr>
      <vt:lpstr>Thiết kế cơ sở dữ liệu</vt:lpstr>
      <vt:lpstr>Thiết kế cơ sở dữ liệu</vt:lpstr>
      <vt:lpstr>Phân công công việc</vt:lpstr>
      <vt:lpstr>Bản trình bày PowerPoint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tien.nguyenduc@hust.edu.vn</dc:creator>
  <cp:keywords>SOICT</cp:keywords>
  <cp:lastModifiedBy>Le Minh Triet 20220045</cp:lastModifiedBy>
  <cp:revision>149</cp:revision>
  <cp:lastPrinted>2016-09-06T10:19:58Z</cp:lastPrinted>
  <dcterms:created xsi:type="dcterms:W3CDTF">2013-02-19T03:52:16Z</dcterms:created>
  <dcterms:modified xsi:type="dcterms:W3CDTF">2024-12-31T09:14:34Z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0x010100692F4DEABF5F9A40B0C35BCA4008A3D8</vt:lpwstr>
  </property>
</Properties>
</file>