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3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4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2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1495-F709-4C09-B1B6-B97169AFAC42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77D7-B8C9-4496-B213-2A6910A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820" y="361681"/>
            <a:ext cx="1365160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Đăng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74" y="2738138"/>
            <a:ext cx="182665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CHÍNH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3936" y="197078"/>
            <a:ext cx="2246558" cy="43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hoá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91055" y="729402"/>
            <a:ext cx="2259439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phiếu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903936" y="1492490"/>
            <a:ext cx="2246558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phiếu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91055" y="2209138"/>
            <a:ext cx="2259439" cy="5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phiếu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762411" y="3814592"/>
            <a:ext cx="2295989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thu</a:t>
            </a:r>
            <a:endParaRPr lang="en-US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800706" y="5262305"/>
            <a:ext cx="2257694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800706" y="6091917"/>
            <a:ext cx="2257694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503246" y="5798454"/>
            <a:ext cx="813981" cy="88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890430" y="5798454"/>
            <a:ext cx="782531" cy="88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Tab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endParaRPr lang="en-US" sz="20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4109029" y="5798454"/>
            <a:ext cx="1106177" cy="8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Tab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</p:txBody>
      </p:sp>
      <p:cxnSp>
        <p:nvCxnSpPr>
          <p:cNvPr id="39" name="Straight Arrow Connector 38"/>
          <p:cNvCxnSpPr>
            <a:stCxn id="4" idx="2"/>
            <a:endCxn id="5" idx="0"/>
          </p:cNvCxnSpPr>
          <p:nvPr/>
        </p:nvCxnSpPr>
        <p:spPr>
          <a:xfrm>
            <a:off x="914400" y="1237444"/>
            <a:ext cx="1" cy="1500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4"/>
          <p:cNvCxnSpPr>
            <a:endCxn id="37" idx="0"/>
          </p:cNvCxnSpPr>
          <p:nvPr/>
        </p:nvCxnSpPr>
        <p:spPr>
          <a:xfrm rot="16200000" flipH="1">
            <a:off x="2815661" y="3951997"/>
            <a:ext cx="941032" cy="275188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54"/>
          <p:cNvCxnSpPr>
            <a:stCxn id="5" idx="2"/>
            <a:endCxn id="35" idx="0"/>
          </p:cNvCxnSpPr>
          <p:nvPr/>
        </p:nvCxnSpPr>
        <p:spPr>
          <a:xfrm rot="16200000" flipH="1">
            <a:off x="320043" y="4208259"/>
            <a:ext cx="2184553" cy="99583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endCxn id="6" idx="1"/>
          </p:cNvCxnSpPr>
          <p:nvPr/>
        </p:nvCxnSpPr>
        <p:spPr>
          <a:xfrm flipV="1">
            <a:off x="1840608" y="414817"/>
            <a:ext cx="3063328" cy="257659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endCxn id="8" idx="1"/>
          </p:cNvCxnSpPr>
          <p:nvPr/>
        </p:nvCxnSpPr>
        <p:spPr>
          <a:xfrm flipV="1">
            <a:off x="1830178" y="1789778"/>
            <a:ext cx="3073758" cy="119307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54"/>
          <p:cNvCxnSpPr>
            <a:endCxn id="9" idx="1"/>
          </p:cNvCxnSpPr>
          <p:nvPr/>
        </p:nvCxnSpPr>
        <p:spPr>
          <a:xfrm flipV="1">
            <a:off x="1863919" y="2490328"/>
            <a:ext cx="3027136" cy="49252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54"/>
          <p:cNvCxnSpPr>
            <a:endCxn id="10" idx="1"/>
          </p:cNvCxnSpPr>
          <p:nvPr/>
        </p:nvCxnSpPr>
        <p:spPr>
          <a:xfrm>
            <a:off x="1933549" y="3423958"/>
            <a:ext cx="5828862" cy="687922"/>
          </a:xfrm>
          <a:prstGeom prst="bentConnector3">
            <a:avLst>
              <a:gd name="adj1" fmla="val 690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54"/>
          <p:cNvCxnSpPr>
            <a:endCxn id="11" idx="1"/>
          </p:cNvCxnSpPr>
          <p:nvPr/>
        </p:nvCxnSpPr>
        <p:spPr>
          <a:xfrm>
            <a:off x="1840608" y="3423960"/>
            <a:ext cx="5960098" cy="2135633"/>
          </a:xfrm>
          <a:prstGeom prst="bentConnector3">
            <a:avLst>
              <a:gd name="adj1" fmla="val 6901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54"/>
          <p:cNvCxnSpPr/>
          <p:nvPr/>
        </p:nvCxnSpPr>
        <p:spPr>
          <a:xfrm>
            <a:off x="1802167" y="3382795"/>
            <a:ext cx="5960098" cy="2965245"/>
          </a:xfrm>
          <a:prstGeom prst="bentConnector3">
            <a:avLst>
              <a:gd name="adj1" fmla="val 6966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-29791" y="5773751"/>
            <a:ext cx="914399" cy="922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Tab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endParaRPr lang="en-US" sz="2000" dirty="0" smtClean="0"/>
          </a:p>
        </p:txBody>
      </p:sp>
      <p:sp>
        <p:nvSpPr>
          <p:cNvPr id="212" name="TextBox 211"/>
          <p:cNvSpPr txBox="1"/>
          <p:nvPr/>
        </p:nvSpPr>
        <p:spPr>
          <a:xfrm>
            <a:off x="1784276" y="2531899"/>
            <a:ext cx="1398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Tạo</a:t>
            </a:r>
            <a:r>
              <a:rPr lang="en-US" sz="1100" dirty="0" smtClean="0"/>
              <a:t>  </a:t>
            </a:r>
            <a:r>
              <a:rPr lang="en-US" sz="1100" dirty="0" err="1" smtClean="0"/>
              <a:t>phiếu</a:t>
            </a:r>
            <a:r>
              <a:rPr lang="en-US" sz="1100" dirty="0" smtClean="0"/>
              <a:t>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454748" y="153206"/>
            <a:ext cx="139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Hoá</a:t>
            </a:r>
            <a:r>
              <a:rPr lang="en-US" sz="1100" dirty="0" smtClean="0"/>
              <a:t> </a:t>
            </a:r>
            <a:r>
              <a:rPr lang="en-US" sz="1100" dirty="0" err="1" smtClean="0"/>
              <a:t>đơn</a:t>
            </a:r>
            <a:r>
              <a:rPr lang="en-US" sz="1100" dirty="0" smtClean="0"/>
              <a:t>”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360080" y="784568"/>
            <a:ext cx="1492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nhập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359391" y="1519612"/>
            <a:ext cx="1492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328663" y="2181162"/>
            <a:ext cx="1492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Phiếu</a:t>
            </a:r>
            <a:r>
              <a:rPr lang="en-US" sz="1100" dirty="0" smtClean="0"/>
              <a:t> </a:t>
            </a:r>
            <a:r>
              <a:rPr lang="en-US" sz="1100" dirty="0" err="1" smtClean="0"/>
              <a:t>kiểm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827727" y="3182867"/>
            <a:ext cx="2758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</a:t>
            </a:r>
            <a:r>
              <a:rPr lang="en-US" sz="1100" dirty="0" err="1" smtClean="0"/>
              <a:t>kê</a:t>
            </a:r>
            <a:r>
              <a:rPr lang="en-US" sz="1100" dirty="0" smtClean="0"/>
              <a:t>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5896794" y="3811944"/>
            <a:ext cx="1295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Doanh</a:t>
            </a:r>
            <a:r>
              <a:rPr lang="en-US" sz="1100" dirty="0" smtClean="0"/>
              <a:t> </a:t>
            </a:r>
            <a:r>
              <a:rPr lang="en-US" sz="1100" dirty="0" err="1" smtClean="0"/>
              <a:t>thu</a:t>
            </a:r>
            <a:r>
              <a:rPr lang="en-US" sz="1100" dirty="0" smtClean="0"/>
              <a:t>”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896794" y="5274926"/>
            <a:ext cx="1782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Tình</a:t>
            </a:r>
            <a:r>
              <a:rPr lang="en-US" sz="1100" dirty="0" smtClean="0"/>
              <a:t> </a:t>
            </a:r>
            <a:r>
              <a:rPr lang="en-US" sz="1100" dirty="0" err="1" smtClean="0"/>
              <a:t>hình</a:t>
            </a:r>
            <a:r>
              <a:rPr lang="en-US" sz="1100" dirty="0" smtClean="0"/>
              <a:t> </a:t>
            </a:r>
            <a:r>
              <a:rPr lang="en-US" sz="1100" dirty="0" err="1" smtClean="0"/>
              <a:t>nhập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983988" y="6021874"/>
            <a:ext cx="169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Tình</a:t>
            </a:r>
            <a:r>
              <a:rPr lang="en-US" sz="1100" dirty="0" smtClean="0"/>
              <a:t> </a:t>
            </a:r>
            <a:r>
              <a:rPr lang="en-US" sz="1100" dirty="0" err="1" smtClean="0"/>
              <a:t>hình</a:t>
            </a:r>
            <a:r>
              <a:rPr lang="en-US" sz="1100" dirty="0" smtClean="0"/>
              <a:t> </a:t>
            </a:r>
            <a:r>
              <a:rPr lang="en-US" sz="1100" dirty="0" err="1" smtClean="0"/>
              <a:t>xuất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914400" y="3663659"/>
            <a:ext cx="6825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Quản</a:t>
            </a:r>
            <a:r>
              <a:rPr lang="en-US" sz="1100" dirty="0" smtClean="0"/>
              <a:t> </a:t>
            </a:r>
            <a:r>
              <a:rPr lang="en-US" sz="1100" dirty="0" err="1" smtClean="0"/>
              <a:t>lý</a:t>
            </a:r>
            <a:r>
              <a:rPr lang="en-US" sz="1100" dirty="0" smtClean="0"/>
              <a:t> </a:t>
            </a:r>
            <a:r>
              <a:rPr lang="en-US" sz="1100" dirty="0" err="1" smtClean="0"/>
              <a:t>thông</a:t>
            </a:r>
            <a:r>
              <a:rPr lang="en-US" sz="1100" dirty="0" smtClean="0"/>
              <a:t> tin…” </a:t>
            </a:r>
            <a:r>
              <a:rPr lang="en-US" sz="1100" dirty="0" err="1" smtClean="0"/>
              <a:t>trên</a:t>
            </a:r>
            <a:r>
              <a:rPr lang="en-US" sz="1100" dirty="0" smtClean="0"/>
              <a:t> menu.</a:t>
            </a:r>
          </a:p>
        </p:txBody>
      </p:sp>
      <p:cxnSp>
        <p:nvCxnSpPr>
          <p:cNvPr id="239" name="Straight Arrow Connector 54"/>
          <p:cNvCxnSpPr>
            <a:endCxn id="192" idx="0"/>
          </p:cNvCxnSpPr>
          <p:nvPr/>
        </p:nvCxnSpPr>
        <p:spPr>
          <a:xfrm rot="5400000">
            <a:off x="710659" y="4574173"/>
            <a:ext cx="916329" cy="148282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54"/>
          <p:cNvCxnSpPr>
            <a:endCxn id="36" idx="0"/>
          </p:cNvCxnSpPr>
          <p:nvPr/>
        </p:nvCxnSpPr>
        <p:spPr>
          <a:xfrm rot="16200000" flipH="1">
            <a:off x="2125450" y="4642208"/>
            <a:ext cx="941032" cy="137146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933613" y="1469938"/>
            <a:ext cx="532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Đăng</a:t>
            </a:r>
            <a:r>
              <a:rPr lang="en-US" sz="1100" dirty="0" smtClean="0"/>
              <a:t> </a:t>
            </a:r>
            <a:r>
              <a:rPr lang="en-US" sz="1100" dirty="0" err="1" smtClean="0"/>
              <a:t>nhập</a:t>
            </a:r>
            <a:r>
              <a:rPr lang="en-US" sz="1100" dirty="0" smtClean="0"/>
              <a:t> </a:t>
            </a:r>
            <a:r>
              <a:rPr lang="en-US" sz="1100" dirty="0" err="1" smtClean="0"/>
              <a:t>thành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endParaRPr lang="en-US" sz="1100" dirty="0" smtClean="0"/>
          </a:p>
        </p:txBody>
      </p:sp>
      <p:cxnSp>
        <p:nvCxnSpPr>
          <p:cNvPr id="319" name="Straight Arrow Connector 54"/>
          <p:cNvCxnSpPr>
            <a:endCxn id="7" idx="1"/>
          </p:cNvCxnSpPr>
          <p:nvPr/>
        </p:nvCxnSpPr>
        <p:spPr>
          <a:xfrm flipV="1">
            <a:off x="1827727" y="1026690"/>
            <a:ext cx="3063328" cy="19818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4638188" y="5428787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Nguyên</a:t>
            </a:r>
            <a:r>
              <a:rPr lang="en-US" sz="1100" dirty="0" smtClean="0"/>
              <a:t> </a:t>
            </a:r>
            <a:r>
              <a:rPr lang="en-US" sz="1100" dirty="0" err="1" smtClean="0"/>
              <a:t>liệu</a:t>
            </a:r>
            <a:r>
              <a:rPr lang="en-US" sz="1100" dirty="0" smtClean="0"/>
              <a:t>”.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3266727" y="5392711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Sản</a:t>
            </a:r>
            <a:r>
              <a:rPr lang="en-US" sz="1100" dirty="0" smtClean="0"/>
              <a:t> </a:t>
            </a:r>
            <a:r>
              <a:rPr lang="en-US" sz="1100" dirty="0" err="1" smtClean="0"/>
              <a:t>phẩm</a:t>
            </a:r>
            <a:r>
              <a:rPr lang="en-US" sz="1100" dirty="0" smtClean="0"/>
              <a:t>”.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1861085" y="5405731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Khách</a:t>
            </a:r>
            <a:r>
              <a:rPr lang="en-US" sz="1100" dirty="0" smtClean="0"/>
              <a:t> </a:t>
            </a:r>
            <a:r>
              <a:rPr lang="en-US" sz="1100" dirty="0" err="1" smtClean="0"/>
              <a:t>hàng</a:t>
            </a:r>
            <a:r>
              <a:rPr lang="en-US" sz="1100" dirty="0" smtClean="0"/>
              <a:t>”.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440411" y="5381336"/>
            <a:ext cx="134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Nhân</a:t>
            </a:r>
            <a:r>
              <a:rPr lang="en-US" sz="1100" dirty="0" smtClean="0"/>
              <a:t> </a:t>
            </a:r>
            <a:r>
              <a:rPr lang="en-US" sz="1100" dirty="0" err="1" smtClean="0"/>
              <a:t>viên</a:t>
            </a:r>
            <a:r>
              <a:rPr lang="en-US" sz="1100" dirty="0" smtClean="0"/>
              <a:t>”.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9939398" y="194091"/>
            <a:ext cx="2246558" cy="43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món</a:t>
            </a:r>
            <a:r>
              <a:rPr lang="en-US" sz="2000" dirty="0" smtClean="0"/>
              <a:t> </a:t>
            </a:r>
            <a:r>
              <a:rPr lang="en-US" sz="2000" dirty="0" err="1" smtClean="0"/>
              <a:t>ăn</a:t>
            </a:r>
            <a:endParaRPr lang="en-US" sz="2000" dirty="0" smtClean="0"/>
          </a:p>
        </p:txBody>
      </p:sp>
      <p:sp>
        <p:nvSpPr>
          <p:cNvPr id="328" name="Rectangle 327"/>
          <p:cNvSpPr/>
          <p:nvPr/>
        </p:nvSpPr>
        <p:spPr>
          <a:xfrm>
            <a:off x="9942420" y="784567"/>
            <a:ext cx="2246558" cy="43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uống</a:t>
            </a:r>
            <a:endParaRPr lang="en-US" sz="2000" dirty="0" smtClean="0"/>
          </a:p>
        </p:txBody>
      </p:sp>
      <p:cxnSp>
        <p:nvCxnSpPr>
          <p:cNvPr id="329" name="Straight Arrow Connector 54"/>
          <p:cNvCxnSpPr>
            <a:stCxn id="6" idx="3"/>
            <a:endCxn id="327" idx="1"/>
          </p:cNvCxnSpPr>
          <p:nvPr/>
        </p:nvCxnSpPr>
        <p:spPr>
          <a:xfrm flipV="1">
            <a:off x="7150494" y="411830"/>
            <a:ext cx="2788904" cy="298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54"/>
          <p:cNvCxnSpPr>
            <a:stCxn id="6" idx="3"/>
            <a:endCxn id="328" idx="1"/>
          </p:cNvCxnSpPr>
          <p:nvPr/>
        </p:nvCxnSpPr>
        <p:spPr>
          <a:xfrm>
            <a:off x="7150494" y="414817"/>
            <a:ext cx="2791926" cy="587489"/>
          </a:xfrm>
          <a:prstGeom prst="bentConnector3">
            <a:avLst>
              <a:gd name="adj1" fmla="val 368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8136887" y="153206"/>
            <a:ext cx="165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 </a:t>
            </a:r>
            <a:r>
              <a:rPr lang="en-US" sz="1100" dirty="0" err="1" smtClean="0"/>
              <a:t>nút</a:t>
            </a:r>
            <a:r>
              <a:rPr lang="en-US" sz="1100" dirty="0" smtClean="0"/>
              <a:t> “</a:t>
            </a:r>
            <a:r>
              <a:rPr lang="en-US" sz="1100" dirty="0" err="1" smtClean="0"/>
              <a:t>Thêm</a:t>
            </a:r>
            <a:r>
              <a:rPr lang="en-US" sz="1100" dirty="0" smtClean="0"/>
              <a:t> </a:t>
            </a:r>
            <a:r>
              <a:rPr lang="en-US" sz="1100" dirty="0" err="1" smtClean="0"/>
              <a:t>món</a:t>
            </a:r>
            <a:r>
              <a:rPr lang="en-US" sz="1100" dirty="0" smtClean="0"/>
              <a:t> </a:t>
            </a:r>
            <a:r>
              <a:rPr lang="en-US" sz="1100" dirty="0" err="1" smtClean="0"/>
              <a:t>ăn</a:t>
            </a:r>
            <a:r>
              <a:rPr lang="en-US" sz="1100" dirty="0" smtClean="0"/>
              <a:t>”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8112351" y="738438"/>
            <a:ext cx="182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 </a:t>
            </a:r>
            <a:r>
              <a:rPr lang="en-US" sz="1100" dirty="0" err="1" smtClean="0"/>
              <a:t>nút</a:t>
            </a:r>
            <a:r>
              <a:rPr lang="en-US" sz="1100" dirty="0" smtClean="0"/>
              <a:t> “</a:t>
            </a:r>
            <a:r>
              <a:rPr lang="en-US" sz="1100" dirty="0" err="1" smtClean="0"/>
              <a:t>Thêm</a:t>
            </a:r>
            <a:r>
              <a:rPr lang="en-US" sz="1100" dirty="0" smtClean="0"/>
              <a:t> </a:t>
            </a:r>
            <a:r>
              <a:rPr lang="en-US" sz="1100" dirty="0" err="1" smtClean="0"/>
              <a:t>thức</a:t>
            </a:r>
            <a:r>
              <a:rPr lang="en-US" sz="1100" dirty="0" smtClean="0"/>
              <a:t> </a:t>
            </a:r>
            <a:r>
              <a:rPr lang="en-US" sz="1100" dirty="0" err="1" smtClean="0"/>
              <a:t>uống</a:t>
            </a:r>
            <a:r>
              <a:rPr lang="en-US" sz="1100" dirty="0" smtClean="0"/>
              <a:t>”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778773" y="4514239"/>
            <a:ext cx="2279627" cy="59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tồn</a:t>
            </a:r>
            <a:r>
              <a:rPr lang="en-US" sz="2000" dirty="0" smtClean="0"/>
              <a:t>  </a:t>
            </a:r>
            <a:r>
              <a:rPr lang="en-US" sz="2000" dirty="0" err="1" smtClean="0"/>
              <a:t>kho</a:t>
            </a:r>
            <a:endParaRPr lang="en-US" sz="2000" dirty="0" smtClean="0"/>
          </a:p>
        </p:txBody>
      </p:sp>
      <p:cxnSp>
        <p:nvCxnSpPr>
          <p:cNvPr id="59" name="Straight Arrow Connector 54"/>
          <p:cNvCxnSpPr/>
          <p:nvPr/>
        </p:nvCxnSpPr>
        <p:spPr>
          <a:xfrm>
            <a:off x="1863919" y="3423959"/>
            <a:ext cx="5914854" cy="1387568"/>
          </a:xfrm>
          <a:prstGeom prst="bentConnector3">
            <a:avLst>
              <a:gd name="adj1" fmla="val 6894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96794" y="4514115"/>
            <a:ext cx="1782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“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</a:t>
            </a:r>
            <a:r>
              <a:rPr lang="en-US" sz="1100" dirty="0" err="1" smtClean="0"/>
              <a:t>kê</a:t>
            </a:r>
            <a:r>
              <a:rPr lang="en-US" sz="1100" dirty="0" smtClean="0"/>
              <a:t> </a:t>
            </a:r>
            <a:r>
              <a:rPr lang="en-US" sz="1100" dirty="0" err="1" smtClean="0"/>
              <a:t>tồn</a:t>
            </a:r>
            <a:r>
              <a:rPr lang="en-US" sz="1100" dirty="0" smtClean="0"/>
              <a:t> </a:t>
            </a:r>
            <a:r>
              <a:rPr lang="en-US" sz="1100" dirty="0" err="1" smtClean="0"/>
              <a:t>kho</a:t>
            </a:r>
            <a:r>
              <a:rPr lang="en-US" sz="1100" dirty="0" smtClean="0"/>
              <a:t>”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77467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Triết Trương</dc:creator>
  <cp:lastModifiedBy>Triết Trương</cp:lastModifiedBy>
  <cp:revision>78</cp:revision>
  <dcterms:created xsi:type="dcterms:W3CDTF">2017-03-14T06:20:51Z</dcterms:created>
  <dcterms:modified xsi:type="dcterms:W3CDTF">2017-03-14T10:48:32Z</dcterms:modified>
</cp:coreProperties>
</file>