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168" y="-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09/05/2017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09/05/2017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09/05/2017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09/05/2017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09/05/2017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09/05/2017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4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09/05/2017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09/05/2017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09/05/2017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9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09/05/2017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09/05/2017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1495-F709-4C09-B1B6-B97169AFAC42}" type="datetimeFigureOut">
              <a:rPr lang="en-US" smtClean="0"/>
              <a:t>09/05/2017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820" y="361681"/>
            <a:ext cx="1365160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74" y="2738138"/>
            <a:ext cx="182665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3939" y="197078"/>
            <a:ext cx="2849148" cy="43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741058" y="729402"/>
            <a:ext cx="2865484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phiếu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53939" y="1492490"/>
            <a:ext cx="2849148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phiếu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741058" y="2209138"/>
            <a:ext cx="2865484" cy="5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phiếu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tồn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812994" y="3800358"/>
            <a:ext cx="2295989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thu</a:t>
            </a: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9851289" y="5248071"/>
            <a:ext cx="2257694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tình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851289" y="6077683"/>
            <a:ext cx="2257694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tình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tồn</a:t>
            </a:r>
            <a:endParaRPr lang="en-US" sz="20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1503246" y="5798454"/>
            <a:ext cx="1111165" cy="88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787160" y="5798454"/>
            <a:ext cx="1238496" cy="88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 smtClean="0"/>
              <a:t>phẩm</a:t>
            </a:r>
            <a:endParaRPr lang="en-US" sz="20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109029" y="5798454"/>
            <a:ext cx="1255711" cy="87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</p:txBody>
      </p:sp>
      <p:cxnSp>
        <p:nvCxnSpPr>
          <p:cNvPr id="39" name="Straight Arrow Connector 38"/>
          <p:cNvCxnSpPr>
            <a:stCxn id="4" idx="2"/>
            <a:endCxn id="5" idx="0"/>
          </p:cNvCxnSpPr>
          <p:nvPr/>
        </p:nvCxnSpPr>
        <p:spPr>
          <a:xfrm>
            <a:off x="914400" y="1237444"/>
            <a:ext cx="1" cy="1500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4"/>
          <p:cNvCxnSpPr>
            <a:stCxn id="5" idx="2"/>
            <a:endCxn id="37" idx="0"/>
          </p:cNvCxnSpPr>
          <p:nvPr/>
        </p:nvCxnSpPr>
        <p:spPr>
          <a:xfrm rot="16200000" flipH="1">
            <a:off x="1733367" y="2794935"/>
            <a:ext cx="2184553" cy="38224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54"/>
          <p:cNvCxnSpPr>
            <a:stCxn id="5" idx="2"/>
            <a:endCxn id="35" idx="0"/>
          </p:cNvCxnSpPr>
          <p:nvPr/>
        </p:nvCxnSpPr>
        <p:spPr>
          <a:xfrm rot="16200000" flipH="1">
            <a:off x="394339" y="4133963"/>
            <a:ext cx="2184553" cy="114442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endCxn id="6" idx="1"/>
          </p:cNvCxnSpPr>
          <p:nvPr/>
        </p:nvCxnSpPr>
        <p:spPr>
          <a:xfrm flipV="1">
            <a:off x="1871178" y="414817"/>
            <a:ext cx="3882761" cy="275370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endCxn id="8" idx="1"/>
          </p:cNvCxnSpPr>
          <p:nvPr/>
        </p:nvCxnSpPr>
        <p:spPr>
          <a:xfrm flipV="1">
            <a:off x="1871178" y="1789778"/>
            <a:ext cx="3882761" cy="137874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54"/>
          <p:cNvCxnSpPr>
            <a:endCxn id="9" idx="1"/>
          </p:cNvCxnSpPr>
          <p:nvPr/>
        </p:nvCxnSpPr>
        <p:spPr>
          <a:xfrm flipV="1">
            <a:off x="1827727" y="2490328"/>
            <a:ext cx="3913331" cy="678196"/>
          </a:xfrm>
          <a:prstGeom prst="bentConnector3">
            <a:avLst>
              <a:gd name="adj1" fmla="val 5058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54"/>
          <p:cNvCxnSpPr>
            <a:endCxn id="11" idx="1"/>
          </p:cNvCxnSpPr>
          <p:nvPr/>
        </p:nvCxnSpPr>
        <p:spPr>
          <a:xfrm>
            <a:off x="1803503" y="3589199"/>
            <a:ext cx="8047786" cy="1956160"/>
          </a:xfrm>
          <a:prstGeom prst="bentConnector3">
            <a:avLst>
              <a:gd name="adj1" fmla="val 6174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54"/>
          <p:cNvCxnSpPr>
            <a:endCxn id="12" idx="1"/>
          </p:cNvCxnSpPr>
          <p:nvPr/>
        </p:nvCxnSpPr>
        <p:spPr>
          <a:xfrm>
            <a:off x="1827727" y="3589199"/>
            <a:ext cx="8023562" cy="2785772"/>
          </a:xfrm>
          <a:prstGeom prst="bentConnector3">
            <a:avLst>
              <a:gd name="adj1" fmla="val 6158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-29791" y="5773751"/>
            <a:ext cx="1171245" cy="92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Nhân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endParaRPr lang="en-US" sz="2000" dirty="0" smtClean="0"/>
          </a:p>
        </p:txBody>
      </p:sp>
      <p:sp>
        <p:nvSpPr>
          <p:cNvPr id="212" name="TextBox 211"/>
          <p:cNvSpPr txBox="1"/>
          <p:nvPr/>
        </p:nvSpPr>
        <p:spPr>
          <a:xfrm>
            <a:off x="1759555" y="2934292"/>
            <a:ext cx="1962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“Thao </a:t>
            </a:r>
            <a:r>
              <a:rPr lang="en-US" sz="1100" dirty="0" err="1" smtClean="0"/>
              <a:t>tác</a:t>
            </a:r>
            <a:r>
              <a:rPr lang="en-US" sz="1100" dirty="0" smtClean="0"/>
              <a:t>…” </a:t>
            </a:r>
            <a:r>
              <a:rPr lang="en-US" sz="1100" dirty="0" err="1" smtClean="0"/>
              <a:t>trên</a:t>
            </a:r>
            <a:r>
              <a:rPr lang="en-US" sz="1100" dirty="0" smtClean="0"/>
              <a:t> menu.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892628" y="166085"/>
            <a:ext cx="139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Tính</a:t>
            </a:r>
            <a:r>
              <a:rPr lang="en-US" sz="1100" dirty="0" smtClean="0"/>
              <a:t> </a:t>
            </a:r>
            <a:r>
              <a:rPr lang="en-US" sz="1100" dirty="0" err="1" smtClean="0"/>
              <a:t>tiền</a:t>
            </a:r>
            <a:r>
              <a:rPr lang="en-US" sz="1100" dirty="0" smtClean="0"/>
              <a:t>”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797959" y="797447"/>
            <a:ext cx="1791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Tạo</a:t>
            </a:r>
            <a:r>
              <a:rPr lang="en-US" sz="1100" dirty="0" smtClean="0"/>
              <a:t> </a:t>
            </a:r>
            <a:r>
              <a:rPr lang="en-US" sz="1100" dirty="0" err="1" smtClean="0"/>
              <a:t>phiếu</a:t>
            </a:r>
            <a:r>
              <a:rPr lang="en-US" sz="1100" dirty="0" smtClean="0"/>
              <a:t> </a:t>
            </a:r>
            <a:r>
              <a:rPr lang="en-US" sz="1100" dirty="0" err="1" smtClean="0"/>
              <a:t>đặt</a:t>
            </a:r>
            <a:r>
              <a:rPr lang="en-US" sz="1100" dirty="0" smtClean="0"/>
              <a:t> </a:t>
            </a:r>
            <a:r>
              <a:rPr lang="en-US" sz="1100" dirty="0" err="1" smtClean="0"/>
              <a:t>hàng</a:t>
            </a:r>
            <a:r>
              <a:rPr lang="en-US" sz="1100" dirty="0" smtClean="0"/>
              <a:t>”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797270" y="1532491"/>
            <a:ext cx="1792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Tạo</a:t>
            </a:r>
            <a:r>
              <a:rPr lang="en-US" sz="1100" dirty="0" smtClean="0"/>
              <a:t> </a:t>
            </a:r>
            <a:r>
              <a:rPr lang="en-US" sz="1100" dirty="0" err="1" smtClean="0"/>
              <a:t>phiếu</a:t>
            </a:r>
            <a:r>
              <a:rPr lang="en-US" sz="1100" dirty="0" smtClean="0"/>
              <a:t> </a:t>
            </a:r>
            <a:r>
              <a:rPr lang="en-US" sz="1100" dirty="0" err="1" smtClean="0"/>
              <a:t>nhập</a:t>
            </a:r>
            <a:r>
              <a:rPr lang="en-US" sz="1100" dirty="0" smtClean="0"/>
              <a:t> </a:t>
            </a:r>
            <a:r>
              <a:rPr lang="en-US" sz="1100" dirty="0" err="1" smtClean="0"/>
              <a:t>hàng</a:t>
            </a:r>
            <a:r>
              <a:rPr lang="en-US" sz="1100" dirty="0" smtClean="0"/>
              <a:t>”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777937" y="2205865"/>
            <a:ext cx="2031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Tạo</a:t>
            </a:r>
            <a:r>
              <a:rPr lang="en-US" sz="1100" dirty="0" smtClean="0"/>
              <a:t> </a:t>
            </a:r>
            <a:r>
              <a:rPr lang="en-US" sz="1100" dirty="0" err="1" smtClean="0"/>
              <a:t>phiếu</a:t>
            </a:r>
            <a:r>
              <a:rPr lang="en-US" sz="1100" dirty="0" smtClean="0"/>
              <a:t> </a:t>
            </a:r>
            <a:r>
              <a:rPr lang="en-US" sz="1100" dirty="0" err="1" smtClean="0"/>
              <a:t>kiểm</a:t>
            </a:r>
            <a:r>
              <a:rPr lang="en-US" sz="1100" dirty="0" smtClean="0"/>
              <a:t> </a:t>
            </a:r>
            <a:r>
              <a:rPr lang="en-US" sz="1100" dirty="0" err="1" smtClean="0"/>
              <a:t>hàng</a:t>
            </a:r>
            <a:r>
              <a:rPr lang="en-US" sz="1100" dirty="0" smtClean="0"/>
              <a:t> </a:t>
            </a:r>
            <a:r>
              <a:rPr lang="en-US" sz="1100" dirty="0" err="1" smtClean="0"/>
              <a:t>tồn</a:t>
            </a:r>
            <a:r>
              <a:rPr lang="en-US" sz="1100" dirty="0" smtClean="0"/>
              <a:t>”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803503" y="3313088"/>
            <a:ext cx="2758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</a:t>
            </a:r>
            <a:r>
              <a:rPr lang="en-US" sz="1100" dirty="0" err="1" smtClean="0"/>
              <a:t>kê</a:t>
            </a:r>
            <a:r>
              <a:rPr lang="en-US" sz="1100" dirty="0" smtClean="0"/>
              <a:t>…” </a:t>
            </a:r>
            <a:r>
              <a:rPr lang="en-US" sz="1100" dirty="0" err="1" smtClean="0"/>
              <a:t>trên</a:t>
            </a:r>
            <a:r>
              <a:rPr lang="en-US" sz="1100" dirty="0" smtClean="0"/>
              <a:t> menu.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7464416" y="3827003"/>
            <a:ext cx="1295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Doanh</a:t>
            </a:r>
            <a:r>
              <a:rPr lang="en-US" sz="1100" dirty="0" smtClean="0"/>
              <a:t> </a:t>
            </a:r>
            <a:r>
              <a:rPr lang="en-US" sz="1100" dirty="0" err="1" smtClean="0"/>
              <a:t>thu</a:t>
            </a:r>
            <a:r>
              <a:rPr lang="en-US" sz="1100" dirty="0" smtClean="0"/>
              <a:t>”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7150494" y="5242527"/>
            <a:ext cx="2246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/>
              <a:t>“</a:t>
            </a:r>
            <a:r>
              <a:rPr lang="en-US" sz="1100" dirty="0" err="1"/>
              <a:t>Kiểm</a:t>
            </a:r>
            <a:r>
              <a:rPr lang="en-US" sz="1100" dirty="0"/>
              <a:t> </a:t>
            </a:r>
            <a:r>
              <a:rPr lang="en-US" sz="1100" dirty="0" err="1"/>
              <a:t>tra</a:t>
            </a:r>
            <a:r>
              <a:rPr lang="en-US" sz="1100" dirty="0"/>
              <a:t> </a:t>
            </a:r>
            <a:r>
              <a:rPr lang="en-US" sz="1100" dirty="0" err="1"/>
              <a:t>tình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r>
              <a:rPr lang="en-US" sz="1100" dirty="0"/>
              <a:t>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 smtClean="0"/>
              <a:t>hàng</a:t>
            </a:r>
            <a:r>
              <a:rPr lang="en-US" sz="1100" dirty="0" smtClean="0"/>
              <a:t>”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183831" y="6025659"/>
            <a:ext cx="2179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</a:t>
            </a:r>
            <a:r>
              <a:rPr lang="en-US" sz="1100" dirty="0"/>
              <a:t>“</a:t>
            </a:r>
            <a:r>
              <a:rPr lang="en-US" sz="1100" dirty="0" err="1"/>
              <a:t>Kiểm</a:t>
            </a:r>
            <a:r>
              <a:rPr lang="en-US" sz="1100" dirty="0"/>
              <a:t> </a:t>
            </a:r>
            <a:r>
              <a:rPr lang="en-US" sz="1100" dirty="0" err="1"/>
              <a:t>tra</a:t>
            </a:r>
            <a:r>
              <a:rPr lang="en-US" sz="1100" dirty="0"/>
              <a:t> </a:t>
            </a:r>
            <a:r>
              <a:rPr lang="en-US" sz="1100" dirty="0" err="1"/>
              <a:t>tình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r>
              <a:rPr lang="en-US" sz="1100" dirty="0"/>
              <a:t> </a:t>
            </a:r>
            <a:r>
              <a:rPr lang="en-US" sz="1100" dirty="0" err="1" smtClean="0"/>
              <a:t>hàng</a:t>
            </a:r>
            <a:r>
              <a:rPr lang="en-US" sz="1100" dirty="0" smtClean="0"/>
              <a:t> </a:t>
            </a:r>
            <a:r>
              <a:rPr lang="en-US" sz="1100" dirty="0" err="1" smtClean="0"/>
              <a:t>tồn</a:t>
            </a:r>
            <a:r>
              <a:rPr lang="en-US" sz="1100" dirty="0" smtClean="0"/>
              <a:t>”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0" y="3589199"/>
            <a:ext cx="10540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Quản</a:t>
            </a:r>
            <a:r>
              <a:rPr lang="en-US" sz="1100" dirty="0" smtClean="0"/>
              <a:t> </a:t>
            </a:r>
            <a:r>
              <a:rPr lang="en-US" sz="1100" dirty="0" err="1" smtClean="0"/>
              <a:t>lý</a:t>
            </a:r>
            <a:r>
              <a:rPr lang="en-US" sz="1100" dirty="0" smtClean="0"/>
              <a:t> </a:t>
            </a:r>
            <a:r>
              <a:rPr lang="en-US" sz="1100" dirty="0" err="1" smtClean="0"/>
              <a:t>thông</a:t>
            </a:r>
            <a:r>
              <a:rPr lang="en-US" sz="1100" dirty="0" smtClean="0"/>
              <a:t> tin…” </a:t>
            </a:r>
            <a:r>
              <a:rPr lang="en-US" sz="1100" dirty="0" err="1" smtClean="0"/>
              <a:t>trên</a:t>
            </a:r>
            <a:r>
              <a:rPr lang="en-US" sz="1100" dirty="0" smtClean="0"/>
              <a:t> menu.</a:t>
            </a:r>
          </a:p>
        </p:txBody>
      </p:sp>
      <p:cxnSp>
        <p:nvCxnSpPr>
          <p:cNvPr id="239" name="Straight Arrow Connector 54"/>
          <p:cNvCxnSpPr>
            <a:stCxn id="5" idx="2"/>
            <a:endCxn id="192" idx="0"/>
          </p:cNvCxnSpPr>
          <p:nvPr/>
        </p:nvCxnSpPr>
        <p:spPr>
          <a:xfrm rot="5400000">
            <a:off x="-344808" y="4514542"/>
            <a:ext cx="2159850" cy="35856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54"/>
          <p:cNvCxnSpPr>
            <a:stCxn id="5" idx="2"/>
            <a:endCxn id="36" idx="0"/>
          </p:cNvCxnSpPr>
          <p:nvPr/>
        </p:nvCxnSpPr>
        <p:spPr>
          <a:xfrm rot="16200000" flipH="1">
            <a:off x="1068128" y="3460173"/>
            <a:ext cx="2184553" cy="249200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933613" y="1469938"/>
            <a:ext cx="532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Đăng</a:t>
            </a:r>
            <a:r>
              <a:rPr lang="en-US" sz="1100" dirty="0" smtClean="0"/>
              <a:t> </a:t>
            </a:r>
            <a:r>
              <a:rPr lang="en-US" sz="1100" dirty="0" err="1" smtClean="0"/>
              <a:t>nhập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endParaRPr lang="en-US" sz="1100" dirty="0" smtClean="0"/>
          </a:p>
        </p:txBody>
      </p:sp>
      <p:cxnSp>
        <p:nvCxnSpPr>
          <p:cNvPr id="319" name="Straight Arrow Connector 54"/>
          <p:cNvCxnSpPr>
            <a:endCxn id="7" idx="1"/>
          </p:cNvCxnSpPr>
          <p:nvPr/>
        </p:nvCxnSpPr>
        <p:spPr>
          <a:xfrm flipV="1">
            <a:off x="1875489" y="1026690"/>
            <a:ext cx="3865569" cy="214183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4729949" y="4784538"/>
            <a:ext cx="8594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Nguyên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”.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3341737" y="4775326"/>
            <a:ext cx="6133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Sản</a:t>
            </a:r>
            <a:r>
              <a:rPr lang="en-US" sz="1100" dirty="0" smtClean="0"/>
              <a:t> </a:t>
            </a:r>
            <a:r>
              <a:rPr lang="en-US" sz="1100" dirty="0" err="1" smtClean="0"/>
              <a:t>phẩm</a:t>
            </a:r>
            <a:r>
              <a:rPr lang="en-US" sz="1100" dirty="0" smtClean="0"/>
              <a:t>”.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2019961" y="4758972"/>
            <a:ext cx="6191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Khách</a:t>
            </a:r>
            <a:r>
              <a:rPr lang="en-US" sz="1100" dirty="0" smtClean="0"/>
              <a:t> </a:t>
            </a:r>
            <a:r>
              <a:rPr lang="en-US" sz="1100" dirty="0" err="1" smtClean="0"/>
              <a:t>hàng</a:t>
            </a:r>
            <a:r>
              <a:rPr lang="en-US" sz="1100" dirty="0" smtClean="0"/>
              <a:t>”.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529689" y="4749845"/>
            <a:ext cx="5954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Nhân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”.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829356" y="4500005"/>
            <a:ext cx="2279627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tình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 smtClean="0"/>
          </a:p>
        </p:txBody>
      </p:sp>
      <p:cxnSp>
        <p:nvCxnSpPr>
          <p:cNvPr id="59" name="Straight Arrow Connector 54"/>
          <p:cNvCxnSpPr>
            <a:endCxn id="58" idx="1"/>
          </p:cNvCxnSpPr>
          <p:nvPr/>
        </p:nvCxnSpPr>
        <p:spPr>
          <a:xfrm>
            <a:off x="1827727" y="3589199"/>
            <a:ext cx="8001629" cy="1208094"/>
          </a:xfrm>
          <a:prstGeom prst="bentConnector3">
            <a:avLst>
              <a:gd name="adj1" fmla="val 61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32156" y="4500445"/>
            <a:ext cx="2248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Kiểm</a:t>
            </a:r>
            <a:r>
              <a:rPr lang="en-US" sz="1100" dirty="0" smtClean="0"/>
              <a:t> </a:t>
            </a:r>
            <a:r>
              <a:rPr lang="en-US" sz="1100" dirty="0" err="1" smtClean="0"/>
              <a:t>tra</a:t>
            </a:r>
            <a:r>
              <a:rPr lang="en-US" sz="1100" dirty="0"/>
              <a:t> </a:t>
            </a:r>
            <a:r>
              <a:rPr lang="en-US" sz="1100" dirty="0" err="1"/>
              <a:t>t</a:t>
            </a:r>
            <a:r>
              <a:rPr lang="en-US" sz="1100" dirty="0" err="1" smtClean="0"/>
              <a:t>ình</a:t>
            </a:r>
            <a:r>
              <a:rPr lang="en-US" sz="1100" dirty="0" smtClean="0"/>
              <a:t> </a:t>
            </a:r>
            <a:r>
              <a:rPr lang="en-US" sz="1100" dirty="0" err="1"/>
              <a:t>hình</a:t>
            </a:r>
            <a:r>
              <a:rPr lang="en-US" sz="1100" dirty="0"/>
              <a:t> </a:t>
            </a:r>
            <a:r>
              <a:rPr lang="en-US" sz="1100" dirty="0" err="1" smtClean="0"/>
              <a:t>đặt</a:t>
            </a:r>
            <a:r>
              <a:rPr lang="en-US" sz="1100" dirty="0" smtClean="0"/>
              <a:t> </a:t>
            </a:r>
            <a:r>
              <a:rPr lang="en-US" sz="1100" dirty="0" err="1" smtClean="0"/>
              <a:t>hàng</a:t>
            </a:r>
            <a:r>
              <a:rPr lang="en-US" sz="1100" dirty="0" smtClean="0"/>
              <a:t>”</a:t>
            </a:r>
          </a:p>
        </p:txBody>
      </p:sp>
      <p:cxnSp>
        <p:nvCxnSpPr>
          <p:cNvPr id="70" name="Straight Arrow Connector 54"/>
          <p:cNvCxnSpPr>
            <a:endCxn id="10" idx="1"/>
          </p:cNvCxnSpPr>
          <p:nvPr/>
        </p:nvCxnSpPr>
        <p:spPr>
          <a:xfrm>
            <a:off x="1803503" y="3589199"/>
            <a:ext cx="8009491" cy="508447"/>
          </a:xfrm>
          <a:prstGeom prst="bentConnector3">
            <a:avLst>
              <a:gd name="adj1" fmla="val 6208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7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Triết Trương</dc:creator>
  <cp:lastModifiedBy>Triết Trương</cp:lastModifiedBy>
  <cp:revision>104</cp:revision>
  <dcterms:created xsi:type="dcterms:W3CDTF">2017-03-14T06:20:51Z</dcterms:created>
  <dcterms:modified xsi:type="dcterms:W3CDTF">2017-05-09T07:57:34Z</dcterms:modified>
</cp:coreProperties>
</file>