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17/03/2017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17/03/2017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7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17/03/2017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3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17/03/2017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2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17/03/2017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6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17/03/2017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4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17/03/2017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6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17/03/2017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2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17/03/2017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9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17/03/2017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17/03/2017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2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91495-F709-4C09-B1B6-B97169AFAC42}" type="datetimeFigureOut">
              <a:rPr lang="en-US" smtClean="0"/>
              <a:t>17/03/2017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9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820" y="361681"/>
            <a:ext cx="1365160" cy="87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Đăng</a:t>
            </a:r>
            <a:r>
              <a:rPr lang="en-US" sz="2000" dirty="0" smtClean="0"/>
              <a:t> </a:t>
            </a:r>
            <a:r>
              <a:rPr lang="en-US" sz="2000" dirty="0" err="1" smtClean="0"/>
              <a:t>nhập</a:t>
            </a: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74" y="2738138"/>
            <a:ext cx="1826653" cy="87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GIAO DIỆN CHÍNH</a:t>
            </a:r>
          </a:p>
        </p:txBody>
      </p:sp>
      <p:sp>
        <p:nvSpPr>
          <p:cNvPr id="6" name="Rectangle 5"/>
          <p:cNvSpPr/>
          <p:nvPr/>
        </p:nvSpPr>
        <p:spPr>
          <a:xfrm>
            <a:off x="4903936" y="197078"/>
            <a:ext cx="2246558" cy="43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hoá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891055" y="729402"/>
            <a:ext cx="2259439" cy="59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phiếu</a:t>
            </a:r>
            <a:r>
              <a:rPr lang="en-US" sz="2000" dirty="0" smtClean="0"/>
              <a:t> </a:t>
            </a:r>
            <a:r>
              <a:rPr lang="en-US" sz="2000" dirty="0" err="1" smtClean="0"/>
              <a:t>nhập</a:t>
            </a:r>
            <a:r>
              <a:rPr lang="en-US" sz="2000" dirty="0" smtClean="0"/>
              <a:t> </a:t>
            </a:r>
            <a:r>
              <a:rPr lang="en-US" sz="2000" dirty="0" err="1" smtClean="0"/>
              <a:t>kho</a:t>
            </a:r>
            <a:endParaRPr lang="en-US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903936" y="1492490"/>
            <a:ext cx="2246558" cy="59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phiếu</a:t>
            </a:r>
            <a:r>
              <a:rPr lang="en-US" sz="2000" dirty="0" smtClean="0"/>
              <a:t> </a:t>
            </a:r>
            <a:r>
              <a:rPr lang="en-US" sz="2000" dirty="0" err="1" smtClean="0"/>
              <a:t>xuất</a:t>
            </a:r>
            <a:r>
              <a:rPr lang="en-US" sz="2000" dirty="0" smtClean="0"/>
              <a:t> </a:t>
            </a:r>
            <a:r>
              <a:rPr lang="en-US" sz="2000" dirty="0" err="1" smtClean="0"/>
              <a:t>kho</a:t>
            </a:r>
            <a:endParaRPr lang="en-US" sz="2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91055" y="2209138"/>
            <a:ext cx="2259439" cy="5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phiếu</a:t>
            </a:r>
            <a:r>
              <a:rPr lang="en-US" sz="2000" dirty="0" smtClean="0"/>
              <a:t> </a:t>
            </a:r>
            <a:r>
              <a:rPr lang="en-US" sz="2000" dirty="0" err="1" smtClean="0"/>
              <a:t>kiểm</a:t>
            </a:r>
            <a:r>
              <a:rPr lang="en-US" sz="2000" dirty="0" smtClean="0"/>
              <a:t> </a:t>
            </a:r>
            <a:r>
              <a:rPr lang="en-US" sz="2000" dirty="0" err="1" smtClean="0"/>
              <a:t>kho</a:t>
            </a:r>
            <a:endParaRPr lang="en-US" sz="2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9452388" y="3800358"/>
            <a:ext cx="2295989" cy="59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Xem</a:t>
            </a:r>
            <a:r>
              <a:rPr lang="en-US" sz="2000" dirty="0" smtClean="0"/>
              <a:t> 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thu</a:t>
            </a:r>
            <a:endParaRPr lang="en-US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9490683" y="5248071"/>
            <a:ext cx="2257694" cy="59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Tình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nhập</a:t>
            </a:r>
            <a:r>
              <a:rPr lang="en-US" sz="2000" dirty="0" smtClean="0"/>
              <a:t>  </a:t>
            </a:r>
            <a:r>
              <a:rPr lang="en-US" sz="2000" dirty="0" err="1" smtClean="0"/>
              <a:t>kho</a:t>
            </a:r>
            <a:endParaRPr lang="en-US" sz="20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9490683" y="6077683"/>
            <a:ext cx="2257694" cy="59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Tình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xuất</a:t>
            </a:r>
            <a:r>
              <a:rPr lang="en-US" sz="2000" dirty="0" smtClean="0"/>
              <a:t> </a:t>
            </a:r>
            <a:r>
              <a:rPr lang="en-US" sz="2000" dirty="0" err="1" smtClean="0"/>
              <a:t>kho</a:t>
            </a:r>
            <a:endParaRPr lang="en-US" sz="20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1503246" y="5798454"/>
            <a:ext cx="1111165" cy="888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 smtClean="0"/>
              <a:t>hàng</a:t>
            </a:r>
            <a:endParaRPr lang="en-US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2787160" y="5798454"/>
            <a:ext cx="1238496" cy="888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 smtClean="0"/>
              <a:t>phẩm</a:t>
            </a:r>
            <a:endParaRPr lang="en-US" sz="20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4109029" y="5798454"/>
            <a:ext cx="1255711" cy="87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 smtClean="0"/>
              <a:t>liệu</a:t>
            </a:r>
            <a:endParaRPr lang="en-US" sz="2000" dirty="0" smtClean="0"/>
          </a:p>
        </p:txBody>
      </p:sp>
      <p:cxnSp>
        <p:nvCxnSpPr>
          <p:cNvPr id="39" name="Straight Arrow Connector 38"/>
          <p:cNvCxnSpPr>
            <a:stCxn id="4" idx="2"/>
            <a:endCxn id="5" idx="0"/>
          </p:cNvCxnSpPr>
          <p:nvPr/>
        </p:nvCxnSpPr>
        <p:spPr>
          <a:xfrm>
            <a:off x="914400" y="1237444"/>
            <a:ext cx="1" cy="15006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4"/>
          <p:cNvCxnSpPr>
            <a:stCxn id="5" idx="2"/>
            <a:endCxn id="37" idx="0"/>
          </p:cNvCxnSpPr>
          <p:nvPr/>
        </p:nvCxnSpPr>
        <p:spPr>
          <a:xfrm rot="16200000" flipH="1">
            <a:off x="1733367" y="2794935"/>
            <a:ext cx="2184553" cy="38224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54"/>
          <p:cNvCxnSpPr>
            <a:stCxn id="5" idx="2"/>
            <a:endCxn id="35" idx="0"/>
          </p:cNvCxnSpPr>
          <p:nvPr/>
        </p:nvCxnSpPr>
        <p:spPr>
          <a:xfrm rot="16200000" flipH="1">
            <a:off x="394339" y="4133963"/>
            <a:ext cx="2184553" cy="114442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54"/>
          <p:cNvCxnSpPr>
            <a:endCxn id="6" idx="1"/>
          </p:cNvCxnSpPr>
          <p:nvPr/>
        </p:nvCxnSpPr>
        <p:spPr>
          <a:xfrm flipV="1">
            <a:off x="1840608" y="414817"/>
            <a:ext cx="3063328" cy="257659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54"/>
          <p:cNvCxnSpPr>
            <a:endCxn id="8" idx="1"/>
          </p:cNvCxnSpPr>
          <p:nvPr/>
        </p:nvCxnSpPr>
        <p:spPr>
          <a:xfrm flipV="1">
            <a:off x="1830178" y="1789778"/>
            <a:ext cx="3073758" cy="119307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54"/>
          <p:cNvCxnSpPr>
            <a:endCxn id="9" idx="1"/>
          </p:cNvCxnSpPr>
          <p:nvPr/>
        </p:nvCxnSpPr>
        <p:spPr>
          <a:xfrm flipV="1">
            <a:off x="1863919" y="2490328"/>
            <a:ext cx="3027136" cy="49252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54"/>
          <p:cNvCxnSpPr>
            <a:endCxn id="65" idx="1"/>
          </p:cNvCxnSpPr>
          <p:nvPr/>
        </p:nvCxnSpPr>
        <p:spPr>
          <a:xfrm rot="5400000" flipH="1" flipV="1">
            <a:off x="8680581" y="3295715"/>
            <a:ext cx="872022" cy="69215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54"/>
          <p:cNvCxnSpPr>
            <a:endCxn id="11" idx="1"/>
          </p:cNvCxnSpPr>
          <p:nvPr/>
        </p:nvCxnSpPr>
        <p:spPr>
          <a:xfrm>
            <a:off x="3530585" y="3409726"/>
            <a:ext cx="5960098" cy="2135633"/>
          </a:xfrm>
          <a:prstGeom prst="bentConnector3">
            <a:avLst>
              <a:gd name="adj1" fmla="val 6901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54"/>
          <p:cNvCxnSpPr>
            <a:endCxn id="12" idx="1"/>
          </p:cNvCxnSpPr>
          <p:nvPr/>
        </p:nvCxnSpPr>
        <p:spPr>
          <a:xfrm>
            <a:off x="1802167" y="3382795"/>
            <a:ext cx="7688516" cy="2992176"/>
          </a:xfrm>
          <a:prstGeom prst="bentConnector3">
            <a:avLst>
              <a:gd name="adj1" fmla="val 7596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-29791" y="5773751"/>
            <a:ext cx="1171245" cy="922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Nhân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endParaRPr lang="en-US" sz="2000" dirty="0" smtClean="0"/>
          </a:p>
        </p:txBody>
      </p:sp>
      <p:sp>
        <p:nvSpPr>
          <p:cNvPr id="212" name="TextBox 211"/>
          <p:cNvSpPr txBox="1"/>
          <p:nvPr/>
        </p:nvSpPr>
        <p:spPr>
          <a:xfrm>
            <a:off x="1784276" y="2531899"/>
            <a:ext cx="13983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Tạo</a:t>
            </a:r>
            <a:r>
              <a:rPr lang="en-US" sz="1100" dirty="0" smtClean="0"/>
              <a:t>  </a:t>
            </a:r>
            <a:r>
              <a:rPr lang="en-US" sz="1100" dirty="0" err="1" smtClean="0"/>
              <a:t>phiếu</a:t>
            </a:r>
            <a:r>
              <a:rPr lang="en-US" sz="1100" dirty="0" smtClean="0"/>
              <a:t>…” </a:t>
            </a:r>
            <a:r>
              <a:rPr lang="en-US" sz="1100" dirty="0" err="1" smtClean="0"/>
              <a:t>trên</a:t>
            </a:r>
            <a:r>
              <a:rPr lang="en-US" sz="1100" dirty="0" smtClean="0"/>
              <a:t> menu.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3454748" y="153206"/>
            <a:ext cx="139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Hoá</a:t>
            </a:r>
            <a:r>
              <a:rPr lang="en-US" sz="1100" dirty="0" smtClean="0"/>
              <a:t> </a:t>
            </a:r>
            <a:r>
              <a:rPr lang="en-US" sz="1100" dirty="0" err="1" smtClean="0"/>
              <a:t>đơn</a:t>
            </a:r>
            <a:r>
              <a:rPr lang="en-US" sz="1100" dirty="0" smtClean="0"/>
              <a:t>”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3360080" y="784568"/>
            <a:ext cx="1492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Phiếu</a:t>
            </a:r>
            <a:r>
              <a:rPr lang="en-US" sz="1100" dirty="0" smtClean="0"/>
              <a:t> </a:t>
            </a:r>
            <a:r>
              <a:rPr lang="en-US" sz="1100" dirty="0" err="1" smtClean="0"/>
              <a:t>nhập</a:t>
            </a:r>
            <a:r>
              <a:rPr lang="en-US" sz="1100" dirty="0" smtClean="0"/>
              <a:t> </a:t>
            </a:r>
            <a:r>
              <a:rPr lang="en-US" sz="1100" dirty="0" err="1" smtClean="0"/>
              <a:t>kho</a:t>
            </a:r>
            <a:r>
              <a:rPr lang="en-US" sz="1100" dirty="0" smtClean="0"/>
              <a:t>”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3359391" y="1519612"/>
            <a:ext cx="1492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Phiếu</a:t>
            </a:r>
            <a:r>
              <a:rPr lang="en-US" sz="1100" dirty="0" smtClean="0"/>
              <a:t> </a:t>
            </a:r>
            <a:r>
              <a:rPr lang="en-US" sz="1100" dirty="0" err="1" smtClean="0"/>
              <a:t>xuất</a:t>
            </a:r>
            <a:r>
              <a:rPr lang="en-US" sz="1100" dirty="0" smtClean="0"/>
              <a:t> </a:t>
            </a:r>
            <a:r>
              <a:rPr lang="en-US" sz="1100" dirty="0" err="1" smtClean="0"/>
              <a:t>kho</a:t>
            </a:r>
            <a:r>
              <a:rPr lang="en-US" sz="1100" dirty="0" smtClean="0"/>
              <a:t>”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3328663" y="2181162"/>
            <a:ext cx="1492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Phiếu</a:t>
            </a:r>
            <a:r>
              <a:rPr lang="en-US" sz="1100" dirty="0" smtClean="0"/>
              <a:t> </a:t>
            </a:r>
            <a:r>
              <a:rPr lang="en-US" sz="1100" dirty="0" err="1" smtClean="0"/>
              <a:t>kiểm</a:t>
            </a:r>
            <a:r>
              <a:rPr lang="en-US" sz="1100" dirty="0" smtClean="0"/>
              <a:t> </a:t>
            </a:r>
            <a:r>
              <a:rPr lang="en-US" sz="1100" dirty="0" err="1" smtClean="0"/>
              <a:t>kho</a:t>
            </a:r>
            <a:r>
              <a:rPr lang="en-US" sz="1100" dirty="0" smtClean="0"/>
              <a:t>”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1827727" y="3182867"/>
            <a:ext cx="2758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Thống</a:t>
            </a:r>
            <a:r>
              <a:rPr lang="en-US" sz="1100" dirty="0" smtClean="0"/>
              <a:t> </a:t>
            </a:r>
            <a:r>
              <a:rPr lang="en-US" sz="1100" dirty="0" err="1" smtClean="0"/>
              <a:t>kê</a:t>
            </a:r>
            <a:r>
              <a:rPr lang="en-US" sz="1100" dirty="0" smtClean="0"/>
              <a:t>…” </a:t>
            </a:r>
            <a:r>
              <a:rPr lang="en-US" sz="1100" dirty="0" err="1" smtClean="0"/>
              <a:t>trên</a:t>
            </a:r>
            <a:r>
              <a:rPr lang="en-US" sz="1100" dirty="0" smtClean="0"/>
              <a:t> menu.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7615397" y="3762405"/>
            <a:ext cx="1295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Doanh</a:t>
            </a:r>
            <a:r>
              <a:rPr lang="en-US" sz="1100" dirty="0" smtClean="0"/>
              <a:t> </a:t>
            </a:r>
            <a:r>
              <a:rPr lang="en-US" sz="1100" dirty="0" err="1" smtClean="0"/>
              <a:t>thu</a:t>
            </a:r>
            <a:r>
              <a:rPr lang="en-US" sz="1100" dirty="0" smtClean="0"/>
              <a:t>”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7618440" y="5316409"/>
            <a:ext cx="1782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Tình</a:t>
            </a:r>
            <a:r>
              <a:rPr lang="en-US" sz="1100" dirty="0" smtClean="0"/>
              <a:t> </a:t>
            </a:r>
            <a:r>
              <a:rPr lang="en-US" sz="1100" dirty="0" err="1" smtClean="0"/>
              <a:t>hình</a:t>
            </a:r>
            <a:r>
              <a:rPr lang="en-US" sz="1100" dirty="0" smtClean="0"/>
              <a:t> </a:t>
            </a:r>
            <a:r>
              <a:rPr lang="en-US" sz="1100" dirty="0" err="1" smtClean="0"/>
              <a:t>nhập</a:t>
            </a:r>
            <a:r>
              <a:rPr lang="en-US" sz="1100" dirty="0" smtClean="0"/>
              <a:t> </a:t>
            </a:r>
            <a:r>
              <a:rPr lang="en-US" sz="1100" dirty="0" err="1" smtClean="0"/>
              <a:t>kho</a:t>
            </a:r>
            <a:r>
              <a:rPr lang="en-US" sz="1100" dirty="0" smtClean="0"/>
              <a:t>”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7646319" y="6124145"/>
            <a:ext cx="169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Tình</a:t>
            </a:r>
            <a:r>
              <a:rPr lang="en-US" sz="1100" dirty="0" smtClean="0"/>
              <a:t> </a:t>
            </a:r>
            <a:r>
              <a:rPr lang="en-US" sz="1100" dirty="0" err="1" smtClean="0"/>
              <a:t>hình</a:t>
            </a:r>
            <a:r>
              <a:rPr lang="en-US" sz="1100" dirty="0" smtClean="0"/>
              <a:t> </a:t>
            </a:r>
            <a:r>
              <a:rPr lang="en-US" sz="1100" dirty="0" err="1" smtClean="0"/>
              <a:t>xuất</a:t>
            </a:r>
            <a:r>
              <a:rPr lang="en-US" sz="1100" dirty="0" smtClean="0"/>
              <a:t> </a:t>
            </a:r>
            <a:r>
              <a:rPr lang="en-US" sz="1100" dirty="0" err="1" smtClean="0"/>
              <a:t>kho</a:t>
            </a:r>
            <a:r>
              <a:rPr lang="en-US" sz="1100" dirty="0" smtClean="0"/>
              <a:t>”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0" y="3589199"/>
            <a:ext cx="10540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Quản</a:t>
            </a:r>
            <a:r>
              <a:rPr lang="en-US" sz="1100" dirty="0" smtClean="0"/>
              <a:t> </a:t>
            </a:r>
            <a:r>
              <a:rPr lang="en-US" sz="1100" dirty="0" err="1" smtClean="0"/>
              <a:t>lý</a:t>
            </a:r>
            <a:r>
              <a:rPr lang="en-US" sz="1100" dirty="0" smtClean="0"/>
              <a:t> </a:t>
            </a:r>
            <a:r>
              <a:rPr lang="en-US" sz="1100" dirty="0" err="1" smtClean="0"/>
              <a:t>thông</a:t>
            </a:r>
            <a:r>
              <a:rPr lang="en-US" sz="1100" dirty="0" smtClean="0"/>
              <a:t> tin…” </a:t>
            </a:r>
            <a:r>
              <a:rPr lang="en-US" sz="1100" dirty="0" err="1" smtClean="0"/>
              <a:t>trên</a:t>
            </a:r>
            <a:r>
              <a:rPr lang="en-US" sz="1100" dirty="0" smtClean="0"/>
              <a:t> menu.</a:t>
            </a:r>
          </a:p>
        </p:txBody>
      </p:sp>
      <p:cxnSp>
        <p:nvCxnSpPr>
          <p:cNvPr id="239" name="Straight Arrow Connector 54"/>
          <p:cNvCxnSpPr>
            <a:stCxn id="5" idx="2"/>
            <a:endCxn id="192" idx="0"/>
          </p:cNvCxnSpPr>
          <p:nvPr/>
        </p:nvCxnSpPr>
        <p:spPr>
          <a:xfrm rot="5400000">
            <a:off x="-344808" y="4514542"/>
            <a:ext cx="2159850" cy="35856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54"/>
          <p:cNvCxnSpPr>
            <a:stCxn id="5" idx="2"/>
            <a:endCxn id="36" idx="0"/>
          </p:cNvCxnSpPr>
          <p:nvPr/>
        </p:nvCxnSpPr>
        <p:spPr>
          <a:xfrm rot="16200000" flipH="1">
            <a:off x="1068128" y="3460173"/>
            <a:ext cx="2184553" cy="249200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933613" y="1469938"/>
            <a:ext cx="532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Đăng</a:t>
            </a:r>
            <a:r>
              <a:rPr lang="en-US" sz="1100" dirty="0" smtClean="0"/>
              <a:t> </a:t>
            </a:r>
            <a:r>
              <a:rPr lang="en-US" sz="1100" dirty="0" err="1" smtClean="0"/>
              <a:t>nhập</a:t>
            </a:r>
            <a:r>
              <a:rPr lang="en-US" sz="1100" dirty="0" smtClean="0"/>
              <a:t> </a:t>
            </a:r>
            <a:r>
              <a:rPr lang="en-US" sz="1100" dirty="0" err="1" smtClean="0"/>
              <a:t>thành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endParaRPr lang="en-US" sz="1100" dirty="0" smtClean="0"/>
          </a:p>
        </p:txBody>
      </p:sp>
      <p:cxnSp>
        <p:nvCxnSpPr>
          <p:cNvPr id="319" name="Straight Arrow Connector 54"/>
          <p:cNvCxnSpPr>
            <a:endCxn id="7" idx="1"/>
          </p:cNvCxnSpPr>
          <p:nvPr/>
        </p:nvCxnSpPr>
        <p:spPr>
          <a:xfrm flipV="1">
            <a:off x="1827727" y="1026690"/>
            <a:ext cx="3063328" cy="198186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/>
          <p:cNvSpPr txBox="1"/>
          <p:nvPr/>
        </p:nvSpPr>
        <p:spPr>
          <a:xfrm>
            <a:off x="4729949" y="4784538"/>
            <a:ext cx="134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Nguyên</a:t>
            </a:r>
            <a:r>
              <a:rPr lang="en-US" sz="1100" dirty="0" smtClean="0"/>
              <a:t> </a:t>
            </a:r>
            <a:r>
              <a:rPr lang="en-US" sz="1100" dirty="0" err="1" smtClean="0"/>
              <a:t>liệu</a:t>
            </a:r>
            <a:r>
              <a:rPr lang="en-US" sz="1100" dirty="0" smtClean="0"/>
              <a:t>”.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3341737" y="4775326"/>
            <a:ext cx="134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Sản</a:t>
            </a:r>
            <a:r>
              <a:rPr lang="en-US" sz="1100" dirty="0" smtClean="0"/>
              <a:t> </a:t>
            </a:r>
            <a:r>
              <a:rPr lang="en-US" sz="1100" dirty="0" err="1" smtClean="0"/>
              <a:t>phẩm</a:t>
            </a:r>
            <a:r>
              <a:rPr lang="en-US" sz="1100" dirty="0" smtClean="0"/>
              <a:t>”.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2019961" y="4758972"/>
            <a:ext cx="134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Khách</a:t>
            </a:r>
            <a:r>
              <a:rPr lang="en-US" sz="1100" dirty="0" smtClean="0"/>
              <a:t> </a:t>
            </a:r>
            <a:r>
              <a:rPr lang="en-US" sz="1100" dirty="0" err="1" smtClean="0"/>
              <a:t>hàng</a:t>
            </a:r>
            <a:r>
              <a:rPr lang="en-US" sz="1100" dirty="0" smtClean="0"/>
              <a:t>”.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529689" y="4749845"/>
            <a:ext cx="134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Nhân</a:t>
            </a:r>
            <a:r>
              <a:rPr lang="en-US" sz="1100" dirty="0" smtClean="0"/>
              <a:t> </a:t>
            </a:r>
            <a:r>
              <a:rPr lang="en-US" sz="1100" dirty="0" err="1" smtClean="0"/>
              <a:t>viên</a:t>
            </a:r>
            <a:r>
              <a:rPr lang="en-US" sz="1100" dirty="0" smtClean="0"/>
              <a:t>”.</a:t>
            </a:r>
          </a:p>
        </p:txBody>
      </p:sp>
      <p:sp>
        <p:nvSpPr>
          <p:cNvPr id="327" name="Rectangle 326"/>
          <p:cNvSpPr/>
          <p:nvPr/>
        </p:nvSpPr>
        <p:spPr>
          <a:xfrm>
            <a:off x="9939398" y="194091"/>
            <a:ext cx="2246558" cy="43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Thêm</a:t>
            </a:r>
            <a:r>
              <a:rPr lang="en-US" sz="2000" dirty="0" smtClean="0"/>
              <a:t> </a:t>
            </a:r>
            <a:r>
              <a:rPr lang="en-US" sz="2000" dirty="0" err="1" smtClean="0"/>
              <a:t>món</a:t>
            </a:r>
            <a:r>
              <a:rPr lang="en-US" sz="2000" dirty="0" smtClean="0"/>
              <a:t> </a:t>
            </a:r>
            <a:r>
              <a:rPr lang="en-US" sz="2000" dirty="0" err="1" smtClean="0"/>
              <a:t>ăn</a:t>
            </a:r>
            <a:endParaRPr lang="en-US" sz="2000" dirty="0" smtClean="0"/>
          </a:p>
        </p:txBody>
      </p:sp>
      <p:sp>
        <p:nvSpPr>
          <p:cNvPr id="328" name="Rectangle 327"/>
          <p:cNvSpPr/>
          <p:nvPr/>
        </p:nvSpPr>
        <p:spPr>
          <a:xfrm>
            <a:off x="9942420" y="784567"/>
            <a:ext cx="2246558" cy="43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 smtClean="0"/>
              <a:t>uống</a:t>
            </a:r>
            <a:endParaRPr lang="en-US" sz="2000" dirty="0" smtClean="0"/>
          </a:p>
        </p:txBody>
      </p:sp>
      <p:cxnSp>
        <p:nvCxnSpPr>
          <p:cNvPr id="329" name="Straight Arrow Connector 54"/>
          <p:cNvCxnSpPr>
            <a:stCxn id="6" idx="3"/>
            <a:endCxn id="327" idx="1"/>
          </p:cNvCxnSpPr>
          <p:nvPr/>
        </p:nvCxnSpPr>
        <p:spPr>
          <a:xfrm flipV="1">
            <a:off x="7150494" y="411830"/>
            <a:ext cx="2788904" cy="298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54"/>
          <p:cNvCxnSpPr>
            <a:stCxn id="6" idx="3"/>
            <a:endCxn id="328" idx="1"/>
          </p:cNvCxnSpPr>
          <p:nvPr/>
        </p:nvCxnSpPr>
        <p:spPr>
          <a:xfrm>
            <a:off x="7150494" y="414817"/>
            <a:ext cx="2791926" cy="587489"/>
          </a:xfrm>
          <a:prstGeom prst="bentConnector3">
            <a:avLst>
              <a:gd name="adj1" fmla="val 368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8136887" y="153206"/>
            <a:ext cx="165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 </a:t>
            </a:r>
            <a:r>
              <a:rPr lang="en-US" sz="1100" dirty="0" err="1" smtClean="0"/>
              <a:t>nút</a:t>
            </a:r>
            <a:r>
              <a:rPr lang="en-US" sz="1100" dirty="0" smtClean="0"/>
              <a:t> “</a:t>
            </a:r>
            <a:r>
              <a:rPr lang="en-US" sz="1100" dirty="0" err="1" smtClean="0"/>
              <a:t>Thêm</a:t>
            </a:r>
            <a:r>
              <a:rPr lang="en-US" sz="1100" dirty="0" smtClean="0"/>
              <a:t> </a:t>
            </a:r>
            <a:r>
              <a:rPr lang="en-US" sz="1100" dirty="0" err="1" smtClean="0"/>
              <a:t>món</a:t>
            </a:r>
            <a:r>
              <a:rPr lang="en-US" sz="1100" dirty="0" smtClean="0"/>
              <a:t> </a:t>
            </a:r>
            <a:r>
              <a:rPr lang="en-US" sz="1100" dirty="0" err="1" smtClean="0"/>
              <a:t>ăn</a:t>
            </a:r>
            <a:r>
              <a:rPr lang="en-US" sz="1100" dirty="0" smtClean="0"/>
              <a:t>”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8112351" y="738438"/>
            <a:ext cx="182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 </a:t>
            </a:r>
            <a:r>
              <a:rPr lang="en-US" sz="1100" dirty="0" err="1" smtClean="0"/>
              <a:t>nút</a:t>
            </a:r>
            <a:r>
              <a:rPr lang="en-US" sz="1100" dirty="0" smtClean="0"/>
              <a:t> “</a:t>
            </a:r>
            <a:r>
              <a:rPr lang="en-US" sz="1100" dirty="0" err="1" smtClean="0"/>
              <a:t>Thêm</a:t>
            </a:r>
            <a:r>
              <a:rPr lang="en-US" sz="1100" dirty="0" smtClean="0"/>
              <a:t> </a:t>
            </a:r>
            <a:r>
              <a:rPr lang="en-US" sz="1100" dirty="0" err="1" smtClean="0"/>
              <a:t>thức</a:t>
            </a:r>
            <a:r>
              <a:rPr lang="en-US" sz="1100" dirty="0" smtClean="0"/>
              <a:t> </a:t>
            </a:r>
            <a:r>
              <a:rPr lang="en-US" sz="1100" dirty="0" err="1" smtClean="0"/>
              <a:t>uống</a:t>
            </a:r>
            <a:r>
              <a:rPr lang="en-US" sz="1100" dirty="0" smtClean="0"/>
              <a:t>”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468750" y="4500005"/>
            <a:ext cx="2279627" cy="59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Tình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tồn</a:t>
            </a:r>
            <a:r>
              <a:rPr lang="en-US" sz="2000" dirty="0"/>
              <a:t> </a:t>
            </a:r>
            <a:r>
              <a:rPr lang="en-US" sz="2000" dirty="0" err="1" smtClean="0"/>
              <a:t>kho</a:t>
            </a:r>
            <a:endParaRPr lang="en-US" sz="2000" dirty="0" smtClean="0"/>
          </a:p>
        </p:txBody>
      </p:sp>
      <p:cxnSp>
        <p:nvCxnSpPr>
          <p:cNvPr id="59" name="Straight Arrow Connector 54"/>
          <p:cNvCxnSpPr>
            <a:endCxn id="58" idx="1"/>
          </p:cNvCxnSpPr>
          <p:nvPr/>
        </p:nvCxnSpPr>
        <p:spPr>
          <a:xfrm>
            <a:off x="1802167" y="3424440"/>
            <a:ext cx="7666583" cy="1372853"/>
          </a:xfrm>
          <a:prstGeom prst="bentConnector3">
            <a:avLst>
              <a:gd name="adj1" fmla="val 7620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02721" y="4541075"/>
            <a:ext cx="1782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</a:t>
            </a:r>
            <a:r>
              <a:rPr lang="en-US" sz="1100" dirty="0"/>
              <a:t>“</a:t>
            </a:r>
            <a:r>
              <a:rPr lang="en-US" sz="1100" dirty="0" err="1"/>
              <a:t>Tình</a:t>
            </a:r>
            <a:r>
              <a:rPr lang="en-US" sz="1100" dirty="0"/>
              <a:t> </a:t>
            </a:r>
            <a:r>
              <a:rPr lang="en-US" sz="1100" dirty="0" err="1"/>
              <a:t>hình</a:t>
            </a:r>
            <a:r>
              <a:rPr lang="en-US" sz="1100" dirty="0"/>
              <a:t> </a:t>
            </a:r>
            <a:r>
              <a:rPr lang="en-US" sz="1100" dirty="0" err="1"/>
              <a:t>tồn</a:t>
            </a:r>
            <a:r>
              <a:rPr lang="en-US" sz="1100" dirty="0"/>
              <a:t> </a:t>
            </a:r>
            <a:r>
              <a:rPr lang="en-US" sz="1100" dirty="0" err="1" smtClean="0"/>
              <a:t>kho</a:t>
            </a:r>
            <a:r>
              <a:rPr lang="en-US" sz="1100" dirty="0" smtClean="0"/>
              <a:t>”</a:t>
            </a:r>
            <a:endParaRPr lang="en-US" sz="1100" dirty="0" smtClean="0"/>
          </a:p>
        </p:txBody>
      </p:sp>
      <p:sp>
        <p:nvSpPr>
          <p:cNvPr id="65" name="Rectangle 64"/>
          <p:cNvSpPr/>
          <p:nvPr/>
        </p:nvSpPr>
        <p:spPr>
          <a:xfrm>
            <a:off x="9462672" y="2908495"/>
            <a:ext cx="2295989" cy="59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Xem</a:t>
            </a:r>
            <a:r>
              <a:rPr lang="en-US" sz="2000" dirty="0" smtClean="0"/>
              <a:t> </a:t>
            </a:r>
            <a:r>
              <a:rPr lang="en-US" sz="2000" dirty="0" err="1" smtClean="0"/>
              <a:t>Sản</a:t>
            </a:r>
            <a:r>
              <a:rPr lang="en-US" sz="2000" dirty="0" smtClean="0"/>
              <a:t> </a:t>
            </a:r>
            <a:r>
              <a:rPr lang="en-US" sz="2000" dirty="0" err="1" smtClean="0"/>
              <a:t>phẩm</a:t>
            </a:r>
            <a:r>
              <a:rPr lang="en-US" sz="2000" dirty="0" smtClean="0"/>
              <a:t> </a:t>
            </a:r>
            <a:r>
              <a:rPr lang="en-US" sz="2000" dirty="0" err="1" smtClean="0"/>
              <a:t>bán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endParaRPr lang="en-US" sz="2000" dirty="0" smtClean="0"/>
          </a:p>
        </p:txBody>
      </p:sp>
      <p:cxnSp>
        <p:nvCxnSpPr>
          <p:cNvPr id="70" name="Straight Arrow Connector 54"/>
          <p:cNvCxnSpPr>
            <a:endCxn id="10" idx="1"/>
          </p:cNvCxnSpPr>
          <p:nvPr/>
        </p:nvCxnSpPr>
        <p:spPr>
          <a:xfrm>
            <a:off x="2076641" y="3397998"/>
            <a:ext cx="7375747" cy="699648"/>
          </a:xfrm>
          <a:prstGeom prst="bentConnector3">
            <a:avLst>
              <a:gd name="adj1" fmla="val 7566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250899" y="2795305"/>
            <a:ext cx="12958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Chọn</a:t>
            </a:r>
            <a:r>
              <a:rPr lang="en-US" sz="1100" dirty="0" smtClean="0"/>
              <a:t> tab “</a:t>
            </a:r>
            <a:r>
              <a:rPr lang="en-US" sz="1100" dirty="0" err="1" smtClean="0"/>
              <a:t>Xem</a:t>
            </a:r>
            <a:r>
              <a:rPr lang="en-US" sz="1100" dirty="0" smtClean="0"/>
              <a:t> </a:t>
            </a:r>
            <a:r>
              <a:rPr lang="en-US" sz="1100" dirty="0" err="1" smtClean="0"/>
              <a:t>sản</a:t>
            </a:r>
            <a:r>
              <a:rPr lang="en-US" sz="1100" dirty="0" smtClean="0"/>
              <a:t> </a:t>
            </a:r>
            <a:r>
              <a:rPr lang="en-US" sz="1100" dirty="0" err="1" smtClean="0"/>
              <a:t>phẩm</a:t>
            </a:r>
            <a:r>
              <a:rPr lang="en-US" sz="1100" dirty="0" smtClean="0"/>
              <a:t> </a:t>
            </a:r>
            <a:r>
              <a:rPr lang="en-US" sz="1100" dirty="0" err="1" smtClean="0"/>
              <a:t>bán</a:t>
            </a:r>
            <a:r>
              <a:rPr lang="en-US" sz="1100" dirty="0" smtClean="0"/>
              <a:t> </a:t>
            </a:r>
            <a:r>
              <a:rPr lang="en-US" sz="1100" dirty="0" err="1" smtClean="0"/>
              <a:t>được</a:t>
            </a:r>
            <a:r>
              <a:rPr lang="en-US" sz="11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467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184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Triết Trương</dc:creator>
  <cp:lastModifiedBy>Triết Trương</cp:lastModifiedBy>
  <cp:revision>96</cp:revision>
  <dcterms:created xsi:type="dcterms:W3CDTF">2017-03-14T06:20:51Z</dcterms:created>
  <dcterms:modified xsi:type="dcterms:W3CDTF">2017-03-16T19:01:17Z</dcterms:modified>
</cp:coreProperties>
</file>