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5" r:id="rId8"/>
    <p:sldId id="270" r:id="rId9"/>
    <p:sldId id="271" r:id="rId10"/>
    <p:sldId id="263" r:id="rId11"/>
    <p:sldId id="266" r:id="rId12"/>
    <p:sldId id="268" r:id="rId13"/>
    <p:sldId id="267" r:id="rId14"/>
    <p:sldId id="264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6BEB-16F3-C0B2-3C51-2C7C45E5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b="1" dirty="0"/>
              <a:t>TRƯỜNG ĐẠI HỌC TRÀ VINH</a:t>
            </a:r>
            <a:br>
              <a:rPr lang="vi-VN" b="1" dirty="0"/>
            </a:br>
            <a:r>
              <a:rPr lang="vi-VN" b="1" dirty="0"/>
              <a:t>KHOA KỸ THUẬT VÀ CÔNG NGHỆ 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9C567-F3E4-7FB7-20CF-294EAB59E2AA}"/>
              </a:ext>
            </a:extLst>
          </p:cNvPr>
          <p:cNvSpPr txBox="1"/>
          <p:nvPr/>
        </p:nvSpPr>
        <p:spPr>
          <a:xfrm>
            <a:off x="1534696" y="1936546"/>
            <a:ext cx="9491870" cy="169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2400" b="1" dirty="0">
                <a:latin typeface="+mj-lt"/>
              </a:rPr>
              <a:t>BÁO CÁO ĐỒ ÁN KẾT THÚC MÔN </a:t>
            </a:r>
          </a:p>
          <a:p>
            <a:pPr algn="ctr">
              <a:lnSpc>
                <a:spcPct val="150000"/>
              </a:lnSpc>
            </a:pPr>
            <a:r>
              <a:rPr lang="vi-VN" sz="2400" b="1" dirty="0">
                <a:latin typeface="+mj-lt"/>
              </a:rPr>
              <a:t>ĐỀ TÀI </a:t>
            </a:r>
          </a:p>
          <a:p>
            <a:pPr algn="ctr">
              <a:lnSpc>
                <a:spcPct val="150000"/>
              </a:lnSpc>
            </a:pPr>
            <a:r>
              <a:rPr lang="vi-VN" sz="2400" b="1" dirty="0">
                <a:latin typeface="+mj-lt"/>
              </a:rPr>
              <a:t>XÂY DỰNG TRANG WEB KINH DOANH CÂY CẢNH</a:t>
            </a:r>
            <a:endParaRPr lang="en-US" sz="24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5A973-8ED8-B8B4-5F62-3031C3D962B6}"/>
              </a:ext>
            </a:extLst>
          </p:cNvPr>
          <p:cNvSpPr txBox="1"/>
          <p:nvPr/>
        </p:nvSpPr>
        <p:spPr>
          <a:xfrm>
            <a:off x="1534696" y="3958331"/>
            <a:ext cx="5416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Giáo viên hướng dẫn : </a:t>
            </a:r>
            <a:r>
              <a:rPr lang="vi-VN" i="1" dirty="0"/>
              <a:t>Phạm Thị Trúc Mai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5FB48-5A5F-21D2-D74A-E385D3F155FB}"/>
              </a:ext>
            </a:extLst>
          </p:cNvPr>
          <p:cNvSpPr txBox="1"/>
          <p:nvPr/>
        </p:nvSpPr>
        <p:spPr>
          <a:xfrm>
            <a:off x="1534696" y="4687454"/>
            <a:ext cx="5953540" cy="129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/>
              <a:t>Sinh viên thực hiện :	</a:t>
            </a:r>
            <a:r>
              <a:rPr lang="vi-VN" i="1" dirty="0"/>
              <a:t>Lâm Ngọc Triệu </a:t>
            </a:r>
          </a:p>
          <a:p>
            <a:pPr>
              <a:lnSpc>
                <a:spcPct val="150000"/>
              </a:lnSpc>
            </a:pPr>
            <a:r>
              <a:rPr lang="vi-VN" i="1" dirty="0"/>
              <a:t>					Thượng Văn Anh Khoa</a:t>
            </a:r>
          </a:p>
          <a:p>
            <a:pPr>
              <a:lnSpc>
                <a:spcPct val="150000"/>
              </a:lnSpc>
            </a:pPr>
            <a:r>
              <a:rPr lang="vi-VN" i="1" dirty="0"/>
              <a:t>					Trần Văn Thành</a:t>
            </a:r>
            <a:endParaRPr lang="en-US" i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1AE8E4-F9F2-899D-A9C8-D018B5714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412" y="3880681"/>
            <a:ext cx="1925635" cy="192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043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25A0F-5D88-5B84-3F97-4F89D5CCB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CD3A-6B93-D7F7-2DC7-06E95983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sz="3200" b="1" i="1" dirty="0">
                <a:latin typeface="+mj-lt"/>
              </a:rPr>
              <a:t>Quy trình xây dựng trang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0B87-A909-9394-2228-2476E5B3E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>
            <a:normAutofit/>
          </a:bodyPr>
          <a:lstStyle/>
          <a:p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vi-V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 cơ sở dữ liệu và kiến trúc hệ thống.</a:t>
            </a:r>
          </a:p>
          <a:p>
            <a:pPr lvl="1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người dùng (UI/UX).</a:t>
            </a:r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3477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BAF09-87B0-3AFF-D8AF-7C50D2040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108F-C7CD-8DE2-FDCD-4EC4113D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sz="3200" b="1" i="1" dirty="0">
                <a:latin typeface="+mj-lt"/>
              </a:rPr>
              <a:t>Quy trình xây dựng trang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43E75-7CE4-5D40-DFBB-3C34AABED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>
            <a:normAutofit/>
          </a:bodyPr>
          <a:lstStyle/>
          <a:p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vi-V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(frontend)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(backend)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nối cơ sở dữ liệu và triển khai chức năng chính.</a:t>
            </a:r>
          </a:p>
          <a:p>
            <a:r>
              <a:rPr lang="vi-V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Thử nghiệm</a:t>
            </a:r>
          </a:p>
          <a:p>
            <a:pPr lvl="1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1142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10EA-EC44-F9A0-2A08-04057FDE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 i="1" dirty="0">
                <a:latin typeface="+mj-lt"/>
              </a:rPr>
              <a:t>Demo trang web</a:t>
            </a:r>
            <a:br>
              <a:rPr lang="vi-VN" sz="3200" dirty="0">
                <a:latin typeface="+mj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22732-9EBE-58FE-D371-6CB36D0A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853754"/>
            <a:ext cx="9520158" cy="361259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Kính mời thầy cô và các bạn cùng theo dõi !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621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3BBDA-9411-1DB1-6A85-F997B8356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EB63-89A1-D1FE-2FB4-5E5C08F0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sz="3200" b="1" i="1" dirty="0">
                <a:latin typeface="+mj-lt"/>
              </a:rPr>
              <a:t>Kết luận và hướng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DC0F-6E74-7844-89E2-44B9CE02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06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69ED3-FD08-E57F-6E5C-D73F41955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1670-F517-7151-2C0D-DCD76A64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sz="3200" b="1" i="1" dirty="0">
                <a:latin typeface="+mj-lt"/>
              </a:rPr>
              <a:t>Kết luận và hướng phát triển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70C2C-56FE-A3EC-A758-A29DA66CF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website.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Bổ sung các dịch vụ liên quan như tư vấn chăm sóc cây, thiết kế không gian xanh.</a:t>
            </a:r>
          </a:p>
          <a:p>
            <a:pPr lvl="1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Tăng cường bảo mật và cải tiến tính năng để đáp ứng nhu cầu trong tương lai.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25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0A06CA-24CA-2DBE-CBBA-5B0A0D377B41}"/>
              </a:ext>
            </a:extLst>
          </p:cNvPr>
          <p:cNvSpPr txBox="1"/>
          <p:nvPr/>
        </p:nvSpPr>
        <p:spPr>
          <a:xfrm>
            <a:off x="1335156" y="1461052"/>
            <a:ext cx="95216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XIN CHÂN THÀNH CẢM ƠN QUÝ THẦY CÔ </a:t>
            </a:r>
          </a:p>
          <a:p>
            <a:pPr algn="ctr">
              <a:lnSpc>
                <a:spcPct val="150000"/>
              </a:lnSpc>
            </a:pPr>
            <a:r>
              <a:rPr lang="vi-V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CÁC BẠN ĐÃ GIÀNH THỜI GIAN THEO DỖI </a:t>
            </a:r>
          </a:p>
          <a:p>
            <a:endParaRPr lang="vi-VN" sz="2800" dirty="0"/>
          </a:p>
          <a:p>
            <a:endParaRPr lang="vi-VN" sz="2800" dirty="0"/>
          </a:p>
          <a:p>
            <a:endParaRPr lang="vi-VN" sz="2800" dirty="0"/>
          </a:p>
          <a:p>
            <a:pPr algn="ctr"/>
            <a:r>
              <a:rPr lang="vi-V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TRÂN TRỌNG CẢM ƠN !!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DC0AC9-07A8-A577-3BC3-76047C3E305A}"/>
              </a:ext>
            </a:extLst>
          </p:cNvPr>
          <p:cNvCxnSpPr/>
          <p:nvPr/>
        </p:nvCxnSpPr>
        <p:spPr>
          <a:xfrm>
            <a:off x="2578873" y="3279913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74F863-0359-537E-FB7A-5A2F42159ED5}"/>
              </a:ext>
            </a:extLst>
          </p:cNvPr>
          <p:cNvCxnSpPr>
            <a:cxnSpLocks/>
          </p:cNvCxnSpPr>
          <p:nvPr/>
        </p:nvCxnSpPr>
        <p:spPr>
          <a:xfrm>
            <a:off x="3001617" y="3631096"/>
            <a:ext cx="61920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14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2DF1-A7EB-9766-0314-35FDCF5D6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152" y="505586"/>
            <a:ext cx="9000326" cy="1049235"/>
          </a:xfrm>
        </p:spPr>
        <p:txBody>
          <a:bodyPr/>
          <a:lstStyle/>
          <a:p>
            <a:r>
              <a:rPr lang="vi-VN" b="1" i="1" dirty="0"/>
              <a:t>Phân công công việc</a:t>
            </a:r>
            <a:endParaRPr lang="en-US" b="1" i="1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12BD61D-F0C9-7872-BD21-B3F7898AC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86063"/>
              </p:ext>
            </p:extLst>
          </p:nvPr>
        </p:nvGraphicFramePr>
        <p:xfrm>
          <a:off x="1535152" y="2085698"/>
          <a:ext cx="9494906" cy="387777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148082">
                  <a:extLst>
                    <a:ext uri="{9D8B030D-6E8A-4147-A177-3AD203B41FA5}">
                      <a16:colId xmlns:a16="http://schemas.microsoft.com/office/drawing/2014/main" val="1947260699"/>
                    </a:ext>
                  </a:extLst>
                </a:gridCol>
                <a:gridCol w="3173205">
                  <a:extLst>
                    <a:ext uri="{9D8B030D-6E8A-4147-A177-3AD203B41FA5}">
                      <a16:colId xmlns:a16="http://schemas.microsoft.com/office/drawing/2014/main" val="3466167114"/>
                    </a:ext>
                  </a:extLst>
                </a:gridCol>
                <a:gridCol w="3173619">
                  <a:extLst>
                    <a:ext uri="{9D8B030D-6E8A-4147-A177-3AD203B41FA5}">
                      <a16:colId xmlns:a16="http://schemas.microsoft.com/office/drawing/2014/main" val="3947290655"/>
                    </a:ext>
                  </a:extLst>
                </a:gridCol>
              </a:tblGrid>
              <a:tr h="858244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TÊN SINH VIÊN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VIỆC THỰC HIỆN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vi-VN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ỜI GIAN THỰC HIỆN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00143"/>
                  </a:ext>
                </a:extLst>
              </a:tr>
              <a:tr h="85824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Lâm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Ngọc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Triệu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Nghiên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cứu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thuyết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viết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vi-VN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lập trình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giao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diện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01/01/2025 đến 10/01/2025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2705540"/>
                  </a:ext>
                </a:extLst>
              </a:tr>
              <a:tr h="85824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Thượng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Văn Anh Khoa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Nghiên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cứu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thuyết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vi-VN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lập trình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01/01/2025 đến 10/01/2025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1736192"/>
                  </a:ext>
                </a:extLst>
              </a:tr>
              <a:tr h="130304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Trần Văn Thành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Nghiên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cứu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thuyết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viết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soạn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slide, </a:t>
                      </a:r>
                      <a:r>
                        <a:rPr lang="vi-VN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lập trình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giao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diện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01/01/2025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đến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10/01/2025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062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31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34F8-C5AF-D28F-2EF5-9A9AE5B2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b="1" i="1" dirty="0"/>
              <a:t>Nội dung chính 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A7463-977B-141D-9C8A-420D43859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sz="2800" dirty="0">
                <a:latin typeface="+mj-lt"/>
              </a:rPr>
              <a:t>Đưa ra vấn đề </a:t>
            </a:r>
          </a:p>
          <a:p>
            <a:r>
              <a:rPr lang="vi-VN" sz="2800" dirty="0">
                <a:latin typeface="+mj-lt"/>
              </a:rPr>
              <a:t>Mục đích đề tài</a:t>
            </a:r>
          </a:p>
          <a:p>
            <a:r>
              <a:rPr lang="vi-VN" sz="2800" dirty="0">
                <a:latin typeface="+mj-lt"/>
              </a:rPr>
              <a:t>Tổng quan về chương trình </a:t>
            </a:r>
          </a:p>
          <a:p>
            <a:r>
              <a:rPr lang="vi-VN" sz="2800" dirty="0">
                <a:latin typeface="+mj-lt"/>
              </a:rPr>
              <a:t>Quy trình xây dựng trang web</a:t>
            </a:r>
          </a:p>
          <a:p>
            <a:r>
              <a:rPr lang="vi-VN" sz="2800" dirty="0">
                <a:latin typeface="+mj-lt"/>
              </a:rPr>
              <a:t>Demo trang web</a:t>
            </a:r>
          </a:p>
          <a:p>
            <a:r>
              <a:rPr lang="vi-VN" sz="2800" dirty="0">
                <a:latin typeface="+mj-lt"/>
              </a:rPr>
              <a:t>Kết luận và hướng phát triển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0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1E5D-2E1D-E477-24B5-E3041DEE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b="1" i="1" dirty="0"/>
              <a:t>Đưa ra vấn đề 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64937-448F-B7F1-79A7-826A27672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9278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Nhu cầu mua sắm trực tuyến ngày càng tăng đi theo quá trình phát triển của cách mạng công nghệ.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hàng có thể tiếp cận đến sản phẩm và ngược lại.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cửa hàng còn hạn chế trong việc quản lý.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05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9BCFD-BA6F-4F5D-D704-BD93F2A2A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C4E4-00B8-7678-99A2-6FAA8C84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b="1" i="1" dirty="0"/>
              <a:t>Mục đích đề tài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EF00-807B-7843-206B-3DB5288D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936219"/>
            <a:ext cx="9520158" cy="40377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MVC,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vi-V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38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7AE20-8F99-6789-FA3D-0FAA4EDF6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0B09-4F58-7BE5-6D51-809FB410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sz="3200" b="1" i="1" dirty="0">
                <a:latin typeface="+mj-lt"/>
              </a:rPr>
              <a:t>Tổng quan về chương trình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9B4F-90F8-B9C7-B447-12237E63F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2161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hức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vi-VN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 hàng có thể t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ìm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toán, quản lý tài khoản cá nhân và theo dõi đơn hàng.</a:t>
            </a:r>
          </a:p>
          <a:p>
            <a:pPr lvl="1">
              <a:lnSpc>
                <a:spcPct val="170000"/>
              </a:lnSpc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uản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thể quản lý sản phẩm, khách hàng, đơn hàng và nội dung trên website.</a:t>
            </a:r>
          </a:p>
          <a:p>
            <a:pPr lvl="1"/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/>
          </a:p>
          <a:p>
            <a:pPr marL="914400" lvl="2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06756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A5FA9-A38B-EF12-094A-DBFF4A441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565E-DA1E-CDCB-E045-F2374B00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sz="3200" b="1" i="1" dirty="0">
                <a:latin typeface="+mj-lt"/>
              </a:rPr>
              <a:t>Tổng quan về chương trình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B2A46-A75D-84AF-6466-4513711D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được sử dụng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HTML, CSS, JavaScript.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PHP (Hypertext Preprocessor).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liệu: MySQL.</a:t>
            </a:r>
          </a:p>
          <a:p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/>
          </a:p>
          <a:p>
            <a:pPr marL="914400" lvl="2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2870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900B-9031-8162-B565-A185B6E0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sz="3200" b="1" i="1" dirty="0">
                <a:latin typeface="+mj-lt"/>
              </a:rPr>
              <a:t>Tổng quan về chương trình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CD7E70-FA18-1EB6-4F36-F372911404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6" y="2538112"/>
            <a:ext cx="8980904" cy="4111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A55641-0868-CB9E-4CF8-486D48875111}"/>
              </a:ext>
            </a:extLst>
          </p:cNvPr>
          <p:cNvSpPr txBox="1"/>
          <p:nvPr/>
        </p:nvSpPr>
        <p:spPr>
          <a:xfrm>
            <a:off x="1534696" y="2011267"/>
            <a:ext cx="4323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i="1" dirty="0">
                <a:latin typeface="+mj-lt"/>
              </a:rPr>
              <a:t>Mô Hình ERD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330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9A78-7B5E-36FD-E684-B3598AC0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vi-VN" sz="3200" b="1" i="1" dirty="0">
                <a:latin typeface="+mj-lt"/>
              </a:rPr>
              <a:t>Tổng quan về chương trình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AC5F3-5962-D3B2-AE95-1857EA5CDB3C}"/>
              </a:ext>
            </a:extLst>
          </p:cNvPr>
          <p:cNvSpPr txBox="1"/>
          <p:nvPr/>
        </p:nvSpPr>
        <p:spPr>
          <a:xfrm>
            <a:off x="1534696" y="1709530"/>
            <a:ext cx="4561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Database Diagrams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7845E-8DD9-67FF-3CA7-96830C2BD5B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051" y="2343910"/>
            <a:ext cx="8313447" cy="34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870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85</TotalTime>
  <Words>684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Palatino Linotype</vt:lpstr>
      <vt:lpstr>Times New Roman</vt:lpstr>
      <vt:lpstr>Gallery</vt:lpstr>
      <vt:lpstr>TRƯỜNG ĐẠI HỌC TRÀ VINH KHOA KỸ THUẬT VÀ CÔNG NGHỆ </vt:lpstr>
      <vt:lpstr>Phân công công việc</vt:lpstr>
      <vt:lpstr>Nội dung chính </vt:lpstr>
      <vt:lpstr>Đưa ra vấn đề </vt:lpstr>
      <vt:lpstr>Mục đích đề tài</vt:lpstr>
      <vt:lpstr>Tổng quan về chương trình </vt:lpstr>
      <vt:lpstr>Tổng quan về chương trình </vt:lpstr>
      <vt:lpstr>Tổng quan về chương trình </vt:lpstr>
      <vt:lpstr>Tổng quan về chương trình </vt:lpstr>
      <vt:lpstr>Quy trình xây dựng trang web</vt:lpstr>
      <vt:lpstr>Quy trình xây dựng trang web</vt:lpstr>
      <vt:lpstr>Demo trang web </vt:lpstr>
      <vt:lpstr>Kết luận và hướng phát triển</vt:lpstr>
      <vt:lpstr>Kết luận và hướng phát triển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Tran Van Thanh</dc:creator>
  <cp:lastModifiedBy>Tran Van Thanh</cp:lastModifiedBy>
  <cp:revision>2</cp:revision>
  <dcterms:created xsi:type="dcterms:W3CDTF">2025-01-10T21:54:44Z</dcterms:created>
  <dcterms:modified xsi:type="dcterms:W3CDTF">2025-01-11T02:43:05Z</dcterms:modified>
</cp:coreProperties>
</file>