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322" r:id="rId3"/>
    <p:sldId id="259" r:id="rId4"/>
    <p:sldId id="325" r:id="rId5"/>
    <p:sldId id="350" r:id="rId6"/>
    <p:sldId id="351" r:id="rId7"/>
    <p:sldId id="324" r:id="rId8"/>
    <p:sldId id="355" r:id="rId9"/>
    <p:sldId id="360" r:id="rId10"/>
    <p:sldId id="366" r:id="rId11"/>
    <p:sldId id="367" r:id="rId12"/>
    <p:sldId id="349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Krona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EEBD"/>
    <a:srgbClr val="7BD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484953-C46A-462F-8D50-776FCF8D594F}">
  <a:tblStyle styleId="{42484953-C46A-462F-8D50-776FCF8D59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87288" autoAdjust="0"/>
  </p:normalViewPr>
  <p:slideViewPr>
    <p:cSldViewPr snapToGrid="0">
      <p:cViewPr varScale="1">
        <p:scale>
          <a:sx n="70" d="100"/>
          <a:sy n="70" d="100"/>
        </p:scale>
        <p:origin x="948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985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>
          <a:extLst>
            <a:ext uri="{FF2B5EF4-FFF2-40B4-BE49-F238E27FC236}">
              <a16:creationId xmlns:a16="http://schemas.microsoft.com/office/drawing/2014/main" id="{4AD0A582-9D11-A234-BD2D-0605D5727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99f2f57a71_0_207:notes">
            <a:extLst>
              <a:ext uri="{FF2B5EF4-FFF2-40B4-BE49-F238E27FC236}">
                <a16:creationId xmlns:a16="http://schemas.microsoft.com/office/drawing/2014/main" id="{6AC2D297-6828-4FD1-F977-CEFA6DEEB9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99f2f57a71_0_207:notes">
            <a:extLst>
              <a:ext uri="{FF2B5EF4-FFF2-40B4-BE49-F238E27FC236}">
                <a16:creationId xmlns:a16="http://schemas.microsoft.com/office/drawing/2014/main" id="{A2C760BA-1B90-7CBE-EB36-BD9834E09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14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9940000">
            <a:off x="8322536" y="-164769"/>
            <a:ext cx="956371" cy="1530932"/>
            <a:chOff x="3228975" y="1023575"/>
            <a:chExt cx="517625" cy="828600"/>
          </a:xfrm>
        </p:grpSpPr>
        <p:sp>
          <p:nvSpPr>
            <p:cNvPr id="10" name="Google Shape;10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oogle Shape;12;p2"/>
          <p:cNvGrpSpPr/>
          <p:nvPr/>
        </p:nvGrpSpPr>
        <p:grpSpPr>
          <a:xfrm rot="-7721608">
            <a:off x="8035062" y="-829396"/>
            <a:ext cx="949298" cy="1519610"/>
            <a:chOff x="3228975" y="1023575"/>
            <a:chExt cx="517625" cy="828600"/>
          </a:xfrm>
        </p:grpSpPr>
        <p:sp>
          <p:nvSpPr>
            <p:cNvPr id="13" name="Google Shape;13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860000">
            <a:off x="-456218" y="3374353"/>
            <a:ext cx="956371" cy="1530932"/>
            <a:chOff x="3228975" y="1023575"/>
            <a:chExt cx="517625" cy="828600"/>
          </a:xfrm>
        </p:grpSpPr>
        <p:sp>
          <p:nvSpPr>
            <p:cNvPr id="16" name="Google Shape;16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Google Shape;18;p2"/>
          <p:cNvSpPr/>
          <p:nvPr/>
        </p:nvSpPr>
        <p:spPr>
          <a:xfrm rot="-178466">
            <a:off x="-1435104" y="-276035"/>
            <a:ext cx="4142901" cy="1575286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Google Shape;19;p2"/>
          <p:cNvSpPr/>
          <p:nvPr/>
        </p:nvSpPr>
        <p:spPr>
          <a:xfrm rot="-810311">
            <a:off x="6230559" y="3118879"/>
            <a:ext cx="4612342" cy="2882621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 rot="3078392">
            <a:off x="-161672" y="4050302"/>
            <a:ext cx="949298" cy="1519610"/>
            <a:chOff x="3228975" y="1023575"/>
            <a:chExt cx="517625" cy="828600"/>
          </a:xfrm>
        </p:grpSpPr>
        <p:sp>
          <p:nvSpPr>
            <p:cNvPr id="21" name="Google Shape;21;p2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282900" y="4552433"/>
            <a:ext cx="190290" cy="190235"/>
          </a:xfrm>
          <a:custGeom>
            <a:avLst/>
            <a:gdLst/>
            <a:ahLst/>
            <a:cxnLst/>
            <a:rect l="l" t="t" r="r" b="b"/>
            <a:pathLst>
              <a:path w="3478" h="3477" extrusionOk="0">
                <a:moveTo>
                  <a:pt x="1715" y="0"/>
                </a:moveTo>
                <a:lnTo>
                  <a:pt x="1120" y="1131"/>
                </a:lnTo>
                <a:lnTo>
                  <a:pt x="0" y="1774"/>
                </a:lnTo>
                <a:lnTo>
                  <a:pt x="1132" y="2369"/>
                </a:lnTo>
                <a:lnTo>
                  <a:pt x="1763" y="3477"/>
                </a:lnTo>
                <a:lnTo>
                  <a:pt x="2358" y="2346"/>
                </a:lnTo>
                <a:lnTo>
                  <a:pt x="3477" y="1714"/>
                </a:lnTo>
                <a:lnTo>
                  <a:pt x="2346" y="1119"/>
                </a:lnTo>
                <a:lnTo>
                  <a:pt x="17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oogle Shape;24;p2"/>
          <p:cNvGrpSpPr/>
          <p:nvPr/>
        </p:nvGrpSpPr>
        <p:grpSpPr>
          <a:xfrm>
            <a:off x="439702" y="2432870"/>
            <a:ext cx="134866" cy="134866"/>
            <a:chOff x="4212725" y="1540500"/>
            <a:chExt cx="61625" cy="61625"/>
          </a:xfrm>
        </p:grpSpPr>
        <p:sp>
          <p:nvSpPr>
            <p:cNvPr id="25" name="Google Shape;25;p2"/>
            <p:cNvSpPr/>
            <p:nvPr/>
          </p:nvSpPr>
          <p:spPr>
            <a:xfrm>
              <a:off x="4240700" y="1540500"/>
              <a:ext cx="5675" cy="61625"/>
            </a:xfrm>
            <a:custGeom>
              <a:avLst/>
              <a:gdLst/>
              <a:ahLst/>
              <a:cxnLst/>
              <a:rect l="l" t="t" r="r" b="b"/>
              <a:pathLst>
                <a:path w="22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12725" y="1568475"/>
              <a:ext cx="61625" cy="5975"/>
            </a:xfrm>
            <a:custGeom>
              <a:avLst/>
              <a:gdLst/>
              <a:ahLst/>
              <a:cxnLst/>
              <a:rect l="l" t="t" r="r" b="b"/>
              <a:pathLst>
                <a:path w="2465" h="239" extrusionOk="0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040040" y="301095"/>
            <a:ext cx="134866" cy="134866"/>
            <a:chOff x="4212725" y="1540500"/>
            <a:chExt cx="61625" cy="61625"/>
          </a:xfrm>
        </p:grpSpPr>
        <p:sp>
          <p:nvSpPr>
            <p:cNvPr id="28" name="Google Shape;28;p2"/>
            <p:cNvSpPr/>
            <p:nvPr/>
          </p:nvSpPr>
          <p:spPr>
            <a:xfrm>
              <a:off x="4240700" y="1540500"/>
              <a:ext cx="5675" cy="61625"/>
            </a:xfrm>
            <a:custGeom>
              <a:avLst/>
              <a:gdLst/>
              <a:ahLst/>
              <a:cxnLst/>
              <a:rect l="l" t="t" r="r" b="b"/>
              <a:pathLst>
                <a:path w="22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15" y="246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12725" y="1568475"/>
              <a:ext cx="61625" cy="5975"/>
            </a:xfrm>
            <a:custGeom>
              <a:avLst/>
              <a:gdLst/>
              <a:ahLst/>
              <a:cxnLst/>
              <a:rect l="l" t="t" r="r" b="b"/>
              <a:pathLst>
                <a:path w="2465" h="239" extrusionOk="0">
                  <a:moveTo>
                    <a:pt x="0" y="1"/>
                  </a:moveTo>
                  <a:lnTo>
                    <a:pt x="0" y="227"/>
                  </a:lnTo>
                  <a:lnTo>
                    <a:pt x="2465" y="239"/>
                  </a:lnTo>
                  <a:lnTo>
                    <a:pt x="2465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304075" y="179400"/>
            <a:ext cx="6252000" cy="4784700"/>
          </a:xfrm>
          <a:prstGeom prst="roundRect">
            <a:avLst>
              <a:gd name="adj" fmla="val 4466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807452" y="841005"/>
            <a:ext cx="5232000" cy="29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799712" y="3826688"/>
            <a:ext cx="5232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 rot="-4540043">
            <a:off x="7836643" y="3832169"/>
            <a:ext cx="1174717" cy="1880294"/>
            <a:chOff x="3228975" y="1023575"/>
            <a:chExt cx="517625" cy="828600"/>
          </a:xfrm>
        </p:grpSpPr>
        <p:sp>
          <p:nvSpPr>
            <p:cNvPr id="35" name="Google Shape;35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oogle Shape;37;p3"/>
          <p:cNvGrpSpPr/>
          <p:nvPr/>
        </p:nvGrpSpPr>
        <p:grpSpPr>
          <a:xfrm rot="-2321424">
            <a:off x="8374664" y="3384774"/>
            <a:ext cx="1165980" cy="1866469"/>
            <a:chOff x="3228975" y="1023575"/>
            <a:chExt cx="517625" cy="828600"/>
          </a:xfrm>
        </p:grpSpPr>
        <p:sp>
          <p:nvSpPr>
            <p:cNvPr id="38" name="Google Shape;38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Google Shape;40;p3"/>
          <p:cNvSpPr/>
          <p:nvPr/>
        </p:nvSpPr>
        <p:spPr>
          <a:xfrm rot="178464" flipH="1">
            <a:off x="5156944" y="-747469"/>
            <a:ext cx="6149976" cy="2338451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3344700" y="179400"/>
            <a:ext cx="5079300" cy="4784700"/>
          </a:xfrm>
          <a:prstGeom prst="roundRect">
            <a:avLst>
              <a:gd name="adj" fmla="val 5602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Google Shape;42;p3"/>
          <p:cNvSpPr/>
          <p:nvPr/>
        </p:nvSpPr>
        <p:spPr>
          <a:xfrm rot="432023">
            <a:off x="-1659840" y="3072147"/>
            <a:ext cx="4612328" cy="2882617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oogle Shape;43;p3"/>
          <p:cNvGrpSpPr/>
          <p:nvPr/>
        </p:nvGrpSpPr>
        <p:grpSpPr>
          <a:xfrm rot="6260015">
            <a:off x="471750" y="-683790"/>
            <a:ext cx="1328107" cy="2125917"/>
            <a:chOff x="3228975" y="1023575"/>
            <a:chExt cx="517625" cy="828600"/>
          </a:xfrm>
        </p:grpSpPr>
        <p:sp>
          <p:nvSpPr>
            <p:cNvPr id="44" name="Google Shape;44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oogle Shape;46;p3"/>
          <p:cNvGrpSpPr/>
          <p:nvPr/>
        </p:nvGrpSpPr>
        <p:grpSpPr>
          <a:xfrm rot="8478451">
            <a:off x="-454330" y="-272006"/>
            <a:ext cx="1318281" cy="2110269"/>
            <a:chOff x="3228975" y="1023575"/>
            <a:chExt cx="517625" cy="828600"/>
          </a:xfrm>
        </p:grpSpPr>
        <p:sp>
          <p:nvSpPr>
            <p:cNvPr id="47" name="Google Shape;47;p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oogle Shape;49;p3"/>
          <p:cNvGrpSpPr/>
          <p:nvPr/>
        </p:nvGrpSpPr>
        <p:grpSpPr>
          <a:xfrm flipH="1">
            <a:off x="-11287131" y="4700983"/>
            <a:ext cx="2204724" cy="5989225"/>
            <a:chOff x="1678175" y="2738600"/>
            <a:chExt cx="587300" cy="1595425"/>
          </a:xfrm>
        </p:grpSpPr>
        <p:sp>
          <p:nvSpPr>
            <p:cNvPr id="50" name="Google Shape;50;p3"/>
            <p:cNvSpPr/>
            <p:nvPr/>
          </p:nvSpPr>
          <p:spPr>
            <a:xfrm>
              <a:off x="1803475" y="3726775"/>
              <a:ext cx="136950" cy="520025"/>
            </a:xfrm>
            <a:custGeom>
              <a:avLst/>
              <a:gdLst/>
              <a:ahLst/>
              <a:cxnLst/>
              <a:rect l="l" t="t" r="r" b="b"/>
              <a:pathLst>
                <a:path w="5478" h="20801" extrusionOk="0">
                  <a:moveTo>
                    <a:pt x="2680" y="1"/>
                  </a:moveTo>
                  <a:lnTo>
                    <a:pt x="1" y="1715"/>
                  </a:lnTo>
                  <a:lnTo>
                    <a:pt x="3359" y="20801"/>
                  </a:lnTo>
                  <a:lnTo>
                    <a:pt x="5168" y="20801"/>
                  </a:lnTo>
                  <a:cubicBezTo>
                    <a:pt x="5168" y="20801"/>
                    <a:pt x="5478" y="8954"/>
                    <a:pt x="4656" y="5477"/>
                  </a:cubicBezTo>
                  <a:cubicBezTo>
                    <a:pt x="3704" y="1429"/>
                    <a:pt x="2680" y="1"/>
                    <a:pt x="2680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752875" y="4241125"/>
              <a:ext cx="193500" cy="92900"/>
            </a:xfrm>
            <a:custGeom>
              <a:avLst/>
              <a:gdLst/>
              <a:ahLst/>
              <a:cxnLst/>
              <a:rect l="l" t="t" r="r" b="b"/>
              <a:pathLst>
                <a:path w="7740" h="3716" extrusionOk="0">
                  <a:moveTo>
                    <a:pt x="7169" y="1"/>
                  </a:moveTo>
                  <a:cubicBezTo>
                    <a:pt x="7169" y="1"/>
                    <a:pt x="7168" y="1"/>
                    <a:pt x="7168" y="1"/>
                  </a:cubicBezTo>
                  <a:lnTo>
                    <a:pt x="2906" y="2715"/>
                  </a:lnTo>
                  <a:cubicBezTo>
                    <a:pt x="2876" y="2715"/>
                    <a:pt x="2846" y="2715"/>
                    <a:pt x="2817" y="2715"/>
                  </a:cubicBezTo>
                  <a:cubicBezTo>
                    <a:pt x="292" y="2715"/>
                    <a:pt x="1" y="3715"/>
                    <a:pt x="1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3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820150" y="4185775"/>
              <a:ext cx="111950" cy="123850"/>
            </a:xfrm>
            <a:custGeom>
              <a:avLst/>
              <a:gdLst/>
              <a:ahLst/>
              <a:cxnLst/>
              <a:rect l="l" t="t" r="r" b="b"/>
              <a:pathLst>
                <a:path w="4478" h="4954" extrusionOk="0">
                  <a:moveTo>
                    <a:pt x="2322" y="0"/>
                  </a:moveTo>
                  <a:lnTo>
                    <a:pt x="2656" y="2203"/>
                  </a:lnTo>
                  <a:lnTo>
                    <a:pt x="1" y="4953"/>
                  </a:lnTo>
                  <a:lnTo>
                    <a:pt x="1227" y="4953"/>
                  </a:lnTo>
                  <a:cubicBezTo>
                    <a:pt x="1787" y="4953"/>
                    <a:pt x="2334" y="4739"/>
                    <a:pt x="2763" y="4358"/>
                  </a:cubicBezTo>
                  <a:cubicBezTo>
                    <a:pt x="3323" y="3834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960050" y="3727375"/>
              <a:ext cx="136950" cy="519725"/>
            </a:xfrm>
            <a:custGeom>
              <a:avLst/>
              <a:gdLst/>
              <a:ahLst/>
              <a:cxnLst/>
              <a:rect l="l" t="t" r="r" b="b"/>
              <a:pathLst>
                <a:path w="5478" h="20789" extrusionOk="0">
                  <a:moveTo>
                    <a:pt x="2680" y="0"/>
                  </a:moveTo>
                  <a:lnTo>
                    <a:pt x="1" y="1703"/>
                  </a:lnTo>
                  <a:lnTo>
                    <a:pt x="3394" y="20789"/>
                  </a:lnTo>
                  <a:lnTo>
                    <a:pt x="5168" y="20789"/>
                  </a:lnTo>
                  <a:cubicBezTo>
                    <a:pt x="5168" y="20789"/>
                    <a:pt x="5478" y="8942"/>
                    <a:pt x="4656" y="5477"/>
                  </a:cubicBezTo>
                  <a:cubicBezTo>
                    <a:pt x="3704" y="1429"/>
                    <a:pt x="2680" y="0"/>
                    <a:pt x="2680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910350" y="4241125"/>
              <a:ext cx="193475" cy="92900"/>
            </a:xfrm>
            <a:custGeom>
              <a:avLst/>
              <a:gdLst/>
              <a:ahLst/>
              <a:cxnLst/>
              <a:rect l="l" t="t" r="r" b="b"/>
              <a:pathLst>
                <a:path w="7739" h="3716" extrusionOk="0">
                  <a:moveTo>
                    <a:pt x="7169" y="1"/>
                  </a:moveTo>
                  <a:cubicBezTo>
                    <a:pt x="7168" y="1"/>
                    <a:pt x="7168" y="1"/>
                    <a:pt x="7168" y="1"/>
                  </a:cubicBezTo>
                  <a:lnTo>
                    <a:pt x="2894" y="2715"/>
                  </a:lnTo>
                  <a:cubicBezTo>
                    <a:pt x="2864" y="2715"/>
                    <a:pt x="2834" y="2715"/>
                    <a:pt x="2805" y="2715"/>
                  </a:cubicBezTo>
                  <a:cubicBezTo>
                    <a:pt x="291" y="2715"/>
                    <a:pt x="0" y="3715"/>
                    <a:pt x="0" y="3715"/>
                  </a:cubicBezTo>
                  <a:lnTo>
                    <a:pt x="5549" y="3715"/>
                  </a:lnTo>
                  <a:lnTo>
                    <a:pt x="7168" y="1858"/>
                  </a:lnTo>
                  <a:lnTo>
                    <a:pt x="7168" y="3715"/>
                  </a:lnTo>
                  <a:lnTo>
                    <a:pt x="7704" y="3715"/>
                  </a:lnTo>
                  <a:cubicBezTo>
                    <a:pt x="7704" y="3715"/>
                    <a:pt x="7680" y="2132"/>
                    <a:pt x="7704" y="1060"/>
                  </a:cubicBezTo>
                  <a:cubicBezTo>
                    <a:pt x="7739" y="12"/>
                    <a:pt x="7192" y="1"/>
                    <a:pt x="716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977625" y="4185775"/>
              <a:ext cx="111925" cy="123850"/>
            </a:xfrm>
            <a:custGeom>
              <a:avLst/>
              <a:gdLst/>
              <a:ahLst/>
              <a:cxnLst/>
              <a:rect l="l" t="t" r="r" b="b"/>
              <a:pathLst>
                <a:path w="4477" h="4954" extrusionOk="0">
                  <a:moveTo>
                    <a:pt x="2322" y="0"/>
                  </a:moveTo>
                  <a:lnTo>
                    <a:pt x="2643" y="2203"/>
                  </a:lnTo>
                  <a:lnTo>
                    <a:pt x="0" y="4953"/>
                  </a:lnTo>
                  <a:lnTo>
                    <a:pt x="1215" y="4953"/>
                  </a:lnTo>
                  <a:cubicBezTo>
                    <a:pt x="1786" y="4953"/>
                    <a:pt x="2334" y="4739"/>
                    <a:pt x="2762" y="4358"/>
                  </a:cubicBezTo>
                  <a:cubicBezTo>
                    <a:pt x="3322" y="3846"/>
                    <a:pt x="4096" y="3048"/>
                    <a:pt x="4477" y="2215"/>
                  </a:cubicBezTo>
                  <a:lnTo>
                    <a:pt x="4477" y="833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782350" y="3313925"/>
              <a:ext cx="316150" cy="456050"/>
            </a:xfrm>
            <a:custGeom>
              <a:avLst/>
              <a:gdLst/>
              <a:ahLst/>
              <a:cxnLst/>
              <a:rect l="l" t="t" r="r" b="b"/>
              <a:pathLst>
                <a:path w="12646" h="18242" extrusionOk="0">
                  <a:moveTo>
                    <a:pt x="858" y="1"/>
                  </a:moveTo>
                  <a:lnTo>
                    <a:pt x="1" y="18229"/>
                  </a:lnTo>
                  <a:lnTo>
                    <a:pt x="12645" y="18241"/>
                  </a:lnTo>
                  <a:cubicBezTo>
                    <a:pt x="12645" y="18241"/>
                    <a:pt x="12109" y="4942"/>
                    <a:pt x="8787" y="1"/>
                  </a:cubicBez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690075" y="3700875"/>
              <a:ext cx="45575" cy="53125"/>
            </a:xfrm>
            <a:custGeom>
              <a:avLst/>
              <a:gdLst/>
              <a:ahLst/>
              <a:cxnLst/>
              <a:rect l="l" t="t" r="r" b="b"/>
              <a:pathLst>
                <a:path w="1823" h="2125" extrusionOk="0">
                  <a:moveTo>
                    <a:pt x="1822" y="1"/>
                  </a:moveTo>
                  <a:lnTo>
                    <a:pt x="596" y="715"/>
                  </a:lnTo>
                  <a:lnTo>
                    <a:pt x="60" y="1739"/>
                  </a:lnTo>
                  <a:cubicBezTo>
                    <a:pt x="1" y="1858"/>
                    <a:pt x="36" y="2013"/>
                    <a:pt x="155" y="2084"/>
                  </a:cubicBezTo>
                  <a:cubicBezTo>
                    <a:pt x="200" y="2111"/>
                    <a:pt x="250" y="2125"/>
                    <a:pt x="298" y="2125"/>
                  </a:cubicBezTo>
                  <a:cubicBezTo>
                    <a:pt x="379" y="2125"/>
                    <a:pt x="456" y="2087"/>
                    <a:pt x="501" y="2013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678175" y="3611475"/>
              <a:ext cx="108975" cy="135125"/>
            </a:xfrm>
            <a:custGeom>
              <a:avLst/>
              <a:gdLst/>
              <a:ahLst/>
              <a:cxnLst/>
              <a:rect l="l" t="t" r="r" b="b"/>
              <a:pathLst>
                <a:path w="4359" h="5405" extrusionOk="0">
                  <a:moveTo>
                    <a:pt x="3567" y="0"/>
                  </a:moveTo>
                  <a:cubicBezTo>
                    <a:pt x="3314" y="0"/>
                    <a:pt x="3098" y="159"/>
                    <a:pt x="3001" y="386"/>
                  </a:cubicBezTo>
                  <a:cubicBezTo>
                    <a:pt x="2691" y="1100"/>
                    <a:pt x="2060" y="2231"/>
                    <a:pt x="2060" y="2231"/>
                  </a:cubicBezTo>
                  <a:lnTo>
                    <a:pt x="60" y="5053"/>
                  </a:lnTo>
                  <a:cubicBezTo>
                    <a:pt x="0" y="5125"/>
                    <a:pt x="0" y="5232"/>
                    <a:pt x="60" y="5303"/>
                  </a:cubicBezTo>
                  <a:cubicBezTo>
                    <a:pt x="101" y="5372"/>
                    <a:pt x="165" y="5405"/>
                    <a:pt x="233" y="5405"/>
                  </a:cubicBezTo>
                  <a:cubicBezTo>
                    <a:pt x="284" y="5405"/>
                    <a:pt x="336" y="5386"/>
                    <a:pt x="381" y="5351"/>
                  </a:cubicBezTo>
                  <a:lnTo>
                    <a:pt x="2656" y="3458"/>
                  </a:lnTo>
                  <a:lnTo>
                    <a:pt x="2656" y="3458"/>
                  </a:lnTo>
                  <a:cubicBezTo>
                    <a:pt x="2417" y="3946"/>
                    <a:pt x="2334" y="4422"/>
                    <a:pt x="2286" y="4708"/>
                  </a:cubicBezTo>
                  <a:cubicBezTo>
                    <a:pt x="2263" y="4851"/>
                    <a:pt x="2358" y="4982"/>
                    <a:pt x="2513" y="5017"/>
                  </a:cubicBezTo>
                  <a:cubicBezTo>
                    <a:pt x="2522" y="5018"/>
                    <a:pt x="2532" y="5019"/>
                    <a:pt x="2541" y="5019"/>
                  </a:cubicBezTo>
                  <a:cubicBezTo>
                    <a:pt x="2662" y="5019"/>
                    <a:pt x="2778" y="4948"/>
                    <a:pt x="2822" y="4827"/>
                  </a:cubicBezTo>
                  <a:cubicBezTo>
                    <a:pt x="2917" y="4577"/>
                    <a:pt x="3120" y="4124"/>
                    <a:pt x="3596" y="3529"/>
                  </a:cubicBezTo>
                  <a:cubicBezTo>
                    <a:pt x="4358" y="2577"/>
                    <a:pt x="4191" y="1327"/>
                    <a:pt x="4191" y="1327"/>
                  </a:cubicBezTo>
                  <a:lnTo>
                    <a:pt x="4251" y="731"/>
                  </a:lnTo>
                  <a:cubicBezTo>
                    <a:pt x="4299" y="362"/>
                    <a:pt x="4013" y="29"/>
                    <a:pt x="3644" y="5"/>
                  </a:cubicBezTo>
                  <a:cubicBezTo>
                    <a:pt x="3618" y="2"/>
                    <a:pt x="3592" y="0"/>
                    <a:pt x="356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753475" y="3451450"/>
              <a:ext cx="62250" cy="179500"/>
            </a:xfrm>
            <a:custGeom>
              <a:avLst/>
              <a:gdLst/>
              <a:ahLst/>
              <a:cxnLst/>
              <a:rect l="l" t="t" r="r" b="b"/>
              <a:pathLst>
                <a:path w="2490" h="7180" extrusionOk="0">
                  <a:moveTo>
                    <a:pt x="513" y="0"/>
                  </a:moveTo>
                  <a:lnTo>
                    <a:pt x="1" y="6882"/>
                  </a:lnTo>
                  <a:lnTo>
                    <a:pt x="1227" y="7180"/>
                  </a:lnTo>
                  <a:lnTo>
                    <a:pt x="2489" y="917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55275" y="3040375"/>
              <a:ext cx="78600" cy="517950"/>
            </a:xfrm>
            <a:custGeom>
              <a:avLst/>
              <a:gdLst/>
              <a:ahLst/>
              <a:cxnLst/>
              <a:rect l="l" t="t" r="r" b="b"/>
              <a:pathLst>
                <a:path w="3144" h="20718" extrusionOk="0">
                  <a:moveTo>
                    <a:pt x="3143" y="1"/>
                  </a:moveTo>
                  <a:lnTo>
                    <a:pt x="3143" y="1"/>
                  </a:lnTo>
                  <a:cubicBezTo>
                    <a:pt x="3143" y="1"/>
                    <a:pt x="679" y="882"/>
                    <a:pt x="465" y="6049"/>
                  </a:cubicBezTo>
                  <a:cubicBezTo>
                    <a:pt x="250" y="11193"/>
                    <a:pt x="0" y="20718"/>
                    <a:pt x="0" y="20718"/>
                  </a:cubicBezTo>
                  <a:lnTo>
                    <a:pt x="1941" y="20718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827000" y="3020750"/>
              <a:ext cx="152125" cy="293200"/>
            </a:xfrm>
            <a:custGeom>
              <a:avLst/>
              <a:gdLst/>
              <a:ahLst/>
              <a:cxnLst/>
              <a:rect l="l" t="t" r="r" b="b"/>
              <a:pathLst>
                <a:path w="6085" h="11728" extrusionOk="0">
                  <a:moveTo>
                    <a:pt x="5025" y="0"/>
                  </a:moveTo>
                  <a:lnTo>
                    <a:pt x="2263" y="60"/>
                  </a:lnTo>
                  <a:cubicBezTo>
                    <a:pt x="2263" y="60"/>
                    <a:pt x="132" y="619"/>
                    <a:pt x="1" y="4251"/>
                  </a:cubicBezTo>
                  <a:lnTo>
                    <a:pt x="1" y="11728"/>
                  </a:lnTo>
                  <a:lnTo>
                    <a:pt x="6085" y="11728"/>
                  </a:lnTo>
                  <a:lnTo>
                    <a:pt x="5025" y="0"/>
                  </a:lnTo>
                  <a:close/>
                </a:path>
              </a:pathLst>
            </a:custGeom>
            <a:solidFill>
              <a:srgbClr val="2D6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880875" y="3020750"/>
              <a:ext cx="71750" cy="47650"/>
            </a:xfrm>
            <a:custGeom>
              <a:avLst/>
              <a:gdLst/>
              <a:ahLst/>
              <a:cxnLst/>
              <a:rect l="l" t="t" r="r" b="b"/>
              <a:pathLst>
                <a:path w="2870" h="1906" extrusionOk="0">
                  <a:moveTo>
                    <a:pt x="2870" y="0"/>
                  </a:moveTo>
                  <a:lnTo>
                    <a:pt x="108" y="60"/>
                  </a:lnTo>
                  <a:lnTo>
                    <a:pt x="1" y="1905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908275" y="3020750"/>
              <a:ext cx="194375" cy="628675"/>
            </a:xfrm>
            <a:custGeom>
              <a:avLst/>
              <a:gdLst/>
              <a:ahLst/>
              <a:cxnLst/>
              <a:rect l="l" t="t" r="r" b="b"/>
              <a:pathLst>
                <a:path w="7775" h="25147" extrusionOk="0">
                  <a:moveTo>
                    <a:pt x="1774" y="0"/>
                  </a:moveTo>
                  <a:cubicBezTo>
                    <a:pt x="1" y="5844"/>
                    <a:pt x="1511" y="24836"/>
                    <a:pt x="1512" y="24836"/>
                  </a:cubicBezTo>
                  <a:cubicBezTo>
                    <a:pt x="1512" y="24836"/>
                    <a:pt x="1512" y="24836"/>
                    <a:pt x="1512" y="24836"/>
                  </a:cubicBezTo>
                  <a:lnTo>
                    <a:pt x="7775" y="25146"/>
                  </a:lnTo>
                  <a:cubicBezTo>
                    <a:pt x="7477" y="16085"/>
                    <a:pt x="3477" y="10382"/>
                    <a:pt x="3477" y="10382"/>
                  </a:cubicBezTo>
                  <a:lnTo>
                    <a:pt x="5286" y="1500"/>
                  </a:lnTo>
                  <a:cubicBezTo>
                    <a:pt x="5298" y="1393"/>
                    <a:pt x="5239" y="1310"/>
                    <a:pt x="5167" y="1250"/>
                  </a:cubicBezTo>
                  <a:cubicBezTo>
                    <a:pt x="3572" y="60"/>
                    <a:pt x="1774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931475" y="3021325"/>
              <a:ext cx="55700" cy="242625"/>
            </a:xfrm>
            <a:custGeom>
              <a:avLst/>
              <a:gdLst/>
              <a:ahLst/>
              <a:cxnLst/>
              <a:rect l="l" t="t" r="r" b="b"/>
              <a:pathLst>
                <a:path w="2228" h="9705" extrusionOk="0">
                  <a:moveTo>
                    <a:pt x="953" y="1"/>
                  </a:moveTo>
                  <a:lnTo>
                    <a:pt x="858" y="84"/>
                  </a:lnTo>
                  <a:lnTo>
                    <a:pt x="2072" y="1406"/>
                  </a:lnTo>
                  <a:lnTo>
                    <a:pt x="775" y="2537"/>
                  </a:lnTo>
                  <a:lnTo>
                    <a:pt x="1846" y="3656"/>
                  </a:lnTo>
                  <a:lnTo>
                    <a:pt x="1" y="9669"/>
                  </a:lnTo>
                  <a:lnTo>
                    <a:pt x="108" y="9704"/>
                  </a:lnTo>
                  <a:lnTo>
                    <a:pt x="1965" y="3620"/>
                  </a:lnTo>
                  <a:lnTo>
                    <a:pt x="941" y="2549"/>
                  </a:lnTo>
                  <a:lnTo>
                    <a:pt x="2227" y="1418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784425" y="3022225"/>
              <a:ext cx="99150" cy="627200"/>
            </a:xfrm>
            <a:custGeom>
              <a:avLst/>
              <a:gdLst/>
              <a:ahLst/>
              <a:cxnLst/>
              <a:rect l="l" t="t" r="r" b="b"/>
              <a:pathLst>
                <a:path w="3966" h="25088" extrusionOk="0">
                  <a:moveTo>
                    <a:pt x="3966" y="1"/>
                  </a:moveTo>
                  <a:lnTo>
                    <a:pt x="3966" y="1"/>
                  </a:lnTo>
                  <a:cubicBezTo>
                    <a:pt x="2870" y="203"/>
                    <a:pt x="2275" y="501"/>
                    <a:pt x="1596" y="953"/>
                  </a:cubicBezTo>
                  <a:cubicBezTo>
                    <a:pt x="787" y="1501"/>
                    <a:pt x="275" y="2394"/>
                    <a:pt x="334" y="3382"/>
                  </a:cubicBezTo>
                  <a:lnTo>
                    <a:pt x="834" y="10014"/>
                  </a:lnTo>
                  <a:lnTo>
                    <a:pt x="1" y="25087"/>
                  </a:lnTo>
                  <a:lnTo>
                    <a:pt x="2787" y="25087"/>
                  </a:lnTo>
                  <a:cubicBezTo>
                    <a:pt x="2787" y="25087"/>
                    <a:pt x="2775" y="8180"/>
                    <a:pt x="2489" y="4704"/>
                  </a:cubicBezTo>
                  <a:cubicBezTo>
                    <a:pt x="2204" y="1215"/>
                    <a:pt x="3966" y="1"/>
                    <a:pt x="3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787700" y="3139800"/>
              <a:ext cx="19375" cy="418225"/>
            </a:xfrm>
            <a:custGeom>
              <a:avLst/>
              <a:gdLst/>
              <a:ahLst/>
              <a:cxnLst/>
              <a:rect l="l" t="t" r="r" b="b"/>
              <a:pathLst>
                <a:path w="775" h="16729" extrusionOk="0">
                  <a:moveTo>
                    <a:pt x="239" y="1"/>
                  </a:moveTo>
                  <a:lnTo>
                    <a:pt x="680" y="5311"/>
                  </a:lnTo>
                  <a:lnTo>
                    <a:pt x="1" y="16729"/>
                  </a:lnTo>
                  <a:lnTo>
                    <a:pt x="108" y="16729"/>
                  </a:lnTo>
                  <a:lnTo>
                    <a:pt x="775" y="529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816575" y="3021925"/>
              <a:ext cx="63425" cy="239050"/>
            </a:xfrm>
            <a:custGeom>
              <a:avLst/>
              <a:gdLst/>
              <a:ahLst/>
              <a:cxnLst/>
              <a:rect l="l" t="t" r="r" b="b"/>
              <a:pathLst>
                <a:path w="2537" h="9562" extrusionOk="0">
                  <a:moveTo>
                    <a:pt x="2477" y="1"/>
                  </a:moveTo>
                  <a:lnTo>
                    <a:pt x="215" y="1656"/>
                  </a:lnTo>
                  <a:lnTo>
                    <a:pt x="632" y="2358"/>
                  </a:lnTo>
                  <a:lnTo>
                    <a:pt x="1" y="3251"/>
                  </a:lnTo>
                  <a:lnTo>
                    <a:pt x="1251" y="9561"/>
                  </a:lnTo>
                  <a:lnTo>
                    <a:pt x="1346" y="9549"/>
                  </a:lnTo>
                  <a:lnTo>
                    <a:pt x="120" y="3287"/>
                  </a:lnTo>
                  <a:lnTo>
                    <a:pt x="775" y="2358"/>
                  </a:lnTo>
                  <a:lnTo>
                    <a:pt x="370" y="1691"/>
                  </a:lnTo>
                  <a:lnTo>
                    <a:pt x="2537" y="84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013325" y="3037400"/>
              <a:ext cx="234300" cy="272675"/>
            </a:xfrm>
            <a:custGeom>
              <a:avLst/>
              <a:gdLst/>
              <a:ahLst/>
              <a:cxnLst/>
              <a:rect l="l" t="t" r="r" b="b"/>
              <a:pathLst>
                <a:path w="9372" h="10907" extrusionOk="0">
                  <a:moveTo>
                    <a:pt x="1" y="1"/>
                  </a:moveTo>
                  <a:lnTo>
                    <a:pt x="1" y="4882"/>
                  </a:lnTo>
                  <a:lnTo>
                    <a:pt x="6549" y="10907"/>
                  </a:lnTo>
                  <a:lnTo>
                    <a:pt x="9371" y="8585"/>
                  </a:lnTo>
                  <a:cubicBezTo>
                    <a:pt x="2823" y="28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018400" y="3140400"/>
              <a:ext cx="6875" cy="26225"/>
            </a:xfrm>
            <a:custGeom>
              <a:avLst/>
              <a:gdLst/>
              <a:ahLst/>
              <a:cxnLst/>
              <a:rect l="l" t="t" r="r" b="b"/>
              <a:pathLst>
                <a:path w="275" h="1049" extrusionOk="0">
                  <a:moveTo>
                    <a:pt x="167" y="0"/>
                  </a:moveTo>
                  <a:lnTo>
                    <a:pt x="0" y="1036"/>
                  </a:lnTo>
                  <a:lnTo>
                    <a:pt x="107" y="1048"/>
                  </a:lnTo>
                  <a:lnTo>
                    <a:pt x="274" y="3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938925" y="3279525"/>
              <a:ext cx="136950" cy="99825"/>
            </a:xfrm>
            <a:custGeom>
              <a:avLst/>
              <a:gdLst/>
              <a:ahLst/>
              <a:cxnLst/>
              <a:rect l="l" t="t" r="r" b="b"/>
              <a:pathLst>
                <a:path w="5478" h="3993" extrusionOk="0">
                  <a:moveTo>
                    <a:pt x="2474" y="1"/>
                  </a:moveTo>
                  <a:cubicBezTo>
                    <a:pt x="2411" y="1"/>
                    <a:pt x="2347" y="18"/>
                    <a:pt x="2286" y="55"/>
                  </a:cubicBezTo>
                  <a:cubicBezTo>
                    <a:pt x="2155" y="138"/>
                    <a:pt x="2084" y="305"/>
                    <a:pt x="2132" y="472"/>
                  </a:cubicBezTo>
                  <a:lnTo>
                    <a:pt x="2251" y="912"/>
                  </a:lnTo>
                  <a:lnTo>
                    <a:pt x="262" y="1579"/>
                  </a:lnTo>
                  <a:cubicBezTo>
                    <a:pt x="107" y="1639"/>
                    <a:pt x="0" y="1805"/>
                    <a:pt x="12" y="1936"/>
                  </a:cubicBezTo>
                  <a:cubicBezTo>
                    <a:pt x="23" y="2125"/>
                    <a:pt x="181" y="2240"/>
                    <a:pt x="333" y="2240"/>
                  </a:cubicBezTo>
                  <a:cubicBezTo>
                    <a:pt x="353" y="2240"/>
                    <a:pt x="374" y="2238"/>
                    <a:pt x="393" y="2234"/>
                  </a:cubicBezTo>
                  <a:lnTo>
                    <a:pt x="798" y="2210"/>
                  </a:lnTo>
                  <a:lnTo>
                    <a:pt x="453" y="2329"/>
                  </a:lnTo>
                  <a:cubicBezTo>
                    <a:pt x="310" y="2389"/>
                    <a:pt x="203" y="2532"/>
                    <a:pt x="238" y="2698"/>
                  </a:cubicBezTo>
                  <a:cubicBezTo>
                    <a:pt x="268" y="2858"/>
                    <a:pt x="391" y="2960"/>
                    <a:pt x="535" y="2960"/>
                  </a:cubicBezTo>
                  <a:cubicBezTo>
                    <a:pt x="563" y="2960"/>
                    <a:pt x="591" y="2956"/>
                    <a:pt x="619" y="2948"/>
                  </a:cubicBezTo>
                  <a:lnTo>
                    <a:pt x="858" y="2889"/>
                  </a:lnTo>
                  <a:lnTo>
                    <a:pt x="858" y="2889"/>
                  </a:lnTo>
                  <a:cubicBezTo>
                    <a:pt x="667" y="2984"/>
                    <a:pt x="560" y="3151"/>
                    <a:pt x="608" y="3294"/>
                  </a:cubicBezTo>
                  <a:cubicBezTo>
                    <a:pt x="648" y="3426"/>
                    <a:pt x="759" y="3515"/>
                    <a:pt x="895" y="3515"/>
                  </a:cubicBezTo>
                  <a:cubicBezTo>
                    <a:pt x="918" y="3515"/>
                    <a:pt x="941" y="3513"/>
                    <a:pt x="965" y="3508"/>
                  </a:cubicBezTo>
                  <a:lnTo>
                    <a:pt x="1253" y="3408"/>
                  </a:lnTo>
                  <a:lnTo>
                    <a:pt x="1253" y="3408"/>
                  </a:lnTo>
                  <a:cubicBezTo>
                    <a:pt x="953" y="3516"/>
                    <a:pt x="953" y="3689"/>
                    <a:pt x="977" y="3782"/>
                  </a:cubicBezTo>
                  <a:cubicBezTo>
                    <a:pt x="1017" y="3913"/>
                    <a:pt x="1134" y="3992"/>
                    <a:pt x="1255" y="3992"/>
                  </a:cubicBezTo>
                  <a:cubicBezTo>
                    <a:pt x="1277" y="3992"/>
                    <a:pt x="1300" y="3990"/>
                    <a:pt x="1322" y="3984"/>
                  </a:cubicBezTo>
                  <a:cubicBezTo>
                    <a:pt x="1322" y="3984"/>
                    <a:pt x="2846" y="3710"/>
                    <a:pt x="2882" y="3698"/>
                  </a:cubicBezTo>
                  <a:cubicBezTo>
                    <a:pt x="3001" y="3777"/>
                    <a:pt x="3215" y="3825"/>
                    <a:pt x="3491" y="3825"/>
                  </a:cubicBezTo>
                  <a:cubicBezTo>
                    <a:pt x="4009" y="3825"/>
                    <a:pt x="4746" y="3653"/>
                    <a:pt x="5477" y="3186"/>
                  </a:cubicBezTo>
                  <a:lnTo>
                    <a:pt x="4298" y="1853"/>
                  </a:lnTo>
                  <a:lnTo>
                    <a:pt x="2739" y="115"/>
                  </a:lnTo>
                  <a:cubicBezTo>
                    <a:pt x="2666" y="42"/>
                    <a:pt x="2572" y="1"/>
                    <a:pt x="2474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43400" y="3295175"/>
              <a:ext cx="103600" cy="75025"/>
            </a:xfrm>
            <a:custGeom>
              <a:avLst/>
              <a:gdLst/>
              <a:ahLst/>
              <a:cxnLst/>
              <a:rect l="l" t="t" r="r" b="b"/>
              <a:pathLst>
                <a:path w="4144" h="3001" extrusionOk="0">
                  <a:moveTo>
                    <a:pt x="3382" y="1"/>
                  </a:moveTo>
                  <a:lnTo>
                    <a:pt x="119" y="1239"/>
                  </a:lnTo>
                  <a:lnTo>
                    <a:pt x="0" y="3001"/>
                  </a:lnTo>
                  <a:lnTo>
                    <a:pt x="4144" y="1953"/>
                  </a:lnTo>
                  <a:lnTo>
                    <a:pt x="3382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060950" y="3236100"/>
              <a:ext cx="204525" cy="129050"/>
            </a:xfrm>
            <a:custGeom>
              <a:avLst/>
              <a:gdLst/>
              <a:ahLst/>
              <a:cxnLst/>
              <a:rect l="l" t="t" r="r" b="b"/>
              <a:pathLst>
                <a:path w="8181" h="5162" extrusionOk="0">
                  <a:moveTo>
                    <a:pt x="6088" y="0"/>
                  </a:moveTo>
                  <a:cubicBezTo>
                    <a:pt x="5817" y="0"/>
                    <a:pt x="5543" y="63"/>
                    <a:pt x="5287" y="197"/>
                  </a:cubicBezTo>
                  <a:lnTo>
                    <a:pt x="1" y="2637"/>
                  </a:lnTo>
                  <a:lnTo>
                    <a:pt x="1513" y="5162"/>
                  </a:lnTo>
                  <a:lnTo>
                    <a:pt x="6668" y="3495"/>
                  </a:lnTo>
                  <a:cubicBezTo>
                    <a:pt x="7692" y="3138"/>
                    <a:pt x="8180" y="1947"/>
                    <a:pt x="7680" y="982"/>
                  </a:cubicBezTo>
                  <a:cubicBezTo>
                    <a:pt x="7361" y="361"/>
                    <a:pt x="6734" y="0"/>
                    <a:pt x="6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131500" y="3239525"/>
              <a:ext cx="61950" cy="3097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2430" y="0"/>
                  </a:moveTo>
                  <a:lnTo>
                    <a:pt x="1" y="1131"/>
                  </a:lnTo>
                  <a:lnTo>
                    <a:pt x="48" y="1238"/>
                  </a:lnTo>
                  <a:lnTo>
                    <a:pt x="2477" y="107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779075" y="2738600"/>
              <a:ext cx="275950" cy="223200"/>
            </a:xfrm>
            <a:custGeom>
              <a:avLst/>
              <a:gdLst/>
              <a:ahLst/>
              <a:cxnLst/>
              <a:rect l="l" t="t" r="r" b="b"/>
              <a:pathLst>
                <a:path w="11038" h="8928" extrusionOk="0">
                  <a:moveTo>
                    <a:pt x="5624" y="0"/>
                  </a:moveTo>
                  <a:cubicBezTo>
                    <a:pt x="5068" y="0"/>
                    <a:pt x="4550" y="123"/>
                    <a:pt x="4180" y="416"/>
                  </a:cubicBezTo>
                  <a:cubicBezTo>
                    <a:pt x="4180" y="416"/>
                    <a:pt x="1822" y="535"/>
                    <a:pt x="1596" y="3118"/>
                  </a:cubicBezTo>
                  <a:cubicBezTo>
                    <a:pt x="1525" y="4011"/>
                    <a:pt x="1215" y="4857"/>
                    <a:pt x="763" y="5654"/>
                  </a:cubicBezTo>
                  <a:cubicBezTo>
                    <a:pt x="1" y="7000"/>
                    <a:pt x="870" y="8667"/>
                    <a:pt x="2406" y="8798"/>
                  </a:cubicBezTo>
                  <a:cubicBezTo>
                    <a:pt x="3263" y="8875"/>
                    <a:pt x="4230" y="8928"/>
                    <a:pt x="5260" y="8928"/>
                  </a:cubicBezTo>
                  <a:cubicBezTo>
                    <a:pt x="6605" y="8928"/>
                    <a:pt x="8058" y="8838"/>
                    <a:pt x="9514" y="8595"/>
                  </a:cubicBezTo>
                  <a:cubicBezTo>
                    <a:pt x="10538" y="8429"/>
                    <a:pt x="11038" y="7250"/>
                    <a:pt x="10454" y="6405"/>
                  </a:cubicBezTo>
                  <a:cubicBezTo>
                    <a:pt x="10014" y="5750"/>
                    <a:pt x="9633" y="4988"/>
                    <a:pt x="9657" y="4214"/>
                  </a:cubicBezTo>
                  <a:cubicBezTo>
                    <a:pt x="9680" y="2321"/>
                    <a:pt x="9145" y="1487"/>
                    <a:pt x="8168" y="773"/>
                  </a:cubicBezTo>
                  <a:cubicBezTo>
                    <a:pt x="7547" y="329"/>
                    <a:pt x="6535" y="0"/>
                    <a:pt x="5624" y="0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800500" y="2847350"/>
              <a:ext cx="55400" cy="49325"/>
            </a:xfrm>
            <a:custGeom>
              <a:avLst/>
              <a:gdLst/>
              <a:ahLst/>
              <a:cxnLst/>
              <a:rect l="l" t="t" r="r" b="b"/>
              <a:pathLst>
                <a:path w="2216" h="1973" extrusionOk="0">
                  <a:moveTo>
                    <a:pt x="1111" y="1"/>
                  </a:moveTo>
                  <a:cubicBezTo>
                    <a:pt x="699" y="1"/>
                    <a:pt x="322" y="265"/>
                    <a:pt x="180" y="673"/>
                  </a:cubicBezTo>
                  <a:cubicBezTo>
                    <a:pt x="1" y="1185"/>
                    <a:pt x="287" y="1745"/>
                    <a:pt x="787" y="1924"/>
                  </a:cubicBezTo>
                  <a:cubicBezTo>
                    <a:pt x="891" y="1957"/>
                    <a:pt x="995" y="1972"/>
                    <a:pt x="1098" y="1972"/>
                  </a:cubicBezTo>
                  <a:cubicBezTo>
                    <a:pt x="1513" y="1972"/>
                    <a:pt x="1894" y="1715"/>
                    <a:pt x="2037" y="1304"/>
                  </a:cubicBezTo>
                  <a:cubicBezTo>
                    <a:pt x="2215" y="792"/>
                    <a:pt x="1954" y="233"/>
                    <a:pt x="1430" y="54"/>
                  </a:cubicBezTo>
                  <a:cubicBezTo>
                    <a:pt x="1323" y="18"/>
                    <a:pt x="1216" y="1"/>
                    <a:pt x="1111" y="1"/>
                  </a:cubicBezTo>
                  <a:close/>
                </a:path>
              </a:pathLst>
            </a:custGeom>
            <a:solidFill>
              <a:srgbClr val="E69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883550" y="2879050"/>
              <a:ext cx="69075" cy="143200"/>
            </a:xfrm>
            <a:custGeom>
              <a:avLst/>
              <a:gdLst/>
              <a:ahLst/>
              <a:cxnLst/>
              <a:rect l="l" t="t" r="r" b="b"/>
              <a:pathLst>
                <a:path w="2763" h="5728" extrusionOk="0">
                  <a:moveTo>
                    <a:pt x="2394" y="1"/>
                  </a:moveTo>
                  <a:lnTo>
                    <a:pt x="60" y="1989"/>
                  </a:lnTo>
                  <a:lnTo>
                    <a:pt x="1" y="5728"/>
                  </a:lnTo>
                  <a:lnTo>
                    <a:pt x="1" y="5728"/>
                  </a:lnTo>
                  <a:lnTo>
                    <a:pt x="2763" y="5668"/>
                  </a:lnTo>
                  <a:lnTo>
                    <a:pt x="2394" y="1"/>
                  </a:ln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84150" y="2922525"/>
              <a:ext cx="52125" cy="55375"/>
            </a:xfrm>
            <a:custGeom>
              <a:avLst/>
              <a:gdLst/>
              <a:ahLst/>
              <a:cxnLst/>
              <a:rect l="l" t="t" r="r" b="b"/>
              <a:pathLst>
                <a:path w="2085" h="2215" extrusionOk="0">
                  <a:moveTo>
                    <a:pt x="2084" y="0"/>
                  </a:moveTo>
                  <a:lnTo>
                    <a:pt x="36" y="250"/>
                  </a:lnTo>
                  <a:lnTo>
                    <a:pt x="1" y="2215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809150" y="2766575"/>
              <a:ext cx="163825" cy="178775"/>
            </a:xfrm>
            <a:custGeom>
              <a:avLst/>
              <a:gdLst/>
              <a:ahLst/>
              <a:cxnLst/>
              <a:rect l="l" t="t" r="r" b="b"/>
              <a:pathLst>
                <a:path w="6553" h="7151" extrusionOk="0">
                  <a:moveTo>
                    <a:pt x="3197" y="0"/>
                  </a:moveTo>
                  <a:cubicBezTo>
                    <a:pt x="2495" y="0"/>
                    <a:pt x="1768" y="240"/>
                    <a:pt x="1143" y="725"/>
                  </a:cubicBezTo>
                  <a:cubicBezTo>
                    <a:pt x="893" y="916"/>
                    <a:pt x="726" y="1214"/>
                    <a:pt x="655" y="1535"/>
                  </a:cubicBezTo>
                  <a:cubicBezTo>
                    <a:pt x="429" y="2464"/>
                    <a:pt x="0" y="4107"/>
                    <a:pt x="298" y="5107"/>
                  </a:cubicBezTo>
                  <a:cubicBezTo>
                    <a:pt x="636" y="6270"/>
                    <a:pt x="1472" y="7151"/>
                    <a:pt x="2854" y="7151"/>
                  </a:cubicBezTo>
                  <a:cubicBezTo>
                    <a:pt x="3029" y="7151"/>
                    <a:pt x="3213" y="7137"/>
                    <a:pt x="3405" y="7107"/>
                  </a:cubicBezTo>
                  <a:cubicBezTo>
                    <a:pt x="3405" y="7107"/>
                    <a:pt x="5441" y="6976"/>
                    <a:pt x="5965" y="4416"/>
                  </a:cubicBezTo>
                  <a:cubicBezTo>
                    <a:pt x="6552" y="1506"/>
                    <a:pt x="4956" y="0"/>
                    <a:pt x="3197" y="0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836825" y="2868375"/>
              <a:ext cx="10150" cy="19925"/>
            </a:xfrm>
            <a:custGeom>
              <a:avLst/>
              <a:gdLst/>
              <a:ahLst/>
              <a:cxnLst/>
              <a:rect l="l" t="t" r="r" b="b"/>
              <a:pathLst>
                <a:path w="406" h="797" extrusionOk="0">
                  <a:moveTo>
                    <a:pt x="258" y="1"/>
                  </a:moveTo>
                  <a:cubicBezTo>
                    <a:pt x="244" y="1"/>
                    <a:pt x="227" y="15"/>
                    <a:pt x="227" y="23"/>
                  </a:cubicBezTo>
                  <a:lnTo>
                    <a:pt x="36" y="571"/>
                  </a:lnTo>
                  <a:cubicBezTo>
                    <a:pt x="0" y="642"/>
                    <a:pt x="48" y="702"/>
                    <a:pt x="120" y="737"/>
                  </a:cubicBezTo>
                  <a:lnTo>
                    <a:pt x="381" y="797"/>
                  </a:lnTo>
                  <a:cubicBezTo>
                    <a:pt x="393" y="797"/>
                    <a:pt x="405" y="797"/>
                    <a:pt x="405" y="761"/>
                  </a:cubicBezTo>
                  <a:cubicBezTo>
                    <a:pt x="405" y="749"/>
                    <a:pt x="393" y="713"/>
                    <a:pt x="381" y="713"/>
                  </a:cubicBezTo>
                  <a:lnTo>
                    <a:pt x="143" y="654"/>
                  </a:lnTo>
                  <a:cubicBezTo>
                    <a:pt x="108" y="642"/>
                    <a:pt x="84" y="618"/>
                    <a:pt x="96" y="582"/>
                  </a:cubicBezTo>
                  <a:lnTo>
                    <a:pt x="286" y="47"/>
                  </a:lnTo>
                  <a:cubicBezTo>
                    <a:pt x="298" y="35"/>
                    <a:pt x="286" y="11"/>
                    <a:pt x="274" y="11"/>
                  </a:cubicBezTo>
                  <a:cubicBezTo>
                    <a:pt x="271" y="4"/>
                    <a:pt x="265" y="1"/>
                    <a:pt x="258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869575" y="285227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69"/>
                    <a:pt x="476" y="238"/>
                  </a:cubicBezTo>
                  <a:cubicBezTo>
                    <a:pt x="476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822525" y="2850175"/>
              <a:ext cx="11050" cy="11350"/>
            </a:xfrm>
            <a:custGeom>
              <a:avLst/>
              <a:gdLst/>
              <a:ahLst/>
              <a:cxnLst/>
              <a:rect l="l" t="t" r="r" b="b"/>
              <a:pathLst>
                <a:path w="442" h="454" extrusionOk="0">
                  <a:moveTo>
                    <a:pt x="215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15" y="453"/>
                  </a:cubicBezTo>
                  <a:cubicBezTo>
                    <a:pt x="334" y="453"/>
                    <a:pt x="442" y="346"/>
                    <a:pt x="442" y="227"/>
                  </a:cubicBezTo>
                  <a:cubicBezTo>
                    <a:pt x="442" y="108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813600" y="2816850"/>
              <a:ext cx="28900" cy="12575"/>
            </a:xfrm>
            <a:custGeom>
              <a:avLst/>
              <a:gdLst/>
              <a:ahLst/>
              <a:cxnLst/>
              <a:rect l="l" t="t" r="r" b="b"/>
              <a:pathLst>
                <a:path w="1156" h="503" extrusionOk="0">
                  <a:moveTo>
                    <a:pt x="739" y="1"/>
                  </a:moveTo>
                  <a:cubicBezTo>
                    <a:pt x="697" y="1"/>
                    <a:pt x="649" y="4"/>
                    <a:pt x="596" y="12"/>
                  </a:cubicBezTo>
                  <a:cubicBezTo>
                    <a:pt x="298" y="60"/>
                    <a:pt x="120" y="203"/>
                    <a:pt x="37" y="298"/>
                  </a:cubicBezTo>
                  <a:cubicBezTo>
                    <a:pt x="1" y="346"/>
                    <a:pt x="1" y="405"/>
                    <a:pt x="37" y="441"/>
                  </a:cubicBezTo>
                  <a:cubicBezTo>
                    <a:pt x="71" y="475"/>
                    <a:pt x="135" y="503"/>
                    <a:pt x="196" y="503"/>
                  </a:cubicBezTo>
                  <a:cubicBezTo>
                    <a:pt x="219" y="503"/>
                    <a:pt x="242" y="499"/>
                    <a:pt x="263" y="488"/>
                  </a:cubicBezTo>
                  <a:cubicBezTo>
                    <a:pt x="394" y="441"/>
                    <a:pt x="560" y="429"/>
                    <a:pt x="810" y="405"/>
                  </a:cubicBezTo>
                  <a:cubicBezTo>
                    <a:pt x="1156" y="357"/>
                    <a:pt x="1072" y="143"/>
                    <a:pt x="1072" y="143"/>
                  </a:cubicBezTo>
                  <a:cubicBezTo>
                    <a:pt x="1072" y="143"/>
                    <a:pt x="1010" y="1"/>
                    <a:pt x="739" y="1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67175" y="2815650"/>
              <a:ext cx="41700" cy="14550"/>
            </a:xfrm>
            <a:custGeom>
              <a:avLst/>
              <a:gdLst/>
              <a:ahLst/>
              <a:cxnLst/>
              <a:rect l="l" t="t" r="r" b="b"/>
              <a:pathLst>
                <a:path w="1668" h="582" extrusionOk="0">
                  <a:moveTo>
                    <a:pt x="666" y="0"/>
                  </a:moveTo>
                  <a:cubicBezTo>
                    <a:pt x="185" y="0"/>
                    <a:pt x="96" y="167"/>
                    <a:pt x="96" y="167"/>
                  </a:cubicBezTo>
                  <a:cubicBezTo>
                    <a:pt x="96" y="167"/>
                    <a:pt x="1" y="370"/>
                    <a:pt x="430" y="405"/>
                  </a:cubicBezTo>
                  <a:cubicBezTo>
                    <a:pt x="751" y="429"/>
                    <a:pt x="1144" y="525"/>
                    <a:pt x="1334" y="572"/>
                  </a:cubicBezTo>
                  <a:cubicBezTo>
                    <a:pt x="1362" y="578"/>
                    <a:pt x="1391" y="581"/>
                    <a:pt x="1419" y="581"/>
                  </a:cubicBezTo>
                  <a:cubicBezTo>
                    <a:pt x="1499" y="581"/>
                    <a:pt x="1576" y="557"/>
                    <a:pt x="1620" y="513"/>
                  </a:cubicBezTo>
                  <a:cubicBezTo>
                    <a:pt x="1668" y="465"/>
                    <a:pt x="1668" y="405"/>
                    <a:pt x="1620" y="358"/>
                  </a:cubicBezTo>
                  <a:cubicBezTo>
                    <a:pt x="1513" y="275"/>
                    <a:pt x="1096" y="48"/>
                    <a:pt x="715" y="1"/>
                  </a:cubicBezTo>
                  <a:cubicBezTo>
                    <a:pt x="698" y="0"/>
                    <a:pt x="682" y="0"/>
                    <a:pt x="666" y="0"/>
                  </a:cubicBezTo>
                  <a:close/>
                </a:path>
              </a:pathLst>
            </a:custGeom>
            <a:solidFill>
              <a:srgbClr val="1E0A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844850" y="2897800"/>
              <a:ext cx="27125" cy="8725"/>
            </a:xfrm>
            <a:custGeom>
              <a:avLst/>
              <a:gdLst/>
              <a:ahLst/>
              <a:cxnLst/>
              <a:rect l="l" t="t" r="r" b="b"/>
              <a:pathLst>
                <a:path w="1085" h="349" extrusionOk="0">
                  <a:moveTo>
                    <a:pt x="1084" y="1"/>
                  </a:moveTo>
                  <a:lnTo>
                    <a:pt x="1" y="108"/>
                  </a:lnTo>
                  <a:cubicBezTo>
                    <a:pt x="1" y="108"/>
                    <a:pt x="25" y="322"/>
                    <a:pt x="394" y="346"/>
                  </a:cubicBezTo>
                  <a:cubicBezTo>
                    <a:pt x="411" y="348"/>
                    <a:pt x="428" y="348"/>
                    <a:pt x="445" y="348"/>
                  </a:cubicBezTo>
                  <a:cubicBezTo>
                    <a:pt x="802" y="348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844575" y="2896225"/>
              <a:ext cx="24725" cy="5775"/>
            </a:xfrm>
            <a:custGeom>
              <a:avLst/>
              <a:gdLst/>
              <a:ahLst/>
              <a:cxnLst/>
              <a:rect l="l" t="t" r="r" b="b"/>
              <a:pathLst>
                <a:path w="989" h="231" extrusionOk="0">
                  <a:moveTo>
                    <a:pt x="409" y="0"/>
                  </a:moveTo>
                  <a:cubicBezTo>
                    <a:pt x="241" y="0"/>
                    <a:pt x="81" y="41"/>
                    <a:pt x="0" y="171"/>
                  </a:cubicBezTo>
                  <a:cubicBezTo>
                    <a:pt x="7" y="171"/>
                    <a:pt x="226" y="230"/>
                    <a:pt x="479" y="230"/>
                  </a:cubicBezTo>
                  <a:cubicBezTo>
                    <a:pt x="651" y="230"/>
                    <a:pt x="839" y="203"/>
                    <a:pt x="988" y="111"/>
                  </a:cubicBezTo>
                  <a:cubicBezTo>
                    <a:pt x="988" y="111"/>
                    <a:pt x="688" y="0"/>
                    <a:pt x="409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841300" y="2895900"/>
              <a:ext cx="34250" cy="7000"/>
            </a:xfrm>
            <a:custGeom>
              <a:avLst/>
              <a:gdLst/>
              <a:ahLst/>
              <a:cxnLst/>
              <a:rect l="l" t="t" r="r" b="b"/>
              <a:pathLst>
                <a:path w="1370" h="280" extrusionOk="0">
                  <a:moveTo>
                    <a:pt x="1325" y="0"/>
                  </a:moveTo>
                  <a:cubicBezTo>
                    <a:pt x="1319" y="0"/>
                    <a:pt x="1313" y="2"/>
                    <a:pt x="1310" y="5"/>
                  </a:cubicBezTo>
                  <a:cubicBezTo>
                    <a:pt x="1011" y="162"/>
                    <a:pt x="741" y="207"/>
                    <a:pt x="529" y="207"/>
                  </a:cubicBezTo>
                  <a:cubicBezTo>
                    <a:pt x="241" y="207"/>
                    <a:pt x="60" y="124"/>
                    <a:pt x="60" y="124"/>
                  </a:cubicBezTo>
                  <a:cubicBezTo>
                    <a:pt x="56" y="121"/>
                    <a:pt x="53" y="119"/>
                    <a:pt x="49" y="119"/>
                  </a:cubicBezTo>
                  <a:cubicBezTo>
                    <a:pt x="40" y="119"/>
                    <a:pt x="29" y="128"/>
                    <a:pt x="12" y="136"/>
                  </a:cubicBezTo>
                  <a:cubicBezTo>
                    <a:pt x="0" y="148"/>
                    <a:pt x="12" y="172"/>
                    <a:pt x="36" y="184"/>
                  </a:cubicBezTo>
                  <a:cubicBezTo>
                    <a:pt x="48" y="184"/>
                    <a:pt x="226" y="279"/>
                    <a:pt x="524" y="279"/>
                  </a:cubicBezTo>
                  <a:cubicBezTo>
                    <a:pt x="738" y="279"/>
                    <a:pt x="1012" y="232"/>
                    <a:pt x="1345" y="65"/>
                  </a:cubicBezTo>
                  <a:cubicBezTo>
                    <a:pt x="1357" y="65"/>
                    <a:pt x="1369" y="41"/>
                    <a:pt x="1357" y="17"/>
                  </a:cubicBezTo>
                  <a:cubicBezTo>
                    <a:pt x="1357" y="9"/>
                    <a:pt x="1340" y="0"/>
                    <a:pt x="1325" y="0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853200" y="2825475"/>
              <a:ext cx="61050" cy="6105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27" y="120"/>
                  </a:moveTo>
                  <a:cubicBezTo>
                    <a:pt x="1524" y="132"/>
                    <a:pt x="1786" y="239"/>
                    <a:pt x="2001" y="441"/>
                  </a:cubicBezTo>
                  <a:cubicBezTo>
                    <a:pt x="2203" y="655"/>
                    <a:pt x="2322" y="917"/>
                    <a:pt x="2322" y="1215"/>
                  </a:cubicBezTo>
                  <a:cubicBezTo>
                    <a:pt x="2322" y="1513"/>
                    <a:pt x="2203" y="1787"/>
                    <a:pt x="2001" y="1989"/>
                  </a:cubicBezTo>
                  <a:cubicBezTo>
                    <a:pt x="1786" y="2203"/>
                    <a:pt x="1524" y="2322"/>
                    <a:pt x="1227" y="2322"/>
                  </a:cubicBezTo>
                  <a:cubicBezTo>
                    <a:pt x="929" y="2322"/>
                    <a:pt x="655" y="2203"/>
                    <a:pt x="453" y="1989"/>
                  </a:cubicBezTo>
                  <a:cubicBezTo>
                    <a:pt x="238" y="1787"/>
                    <a:pt x="119" y="1513"/>
                    <a:pt x="119" y="1215"/>
                  </a:cubicBezTo>
                  <a:cubicBezTo>
                    <a:pt x="119" y="917"/>
                    <a:pt x="238" y="655"/>
                    <a:pt x="453" y="441"/>
                  </a:cubicBezTo>
                  <a:cubicBezTo>
                    <a:pt x="655" y="239"/>
                    <a:pt x="929" y="120"/>
                    <a:pt x="1227" y="120"/>
                  </a:cubicBezTo>
                  <a:close/>
                  <a:moveTo>
                    <a:pt x="1227" y="1"/>
                  </a:moveTo>
                  <a:cubicBezTo>
                    <a:pt x="560" y="1"/>
                    <a:pt x="0" y="548"/>
                    <a:pt x="0" y="1215"/>
                  </a:cubicBezTo>
                  <a:cubicBezTo>
                    <a:pt x="0" y="1548"/>
                    <a:pt x="143" y="1858"/>
                    <a:pt x="358" y="2084"/>
                  </a:cubicBezTo>
                  <a:cubicBezTo>
                    <a:pt x="596" y="2298"/>
                    <a:pt x="893" y="2441"/>
                    <a:pt x="1227" y="2441"/>
                  </a:cubicBezTo>
                  <a:cubicBezTo>
                    <a:pt x="1548" y="2441"/>
                    <a:pt x="1846" y="2298"/>
                    <a:pt x="2084" y="2072"/>
                  </a:cubicBezTo>
                  <a:cubicBezTo>
                    <a:pt x="2310" y="1846"/>
                    <a:pt x="2441" y="1548"/>
                    <a:pt x="2441" y="1215"/>
                  </a:cubicBezTo>
                  <a:cubicBezTo>
                    <a:pt x="2441" y="894"/>
                    <a:pt x="2310" y="572"/>
                    <a:pt x="2084" y="358"/>
                  </a:cubicBezTo>
                  <a:cubicBezTo>
                    <a:pt x="1846" y="132"/>
                    <a:pt x="1548" y="1"/>
                    <a:pt x="1227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795750" y="2827550"/>
              <a:ext cx="44675" cy="57175"/>
            </a:xfrm>
            <a:custGeom>
              <a:avLst/>
              <a:gdLst/>
              <a:ahLst/>
              <a:cxnLst/>
              <a:rect l="l" t="t" r="r" b="b"/>
              <a:pathLst>
                <a:path w="1787" h="2287" extrusionOk="0">
                  <a:moveTo>
                    <a:pt x="893" y="96"/>
                  </a:moveTo>
                  <a:cubicBezTo>
                    <a:pt x="1096" y="108"/>
                    <a:pt x="1286" y="203"/>
                    <a:pt x="1429" y="394"/>
                  </a:cubicBezTo>
                  <a:cubicBezTo>
                    <a:pt x="1572" y="596"/>
                    <a:pt x="1667" y="846"/>
                    <a:pt x="1667" y="1132"/>
                  </a:cubicBezTo>
                  <a:cubicBezTo>
                    <a:pt x="1667" y="1418"/>
                    <a:pt x="1572" y="1680"/>
                    <a:pt x="1429" y="1882"/>
                  </a:cubicBezTo>
                  <a:cubicBezTo>
                    <a:pt x="1286" y="2073"/>
                    <a:pt x="1096" y="2180"/>
                    <a:pt x="893" y="2180"/>
                  </a:cubicBezTo>
                  <a:cubicBezTo>
                    <a:pt x="691" y="2180"/>
                    <a:pt x="500" y="2073"/>
                    <a:pt x="358" y="1882"/>
                  </a:cubicBezTo>
                  <a:cubicBezTo>
                    <a:pt x="203" y="1668"/>
                    <a:pt x="119" y="1418"/>
                    <a:pt x="119" y="1132"/>
                  </a:cubicBezTo>
                  <a:cubicBezTo>
                    <a:pt x="119" y="549"/>
                    <a:pt x="453" y="96"/>
                    <a:pt x="893" y="96"/>
                  </a:cubicBezTo>
                  <a:close/>
                  <a:moveTo>
                    <a:pt x="893" y="1"/>
                  </a:moveTo>
                  <a:cubicBezTo>
                    <a:pt x="393" y="1"/>
                    <a:pt x="0" y="513"/>
                    <a:pt x="0" y="1144"/>
                  </a:cubicBezTo>
                  <a:cubicBezTo>
                    <a:pt x="0" y="1442"/>
                    <a:pt x="84" y="1727"/>
                    <a:pt x="250" y="1954"/>
                  </a:cubicBezTo>
                  <a:cubicBezTo>
                    <a:pt x="429" y="2180"/>
                    <a:pt x="655" y="2287"/>
                    <a:pt x="893" y="2287"/>
                  </a:cubicBezTo>
                  <a:cubicBezTo>
                    <a:pt x="1143" y="2287"/>
                    <a:pt x="1370" y="2180"/>
                    <a:pt x="1524" y="1954"/>
                  </a:cubicBezTo>
                  <a:cubicBezTo>
                    <a:pt x="1691" y="1739"/>
                    <a:pt x="1786" y="1442"/>
                    <a:pt x="1786" y="1144"/>
                  </a:cubicBezTo>
                  <a:cubicBezTo>
                    <a:pt x="1786" y="846"/>
                    <a:pt x="1691" y="561"/>
                    <a:pt x="1524" y="346"/>
                  </a:cubicBezTo>
                  <a:cubicBezTo>
                    <a:pt x="1346" y="120"/>
                    <a:pt x="1132" y="1"/>
                    <a:pt x="893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37725" y="2851650"/>
              <a:ext cx="19075" cy="5700"/>
            </a:xfrm>
            <a:custGeom>
              <a:avLst/>
              <a:gdLst/>
              <a:ahLst/>
              <a:cxnLst/>
              <a:rect l="l" t="t" r="r" b="b"/>
              <a:pathLst>
                <a:path w="763" h="228" extrusionOk="0">
                  <a:moveTo>
                    <a:pt x="372" y="1"/>
                  </a:moveTo>
                  <a:cubicBezTo>
                    <a:pt x="178" y="1"/>
                    <a:pt x="24" y="97"/>
                    <a:pt x="24" y="97"/>
                  </a:cubicBezTo>
                  <a:cubicBezTo>
                    <a:pt x="0" y="108"/>
                    <a:pt x="0" y="132"/>
                    <a:pt x="12" y="168"/>
                  </a:cubicBezTo>
                  <a:cubicBezTo>
                    <a:pt x="19" y="182"/>
                    <a:pt x="34" y="188"/>
                    <a:pt x="50" y="188"/>
                  </a:cubicBezTo>
                  <a:cubicBezTo>
                    <a:pt x="62" y="188"/>
                    <a:pt x="74" y="185"/>
                    <a:pt x="84" y="180"/>
                  </a:cubicBezTo>
                  <a:cubicBezTo>
                    <a:pt x="98" y="180"/>
                    <a:pt x="211" y="110"/>
                    <a:pt x="360" y="110"/>
                  </a:cubicBezTo>
                  <a:cubicBezTo>
                    <a:pt x="450" y="110"/>
                    <a:pt x="552" y="135"/>
                    <a:pt x="655" y="216"/>
                  </a:cubicBezTo>
                  <a:cubicBezTo>
                    <a:pt x="655" y="228"/>
                    <a:pt x="667" y="228"/>
                    <a:pt x="679" y="228"/>
                  </a:cubicBezTo>
                  <a:lnTo>
                    <a:pt x="738" y="228"/>
                  </a:lnTo>
                  <a:cubicBezTo>
                    <a:pt x="762" y="192"/>
                    <a:pt x="762" y="156"/>
                    <a:pt x="726" y="132"/>
                  </a:cubicBezTo>
                  <a:cubicBezTo>
                    <a:pt x="609" y="32"/>
                    <a:pt x="484" y="1"/>
                    <a:pt x="372" y="1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12425" y="2858025"/>
              <a:ext cx="40500" cy="8550"/>
            </a:xfrm>
            <a:custGeom>
              <a:avLst/>
              <a:gdLst/>
              <a:ahLst/>
              <a:cxnLst/>
              <a:rect l="l" t="t" r="r" b="b"/>
              <a:pathLst>
                <a:path w="1620" h="342" extrusionOk="0">
                  <a:moveTo>
                    <a:pt x="54" y="0"/>
                  </a:moveTo>
                  <a:cubicBezTo>
                    <a:pt x="34" y="0"/>
                    <a:pt x="13" y="26"/>
                    <a:pt x="13" y="44"/>
                  </a:cubicBezTo>
                  <a:cubicBezTo>
                    <a:pt x="1" y="80"/>
                    <a:pt x="36" y="104"/>
                    <a:pt x="60" y="104"/>
                  </a:cubicBezTo>
                  <a:lnTo>
                    <a:pt x="1548" y="342"/>
                  </a:lnTo>
                  <a:cubicBezTo>
                    <a:pt x="1584" y="342"/>
                    <a:pt x="1596" y="318"/>
                    <a:pt x="1608" y="306"/>
                  </a:cubicBezTo>
                  <a:cubicBezTo>
                    <a:pt x="1620" y="270"/>
                    <a:pt x="1596" y="246"/>
                    <a:pt x="1560" y="246"/>
                  </a:cubicBezTo>
                  <a:lnTo>
                    <a:pt x="72" y="8"/>
                  </a:lnTo>
                  <a:cubicBezTo>
                    <a:pt x="67" y="3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DC5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936250" y="2801675"/>
              <a:ext cx="67875" cy="77400"/>
            </a:xfrm>
            <a:custGeom>
              <a:avLst/>
              <a:gdLst/>
              <a:ahLst/>
              <a:cxnLst/>
              <a:rect l="l" t="t" r="r" b="b"/>
              <a:pathLst>
                <a:path w="2715" h="3096" extrusionOk="0">
                  <a:moveTo>
                    <a:pt x="0" y="0"/>
                  </a:moveTo>
                  <a:lnTo>
                    <a:pt x="286" y="3096"/>
                  </a:lnTo>
                  <a:lnTo>
                    <a:pt x="2715" y="1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932675" y="2853200"/>
              <a:ext cx="59850" cy="53225"/>
            </a:xfrm>
            <a:custGeom>
              <a:avLst/>
              <a:gdLst/>
              <a:ahLst/>
              <a:cxnLst/>
              <a:rect l="l" t="t" r="r" b="b"/>
              <a:pathLst>
                <a:path w="2394" h="2129" extrusionOk="0">
                  <a:moveTo>
                    <a:pt x="1197" y="1"/>
                  </a:moveTo>
                  <a:cubicBezTo>
                    <a:pt x="749" y="1"/>
                    <a:pt x="342" y="278"/>
                    <a:pt x="191" y="713"/>
                  </a:cubicBezTo>
                  <a:cubicBezTo>
                    <a:pt x="0" y="1285"/>
                    <a:pt x="298" y="1880"/>
                    <a:pt x="846" y="2071"/>
                  </a:cubicBezTo>
                  <a:cubicBezTo>
                    <a:pt x="961" y="2110"/>
                    <a:pt x="1077" y="2128"/>
                    <a:pt x="1191" y="2128"/>
                  </a:cubicBezTo>
                  <a:cubicBezTo>
                    <a:pt x="1633" y="2128"/>
                    <a:pt x="2042" y="1851"/>
                    <a:pt x="2203" y="1416"/>
                  </a:cubicBezTo>
                  <a:cubicBezTo>
                    <a:pt x="2393" y="868"/>
                    <a:pt x="2096" y="261"/>
                    <a:pt x="1548" y="58"/>
                  </a:cubicBezTo>
                  <a:cubicBezTo>
                    <a:pt x="1431" y="19"/>
                    <a:pt x="1312" y="1"/>
                    <a:pt x="1197" y="1"/>
                  </a:cubicBezTo>
                  <a:close/>
                </a:path>
              </a:pathLst>
            </a:custGeom>
            <a:solidFill>
              <a:srgbClr val="EAB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948150" y="2871700"/>
              <a:ext cx="25625" cy="16900"/>
            </a:xfrm>
            <a:custGeom>
              <a:avLst/>
              <a:gdLst/>
              <a:ahLst/>
              <a:cxnLst/>
              <a:rect l="l" t="t" r="r" b="b"/>
              <a:pathLst>
                <a:path w="1025" h="676" extrusionOk="0">
                  <a:moveTo>
                    <a:pt x="707" y="1"/>
                  </a:moveTo>
                  <a:cubicBezTo>
                    <a:pt x="602" y="1"/>
                    <a:pt x="482" y="19"/>
                    <a:pt x="370" y="80"/>
                  </a:cubicBezTo>
                  <a:cubicBezTo>
                    <a:pt x="191" y="188"/>
                    <a:pt x="72" y="366"/>
                    <a:pt x="12" y="628"/>
                  </a:cubicBezTo>
                  <a:cubicBezTo>
                    <a:pt x="0" y="640"/>
                    <a:pt x="12" y="676"/>
                    <a:pt x="48" y="676"/>
                  </a:cubicBezTo>
                  <a:cubicBezTo>
                    <a:pt x="60" y="676"/>
                    <a:pt x="72" y="664"/>
                    <a:pt x="72" y="640"/>
                  </a:cubicBezTo>
                  <a:cubicBezTo>
                    <a:pt x="131" y="390"/>
                    <a:pt x="239" y="223"/>
                    <a:pt x="405" y="140"/>
                  </a:cubicBezTo>
                  <a:cubicBezTo>
                    <a:pt x="504" y="79"/>
                    <a:pt x="611" y="60"/>
                    <a:pt x="706" y="60"/>
                  </a:cubicBezTo>
                  <a:cubicBezTo>
                    <a:pt x="851" y="60"/>
                    <a:pt x="965" y="104"/>
                    <a:pt x="965" y="104"/>
                  </a:cubicBezTo>
                  <a:cubicBezTo>
                    <a:pt x="972" y="112"/>
                    <a:pt x="980" y="114"/>
                    <a:pt x="986" y="114"/>
                  </a:cubicBezTo>
                  <a:cubicBezTo>
                    <a:pt x="1001" y="114"/>
                    <a:pt x="1012" y="101"/>
                    <a:pt x="1012" y="92"/>
                  </a:cubicBezTo>
                  <a:cubicBezTo>
                    <a:pt x="1024" y="80"/>
                    <a:pt x="1012" y="45"/>
                    <a:pt x="1001" y="45"/>
                  </a:cubicBezTo>
                  <a:cubicBezTo>
                    <a:pt x="993" y="45"/>
                    <a:pt x="868" y="1"/>
                    <a:pt x="707" y="1"/>
                  </a:cubicBezTo>
                  <a:close/>
                </a:path>
              </a:pathLst>
            </a:custGeom>
            <a:solidFill>
              <a:srgbClr val="1D00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866675" y="2757775"/>
              <a:ext cx="112750" cy="72950"/>
            </a:xfrm>
            <a:custGeom>
              <a:avLst/>
              <a:gdLst/>
              <a:ahLst/>
              <a:cxnLst/>
              <a:rect l="l" t="t" r="r" b="b"/>
              <a:pathLst>
                <a:path w="4510" h="2918" extrusionOk="0">
                  <a:moveTo>
                    <a:pt x="1431" y="1"/>
                  </a:moveTo>
                  <a:cubicBezTo>
                    <a:pt x="1043" y="1"/>
                    <a:pt x="607" y="50"/>
                    <a:pt x="116" y="161"/>
                  </a:cubicBezTo>
                  <a:cubicBezTo>
                    <a:pt x="0" y="184"/>
                    <a:pt x="223" y="2917"/>
                    <a:pt x="4182" y="2917"/>
                  </a:cubicBezTo>
                  <a:cubicBezTo>
                    <a:pt x="4289" y="2917"/>
                    <a:pt x="4398" y="2915"/>
                    <a:pt x="4510" y="2911"/>
                  </a:cubicBezTo>
                  <a:cubicBezTo>
                    <a:pt x="4510" y="2911"/>
                    <a:pt x="4416" y="1"/>
                    <a:pt x="1431" y="1"/>
                  </a:cubicBezTo>
                  <a:close/>
                </a:path>
              </a:pathLst>
            </a:custGeom>
            <a:solidFill>
              <a:srgbClr val="5CD1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 idx="2" hasCustomPrompt="1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subTitle" idx="1"/>
          </p:nvPr>
        </p:nvSpPr>
        <p:spPr>
          <a:xfrm>
            <a:off x="3662100" y="3334775"/>
            <a:ext cx="44445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3"/>
          <p:cNvGrpSpPr/>
          <p:nvPr/>
        </p:nvGrpSpPr>
        <p:grpSpPr>
          <a:xfrm rot="703926" flipH="1">
            <a:off x="-643919" y="3496246"/>
            <a:ext cx="949279" cy="1519580"/>
            <a:chOff x="3228975" y="1023575"/>
            <a:chExt cx="517625" cy="828600"/>
          </a:xfrm>
        </p:grpSpPr>
        <p:sp>
          <p:nvSpPr>
            <p:cNvPr id="238" name="Google Shape;238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0" name="Google Shape;240;p13"/>
          <p:cNvGrpSpPr/>
          <p:nvPr/>
        </p:nvGrpSpPr>
        <p:grpSpPr>
          <a:xfrm rot="5161006" flipH="1">
            <a:off x="157983" y="4074771"/>
            <a:ext cx="949340" cy="1519677"/>
            <a:chOff x="3228975" y="1023575"/>
            <a:chExt cx="517625" cy="828600"/>
          </a:xfrm>
        </p:grpSpPr>
        <p:sp>
          <p:nvSpPr>
            <p:cNvPr id="241" name="Google Shape;241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3" name="Google Shape;243;p13"/>
          <p:cNvSpPr/>
          <p:nvPr/>
        </p:nvSpPr>
        <p:spPr>
          <a:xfrm rot="10800000">
            <a:off x="6562576" y="3969707"/>
            <a:ext cx="4142894" cy="1575283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4" name="Google Shape;244;p13"/>
          <p:cNvGrpSpPr/>
          <p:nvPr/>
        </p:nvGrpSpPr>
        <p:grpSpPr>
          <a:xfrm rot="-9012513" flipH="1">
            <a:off x="8695945" y="-300197"/>
            <a:ext cx="1034845" cy="1656551"/>
            <a:chOff x="3228975" y="1023575"/>
            <a:chExt cx="517625" cy="828600"/>
          </a:xfrm>
        </p:grpSpPr>
        <p:sp>
          <p:nvSpPr>
            <p:cNvPr id="245" name="Google Shape;245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7" name="Google Shape;247;p13"/>
          <p:cNvGrpSpPr/>
          <p:nvPr/>
        </p:nvGrpSpPr>
        <p:grpSpPr>
          <a:xfrm rot="-6456125" flipH="1">
            <a:off x="8116581" y="-714112"/>
            <a:ext cx="1034892" cy="1656602"/>
            <a:chOff x="3228975" y="1023575"/>
            <a:chExt cx="517625" cy="828600"/>
          </a:xfrm>
        </p:grpSpPr>
        <p:sp>
          <p:nvSpPr>
            <p:cNvPr id="248" name="Google Shape;248;p13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0" name="Google Shape;250;p13"/>
          <p:cNvSpPr/>
          <p:nvPr/>
        </p:nvSpPr>
        <p:spPr>
          <a:xfrm rot="-4887601" flipH="1">
            <a:off x="-2272415" y="-250501"/>
            <a:ext cx="4816005" cy="1979311"/>
          </a:xfrm>
          <a:custGeom>
            <a:avLst/>
            <a:gdLst/>
            <a:ahLst/>
            <a:cxnLst/>
            <a:rect l="l" t="t" r="r" b="b"/>
            <a:pathLst>
              <a:path w="39887" h="16393" extrusionOk="0">
                <a:moveTo>
                  <a:pt x="15211" y="1"/>
                </a:moveTo>
                <a:cubicBezTo>
                  <a:pt x="12435" y="1"/>
                  <a:pt x="9659" y="132"/>
                  <a:pt x="6894" y="411"/>
                </a:cubicBezTo>
                <a:cubicBezTo>
                  <a:pt x="3180" y="780"/>
                  <a:pt x="1" y="4066"/>
                  <a:pt x="2715" y="7722"/>
                </a:cubicBezTo>
                <a:cubicBezTo>
                  <a:pt x="3680" y="9008"/>
                  <a:pt x="5239" y="9770"/>
                  <a:pt x="6835" y="9996"/>
                </a:cubicBezTo>
                <a:cubicBezTo>
                  <a:pt x="7335" y="10067"/>
                  <a:pt x="7845" y="10094"/>
                  <a:pt x="8361" y="10094"/>
                </a:cubicBezTo>
                <a:cubicBezTo>
                  <a:pt x="9840" y="10094"/>
                  <a:pt x="11364" y="9877"/>
                  <a:pt x="12811" y="9877"/>
                </a:cubicBezTo>
                <a:cubicBezTo>
                  <a:pt x="14231" y="9877"/>
                  <a:pt x="15576" y="10085"/>
                  <a:pt x="16729" y="10913"/>
                </a:cubicBezTo>
                <a:cubicBezTo>
                  <a:pt x="18146" y="11925"/>
                  <a:pt x="18872" y="13651"/>
                  <a:pt x="20146" y="14842"/>
                </a:cubicBezTo>
                <a:cubicBezTo>
                  <a:pt x="21240" y="15888"/>
                  <a:pt x="22738" y="16393"/>
                  <a:pt x="24243" y="16393"/>
                </a:cubicBezTo>
                <a:cubicBezTo>
                  <a:pt x="26129" y="16393"/>
                  <a:pt x="28027" y="15601"/>
                  <a:pt x="29159" y="14091"/>
                </a:cubicBezTo>
                <a:cubicBezTo>
                  <a:pt x="30921" y="11734"/>
                  <a:pt x="31231" y="7936"/>
                  <a:pt x="34029" y="7079"/>
                </a:cubicBezTo>
                <a:cubicBezTo>
                  <a:pt x="34591" y="6900"/>
                  <a:pt x="35182" y="6884"/>
                  <a:pt x="35777" y="6884"/>
                </a:cubicBezTo>
                <a:cubicBezTo>
                  <a:pt x="35910" y="6884"/>
                  <a:pt x="36043" y="6885"/>
                  <a:pt x="36176" y="6885"/>
                </a:cubicBezTo>
                <a:cubicBezTo>
                  <a:pt x="36482" y="6885"/>
                  <a:pt x="36787" y="6881"/>
                  <a:pt x="37089" y="6853"/>
                </a:cubicBezTo>
                <a:cubicBezTo>
                  <a:pt x="38125" y="6769"/>
                  <a:pt x="39256" y="6257"/>
                  <a:pt x="39506" y="5257"/>
                </a:cubicBezTo>
                <a:cubicBezTo>
                  <a:pt x="39887" y="3674"/>
                  <a:pt x="37863" y="2662"/>
                  <a:pt x="36255" y="2316"/>
                </a:cubicBezTo>
                <a:cubicBezTo>
                  <a:pt x="29349" y="855"/>
                  <a:pt x="22277" y="1"/>
                  <a:pt x="152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363600" y="179400"/>
            <a:ext cx="8416800" cy="4784700"/>
          </a:xfrm>
          <a:prstGeom prst="roundRect">
            <a:avLst>
              <a:gd name="adj" fmla="val 4959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720000" y="6938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2"/>
          </p:nvPr>
        </p:nvSpPr>
        <p:spPr>
          <a:xfrm>
            <a:off x="1693350" y="1488113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"/>
          </p:nvPr>
        </p:nvSpPr>
        <p:spPr>
          <a:xfrm>
            <a:off x="1693363" y="18896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3"/>
          </p:nvPr>
        </p:nvSpPr>
        <p:spPr>
          <a:xfrm>
            <a:off x="5688300" y="148808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4"/>
          </p:nvPr>
        </p:nvSpPr>
        <p:spPr>
          <a:xfrm>
            <a:off x="5688300" y="18896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5"/>
          </p:nvPr>
        </p:nvSpPr>
        <p:spPr>
          <a:xfrm>
            <a:off x="1693364" y="257344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6"/>
          </p:nvPr>
        </p:nvSpPr>
        <p:spPr>
          <a:xfrm>
            <a:off x="1693363" y="297501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7"/>
          </p:nvPr>
        </p:nvSpPr>
        <p:spPr>
          <a:xfrm>
            <a:off x="5688300" y="257343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8"/>
          </p:nvPr>
        </p:nvSpPr>
        <p:spPr>
          <a:xfrm>
            <a:off x="5688302" y="297501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2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40900" y="16641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2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15" hasCustomPrompt="1"/>
          </p:nvPr>
        </p:nvSpPr>
        <p:spPr>
          <a:xfrm>
            <a:off x="4740900" y="27494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6"/>
          </p:nvPr>
        </p:nvSpPr>
        <p:spPr>
          <a:xfrm>
            <a:off x="1693364" y="365879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17"/>
          </p:nvPr>
        </p:nvSpPr>
        <p:spPr>
          <a:xfrm>
            <a:off x="1693363" y="40603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title" idx="18"/>
          </p:nvPr>
        </p:nvSpPr>
        <p:spPr>
          <a:xfrm>
            <a:off x="5688300" y="3658788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9"/>
          </p:nvPr>
        </p:nvSpPr>
        <p:spPr>
          <a:xfrm>
            <a:off x="5688302" y="4060363"/>
            <a:ext cx="2557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20" hasCustomPrompt="1"/>
          </p:nvPr>
        </p:nvSpPr>
        <p:spPr>
          <a:xfrm>
            <a:off x="720002" y="383479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21" hasCustomPrompt="1"/>
          </p:nvPr>
        </p:nvSpPr>
        <p:spPr>
          <a:xfrm>
            <a:off x="4740900" y="383479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"/>
          <p:cNvSpPr/>
          <p:nvPr/>
        </p:nvSpPr>
        <p:spPr>
          <a:xfrm rot="-900381">
            <a:off x="-2057681" y="-853725"/>
            <a:ext cx="4612328" cy="288266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4" name="Google Shape;584;p28"/>
          <p:cNvGrpSpPr/>
          <p:nvPr/>
        </p:nvGrpSpPr>
        <p:grpSpPr>
          <a:xfrm rot="-4539985">
            <a:off x="7511657" y="3804911"/>
            <a:ext cx="1328107" cy="2125917"/>
            <a:chOff x="3228975" y="1023575"/>
            <a:chExt cx="517625" cy="828600"/>
          </a:xfrm>
        </p:grpSpPr>
        <p:sp>
          <p:nvSpPr>
            <p:cNvPr id="585" name="Google Shape;585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7" name="Google Shape;587;p28"/>
          <p:cNvGrpSpPr/>
          <p:nvPr/>
        </p:nvGrpSpPr>
        <p:grpSpPr>
          <a:xfrm rot="-1172093">
            <a:off x="8628208" y="3341661"/>
            <a:ext cx="1318287" cy="2110277"/>
            <a:chOff x="3228975" y="1023575"/>
            <a:chExt cx="517625" cy="828600"/>
          </a:xfrm>
        </p:grpSpPr>
        <p:sp>
          <p:nvSpPr>
            <p:cNvPr id="588" name="Google Shape;588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0" name="Google Shape;590;p28"/>
          <p:cNvGrpSpPr/>
          <p:nvPr/>
        </p:nvGrpSpPr>
        <p:grpSpPr>
          <a:xfrm rot="4539985" flipH="1">
            <a:off x="304228" y="3804911"/>
            <a:ext cx="1328107" cy="2125917"/>
            <a:chOff x="3228975" y="1023575"/>
            <a:chExt cx="517625" cy="828600"/>
          </a:xfrm>
        </p:grpSpPr>
        <p:sp>
          <p:nvSpPr>
            <p:cNvPr id="591" name="Google Shape;591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3" name="Google Shape;593;p28"/>
          <p:cNvGrpSpPr/>
          <p:nvPr/>
        </p:nvGrpSpPr>
        <p:grpSpPr>
          <a:xfrm rot="1172093" flipH="1">
            <a:off x="-802503" y="3341661"/>
            <a:ext cx="1318287" cy="2110277"/>
            <a:chOff x="3228975" y="1023575"/>
            <a:chExt cx="517625" cy="828600"/>
          </a:xfrm>
        </p:grpSpPr>
        <p:sp>
          <p:nvSpPr>
            <p:cNvPr id="594" name="Google Shape;594;p28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6" name="Google Shape;596;p28"/>
          <p:cNvSpPr/>
          <p:nvPr/>
        </p:nvSpPr>
        <p:spPr>
          <a:xfrm rot="4068118">
            <a:off x="6589468" y="-853716"/>
            <a:ext cx="4612358" cy="2882644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29"/>
          <p:cNvGrpSpPr/>
          <p:nvPr/>
        </p:nvGrpSpPr>
        <p:grpSpPr>
          <a:xfrm rot="-6260015" flipH="1">
            <a:off x="2980640" y="-436178"/>
            <a:ext cx="1328107" cy="2125917"/>
            <a:chOff x="3228975" y="1023575"/>
            <a:chExt cx="517625" cy="828600"/>
          </a:xfrm>
        </p:grpSpPr>
        <p:sp>
          <p:nvSpPr>
            <p:cNvPr id="599" name="Google Shape;599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1" name="Google Shape;601;p29"/>
          <p:cNvGrpSpPr/>
          <p:nvPr/>
        </p:nvGrpSpPr>
        <p:grpSpPr>
          <a:xfrm rot="6260015">
            <a:off x="5027678" y="-375003"/>
            <a:ext cx="1328107" cy="2125917"/>
            <a:chOff x="3228975" y="1023575"/>
            <a:chExt cx="517625" cy="828600"/>
          </a:xfrm>
        </p:grpSpPr>
        <p:sp>
          <p:nvSpPr>
            <p:cNvPr id="602" name="Google Shape;602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4" name="Google Shape;604;p29"/>
          <p:cNvGrpSpPr/>
          <p:nvPr/>
        </p:nvGrpSpPr>
        <p:grpSpPr>
          <a:xfrm rot="-9627907" flipH="1">
            <a:off x="4072091" y="-120114"/>
            <a:ext cx="1318287" cy="2110277"/>
            <a:chOff x="3228975" y="1023575"/>
            <a:chExt cx="517625" cy="828600"/>
          </a:xfrm>
        </p:grpSpPr>
        <p:sp>
          <p:nvSpPr>
            <p:cNvPr id="605" name="Google Shape;605;p29"/>
            <p:cNvSpPr/>
            <p:nvPr/>
          </p:nvSpPr>
          <p:spPr>
            <a:xfrm>
              <a:off x="3228975" y="1023575"/>
              <a:ext cx="517625" cy="828000"/>
            </a:xfrm>
            <a:custGeom>
              <a:avLst/>
              <a:gdLst/>
              <a:ahLst/>
              <a:cxnLst/>
              <a:rect l="l" t="t" r="r" b="b"/>
              <a:pathLst>
                <a:path w="20705" h="33120" extrusionOk="0">
                  <a:moveTo>
                    <a:pt x="13961" y="1"/>
                  </a:moveTo>
                  <a:cubicBezTo>
                    <a:pt x="13692" y="1"/>
                    <a:pt x="13417" y="87"/>
                    <a:pt x="13192" y="234"/>
                  </a:cubicBezTo>
                  <a:cubicBezTo>
                    <a:pt x="12859" y="461"/>
                    <a:pt x="12597" y="782"/>
                    <a:pt x="12394" y="1115"/>
                  </a:cubicBezTo>
                  <a:cubicBezTo>
                    <a:pt x="10656" y="3854"/>
                    <a:pt x="10442" y="7211"/>
                    <a:pt x="10263" y="10462"/>
                  </a:cubicBezTo>
                  <a:cubicBezTo>
                    <a:pt x="10263" y="8688"/>
                    <a:pt x="9799" y="6902"/>
                    <a:pt x="8906" y="5295"/>
                  </a:cubicBezTo>
                  <a:cubicBezTo>
                    <a:pt x="8596" y="4735"/>
                    <a:pt x="8132" y="4128"/>
                    <a:pt x="7465" y="4068"/>
                  </a:cubicBezTo>
                  <a:cubicBezTo>
                    <a:pt x="7429" y="4065"/>
                    <a:pt x="7392" y="4063"/>
                    <a:pt x="7357" y="4063"/>
                  </a:cubicBezTo>
                  <a:cubicBezTo>
                    <a:pt x="6640" y="4063"/>
                    <a:pt x="6130" y="4731"/>
                    <a:pt x="5858" y="5366"/>
                  </a:cubicBezTo>
                  <a:cubicBezTo>
                    <a:pt x="5263" y="6771"/>
                    <a:pt x="5191" y="8331"/>
                    <a:pt x="5370" y="9867"/>
                  </a:cubicBezTo>
                  <a:cubicBezTo>
                    <a:pt x="5548" y="11379"/>
                    <a:pt x="5989" y="12879"/>
                    <a:pt x="6441" y="14367"/>
                  </a:cubicBezTo>
                  <a:cubicBezTo>
                    <a:pt x="5870" y="13236"/>
                    <a:pt x="5298" y="12093"/>
                    <a:pt x="4441" y="11129"/>
                  </a:cubicBezTo>
                  <a:cubicBezTo>
                    <a:pt x="3977" y="10576"/>
                    <a:pt x="3246" y="9562"/>
                    <a:pt x="2410" y="9562"/>
                  </a:cubicBezTo>
                  <a:cubicBezTo>
                    <a:pt x="2346" y="9562"/>
                    <a:pt x="2280" y="9568"/>
                    <a:pt x="2215" y="9581"/>
                  </a:cubicBezTo>
                  <a:cubicBezTo>
                    <a:pt x="691" y="9855"/>
                    <a:pt x="917" y="12450"/>
                    <a:pt x="1143" y="13486"/>
                  </a:cubicBezTo>
                  <a:cubicBezTo>
                    <a:pt x="1393" y="14617"/>
                    <a:pt x="1822" y="15724"/>
                    <a:pt x="2096" y="16844"/>
                  </a:cubicBezTo>
                  <a:cubicBezTo>
                    <a:pt x="2262" y="17546"/>
                    <a:pt x="2524" y="18225"/>
                    <a:pt x="2738" y="18915"/>
                  </a:cubicBezTo>
                  <a:cubicBezTo>
                    <a:pt x="2834" y="19284"/>
                    <a:pt x="3405" y="20344"/>
                    <a:pt x="3286" y="20701"/>
                  </a:cubicBezTo>
                  <a:cubicBezTo>
                    <a:pt x="2929" y="20142"/>
                    <a:pt x="2560" y="19594"/>
                    <a:pt x="2024" y="19189"/>
                  </a:cubicBezTo>
                  <a:cubicBezTo>
                    <a:pt x="1779" y="19010"/>
                    <a:pt x="1551" y="18933"/>
                    <a:pt x="1343" y="18933"/>
                  </a:cubicBezTo>
                  <a:cubicBezTo>
                    <a:pt x="792" y="18933"/>
                    <a:pt x="387" y="19471"/>
                    <a:pt x="214" y="20058"/>
                  </a:cubicBezTo>
                  <a:cubicBezTo>
                    <a:pt x="0" y="20820"/>
                    <a:pt x="369" y="21749"/>
                    <a:pt x="655" y="22487"/>
                  </a:cubicBezTo>
                  <a:cubicBezTo>
                    <a:pt x="1976" y="25964"/>
                    <a:pt x="3417" y="29405"/>
                    <a:pt x="4643" y="32929"/>
                  </a:cubicBezTo>
                  <a:cubicBezTo>
                    <a:pt x="4667" y="33000"/>
                    <a:pt x="4703" y="33060"/>
                    <a:pt x="4715" y="33119"/>
                  </a:cubicBezTo>
                  <a:cubicBezTo>
                    <a:pt x="4715" y="33119"/>
                    <a:pt x="4763" y="33108"/>
                    <a:pt x="4822" y="33084"/>
                  </a:cubicBezTo>
                  <a:cubicBezTo>
                    <a:pt x="5382" y="32846"/>
                    <a:pt x="8180" y="31536"/>
                    <a:pt x="8465" y="31381"/>
                  </a:cubicBezTo>
                  <a:cubicBezTo>
                    <a:pt x="9716" y="30714"/>
                    <a:pt x="10918" y="29952"/>
                    <a:pt x="12049" y="29131"/>
                  </a:cubicBezTo>
                  <a:cubicBezTo>
                    <a:pt x="13395" y="28166"/>
                    <a:pt x="17824" y="25952"/>
                    <a:pt x="16633" y="23856"/>
                  </a:cubicBezTo>
                  <a:cubicBezTo>
                    <a:pt x="16305" y="23273"/>
                    <a:pt x="15564" y="22988"/>
                    <a:pt x="14870" y="22988"/>
                  </a:cubicBezTo>
                  <a:cubicBezTo>
                    <a:pt x="14758" y="22988"/>
                    <a:pt x="14646" y="22996"/>
                    <a:pt x="14538" y="23011"/>
                  </a:cubicBezTo>
                  <a:cubicBezTo>
                    <a:pt x="13755" y="23118"/>
                    <a:pt x="13066" y="23532"/>
                    <a:pt x="12413" y="23947"/>
                  </a:cubicBezTo>
                  <a:lnTo>
                    <a:pt x="12413" y="23947"/>
                  </a:lnTo>
                  <a:cubicBezTo>
                    <a:pt x="12994" y="23576"/>
                    <a:pt x="13492" y="22747"/>
                    <a:pt x="13966" y="22261"/>
                  </a:cubicBezTo>
                  <a:cubicBezTo>
                    <a:pt x="14561" y="21630"/>
                    <a:pt x="15180" y="21023"/>
                    <a:pt x="15776" y="20415"/>
                  </a:cubicBezTo>
                  <a:cubicBezTo>
                    <a:pt x="16919" y="19237"/>
                    <a:pt x="18062" y="18010"/>
                    <a:pt x="19014" y="16677"/>
                  </a:cubicBezTo>
                  <a:cubicBezTo>
                    <a:pt x="19491" y="16010"/>
                    <a:pt x="20491" y="14796"/>
                    <a:pt x="20669" y="13760"/>
                  </a:cubicBezTo>
                  <a:cubicBezTo>
                    <a:pt x="20705" y="13415"/>
                    <a:pt x="20681" y="13105"/>
                    <a:pt x="20514" y="12819"/>
                  </a:cubicBezTo>
                  <a:cubicBezTo>
                    <a:pt x="20261" y="12387"/>
                    <a:pt x="19852" y="12239"/>
                    <a:pt x="19401" y="12239"/>
                  </a:cubicBezTo>
                  <a:cubicBezTo>
                    <a:pt x="18771" y="12239"/>
                    <a:pt x="18059" y="12528"/>
                    <a:pt x="17574" y="12736"/>
                  </a:cubicBezTo>
                  <a:cubicBezTo>
                    <a:pt x="16526" y="13188"/>
                    <a:pt x="15847" y="13831"/>
                    <a:pt x="15133" y="14534"/>
                  </a:cubicBezTo>
                  <a:cubicBezTo>
                    <a:pt x="16383" y="13284"/>
                    <a:pt x="17526" y="11926"/>
                    <a:pt x="18550" y="10486"/>
                  </a:cubicBezTo>
                  <a:cubicBezTo>
                    <a:pt x="19443" y="9236"/>
                    <a:pt x="20264" y="7866"/>
                    <a:pt x="20372" y="6330"/>
                  </a:cubicBezTo>
                  <a:cubicBezTo>
                    <a:pt x="20384" y="6104"/>
                    <a:pt x="20372" y="5842"/>
                    <a:pt x="20181" y="5687"/>
                  </a:cubicBezTo>
                  <a:cubicBezTo>
                    <a:pt x="20038" y="5604"/>
                    <a:pt x="19883" y="5568"/>
                    <a:pt x="19717" y="5568"/>
                  </a:cubicBezTo>
                  <a:cubicBezTo>
                    <a:pt x="19697" y="5568"/>
                    <a:pt x="19677" y="5568"/>
                    <a:pt x="19657" y="5568"/>
                  </a:cubicBezTo>
                  <a:cubicBezTo>
                    <a:pt x="18385" y="5568"/>
                    <a:pt x="17274" y="6319"/>
                    <a:pt x="16371" y="7128"/>
                  </a:cubicBezTo>
                  <a:cubicBezTo>
                    <a:pt x="15276" y="8093"/>
                    <a:pt x="14311" y="9176"/>
                    <a:pt x="13514" y="10367"/>
                  </a:cubicBezTo>
                  <a:cubicBezTo>
                    <a:pt x="14252" y="7497"/>
                    <a:pt x="15419" y="4806"/>
                    <a:pt x="15240" y="1747"/>
                  </a:cubicBezTo>
                  <a:cubicBezTo>
                    <a:pt x="15204" y="1115"/>
                    <a:pt x="15026" y="353"/>
                    <a:pt x="14383" y="80"/>
                  </a:cubicBezTo>
                  <a:cubicBezTo>
                    <a:pt x="14250" y="26"/>
                    <a:pt x="14106" y="1"/>
                    <a:pt x="13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3277475" y="1101750"/>
              <a:ext cx="413475" cy="750425"/>
            </a:xfrm>
            <a:custGeom>
              <a:avLst/>
              <a:gdLst/>
              <a:ahLst/>
              <a:cxnLst/>
              <a:rect l="l" t="t" r="r" b="b"/>
              <a:pathLst>
                <a:path w="16539" h="30017" extrusionOk="0">
                  <a:moveTo>
                    <a:pt x="11478" y="1"/>
                  </a:moveTo>
                  <a:cubicBezTo>
                    <a:pt x="11419" y="1"/>
                    <a:pt x="11359" y="36"/>
                    <a:pt x="11359" y="96"/>
                  </a:cubicBezTo>
                  <a:cubicBezTo>
                    <a:pt x="10764" y="5049"/>
                    <a:pt x="9323" y="9752"/>
                    <a:pt x="7978" y="13717"/>
                  </a:cubicBezTo>
                  <a:cubicBezTo>
                    <a:pt x="7787" y="14276"/>
                    <a:pt x="7609" y="14824"/>
                    <a:pt x="7430" y="15395"/>
                  </a:cubicBezTo>
                  <a:cubicBezTo>
                    <a:pt x="7347" y="11347"/>
                    <a:pt x="6692" y="7287"/>
                    <a:pt x="5454" y="3334"/>
                  </a:cubicBezTo>
                  <a:cubicBezTo>
                    <a:pt x="5444" y="3285"/>
                    <a:pt x="5401" y="3260"/>
                    <a:pt x="5352" y="3260"/>
                  </a:cubicBezTo>
                  <a:cubicBezTo>
                    <a:pt x="5343" y="3260"/>
                    <a:pt x="5333" y="3261"/>
                    <a:pt x="5323" y="3263"/>
                  </a:cubicBezTo>
                  <a:cubicBezTo>
                    <a:pt x="5263" y="3275"/>
                    <a:pt x="5228" y="3322"/>
                    <a:pt x="5239" y="3382"/>
                  </a:cubicBezTo>
                  <a:cubicBezTo>
                    <a:pt x="6537" y="7525"/>
                    <a:pt x="7204" y="11776"/>
                    <a:pt x="7240" y="16038"/>
                  </a:cubicBezTo>
                  <a:cubicBezTo>
                    <a:pt x="6906" y="17074"/>
                    <a:pt x="6597" y="18134"/>
                    <a:pt x="6287" y="19158"/>
                  </a:cubicBezTo>
                  <a:cubicBezTo>
                    <a:pt x="6097" y="17669"/>
                    <a:pt x="5382" y="16217"/>
                    <a:pt x="4585" y="14729"/>
                  </a:cubicBezTo>
                  <a:cubicBezTo>
                    <a:pt x="3632" y="12943"/>
                    <a:pt x="2668" y="11192"/>
                    <a:pt x="1370" y="9668"/>
                  </a:cubicBezTo>
                  <a:cubicBezTo>
                    <a:pt x="1355" y="9645"/>
                    <a:pt x="1319" y="9632"/>
                    <a:pt x="1283" y="9632"/>
                  </a:cubicBezTo>
                  <a:cubicBezTo>
                    <a:pt x="1264" y="9632"/>
                    <a:pt x="1244" y="9636"/>
                    <a:pt x="1227" y="9645"/>
                  </a:cubicBezTo>
                  <a:cubicBezTo>
                    <a:pt x="1179" y="9680"/>
                    <a:pt x="1168" y="9740"/>
                    <a:pt x="1215" y="9788"/>
                  </a:cubicBezTo>
                  <a:cubicBezTo>
                    <a:pt x="2489" y="11300"/>
                    <a:pt x="3442" y="13026"/>
                    <a:pt x="4394" y="14800"/>
                  </a:cubicBezTo>
                  <a:cubicBezTo>
                    <a:pt x="5275" y="16455"/>
                    <a:pt x="6061" y="18074"/>
                    <a:pt x="6109" y="19729"/>
                  </a:cubicBezTo>
                  <a:cubicBezTo>
                    <a:pt x="5442" y="21991"/>
                    <a:pt x="4728" y="24313"/>
                    <a:pt x="3918" y="26575"/>
                  </a:cubicBezTo>
                  <a:cubicBezTo>
                    <a:pt x="3323" y="23551"/>
                    <a:pt x="2061" y="20598"/>
                    <a:pt x="215" y="18015"/>
                  </a:cubicBezTo>
                  <a:cubicBezTo>
                    <a:pt x="191" y="17983"/>
                    <a:pt x="152" y="17967"/>
                    <a:pt x="114" y="17967"/>
                  </a:cubicBezTo>
                  <a:cubicBezTo>
                    <a:pt x="95" y="17967"/>
                    <a:pt x="76" y="17971"/>
                    <a:pt x="60" y="17979"/>
                  </a:cubicBezTo>
                  <a:cubicBezTo>
                    <a:pt x="25" y="18015"/>
                    <a:pt x="1" y="18074"/>
                    <a:pt x="36" y="18122"/>
                  </a:cubicBezTo>
                  <a:cubicBezTo>
                    <a:pt x="1930" y="20765"/>
                    <a:pt x="3215" y="23801"/>
                    <a:pt x="3775" y="26897"/>
                  </a:cubicBezTo>
                  <a:cubicBezTo>
                    <a:pt x="3775" y="26909"/>
                    <a:pt x="3775" y="26933"/>
                    <a:pt x="3787" y="26944"/>
                  </a:cubicBezTo>
                  <a:cubicBezTo>
                    <a:pt x="3430" y="27909"/>
                    <a:pt x="3084" y="28861"/>
                    <a:pt x="2715" y="29814"/>
                  </a:cubicBezTo>
                  <a:cubicBezTo>
                    <a:pt x="2739" y="29885"/>
                    <a:pt x="2775" y="29957"/>
                    <a:pt x="2787" y="30016"/>
                  </a:cubicBezTo>
                  <a:cubicBezTo>
                    <a:pt x="2787" y="30016"/>
                    <a:pt x="2834" y="29992"/>
                    <a:pt x="2894" y="29969"/>
                  </a:cubicBezTo>
                  <a:cubicBezTo>
                    <a:pt x="3275" y="28957"/>
                    <a:pt x="3656" y="27933"/>
                    <a:pt x="4025" y="26909"/>
                  </a:cubicBezTo>
                  <a:cubicBezTo>
                    <a:pt x="6692" y="25051"/>
                    <a:pt x="9514" y="23325"/>
                    <a:pt x="12431" y="21825"/>
                  </a:cubicBezTo>
                  <a:cubicBezTo>
                    <a:pt x="12490" y="21789"/>
                    <a:pt x="12502" y="21741"/>
                    <a:pt x="12478" y="21694"/>
                  </a:cubicBezTo>
                  <a:cubicBezTo>
                    <a:pt x="12454" y="21653"/>
                    <a:pt x="12413" y="21635"/>
                    <a:pt x="12374" y="21635"/>
                  </a:cubicBezTo>
                  <a:cubicBezTo>
                    <a:pt x="12356" y="21635"/>
                    <a:pt x="12339" y="21639"/>
                    <a:pt x="12324" y="21646"/>
                  </a:cubicBezTo>
                  <a:cubicBezTo>
                    <a:pt x="9490" y="23099"/>
                    <a:pt x="6728" y="24766"/>
                    <a:pt x="4144" y="26575"/>
                  </a:cubicBezTo>
                  <a:cubicBezTo>
                    <a:pt x="4906" y="24432"/>
                    <a:pt x="5585" y="22230"/>
                    <a:pt x="6228" y="20063"/>
                  </a:cubicBezTo>
                  <a:cubicBezTo>
                    <a:pt x="6240" y="20051"/>
                    <a:pt x="6275" y="20051"/>
                    <a:pt x="6287" y="20039"/>
                  </a:cubicBezTo>
                  <a:cubicBezTo>
                    <a:pt x="9216" y="17336"/>
                    <a:pt x="12240" y="14550"/>
                    <a:pt x="16050" y="12824"/>
                  </a:cubicBezTo>
                  <a:cubicBezTo>
                    <a:pt x="16098" y="12788"/>
                    <a:pt x="16122" y="12728"/>
                    <a:pt x="16098" y="12681"/>
                  </a:cubicBezTo>
                  <a:cubicBezTo>
                    <a:pt x="16073" y="12656"/>
                    <a:pt x="16036" y="12630"/>
                    <a:pt x="15995" y="12630"/>
                  </a:cubicBezTo>
                  <a:cubicBezTo>
                    <a:pt x="15978" y="12630"/>
                    <a:pt x="15961" y="12635"/>
                    <a:pt x="15943" y="12645"/>
                  </a:cubicBezTo>
                  <a:cubicBezTo>
                    <a:pt x="12193" y="14324"/>
                    <a:pt x="9216" y="17050"/>
                    <a:pt x="6335" y="19694"/>
                  </a:cubicBezTo>
                  <a:cubicBezTo>
                    <a:pt x="6359" y="19634"/>
                    <a:pt x="6371" y="19574"/>
                    <a:pt x="6394" y="19515"/>
                  </a:cubicBezTo>
                  <a:cubicBezTo>
                    <a:pt x="6728" y="18372"/>
                    <a:pt x="7085" y="17229"/>
                    <a:pt x="7442" y="16062"/>
                  </a:cubicBezTo>
                  <a:cubicBezTo>
                    <a:pt x="7656" y="15681"/>
                    <a:pt x="12014" y="7597"/>
                    <a:pt x="16479" y="4811"/>
                  </a:cubicBezTo>
                  <a:cubicBezTo>
                    <a:pt x="16539" y="4787"/>
                    <a:pt x="16539" y="4727"/>
                    <a:pt x="16515" y="4680"/>
                  </a:cubicBezTo>
                  <a:cubicBezTo>
                    <a:pt x="16491" y="4648"/>
                    <a:pt x="16451" y="4632"/>
                    <a:pt x="16413" y="4632"/>
                  </a:cubicBezTo>
                  <a:cubicBezTo>
                    <a:pt x="16394" y="4632"/>
                    <a:pt x="16376" y="4636"/>
                    <a:pt x="16360" y="4644"/>
                  </a:cubicBezTo>
                  <a:cubicBezTo>
                    <a:pt x="12681" y="6942"/>
                    <a:pt x="9097" y="12764"/>
                    <a:pt x="7776" y="15050"/>
                  </a:cubicBezTo>
                  <a:cubicBezTo>
                    <a:pt x="7906" y="14633"/>
                    <a:pt x="8037" y="14205"/>
                    <a:pt x="8192" y="13788"/>
                  </a:cubicBezTo>
                  <a:cubicBezTo>
                    <a:pt x="9526" y="9823"/>
                    <a:pt x="10978" y="5108"/>
                    <a:pt x="11574" y="120"/>
                  </a:cubicBezTo>
                  <a:cubicBezTo>
                    <a:pt x="11586" y="60"/>
                    <a:pt x="11538" y="24"/>
                    <a:pt x="11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7" name="Google Shape;607;p29"/>
          <p:cNvSpPr/>
          <p:nvPr/>
        </p:nvSpPr>
        <p:spPr>
          <a:xfrm rot="-9000022" flipH="1">
            <a:off x="-2693909" y="3973153"/>
            <a:ext cx="6150028" cy="2338470"/>
          </a:xfrm>
          <a:custGeom>
            <a:avLst/>
            <a:gdLst/>
            <a:ahLst/>
            <a:cxnLst/>
            <a:rect l="l" t="t" r="r" b="b"/>
            <a:pathLst>
              <a:path w="37161" h="14130" extrusionOk="0">
                <a:moveTo>
                  <a:pt x="16590" y="1"/>
                </a:moveTo>
                <a:cubicBezTo>
                  <a:pt x="14456" y="1"/>
                  <a:pt x="12329" y="124"/>
                  <a:pt x="10252" y="489"/>
                </a:cubicBezTo>
                <a:cubicBezTo>
                  <a:pt x="7156" y="1024"/>
                  <a:pt x="5180" y="2203"/>
                  <a:pt x="2513" y="3346"/>
                </a:cubicBezTo>
                <a:cubicBezTo>
                  <a:pt x="1477" y="3799"/>
                  <a:pt x="429" y="4370"/>
                  <a:pt x="1" y="5239"/>
                </a:cubicBezTo>
                <a:cubicBezTo>
                  <a:pt x="6" y="5230"/>
                  <a:pt x="28" y="5225"/>
                  <a:pt x="63" y="5225"/>
                </a:cubicBezTo>
                <a:cubicBezTo>
                  <a:pt x="520" y="5225"/>
                  <a:pt x="3285" y="5948"/>
                  <a:pt x="3561" y="6025"/>
                </a:cubicBezTo>
                <a:cubicBezTo>
                  <a:pt x="4775" y="6382"/>
                  <a:pt x="6156" y="6894"/>
                  <a:pt x="6966" y="7930"/>
                </a:cubicBezTo>
                <a:cubicBezTo>
                  <a:pt x="7668" y="8823"/>
                  <a:pt x="7990" y="9871"/>
                  <a:pt x="8621" y="10776"/>
                </a:cubicBezTo>
                <a:cubicBezTo>
                  <a:pt x="8752" y="10966"/>
                  <a:pt x="8883" y="11145"/>
                  <a:pt x="9038" y="11311"/>
                </a:cubicBezTo>
                <a:cubicBezTo>
                  <a:pt x="10014" y="12395"/>
                  <a:pt x="11264" y="13240"/>
                  <a:pt x="12645" y="13705"/>
                </a:cubicBezTo>
                <a:cubicBezTo>
                  <a:pt x="13506" y="13997"/>
                  <a:pt x="14382" y="14130"/>
                  <a:pt x="15252" y="14130"/>
                </a:cubicBezTo>
                <a:cubicBezTo>
                  <a:pt x="17679" y="14130"/>
                  <a:pt x="20070" y="13096"/>
                  <a:pt x="22015" y="11597"/>
                </a:cubicBezTo>
                <a:cubicBezTo>
                  <a:pt x="24349" y="9787"/>
                  <a:pt x="26421" y="7275"/>
                  <a:pt x="29064" y="5823"/>
                </a:cubicBezTo>
                <a:cubicBezTo>
                  <a:pt x="31445" y="4513"/>
                  <a:pt x="34338" y="3882"/>
                  <a:pt x="37160" y="3275"/>
                </a:cubicBezTo>
                <a:cubicBezTo>
                  <a:pt x="35803" y="2703"/>
                  <a:pt x="34410" y="2227"/>
                  <a:pt x="32969" y="1834"/>
                </a:cubicBezTo>
                <a:cubicBezTo>
                  <a:pt x="29016" y="763"/>
                  <a:pt x="24825" y="346"/>
                  <a:pt x="20646" y="120"/>
                </a:cubicBezTo>
                <a:cubicBezTo>
                  <a:pt x="19298" y="50"/>
                  <a:pt x="17942" y="1"/>
                  <a:pt x="165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Google Shape;608;p29"/>
          <p:cNvSpPr/>
          <p:nvPr/>
        </p:nvSpPr>
        <p:spPr>
          <a:xfrm rot="-439834">
            <a:off x="5994823" y="3448819"/>
            <a:ext cx="3967585" cy="2479655"/>
          </a:xfrm>
          <a:custGeom>
            <a:avLst/>
            <a:gdLst/>
            <a:ahLst/>
            <a:cxnLst/>
            <a:rect l="l" t="t" r="r" b="b"/>
            <a:pathLst>
              <a:path w="52460" h="32788" extrusionOk="0">
                <a:moveTo>
                  <a:pt x="38015" y="0"/>
                </a:moveTo>
                <a:cubicBezTo>
                  <a:pt x="32293" y="0"/>
                  <a:pt x="26585" y="4227"/>
                  <a:pt x="27111" y="9170"/>
                </a:cubicBezTo>
                <a:cubicBezTo>
                  <a:pt x="27432" y="12075"/>
                  <a:pt x="31040" y="18171"/>
                  <a:pt x="25718" y="19564"/>
                </a:cubicBezTo>
                <a:cubicBezTo>
                  <a:pt x="25283" y="19674"/>
                  <a:pt x="24838" y="19725"/>
                  <a:pt x="24391" y="19725"/>
                </a:cubicBezTo>
                <a:cubicBezTo>
                  <a:pt x="23919" y="19725"/>
                  <a:pt x="23444" y="19668"/>
                  <a:pt x="22979" y="19564"/>
                </a:cubicBezTo>
                <a:cubicBezTo>
                  <a:pt x="21872" y="19314"/>
                  <a:pt x="20836" y="18802"/>
                  <a:pt x="19967" y="18159"/>
                </a:cubicBezTo>
                <a:cubicBezTo>
                  <a:pt x="18395" y="17004"/>
                  <a:pt x="17228" y="15480"/>
                  <a:pt x="15895" y="14111"/>
                </a:cubicBezTo>
                <a:cubicBezTo>
                  <a:pt x="14550" y="12729"/>
                  <a:pt x="12918" y="11456"/>
                  <a:pt x="10894" y="11063"/>
                </a:cubicBezTo>
                <a:cubicBezTo>
                  <a:pt x="10472" y="10982"/>
                  <a:pt x="10048" y="10944"/>
                  <a:pt x="9625" y="10944"/>
                </a:cubicBezTo>
                <a:cubicBezTo>
                  <a:pt x="7177" y="10944"/>
                  <a:pt x="4790" y="12223"/>
                  <a:pt x="3227" y="13908"/>
                </a:cubicBezTo>
                <a:cubicBezTo>
                  <a:pt x="0" y="17385"/>
                  <a:pt x="191" y="21969"/>
                  <a:pt x="2322" y="25826"/>
                </a:cubicBezTo>
                <a:cubicBezTo>
                  <a:pt x="4251" y="29339"/>
                  <a:pt x="7406" y="30291"/>
                  <a:pt x="11740" y="31256"/>
                </a:cubicBezTo>
                <a:cubicBezTo>
                  <a:pt x="15912" y="32184"/>
                  <a:pt x="20564" y="32788"/>
                  <a:pt x="25200" y="32788"/>
                </a:cubicBezTo>
                <a:cubicBezTo>
                  <a:pt x="34244" y="32788"/>
                  <a:pt x="43228" y="30489"/>
                  <a:pt x="48470" y="23814"/>
                </a:cubicBezTo>
                <a:cubicBezTo>
                  <a:pt x="51340" y="20171"/>
                  <a:pt x="52459" y="15527"/>
                  <a:pt x="51518" y="11182"/>
                </a:cubicBezTo>
                <a:cubicBezTo>
                  <a:pt x="50375" y="5872"/>
                  <a:pt x="45672" y="919"/>
                  <a:pt x="39493" y="97"/>
                </a:cubicBezTo>
                <a:cubicBezTo>
                  <a:pt x="39003" y="32"/>
                  <a:pt x="38509" y="0"/>
                  <a:pt x="3801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99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rona One"/>
              <a:buNone/>
              <a:defRPr sz="3000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oppins"/>
              <a:buNone/>
              <a:defRPr sz="35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74" r:id="rId4"/>
    <p:sldLayoutId id="214748367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3"/>
          <p:cNvSpPr txBox="1">
            <a:spLocks noGrp="1"/>
          </p:cNvSpPr>
          <p:nvPr>
            <p:ph type="ctrTitle"/>
          </p:nvPr>
        </p:nvSpPr>
        <p:spPr>
          <a:xfrm>
            <a:off x="974805" y="1196417"/>
            <a:ext cx="5232000" cy="1501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 DỤNG ASP.NET CORE MVC XÂY DỰNG WEBSITE BÁN GIÀY</a:t>
            </a:r>
            <a:endParaRPr lang="vi-VN" sz="2400"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76" name="Google Shape;676;p33"/>
          <p:cNvSpPr txBox="1">
            <a:spLocks noGrp="1"/>
          </p:cNvSpPr>
          <p:nvPr>
            <p:ph type="subTitle" idx="1"/>
          </p:nvPr>
        </p:nvSpPr>
        <p:spPr>
          <a:xfrm>
            <a:off x="1018896" y="2870058"/>
            <a:ext cx="5232000" cy="747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latin typeface="Arial" panose="020B0604020202020204" pitchFamily="34" charset="0"/>
              </a:rPr>
              <a:t>Giáo viên </a:t>
            </a:r>
            <a:r>
              <a:rPr lang="en-US" sz="1800">
                <a:latin typeface="Arial" panose="020B0604020202020204" pitchFamily="34" charset="0"/>
              </a:rPr>
              <a:t>hướng dẫn</a:t>
            </a:r>
            <a:r>
              <a:rPr lang="vi-VN" sz="1800">
                <a:latin typeface="Arial" panose="020B0604020202020204" pitchFamily="34" charset="0"/>
              </a:rPr>
              <a:t>: </a:t>
            </a:r>
            <a:r>
              <a:rPr lang="en-US" sz="1800">
                <a:latin typeface="Arial" panose="020B0604020202020204" pitchFamily="34" charset="0"/>
              </a:rPr>
              <a:t>ThS Đoàn Phước Miền</a:t>
            </a:r>
            <a:endParaRPr sz="1800">
              <a:latin typeface="Arial" panose="020B0604020202020204" pitchFamily="34" charset="0"/>
            </a:endParaRPr>
          </a:p>
        </p:txBody>
      </p:sp>
      <p:sp>
        <p:nvSpPr>
          <p:cNvPr id="677" name="Google Shape;677;p33"/>
          <p:cNvSpPr/>
          <p:nvPr/>
        </p:nvSpPr>
        <p:spPr>
          <a:xfrm>
            <a:off x="1575246" y="330902"/>
            <a:ext cx="41193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8" name="Google Shape;678;p33">
            <a:hlinkClick r:id="rId3" action="ppaction://hlinksldjump"/>
          </p:cNvPr>
          <p:cNvSpPr/>
          <p:nvPr/>
        </p:nvSpPr>
        <p:spPr>
          <a:xfrm>
            <a:off x="5859896" y="330889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9" name="Google Shape;679;p33">
            <a:hlinkClick r:id="rId3" action="ppaction://hlinksldjump"/>
          </p:cNvPr>
          <p:cNvSpPr/>
          <p:nvPr/>
        </p:nvSpPr>
        <p:spPr>
          <a:xfrm>
            <a:off x="5947562" y="420122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0" name="Google Shape;680;p33"/>
          <p:cNvGrpSpPr/>
          <p:nvPr/>
        </p:nvGrpSpPr>
        <p:grpSpPr>
          <a:xfrm>
            <a:off x="635421" y="330852"/>
            <a:ext cx="807300" cy="357900"/>
            <a:chOff x="635421" y="421700"/>
            <a:chExt cx="807300" cy="357900"/>
          </a:xfrm>
        </p:grpSpPr>
        <p:sp>
          <p:nvSpPr>
            <p:cNvPr id="681" name="Google Shape;681;p33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0" name="Freeform: Shape 859">
            <a:extLst>
              <a:ext uri="{FF2B5EF4-FFF2-40B4-BE49-F238E27FC236}">
                <a16:creationId xmlns:a16="http://schemas.microsoft.com/office/drawing/2014/main" id="{75D79EE0-6ED9-2EEE-BB6F-F15C56136562}"/>
              </a:ext>
            </a:extLst>
          </p:cNvPr>
          <p:cNvSpPr/>
          <p:nvPr/>
        </p:nvSpPr>
        <p:spPr>
          <a:xfrm>
            <a:off x="824901" y="4368256"/>
            <a:ext cx="6017990" cy="4952"/>
          </a:xfrm>
          <a:custGeom>
            <a:avLst/>
            <a:gdLst>
              <a:gd name="connsiteX0" fmla="*/ 6017990 w 6017990"/>
              <a:gd name="connsiteY0" fmla="*/ 2476 h 4952"/>
              <a:gd name="connsiteX1" fmla="*/ 3009138 w 6017990"/>
              <a:gd name="connsiteY1" fmla="*/ 4953 h 4952"/>
              <a:gd name="connsiteX2" fmla="*/ 0 w 6017990"/>
              <a:gd name="connsiteY2" fmla="*/ 2476 h 4952"/>
              <a:gd name="connsiteX3" fmla="*/ 3009138 w 6017990"/>
              <a:gd name="connsiteY3" fmla="*/ 0 h 4952"/>
              <a:gd name="connsiteX4" fmla="*/ 6017990 w 6017990"/>
              <a:gd name="connsiteY4" fmla="*/ 2476 h 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7990" h="4952">
                <a:moveTo>
                  <a:pt x="6017990" y="2476"/>
                </a:moveTo>
                <a:cubicBezTo>
                  <a:pt x="6017990" y="3810"/>
                  <a:pt x="4670774" y="4953"/>
                  <a:pt x="3009138" y="4953"/>
                </a:cubicBezTo>
                <a:cubicBezTo>
                  <a:pt x="1347502" y="4953"/>
                  <a:pt x="0" y="3810"/>
                  <a:pt x="0" y="2476"/>
                </a:cubicBezTo>
                <a:cubicBezTo>
                  <a:pt x="0" y="1143"/>
                  <a:pt x="1347026" y="0"/>
                  <a:pt x="3009138" y="0"/>
                </a:cubicBezTo>
                <a:cubicBezTo>
                  <a:pt x="4671250" y="0"/>
                  <a:pt x="6017990" y="1048"/>
                  <a:pt x="6017990" y="2476"/>
                </a:cubicBezTo>
                <a:close/>
              </a:path>
            </a:pathLst>
          </a:custGeom>
          <a:solidFill>
            <a:srgbClr val="26323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5" name="Google Shape;676;p33">
            <a:extLst>
              <a:ext uri="{FF2B5EF4-FFF2-40B4-BE49-F238E27FC236}">
                <a16:creationId xmlns:a16="http://schemas.microsoft.com/office/drawing/2014/main" id="{CCAA78E0-0114-0123-3CED-E6319BFB4047}"/>
              </a:ext>
            </a:extLst>
          </p:cNvPr>
          <p:cNvSpPr txBox="1">
            <a:spLocks/>
          </p:cNvSpPr>
          <p:nvPr/>
        </p:nvSpPr>
        <p:spPr>
          <a:xfrm>
            <a:off x="1442721" y="321461"/>
            <a:ext cx="4296168" cy="35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300">
                <a:solidFill>
                  <a:srgbClr val="000000"/>
                </a:solidFill>
                <a:latin typeface="Arial" panose="020B0604020202020204" pitchFamily="34" charset="0"/>
                <a:cs typeface="Aharoni" panose="02010803020104030203" pitchFamily="2" charset="-79"/>
              </a:rPr>
              <a:t>THỰC TẬP ĐỒ ÁN CHUYÊN NGÀNH</a:t>
            </a:r>
            <a:endParaRPr lang="es-ES" sz="13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C5D54-6931-F1EC-8573-4C9F439D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648" y="1285571"/>
            <a:ext cx="2231815" cy="2231815"/>
          </a:xfrm>
          <a:prstGeom prst="rect">
            <a:avLst/>
          </a:prstGeom>
        </p:spPr>
      </p:pic>
      <p:sp>
        <p:nvSpPr>
          <p:cNvPr id="11" name="Google Shape;693;p34">
            <a:extLst>
              <a:ext uri="{FF2B5EF4-FFF2-40B4-BE49-F238E27FC236}">
                <a16:creationId xmlns:a16="http://schemas.microsoft.com/office/drawing/2014/main" id="{2178FE96-D737-F8D5-05D5-1A1BFFFE7200}"/>
              </a:ext>
            </a:extLst>
          </p:cNvPr>
          <p:cNvSpPr txBox="1"/>
          <p:nvPr/>
        </p:nvSpPr>
        <p:spPr>
          <a:xfrm>
            <a:off x="1732668" y="3771293"/>
            <a:ext cx="3499312" cy="62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Đại học Trà Vinh</a:t>
            </a:r>
            <a:br>
              <a:rPr lang="es" b="1">
                <a:solidFill>
                  <a:srgbClr val="191919"/>
                </a:solid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</a:br>
            <a:r>
              <a:rPr lang="es" b="1">
                <a:solidFill>
                  <a:schemeClr val="dk2"/>
                </a:solidFill>
                <a:uFill>
                  <a:noFill/>
                </a:uFill>
                <a:latin typeface="Arial" panose="020B0604020202020204" pitchFamily="34" charset="0"/>
                <a:ea typeface="DM Sans"/>
                <a:cs typeface="Arial" panose="020B0604020202020204" pitchFamily="34" charset="0"/>
                <a:sym typeface="DM Sans"/>
              </a:rPr>
              <a:t>Chuyên ngành công nghệ thông tin</a:t>
            </a:r>
            <a:endParaRPr b="1">
              <a:solidFill>
                <a:schemeClr val="dk2"/>
              </a:solidFill>
              <a:latin typeface="Arial" panose="020B0604020202020204" pitchFamily="34" charset="0"/>
              <a:ea typeface="DM Sans"/>
              <a:cs typeface="Arial" panose="020B0604020202020204" pitchFamily="34" charset="0"/>
              <a:sym typeface="DM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7;p36">
            <a:extLst>
              <a:ext uri="{FF2B5EF4-FFF2-40B4-BE49-F238E27FC236}">
                <a16:creationId xmlns:a16="http://schemas.microsoft.com/office/drawing/2014/main" id="{7365DC27-7798-3A8F-3D29-20CDB6D85A80}"/>
              </a:ext>
            </a:extLst>
          </p:cNvPr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38;p36">
            <a:extLst>
              <a:ext uri="{FF2B5EF4-FFF2-40B4-BE49-F238E27FC236}">
                <a16:creationId xmlns:a16="http://schemas.microsoft.com/office/drawing/2014/main" id="{51185CAA-853D-69C6-226E-4A3D3C4489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2150" y="2476962"/>
            <a:ext cx="4444500" cy="201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&amp; HƯỚNG PHÁT TRIỂN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39;p36">
            <a:extLst>
              <a:ext uri="{FF2B5EF4-FFF2-40B4-BE49-F238E27FC236}">
                <a16:creationId xmlns:a16="http://schemas.microsoft.com/office/drawing/2014/main" id="{C9F2023F-5D87-F27F-DC54-DD6E55378DC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endParaRPr/>
          </a:p>
        </p:txBody>
      </p:sp>
      <p:sp>
        <p:nvSpPr>
          <p:cNvPr id="8" name="Google Shape;794;p36">
            <a:extLst>
              <a:ext uri="{FF2B5EF4-FFF2-40B4-BE49-F238E27FC236}">
                <a16:creationId xmlns:a16="http://schemas.microsoft.com/office/drawing/2014/main" id="{FDE9459C-9A29-9DC3-333F-70BB05770FB2}"/>
              </a:ext>
            </a:extLst>
          </p:cNvPr>
          <p:cNvSpPr/>
          <p:nvPr/>
        </p:nvSpPr>
        <p:spPr>
          <a:xfrm>
            <a:off x="4415137" y="351975"/>
            <a:ext cx="33879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haroni" panose="02010803020104030203" pitchFamily="2" charset="-79"/>
              </a:rPr>
              <a:t>THỰC TẬP ĐỒ ÁN CHUYÊN NGÀNH</a:t>
            </a:r>
            <a:endParaRPr lang="es-ES" sz="1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9" name="Google Shape;795;p36">
            <a:hlinkClick r:id="rId2" action="ppaction://hlinksldjump"/>
            <a:extLst>
              <a:ext uri="{FF2B5EF4-FFF2-40B4-BE49-F238E27FC236}">
                <a16:creationId xmlns:a16="http://schemas.microsoft.com/office/drawing/2014/main" id="{2C7ED05D-0676-C769-7B39-868740002E0F}"/>
              </a:ext>
            </a:extLst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796;p36">
            <a:hlinkClick r:id="rId2" action="ppaction://hlinksldjump"/>
            <a:extLst>
              <a:ext uri="{FF2B5EF4-FFF2-40B4-BE49-F238E27FC236}">
                <a16:creationId xmlns:a16="http://schemas.microsoft.com/office/drawing/2014/main" id="{D6C2EBDA-C68C-2B43-A131-F7E5DB680EBD}"/>
              </a:ext>
            </a:extLst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oogle Shape;797;p36">
            <a:extLst>
              <a:ext uri="{FF2B5EF4-FFF2-40B4-BE49-F238E27FC236}">
                <a16:creationId xmlns:a16="http://schemas.microsoft.com/office/drawing/2014/main" id="{BBC14D6C-0181-1DAE-134F-57FE25CF40A5}"/>
              </a:ext>
            </a:extLst>
          </p:cNvPr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12" name="Google Shape;798;p36">
              <a:extLst>
                <a:ext uri="{FF2B5EF4-FFF2-40B4-BE49-F238E27FC236}">
                  <a16:creationId xmlns:a16="http://schemas.microsoft.com/office/drawing/2014/main" id="{427AE8CF-0BEF-189A-FAA6-B574B549F93A}"/>
                </a:ext>
              </a:extLst>
            </p:cNvPr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799;p36">
              <a:extLst>
                <a:ext uri="{FF2B5EF4-FFF2-40B4-BE49-F238E27FC236}">
                  <a16:creationId xmlns:a16="http://schemas.microsoft.com/office/drawing/2014/main" id="{B0260E06-47AC-7894-831B-6C1BF7C989B1}"/>
                </a:ext>
              </a:extLst>
            </p:cNvPr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800;p36">
              <a:extLst>
                <a:ext uri="{FF2B5EF4-FFF2-40B4-BE49-F238E27FC236}">
                  <a16:creationId xmlns:a16="http://schemas.microsoft.com/office/drawing/2014/main" id="{4720B83D-E477-BD9E-BBB8-A5C019D31057}"/>
                </a:ext>
              </a:extLst>
            </p:cNvPr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801;p36">
              <a:extLst>
                <a:ext uri="{FF2B5EF4-FFF2-40B4-BE49-F238E27FC236}">
                  <a16:creationId xmlns:a16="http://schemas.microsoft.com/office/drawing/2014/main" id="{12C54C9E-29C0-060F-A32C-98D7D9912BFB}"/>
                </a:ext>
              </a:extLst>
            </p:cNvPr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5F923E4-E9EF-374B-363C-FDDC4008B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17" name="Google Shape;706;p35">
            <a:extLst>
              <a:ext uri="{FF2B5EF4-FFF2-40B4-BE49-F238E27FC236}">
                <a16:creationId xmlns:a16="http://schemas.microsoft.com/office/drawing/2014/main" id="{695D5DB8-BB7B-65D6-024C-59C58B1EB259}"/>
              </a:ext>
            </a:extLst>
          </p:cNvPr>
          <p:cNvSpPr txBox="1">
            <a:spLocks/>
          </p:cNvSpPr>
          <p:nvPr/>
        </p:nvSpPr>
        <p:spPr>
          <a:xfrm>
            <a:off x="720000" y="-36511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b="1">
                <a:latin typeface="Arial" panose="020B0604020202020204" pitchFamily="34" charset="0"/>
              </a:rPr>
              <a:t>CẤU TRÚC BÀI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19049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367AB8-CAC0-FABC-2F1E-E74C068C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3AB93F-D25C-3DA4-F9D0-744E5A903564}"/>
              </a:ext>
            </a:extLst>
          </p:cNvPr>
          <p:cNvSpPr txBox="1"/>
          <p:nvPr/>
        </p:nvSpPr>
        <p:spPr>
          <a:xfrm>
            <a:off x="3605446" y="810191"/>
            <a:ext cx="41970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Các giao diện thiết kế khá chỉn chu và chi tiết.</a:t>
            </a:r>
          </a:p>
          <a:p>
            <a:pPr algn="just"/>
            <a:endParaRPr 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</a:rPr>
              <a:t>Các chức năng khá hoàn thiện</a:t>
            </a:r>
            <a:endParaRPr lang="vi-VN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F0A49-63BB-6DE5-0ADE-694AFBBC120A}"/>
              </a:ext>
            </a:extLst>
          </p:cNvPr>
          <p:cNvSpPr txBox="1"/>
          <p:nvPr/>
        </p:nvSpPr>
        <p:spPr>
          <a:xfrm>
            <a:off x="3418479" y="381024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BDA9C-E21C-BC41-CB86-E4B1CACCE956}"/>
              </a:ext>
            </a:extLst>
          </p:cNvPr>
          <p:cNvSpPr txBox="1"/>
          <p:nvPr/>
        </p:nvSpPr>
        <p:spPr>
          <a:xfrm>
            <a:off x="3418479" y="160869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25831-9855-3EC1-946F-4A9337A66908}"/>
              </a:ext>
            </a:extLst>
          </p:cNvPr>
          <p:cNvSpPr txBox="1"/>
          <p:nvPr/>
        </p:nvSpPr>
        <p:spPr>
          <a:xfrm>
            <a:off x="3605446" y="2037857"/>
            <a:ext cx="41970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Giao diện còn khác đơn giản.</a:t>
            </a:r>
          </a:p>
          <a:p>
            <a:pPr algn="just"/>
            <a:endParaRPr 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</a:rPr>
              <a:t>Một số chức năng chưa hoàn thiện.</a:t>
            </a:r>
          </a:p>
          <a:p>
            <a:pPr algn="just"/>
            <a:endParaRPr lang="en-US">
              <a:latin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</a:rPr>
              <a:t>Hình ảnh còn chất lượng khá thấp.</a:t>
            </a:r>
            <a:endParaRPr lang="vi-VN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60075-1022-90F9-CECC-1E06AB3D112F}"/>
              </a:ext>
            </a:extLst>
          </p:cNvPr>
          <p:cNvSpPr txBox="1"/>
          <p:nvPr/>
        </p:nvSpPr>
        <p:spPr>
          <a:xfrm>
            <a:off x="3477746" y="3239697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D78C7-7849-CD63-8A1D-4A6BF0BEC06F}"/>
              </a:ext>
            </a:extLst>
          </p:cNvPr>
          <p:cNvSpPr txBox="1"/>
          <p:nvPr/>
        </p:nvSpPr>
        <p:spPr>
          <a:xfrm>
            <a:off x="3605446" y="3705528"/>
            <a:ext cx="41970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Cải tiến giao diện, hình ảnh.</a:t>
            </a:r>
          </a:p>
          <a:p>
            <a:pPr algn="just"/>
            <a:endParaRPr lang="en-US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Thêm chức năng thanh toán trực tuyến.</a:t>
            </a:r>
          </a:p>
        </p:txBody>
      </p:sp>
    </p:spTree>
    <p:extLst>
      <p:ext uri="{BB962C8B-B14F-4D97-AF65-F5344CB8AC3E}">
        <p14:creationId xmlns:p14="http://schemas.microsoft.com/office/powerpoint/2010/main" val="216525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3F0F-A05F-3E69-D551-D1A17BD6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837" y="1324654"/>
            <a:ext cx="6264773" cy="95001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CẢM ƠN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183B1-CDAF-0EDC-173D-388D8F64D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838" y="2095950"/>
            <a:ext cx="6264773" cy="475800"/>
          </a:xfr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THẦY, CÔ VÀ CÁC BẠN ĐÃ CHÚ Ý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LẮNG NGHE !</a:t>
            </a:r>
            <a:endParaRPr lang="vi-VN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71620-7501-DC89-87F9-EAA180B1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77" y="1368362"/>
            <a:ext cx="2406776" cy="24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9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5"/>
          <p:cNvSpPr txBox="1">
            <a:spLocks noGrp="1"/>
          </p:cNvSpPr>
          <p:nvPr>
            <p:ph type="title"/>
          </p:nvPr>
        </p:nvSpPr>
        <p:spPr>
          <a:xfrm>
            <a:off x="632336" y="7042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+mj-lt"/>
              </a:rPr>
              <a:t>CẤU TRÚC BÀI THUYẾT TRÌNH</a:t>
            </a:r>
          </a:p>
        </p:txBody>
      </p:sp>
      <p:sp>
        <p:nvSpPr>
          <p:cNvPr id="709" name="Google Shape;709;p35"/>
          <p:cNvSpPr txBox="1">
            <a:spLocks noGrp="1"/>
          </p:cNvSpPr>
          <p:nvPr>
            <p:ph type="title" idx="3"/>
          </p:nvPr>
        </p:nvSpPr>
        <p:spPr>
          <a:xfrm>
            <a:off x="5687246" y="1644315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lang="vi-VN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1" name="Google Shape;711;p35"/>
          <p:cNvSpPr txBox="1">
            <a:spLocks noGrp="1"/>
          </p:cNvSpPr>
          <p:nvPr>
            <p:ph type="title" idx="5"/>
          </p:nvPr>
        </p:nvSpPr>
        <p:spPr>
          <a:xfrm>
            <a:off x="1527296" y="2729641"/>
            <a:ext cx="2557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</a:t>
            </a:r>
            <a:endParaRPr lang="vi-VN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 idx="13"/>
          </p:nvPr>
        </p:nvSpPr>
        <p:spPr>
          <a:xfrm>
            <a:off x="4871926" y="16688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+mj-lt"/>
              </a:rPr>
              <a:t>02</a:t>
            </a:r>
            <a:endParaRPr sz="2000">
              <a:latin typeface="+mj-lt"/>
            </a:endParaRPr>
          </a:p>
        </p:txBody>
      </p:sp>
      <p:sp>
        <p:nvSpPr>
          <p:cNvPr id="716" name="Google Shape;716;p35"/>
          <p:cNvSpPr txBox="1">
            <a:spLocks noGrp="1"/>
          </p:cNvSpPr>
          <p:nvPr>
            <p:ph type="title" idx="14"/>
          </p:nvPr>
        </p:nvSpPr>
        <p:spPr>
          <a:xfrm>
            <a:off x="732442" y="2729641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+mj-lt"/>
              </a:rPr>
              <a:t>03</a:t>
            </a:r>
            <a:endParaRPr sz="2000">
              <a:latin typeface="+mj-lt"/>
            </a:endParaRPr>
          </a:p>
        </p:txBody>
      </p:sp>
      <p:sp>
        <p:nvSpPr>
          <p:cNvPr id="718" name="Google Shape;718;p35"/>
          <p:cNvSpPr txBox="1">
            <a:spLocks noGrp="1"/>
          </p:cNvSpPr>
          <p:nvPr>
            <p:ph type="title" idx="9"/>
          </p:nvPr>
        </p:nvSpPr>
        <p:spPr>
          <a:xfrm>
            <a:off x="740466" y="1668813"/>
            <a:ext cx="9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+mj-lt"/>
              </a:rPr>
              <a:t>01</a:t>
            </a:r>
            <a:endParaRPr sz="2000">
              <a:latin typeface="+mj-lt"/>
            </a:endParaRPr>
          </a:p>
        </p:txBody>
      </p:sp>
      <p:sp>
        <p:nvSpPr>
          <p:cNvPr id="725" name="Google Shape;725;p35"/>
          <p:cNvSpPr/>
          <p:nvPr/>
        </p:nvSpPr>
        <p:spPr>
          <a:xfrm>
            <a:off x="1644251" y="332102"/>
            <a:ext cx="63465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haroni" panose="02010803020104030203" pitchFamily="2" charset="-79"/>
              </a:rPr>
              <a:t>THỰC TẬP ĐỒ ÁN CHUYÊN NGÀNH</a:t>
            </a:r>
            <a:endParaRPr lang="es-ES" sz="1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726" name="Google Shape;726;p35">
            <a:hlinkClick r:id="rId3" action="ppaction://hlinksldjump"/>
          </p:cNvPr>
          <p:cNvSpPr/>
          <p:nvPr/>
        </p:nvSpPr>
        <p:spPr>
          <a:xfrm>
            <a:off x="8066096" y="332090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Arial" panose="020B0604020202020204" pitchFamily="34" charset="0"/>
            </a:endParaRPr>
          </a:p>
        </p:txBody>
      </p:sp>
      <p:sp>
        <p:nvSpPr>
          <p:cNvPr id="727" name="Google Shape;727;p35">
            <a:hlinkClick r:id="rId3" action="ppaction://hlinksldjump"/>
          </p:cNvPr>
          <p:cNvSpPr/>
          <p:nvPr/>
        </p:nvSpPr>
        <p:spPr>
          <a:xfrm>
            <a:off x="8153787" y="42133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BC6EF2-3055-3514-D4B2-047AA7E97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15" y="270386"/>
            <a:ext cx="853469" cy="853469"/>
          </a:xfrm>
          <a:prstGeom prst="rect">
            <a:avLst/>
          </a:prstGeom>
        </p:spPr>
      </p:pic>
      <p:sp>
        <p:nvSpPr>
          <p:cNvPr id="26" name="Google Shape;711;p35">
            <a:extLst>
              <a:ext uri="{FF2B5EF4-FFF2-40B4-BE49-F238E27FC236}">
                <a16:creationId xmlns:a16="http://schemas.microsoft.com/office/drawing/2014/main" id="{5358100B-F8C2-053D-48DD-335C34F6C58E}"/>
              </a:ext>
            </a:extLst>
          </p:cNvPr>
          <p:cNvSpPr txBox="1">
            <a:spLocks/>
          </p:cNvSpPr>
          <p:nvPr/>
        </p:nvSpPr>
        <p:spPr>
          <a:xfrm>
            <a:off x="1527296" y="1668813"/>
            <a:ext cx="2557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vi-VN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711;p35">
            <a:extLst>
              <a:ext uri="{FF2B5EF4-FFF2-40B4-BE49-F238E27FC236}">
                <a16:creationId xmlns:a16="http://schemas.microsoft.com/office/drawing/2014/main" id="{77868686-95D7-A6EA-6709-08A69F3EF7C8}"/>
              </a:ext>
            </a:extLst>
          </p:cNvPr>
          <p:cNvSpPr txBox="1">
            <a:spLocks/>
          </p:cNvSpPr>
          <p:nvPr/>
        </p:nvSpPr>
        <p:spPr>
          <a:xfrm>
            <a:off x="5687246" y="2647079"/>
            <a:ext cx="300840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NGHIÊN CỨU</a:t>
            </a:r>
            <a:endParaRPr lang="vi-VN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16;p35">
            <a:extLst>
              <a:ext uri="{FF2B5EF4-FFF2-40B4-BE49-F238E27FC236}">
                <a16:creationId xmlns:a16="http://schemas.microsoft.com/office/drawing/2014/main" id="{AEAFFD3C-C93F-ACB4-3BBA-907AD546E780}"/>
              </a:ext>
            </a:extLst>
          </p:cNvPr>
          <p:cNvSpPr txBox="1">
            <a:spLocks/>
          </p:cNvSpPr>
          <p:nvPr/>
        </p:nvSpPr>
        <p:spPr>
          <a:xfrm>
            <a:off x="4739846" y="2653786"/>
            <a:ext cx="9474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30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" sz="2000">
                <a:latin typeface="+mj-lt"/>
              </a:rPr>
              <a:t>04</a:t>
            </a:r>
          </a:p>
        </p:txBody>
      </p:sp>
      <p:sp>
        <p:nvSpPr>
          <p:cNvPr id="4" name="Google Shape;711;p35">
            <a:extLst>
              <a:ext uri="{FF2B5EF4-FFF2-40B4-BE49-F238E27FC236}">
                <a16:creationId xmlns:a16="http://schemas.microsoft.com/office/drawing/2014/main" id="{3F331D46-55D3-9341-F75E-C986DA15204B}"/>
              </a:ext>
            </a:extLst>
          </p:cNvPr>
          <p:cNvSpPr txBox="1">
            <a:spLocks/>
          </p:cNvSpPr>
          <p:nvPr/>
        </p:nvSpPr>
        <p:spPr>
          <a:xfrm>
            <a:off x="2482720" y="3733602"/>
            <a:ext cx="442501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sz="25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&amp; HƯỚNG PHÁT TRIỂN</a:t>
            </a:r>
            <a:endParaRPr lang="vi-VN" sz="200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716;p35">
            <a:extLst>
              <a:ext uri="{FF2B5EF4-FFF2-40B4-BE49-F238E27FC236}">
                <a16:creationId xmlns:a16="http://schemas.microsoft.com/office/drawing/2014/main" id="{6660821D-7626-E269-EBFB-14066B8084D6}"/>
              </a:ext>
            </a:extLst>
          </p:cNvPr>
          <p:cNvSpPr txBox="1">
            <a:spLocks/>
          </p:cNvSpPr>
          <p:nvPr/>
        </p:nvSpPr>
        <p:spPr>
          <a:xfrm>
            <a:off x="1687866" y="3733602"/>
            <a:ext cx="9474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30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" sz="2000">
                <a:latin typeface="+mj-lt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256596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8" name="Google Shape;738;p36"/>
          <p:cNvSpPr txBox="1">
            <a:spLocks noGrp="1"/>
          </p:cNvSpPr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9" name="Google Shape;739;p36"/>
          <p:cNvSpPr txBox="1">
            <a:spLocks noGrp="1"/>
          </p:cNvSpPr>
          <p:nvPr>
            <p:ph type="title" idx="2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415137" y="351975"/>
            <a:ext cx="33879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haroni" panose="02010803020104030203" pitchFamily="2" charset="-79"/>
              </a:rPr>
              <a:t>THỰC TẬP ĐỒ ÁN CHUYÊN NGÀNH</a:t>
            </a:r>
            <a:endParaRPr lang="es-ES" sz="1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795" name="Google Shape;795;p36">
            <a:hlinkClick r:id="rId3" action="ppaction://hlinksldjump"/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6" name="Google Shape;796;p36">
            <a:hlinkClick r:id="rId3" action="ppaction://hlinksldjump"/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7" name="Google Shape;797;p36"/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98" name="Google Shape;798;p36"/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CF9A1-8084-6B29-6F12-9F18770D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64" y="1368362"/>
            <a:ext cx="2406776" cy="2406776"/>
          </a:xfrm>
          <a:prstGeom prst="rect">
            <a:avLst/>
          </a:prstGeom>
        </p:spPr>
      </p:pic>
      <p:sp>
        <p:nvSpPr>
          <p:cNvPr id="16" name="Google Shape;706;p35">
            <a:extLst>
              <a:ext uri="{FF2B5EF4-FFF2-40B4-BE49-F238E27FC236}">
                <a16:creationId xmlns:a16="http://schemas.microsoft.com/office/drawing/2014/main" id="{29298701-6B5C-E1C6-C1ED-95D1679832BD}"/>
              </a:ext>
            </a:extLst>
          </p:cNvPr>
          <p:cNvSpPr txBox="1">
            <a:spLocks/>
          </p:cNvSpPr>
          <p:nvPr/>
        </p:nvSpPr>
        <p:spPr>
          <a:xfrm>
            <a:off x="720000" y="-36511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b="1">
                <a:latin typeface="Arial" panose="020B0604020202020204" pitchFamily="34" charset="0"/>
              </a:rPr>
              <a:t>CẤU TRÚC BÀI THUYẾT TRÌNH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4DE5-754E-A768-130A-A002A97E4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184" y="283846"/>
            <a:ext cx="2028155" cy="539314"/>
          </a:xfrm>
        </p:spPr>
        <p:txBody>
          <a:bodyPr/>
          <a:lstStyle/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Lí do chọn đề tài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A4780-52A4-3DF4-AA5A-AF8F966C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62" y="1380319"/>
            <a:ext cx="2406776" cy="240677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E685A2B-3870-5735-35FE-0A26A35434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2179" y="882823"/>
            <a:ext cx="453864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Đáp ứng nhu cầu thời trang của giới trẻ.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một website chuyên nghiệp.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4B519C-C9DC-7B83-F628-51350A3E1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179" y="2350741"/>
            <a:ext cx="453864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định, phân tích, thiết kế yêu cầu của một website bán hàng.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Tập trung vào trải nghiệm của người dùng.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38E0A1-2FB6-3560-ED84-46D19F2C50B5}"/>
              </a:ext>
            </a:extLst>
          </p:cNvPr>
          <p:cNvSpPr txBox="1">
            <a:spLocks/>
          </p:cNvSpPr>
          <p:nvPr/>
        </p:nvSpPr>
        <p:spPr>
          <a:xfrm>
            <a:off x="772184" y="1767171"/>
            <a:ext cx="2637755" cy="53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rona One"/>
              <a:buNone/>
              <a:defRPr sz="46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nghiên cứu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4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C5AB81-9B78-3116-5F74-D9857E67659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Google Shape;737;p36">
            <a:extLst>
              <a:ext uri="{FF2B5EF4-FFF2-40B4-BE49-F238E27FC236}">
                <a16:creationId xmlns:a16="http://schemas.microsoft.com/office/drawing/2014/main" id="{99F8C612-C77D-1B66-5781-7D1CFAEDBD58}"/>
              </a:ext>
            </a:extLst>
          </p:cNvPr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38;p36">
            <a:extLst>
              <a:ext uri="{FF2B5EF4-FFF2-40B4-BE49-F238E27FC236}">
                <a16:creationId xmlns:a16="http://schemas.microsoft.com/office/drawing/2014/main" id="{B15FB18C-B010-4DAA-70D6-BEC66D4F2C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9672" y="2452780"/>
            <a:ext cx="481481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39;p36">
            <a:extLst>
              <a:ext uri="{FF2B5EF4-FFF2-40B4-BE49-F238E27FC236}">
                <a16:creationId xmlns:a16="http://schemas.microsoft.com/office/drawing/2014/main" id="{E6AFAEC7-32E4-93EC-2E50-FB27BE232106}"/>
              </a:ext>
            </a:extLst>
          </p:cNvPr>
          <p:cNvSpPr txBox="1">
            <a:spLocks/>
          </p:cNvSpPr>
          <p:nvPr/>
        </p:nvSpPr>
        <p:spPr>
          <a:xfrm>
            <a:off x="5304050" y="1268563"/>
            <a:ext cx="1160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Krona One"/>
              <a:buNone/>
              <a:defRPr sz="4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"/>
              <a:t>2</a:t>
            </a:r>
          </a:p>
        </p:txBody>
      </p:sp>
      <p:sp>
        <p:nvSpPr>
          <p:cNvPr id="8" name="Google Shape;794;p36">
            <a:extLst>
              <a:ext uri="{FF2B5EF4-FFF2-40B4-BE49-F238E27FC236}">
                <a16:creationId xmlns:a16="http://schemas.microsoft.com/office/drawing/2014/main" id="{3EF81086-F929-ED65-EC62-7AE7D5683C71}"/>
              </a:ext>
            </a:extLst>
          </p:cNvPr>
          <p:cNvSpPr/>
          <p:nvPr/>
        </p:nvSpPr>
        <p:spPr>
          <a:xfrm>
            <a:off x="4415137" y="351975"/>
            <a:ext cx="33879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haroni" panose="02010803020104030203" pitchFamily="2" charset="-79"/>
              </a:rPr>
              <a:t>THỰC TẬP ĐỒ ÁN CHUYÊN NGÀNH</a:t>
            </a:r>
            <a:endParaRPr lang="es-ES" sz="1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9" name="Google Shape;795;p36">
            <a:hlinkClick r:id="rId2" action="ppaction://hlinksldjump"/>
            <a:extLst>
              <a:ext uri="{FF2B5EF4-FFF2-40B4-BE49-F238E27FC236}">
                <a16:creationId xmlns:a16="http://schemas.microsoft.com/office/drawing/2014/main" id="{02C92330-8652-7AD1-F382-9549DB29057C}"/>
              </a:ext>
            </a:extLst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796;p36">
            <a:hlinkClick r:id="rId2" action="ppaction://hlinksldjump"/>
            <a:extLst>
              <a:ext uri="{FF2B5EF4-FFF2-40B4-BE49-F238E27FC236}">
                <a16:creationId xmlns:a16="http://schemas.microsoft.com/office/drawing/2014/main" id="{AA7ABC62-E7BD-58BE-BD6B-917C531553F3}"/>
              </a:ext>
            </a:extLst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oogle Shape;797;p36">
            <a:extLst>
              <a:ext uri="{FF2B5EF4-FFF2-40B4-BE49-F238E27FC236}">
                <a16:creationId xmlns:a16="http://schemas.microsoft.com/office/drawing/2014/main" id="{3847D0D2-85CC-F894-4850-A7E5FE1F48E1}"/>
              </a:ext>
            </a:extLst>
          </p:cNvPr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12" name="Google Shape;798;p36">
              <a:extLst>
                <a:ext uri="{FF2B5EF4-FFF2-40B4-BE49-F238E27FC236}">
                  <a16:creationId xmlns:a16="http://schemas.microsoft.com/office/drawing/2014/main" id="{77397BE8-FCFE-BB52-B32D-5EB04FC382CD}"/>
                </a:ext>
              </a:extLst>
            </p:cNvPr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799;p36">
              <a:extLst>
                <a:ext uri="{FF2B5EF4-FFF2-40B4-BE49-F238E27FC236}">
                  <a16:creationId xmlns:a16="http://schemas.microsoft.com/office/drawing/2014/main" id="{7D9ED9F6-42C5-9437-63C2-D768DD6CB131}"/>
                </a:ext>
              </a:extLst>
            </p:cNvPr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800;p36">
              <a:extLst>
                <a:ext uri="{FF2B5EF4-FFF2-40B4-BE49-F238E27FC236}">
                  <a16:creationId xmlns:a16="http://schemas.microsoft.com/office/drawing/2014/main" id="{ADDDCF35-4518-2259-3393-E7FAD3D16AE4}"/>
                </a:ext>
              </a:extLst>
            </p:cNvPr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801;p36">
              <a:extLst>
                <a:ext uri="{FF2B5EF4-FFF2-40B4-BE49-F238E27FC236}">
                  <a16:creationId xmlns:a16="http://schemas.microsoft.com/office/drawing/2014/main" id="{AB8F5837-A62C-AAA8-FAFB-BCA9525D2C4D}"/>
                </a:ext>
              </a:extLst>
            </p:cNvPr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3D6500D-05C5-1AC3-CBB8-8C3AC72D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17" name="Google Shape;706;p35">
            <a:extLst>
              <a:ext uri="{FF2B5EF4-FFF2-40B4-BE49-F238E27FC236}">
                <a16:creationId xmlns:a16="http://schemas.microsoft.com/office/drawing/2014/main" id="{4A20E860-8F79-9EEE-4DBE-2E08C7FBACBB}"/>
              </a:ext>
            </a:extLst>
          </p:cNvPr>
          <p:cNvSpPr txBox="1">
            <a:spLocks/>
          </p:cNvSpPr>
          <p:nvPr/>
        </p:nvSpPr>
        <p:spPr>
          <a:xfrm>
            <a:off x="720000" y="-36511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b="1">
                <a:latin typeface="Arial" panose="020B0604020202020204" pitchFamily="34" charset="0"/>
              </a:rPr>
              <a:t>CẤU TRÚC BÀI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20893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23BF9C-FBE3-42CE-FF97-BDA00C47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78" y="1368362"/>
            <a:ext cx="2406776" cy="2406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E839FD-2139-1001-AB8A-ACF424BB05AB}"/>
              </a:ext>
            </a:extLst>
          </p:cNvPr>
          <p:cNvSpPr txBox="1"/>
          <p:nvPr/>
        </p:nvSpPr>
        <p:spPr>
          <a:xfrm>
            <a:off x="3580045" y="1002617"/>
            <a:ext cx="256946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+mj-lt"/>
              </a:rPr>
              <a:t>Sử dụng các ngôn ngữ</a:t>
            </a:r>
          </a:p>
          <a:p>
            <a:endParaRPr lang="en-US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+mj-lt"/>
              </a:rPr>
              <a:t>HTML</a:t>
            </a:r>
          </a:p>
          <a:p>
            <a:endParaRPr lang="en-US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+mj-lt"/>
              </a:rPr>
              <a:t>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+mj-lt"/>
              </a:rPr>
              <a:t>JavaScript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+mj-lt"/>
              </a:rPr>
              <a:t>SQL 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+mj-lt"/>
              </a:rPr>
              <a:t>Bootstrap</a:t>
            </a:r>
            <a:endParaRPr lang="vi-VN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B161C-D988-2B66-BA3D-BF382DC9A460}"/>
              </a:ext>
            </a:extLst>
          </p:cNvPr>
          <p:cNvSpPr txBox="1"/>
          <p:nvPr/>
        </p:nvSpPr>
        <p:spPr>
          <a:xfrm>
            <a:off x="3418479" y="381024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</a:p>
        </p:txBody>
      </p:sp>
    </p:spTree>
    <p:extLst>
      <p:ext uri="{BB962C8B-B14F-4D97-AF65-F5344CB8AC3E}">
        <p14:creationId xmlns:p14="http://schemas.microsoft.com/office/powerpoint/2010/main" val="95688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>
          <a:extLst>
            <a:ext uri="{FF2B5EF4-FFF2-40B4-BE49-F238E27FC236}">
              <a16:creationId xmlns:a16="http://schemas.microsoft.com/office/drawing/2014/main" id="{B8779A16-6B8E-2A60-B363-739573270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>
            <a:extLst>
              <a:ext uri="{FF2B5EF4-FFF2-40B4-BE49-F238E27FC236}">
                <a16:creationId xmlns:a16="http://schemas.microsoft.com/office/drawing/2014/main" id="{919BE5C1-911A-5B9E-E646-5D75C3F8CC35}"/>
              </a:ext>
            </a:extLst>
          </p:cNvPr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8" name="Google Shape;738;p36">
            <a:extLst>
              <a:ext uri="{FF2B5EF4-FFF2-40B4-BE49-F238E27FC236}">
                <a16:creationId xmlns:a16="http://schemas.microsoft.com/office/drawing/2014/main" id="{F9B4A2E6-CD76-73D8-DC37-711580122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9" name="Google Shape;739;p36">
            <a:extLst>
              <a:ext uri="{FF2B5EF4-FFF2-40B4-BE49-F238E27FC236}">
                <a16:creationId xmlns:a16="http://schemas.microsoft.com/office/drawing/2014/main" id="{55FFEFBE-20EC-E09D-28E7-22555B40E6A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  <p:sp>
        <p:nvSpPr>
          <p:cNvPr id="794" name="Google Shape;794;p36">
            <a:extLst>
              <a:ext uri="{FF2B5EF4-FFF2-40B4-BE49-F238E27FC236}">
                <a16:creationId xmlns:a16="http://schemas.microsoft.com/office/drawing/2014/main" id="{7417626A-2CCF-7B92-2962-F1B1B4F23CF1}"/>
              </a:ext>
            </a:extLst>
          </p:cNvPr>
          <p:cNvSpPr/>
          <p:nvPr/>
        </p:nvSpPr>
        <p:spPr>
          <a:xfrm>
            <a:off x="4415137" y="351975"/>
            <a:ext cx="33879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haroni" panose="02010803020104030203" pitchFamily="2" charset="-79"/>
              </a:rPr>
              <a:t>THỰC TẬP ĐỒ ÁN CHUYÊN NGÀNH</a:t>
            </a:r>
            <a:endParaRPr lang="es-ES" sz="1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795" name="Google Shape;795;p36">
            <a:hlinkClick r:id="rId3" action="ppaction://hlinksldjump"/>
            <a:extLst>
              <a:ext uri="{FF2B5EF4-FFF2-40B4-BE49-F238E27FC236}">
                <a16:creationId xmlns:a16="http://schemas.microsoft.com/office/drawing/2014/main" id="{C1AB3BEF-B70A-28A2-FFCE-A9EBB079193E}"/>
              </a:ext>
            </a:extLst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6" name="Google Shape;796;p36">
            <a:hlinkClick r:id="rId3" action="ppaction://hlinksldjump"/>
            <a:extLst>
              <a:ext uri="{FF2B5EF4-FFF2-40B4-BE49-F238E27FC236}">
                <a16:creationId xmlns:a16="http://schemas.microsoft.com/office/drawing/2014/main" id="{76AE1611-6220-9E2F-914F-10D807EB07F6}"/>
              </a:ext>
            </a:extLst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7" name="Google Shape;797;p36">
            <a:extLst>
              <a:ext uri="{FF2B5EF4-FFF2-40B4-BE49-F238E27FC236}">
                <a16:creationId xmlns:a16="http://schemas.microsoft.com/office/drawing/2014/main" id="{B753413E-41CF-2D7F-FE29-0933224CB51E}"/>
              </a:ext>
            </a:extLst>
          </p:cNvPr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798" name="Google Shape;798;p36">
              <a:extLst>
                <a:ext uri="{FF2B5EF4-FFF2-40B4-BE49-F238E27FC236}">
                  <a16:creationId xmlns:a16="http://schemas.microsoft.com/office/drawing/2014/main" id="{5B4B0B21-039D-3B95-8935-10751AFD9998}"/>
                </a:ext>
              </a:extLst>
            </p:cNvPr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9" name="Google Shape;799;p36">
              <a:extLst>
                <a:ext uri="{FF2B5EF4-FFF2-40B4-BE49-F238E27FC236}">
                  <a16:creationId xmlns:a16="http://schemas.microsoft.com/office/drawing/2014/main" id="{18D08FCC-4294-F71F-C2E3-E4474C6D3069}"/>
                </a:ext>
              </a:extLst>
            </p:cNvPr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0" name="Google Shape;800;p36">
              <a:extLst>
                <a:ext uri="{FF2B5EF4-FFF2-40B4-BE49-F238E27FC236}">
                  <a16:creationId xmlns:a16="http://schemas.microsoft.com/office/drawing/2014/main" id="{3B7D72C7-815B-7E9F-217E-C774E51075E9}"/>
                </a:ext>
              </a:extLst>
            </p:cNvPr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1" name="Google Shape;801;p36">
              <a:extLst>
                <a:ext uri="{FF2B5EF4-FFF2-40B4-BE49-F238E27FC236}">
                  <a16:creationId xmlns:a16="http://schemas.microsoft.com/office/drawing/2014/main" id="{D69DA9DD-F9EF-D35B-8C97-7AF6DAB4ADEA}"/>
                </a:ext>
              </a:extLst>
            </p:cNvPr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92762DD-CDA5-E3B8-5769-CA425558A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16" name="Google Shape;706;p35">
            <a:extLst>
              <a:ext uri="{FF2B5EF4-FFF2-40B4-BE49-F238E27FC236}">
                <a16:creationId xmlns:a16="http://schemas.microsoft.com/office/drawing/2014/main" id="{DCCDCD52-A729-34D7-38A8-08D482580CB2}"/>
              </a:ext>
            </a:extLst>
          </p:cNvPr>
          <p:cNvSpPr txBox="1">
            <a:spLocks/>
          </p:cNvSpPr>
          <p:nvPr/>
        </p:nvSpPr>
        <p:spPr>
          <a:xfrm>
            <a:off x="720000" y="-36511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b="1">
                <a:latin typeface="Arial" panose="020B0604020202020204" pitchFamily="34" charset="0"/>
              </a:rPr>
              <a:t>CẤU TRÚC BÀI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332802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EE906B-3C54-4E14-1D15-061235A1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82E141-3AB6-BB77-C975-67064C474741}"/>
              </a:ext>
            </a:extLst>
          </p:cNvPr>
          <p:cNvSpPr txBox="1"/>
          <p:nvPr/>
        </p:nvSpPr>
        <p:spPr>
          <a:xfrm>
            <a:off x="3418479" y="381024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MÔ HÌNH DIAGRAMS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3CB03E-51F6-226F-84AE-7B278AC3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73" y="852701"/>
            <a:ext cx="4701625" cy="345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9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7;p36">
            <a:extLst>
              <a:ext uri="{FF2B5EF4-FFF2-40B4-BE49-F238E27FC236}">
                <a16:creationId xmlns:a16="http://schemas.microsoft.com/office/drawing/2014/main" id="{4E032E77-EE48-A2D5-69C7-573056843921}"/>
              </a:ext>
            </a:extLst>
          </p:cNvPr>
          <p:cNvSpPr/>
          <p:nvPr/>
        </p:nvSpPr>
        <p:spPr>
          <a:xfrm>
            <a:off x="5304050" y="1109121"/>
            <a:ext cx="1160700" cy="11607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blurRad="342900" dist="9525" dir="3660000" algn="bl" rotWithShape="0">
              <a:schemeClr val="dk2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38;p36">
            <a:extLst>
              <a:ext uri="{FF2B5EF4-FFF2-40B4-BE49-F238E27FC236}">
                <a16:creationId xmlns:a16="http://schemas.microsoft.com/office/drawing/2014/main" id="{B36D5E00-AA4F-134F-7619-DBFC3ED23B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2150" y="2476963"/>
            <a:ext cx="4444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NGHIÊN CỨU</a:t>
            </a:r>
            <a:endParaRPr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39;p36">
            <a:extLst>
              <a:ext uri="{FF2B5EF4-FFF2-40B4-BE49-F238E27FC236}">
                <a16:creationId xmlns:a16="http://schemas.microsoft.com/office/drawing/2014/main" id="{B3D39871-A82E-F1EC-76AC-094CC5C6C97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04050" y="1268563"/>
            <a:ext cx="116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endParaRPr/>
          </a:p>
        </p:txBody>
      </p:sp>
      <p:sp>
        <p:nvSpPr>
          <p:cNvPr id="8" name="Google Shape;794;p36">
            <a:extLst>
              <a:ext uri="{FF2B5EF4-FFF2-40B4-BE49-F238E27FC236}">
                <a16:creationId xmlns:a16="http://schemas.microsoft.com/office/drawing/2014/main" id="{73982180-1248-0536-D417-85C7402ED034}"/>
              </a:ext>
            </a:extLst>
          </p:cNvPr>
          <p:cNvSpPr/>
          <p:nvPr/>
        </p:nvSpPr>
        <p:spPr>
          <a:xfrm>
            <a:off x="4415137" y="351975"/>
            <a:ext cx="3387900" cy="357900"/>
          </a:xfrm>
          <a:prstGeom prst="roundRect">
            <a:avLst>
              <a:gd name="adj" fmla="val 29303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haroni" panose="02010803020104030203" pitchFamily="2" charset="-79"/>
              </a:rPr>
              <a:t>THỰC TẬP ĐỒ ÁN CHUYÊN NGÀNH</a:t>
            </a:r>
            <a:endParaRPr lang="es-ES" sz="1000">
              <a:latin typeface="Bebas Neue" panose="020B0606020202050201" pitchFamily="34" charset="0"/>
              <a:cs typeface="Aharoni" panose="02010803020104030203" pitchFamily="2" charset="-79"/>
            </a:endParaRPr>
          </a:p>
        </p:txBody>
      </p:sp>
      <p:sp>
        <p:nvSpPr>
          <p:cNvPr id="9" name="Google Shape;795;p36">
            <a:hlinkClick r:id="rId2" action="ppaction://hlinksldjump"/>
            <a:extLst>
              <a:ext uri="{FF2B5EF4-FFF2-40B4-BE49-F238E27FC236}">
                <a16:creationId xmlns:a16="http://schemas.microsoft.com/office/drawing/2014/main" id="{BAC3F40C-7CCE-F744-D5B5-0632C6624500}"/>
              </a:ext>
            </a:extLst>
          </p:cNvPr>
          <p:cNvSpPr/>
          <p:nvPr/>
        </p:nvSpPr>
        <p:spPr>
          <a:xfrm>
            <a:off x="7905259" y="351963"/>
            <a:ext cx="357900" cy="35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214313" dist="57150" dir="5400000" algn="bl" rotWithShape="0">
              <a:schemeClr val="dk2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796;p36">
            <a:hlinkClick r:id="rId2" action="ppaction://hlinksldjump"/>
            <a:extLst>
              <a:ext uri="{FF2B5EF4-FFF2-40B4-BE49-F238E27FC236}">
                <a16:creationId xmlns:a16="http://schemas.microsoft.com/office/drawing/2014/main" id="{DFF93A86-86A3-F045-97FA-0C670EC5BCB0}"/>
              </a:ext>
            </a:extLst>
          </p:cNvPr>
          <p:cNvSpPr/>
          <p:nvPr/>
        </p:nvSpPr>
        <p:spPr>
          <a:xfrm>
            <a:off x="7992924" y="441195"/>
            <a:ext cx="182549" cy="179332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oogle Shape;797;p36">
            <a:extLst>
              <a:ext uri="{FF2B5EF4-FFF2-40B4-BE49-F238E27FC236}">
                <a16:creationId xmlns:a16="http://schemas.microsoft.com/office/drawing/2014/main" id="{094F126C-70EA-426C-FCD5-D13578E6E1D1}"/>
              </a:ext>
            </a:extLst>
          </p:cNvPr>
          <p:cNvGrpSpPr/>
          <p:nvPr/>
        </p:nvGrpSpPr>
        <p:grpSpPr>
          <a:xfrm>
            <a:off x="3505634" y="351925"/>
            <a:ext cx="807300" cy="357900"/>
            <a:chOff x="635421" y="421700"/>
            <a:chExt cx="807300" cy="357900"/>
          </a:xfrm>
        </p:grpSpPr>
        <p:sp>
          <p:nvSpPr>
            <p:cNvPr id="12" name="Google Shape;798;p36">
              <a:extLst>
                <a:ext uri="{FF2B5EF4-FFF2-40B4-BE49-F238E27FC236}">
                  <a16:creationId xmlns:a16="http://schemas.microsoft.com/office/drawing/2014/main" id="{26F0F4F7-501F-D444-CE9A-1E46A686C707}"/>
                </a:ext>
              </a:extLst>
            </p:cNvPr>
            <p:cNvSpPr/>
            <p:nvPr/>
          </p:nvSpPr>
          <p:spPr>
            <a:xfrm>
              <a:off x="635421" y="421700"/>
              <a:ext cx="807300" cy="357900"/>
            </a:xfrm>
            <a:prstGeom prst="roundRect">
              <a:avLst>
                <a:gd name="adj" fmla="val 29303"/>
              </a:avLst>
            </a:prstGeom>
            <a:solidFill>
              <a:schemeClr val="lt1"/>
            </a:solidFill>
            <a:ln>
              <a:noFill/>
            </a:ln>
            <a:effectLst>
              <a:outerShdw blurRad="214313" dist="57150" dir="5400000" algn="bl" rotWithShape="0">
                <a:schemeClr val="dk2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799;p36">
              <a:extLst>
                <a:ext uri="{FF2B5EF4-FFF2-40B4-BE49-F238E27FC236}">
                  <a16:creationId xmlns:a16="http://schemas.microsoft.com/office/drawing/2014/main" id="{4F39396C-370A-C121-23EE-8D4E64BFF87F}"/>
                </a:ext>
              </a:extLst>
            </p:cNvPr>
            <p:cNvSpPr/>
            <p:nvPr/>
          </p:nvSpPr>
          <p:spPr>
            <a:xfrm flipH="1">
              <a:off x="742562" y="518354"/>
              <a:ext cx="164679" cy="164679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800;p36">
              <a:extLst>
                <a:ext uri="{FF2B5EF4-FFF2-40B4-BE49-F238E27FC236}">
                  <a16:creationId xmlns:a16="http://schemas.microsoft.com/office/drawing/2014/main" id="{6C8471C4-3089-F0BD-FC15-CD13E4842A1A}"/>
                </a:ext>
              </a:extLst>
            </p:cNvPr>
            <p:cNvSpPr/>
            <p:nvPr/>
          </p:nvSpPr>
          <p:spPr>
            <a:xfrm flipH="1">
              <a:off x="965384" y="518354"/>
              <a:ext cx="164207" cy="164679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801;p36">
              <a:extLst>
                <a:ext uri="{FF2B5EF4-FFF2-40B4-BE49-F238E27FC236}">
                  <a16:creationId xmlns:a16="http://schemas.microsoft.com/office/drawing/2014/main" id="{76EEE070-A0E7-7762-73E1-94398F8B19AD}"/>
                </a:ext>
              </a:extLst>
            </p:cNvPr>
            <p:cNvSpPr/>
            <p:nvPr/>
          </p:nvSpPr>
          <p:spPr>
            <a:xfrm flipH="1">
              <a:off x="1187739" y="516001"/>
              <a:ext cx="199125" cy="16939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6916B16-34C0-9963-4A8A-3D2FCD11C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2" y="1378102"/>
            <a:ext cx="2406776" cy="2406776"/>
          </a:xfrm>
          <a:prstGeom prst="rect">
            <a:avLst/>
          </a:prstGeom>
        </p:spPr>
      </p:pic>
      <p:sp>
        <p:nvSpPr>
          <p:cNvPr id="17" name="Google Shape;706;p35">
            <a:extLst>
              <a:ext uri="{FF2B5EF4-FFF2-40B4-BE49-F238E27FC236}">
                <a16:creationId xmlns:a16="http://schemas.microsoft.com/office/drawing/2014/main" id="{6D4A89EF-30CE-A576-4313-0EF56A44950C}"/>
              </a:ext>
            </a:extLst>
          </p:cNvPr>
          <p:cNvSpPr txBox="1">
            <a:spLocks/>
          </p:cNvSpPr>
          <p:nvPr/>
        </p:nvSpPr>
        <p:spPr>
          <a:xfrm>
            <a:off x="720000" y="-36511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Krona One"/>
              <a:buNone/>
              <a:defRPr sz="5000" b="0" i="0" u="none" strike="noStrike" cap="none">
                <a:solidFill>
                  <a:schemeClr val="dk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vi-VN" b="1">
                <a:latin typeface="Arial" panose="020B0604020202020204" pitchFamily="34" charset="0"/>
              </a:rPr>
              <a:t>CẤU TRÚC BÀI THUYẾT TRÌNH</a:t>
            </a:r>
          </a:p>
        </p:txBody>
      </p:sp>
    </p:spTree>
    <p:extLst>
      <p:ext uri="{BB962C8B-B14F-4D97-AF65-F5344CB8AC3E}">
        <p14:creationId xmlns:p14="http://schemas.microsoft.com/office/powerpoint/2010/main" val="20267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ospital Website Project Proposal by Slidesgo">
  <a:themeElements>
    <a:clrScheme name="Simple Light">
      <a:dk1>
        <a:srgbClr val="333333"/>
      </a:dk1>
      <a:lt1>
        <a:srgbClr val="FFFFFF"/>
      </a:lt1>
      <a:dk2>
        <a:srgbClr val="2D67E0"/>
      </a:dk2>
      <a:lt2>
        <a:srgbClr val="B9D0FF"/>
      </a:lt2>
      <a:accent1>
        <a:srgbClr val="DDE9FF"/>
      </a:accent1>
      <a:accent2>
        <a:srgbClr val="E9F3F9"/>
      </a:accent2>
      <a:accent3>
        <a:srgbClr val="E0584C"/>
      </a:accent3>
      <a:accent4>
        <a:srgbClr val="EAB1B2"/>
      </a:accent4>
      <a:accent5>
        <a:srgbClr val="5DD1B7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300</Words>
  <Application>Microsoft Office PowerPoint</Application>
  <PresentationFormat>On-screen Show (16:9)</PresentationFormat>
  <Paragraphs>74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Krona One</vt:lpstr>
      <vt:lpstr>Times New Roman</vt:lpstr>
      <vt:lpstr>DM Sans</vt:lpstr>
      <vt:lpstr>Bebas Neue</vt:lpstr>
      <vt:lpstr>Wingdings</vt:lpstr>
      <vt:lpstr>Hospital Website Project Proposal by Slidesgo</vt:lpstr>
      <vt:lpstr>ỨNG DỤNG ASP.NET CORE MVC XÂY DỰNG WEBSITE BÁN GIÀY</vt:lpstr>
      <vt:lpstr>CẤU TRÚC BÀI THUYẾT TRÌNH</vt:lpstr>
      <vt:lpstr>TỔNG QUAN</vt:lpstr>
      <vt:lpstr>Lí do chọn đề tài</vt:lpstr>
      <vt:lpstr>PowerPoint Presentation</vt:lpstr>
      <vt:lpstr>PowerPoint Presentation</vt:lpstr>
      <vt:lpstr>THỰC NGHIỆM</vt:lpstr>
      <vt:lpstr>PowerPoint Presentation</vt:lpstr>
      <vt:lpstr>KẾT QUẢ NGHIÊN CỨU</vt:lpstr>
      <vt:lpstr>KẾT LUẬN &amp; HƯỚNG PHÁT TRIỂN</vt:lpstr>
      <vt:lpstr>PowerPoint Presentation</vt:lpstr>
      <vt:lpstr>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Bá</dc:creator>
  <cp:lastModifiedBy>Triệu Lâm</cp:lastModifiedBy>
  <cp:revision>49</cp:revision>
  <dcterms:modified xsi:type="dcterms:W3CDTF">2025-01-07T03:00:10Z</dcterms:modified>
</cp:coreProperties>
</file>