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81"/>
    <a:srgbClr val="EEEDE4"/>
    <a:srgbClr val="D1F3FF"/>
    <a:srgbClr val="F04B25"/>
    <a:srgbClr val="FBB700"/>
    <a:srgbClr val="005954"/>
    <a:srgbClr val="15665F"/>
    <a:srgbClr val="F2F2F2"/>
    <a:srgbClr val="333233"/>
    <a:srgbClr val="BA7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128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083346"/>
            <a:ext cx="8689976" cy="5947764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9211737"/>
            <a:ext cx="8689976" cy="3251198"/>
          </a:xfrm>
        </p:spPr>
        <p:txBody>
          <a:bodyPr>
            <a:normAutofit/>
          </a:bodyPr>
          <a:lstStyle>
            <a:lvl1pPr marL="0" indent="0" algn="ctr">
              <a:buNone/>
              <a:defRPr sz="2933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7405"/>
            <a:ext cx="10364432" cy="192381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1655137"/>
            <a:ext cx="9822532" cy="761869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2109578"/>
            <a:ext cx="10364452" cy="1617711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44979"/>
            <a:ext cx="10364452" cy="8123840"/>
          </a:xfrm>
        </p:spPr>
        <p:txBody>
          <a:bodyPr anchor="ctr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9966983"/>
            <a:ext cx="10364452" cy="3760308"/>
          </a:xfrm>
        </p:spPr>
        <p:txBody>
          <a:bodyPr anchor="ctr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068358"/>
            <a:ext cx="9302752" cy="6470910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8557113"/>
            <a:ext cx="8752299" cy="1409868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0365150"/>
            <a:ext cx="10364452" cy="336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501" y="2104555"/>
            <a:ext cx="729184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6841" y="7395591"/>
            <a:ext cx="738188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66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069565"/>
            <a:ext cx="10364452" cy="595397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1051461"/>
            <a:ext cx="10364452" cy="2703749"/>
          </a:xfrm>
        </p:spPr>
        <p:txBody>
          <a:bodyPr anchor="t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1444978"/>
            <a:ext cx="10364452" cy="3804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5610887"/>
            <a:ext cx="3298976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6976845"/>
            <a:ext cx="3298976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5610887"/>
            <a:ext cx="3291521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6976845"/>
            <a:ext cx="3303351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5610887"/>
            <a:ext cx="3304928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6976845"/>
            <a:ext cx="3304928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2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1447756"/>
            <a:ext cx="10364452" cy="3801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9966981"/>
            <a:ext cx="3296409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5610887"/>
            <a:ext cx="3296409" cy="3612444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11332935"/>
            <a:ext cx="3296409" cy="239435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9966981"/>
            <a:ext cx="3301828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5610887"/>
            <a:ext cx="3303352" cy="3612444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11332934"/>
            <a:ext cx="3303352" cy="23943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9966981"/>
            <a:ext cx="3300681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5610887"/>
            <a:ext cx="3304928" cy="3612444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11332929"/>
            <a:ext cx="3305053" cy="2394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5610891"/>
            <a:ext cx="10364452" cy="8116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44984"/>
            <a:ext cx="2553327" cy="1228230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1444984"/>
            <a:ext cx="7658724" cy="12282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D45-1C7C-8078-78AF-DC38C96BA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36303-5204-D0B3-5BAD-0ED46B5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89AF-B0E3-7F09-86C8-88C53E64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79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3C87C7-5821-BC93-D491-2D341E2E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760603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281-D6A2-9113-842E-52BA2130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7598" y="1134316"/>
            <a:ext cx="8196805" cy="2872535"/>
          </a:xfrm>
        </p:spPr>
        <p:txBody>
          <a:bodyPr bIns="0" anchor="b">
            <a:noAutofit/>
          </a:bodyPr>
          <a:lstStyle>
            <a:lvl1pPr algn="ctr">
              <a:lnSpc>
                <a:spcPct val="70000"/>
              </a:lnSpc>
              <a:defRPr sz="11500" b="1" spc="-5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790539-5576-6E20-76CE-838FCBFA1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989" y="776614"/>
            <a:ext cx="2261384" cy="1304000"/>
          </a:xfrm>
          <a:solidFill>
            <a:schemeClr val="accent2"/>
          </a:solidFill>
        </p:spPr>
        <p:txBody>
          <a:bodyPr tIns="9144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2800" b="1" cap="all" spc="-150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text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4D90386-5045-9142-B669-3A4F71F15C98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8898456" y="1853528"/>
            <a:ext cx="1628552" cy="12265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C83E00-6F31-B188-424A-B276312C4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9773" y="4026530"/>
            <a:ext cx="10992455" cy="525074"/>
          </a:xfrm>
        </p:spPr>
        <p:txBody>
          <a:bodyPr tIns="0"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43F97-7D48-F9EA-04C2-C3A1E40A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4911688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792914F-87A7-29B3-6934-DF2472809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988" y="539996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5983B4-DA5B-E9B4-4C93-FE5A09C14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4813" y="5544090"/>
            <a:ext cx="2963043" cy="80436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4F68B02-C05D-35BC-FE25-10CEEF045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988" y="662455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75573-770E-753A-3991-8AE8A568B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4811" y="6838187"/>
            <a:ext cx="2963045" cy="6653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5B2C4F8B-2E88-17EB-119F-18F378A80161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4604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2FD6443-DCCF-F177-9121-2D2A6BF7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9200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5BE4317-7748-EC3E-FF19-D8E610B02F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9200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Chart Placeholder 23">
            <a:extLst>
              <a:ext uri="{FF2B5EF4-FFF2-40B4-BE49-F238E27FC236}">
                <a16:creationId xmlns:a16="http://schemas.microsoft.com/office/drawing/2014/main" id="{87CE804E-615D-0DBE-4ACD-9498FC05318E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09955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A086B15-B175-56ED-30CB-D95624588F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4308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34814B-0FF0-B4C5-DAEA-C77A21404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4308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Chart Placeholder 23">
            <a:extLst>
              <a:ext uri="{FF2B5EF4-FFF2-40B4-BE49-F238E27FC236}">
                <a16:creationId xmlns:a16="http://schemas.microsoft.com/office/drawing/2014/main" id="{39B6F419-7B3A-9DD3-BB41-E6E6678E991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85507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EC7C4F7-737D-A661-5E51-8FD5400CA4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416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DC0C4BA-B3DD-1DFD-D9D2-F6DB9B13A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9416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D219-2BD9-0F4F-568A-C7664FFB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815140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D33627-3104-42EA-0AEA-9467D7FCE3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4750" y="7991712"/>
            <a:ext cx="1024128" cy="170992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6F28-FE88-1802-2D62-907B8E60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4176" y="8636202"/>
            <a:ext cx="9169789" cy="106231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9A512EE-8D5C-545C-171A-C7F90A2EC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63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FFC253F-4143-752D-00C5-D953818EB6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5453" y="10165794"/>
            <a:ext cx="2922403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D380C72-CFE3-7F44-2CC7-83AA63571D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60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BF102BC-CB96-CB02-9139-32D8887445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5944" y="10165794"/>
            <a:ext cx="3172302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6E303-9FE7-7742-36AD-B1E42190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1729546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894317-D082-D97C-EEA8-C49D84B0DE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028" y="12072863"/>
            <a:ext cx="8320681" cy="1304000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5EEEBE9-1F4E-588A-154D-7D585B3C8A1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256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D16FBB7D-2360-D0C1-86DB-4E674C90112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4235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A8646B3-1B49-2AF8-B4E2-243676B685B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81214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49375-BF59-BA30-6C10-55268D8E1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367446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5C132A3-0F95-1B1C-D57B-61D94C06D2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029" y="14074380"/>
            <a:ext cx="2509116" cy="882237"/>
          </a:xfrm>
        </p:spPr>
        <p:txBody>
          <a:bodyPr t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6FCEF2-D466-C5F5-BD32-7C299301A0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0193" y="14074380"/>
            <a:ext cx="8303772" cy="1609958"/>
          </a:xfrm>
        </p:spPr>
        <p:txBody>
          <a:bodyPr tIns="0" numCol="3" spcCol="4572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93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5610888"/>
            <a:ext cx="10363827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964005"/>
            <a:ext cx="10351752" cy="6487275"/>
          </a:xfrm>
        </p:spPr>
        <p:txBody>
          <a:bodyPr anchor="b">
            <a:normAutofit/>
          </a:bodyPr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8669531"/>
            <a:ext cx="10351752" cy="32431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5610888"/>
            <a:ext cx="5106027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5610888"/>
            <a:ext cx="5105400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5620191"/>
            <a:ext cx="4873475" cy="161183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7232032"/>
            <a:ext cx="5106027" cy="649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5620191"/>
            <a:ext cx="4881804" cy="161183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7232032"/>
            <a:ext cx="5105401" cy="649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44978"/>
            <a:ext cx="3935688" cy="4795857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1444981"/>
            <a:ext cx="6200163" cy="1228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6240834"/>
            <a:ext cx="3935689" cy="7486455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444978"/>
            <a:ext cx="5506157" cy="4795861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2361" y="1444980"/>
            <a:ext cx="4007801" cy="12282311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6240838"/>
            <a:ext cx="5506139" cy="7486452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2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5610891"/>
            <a:ext cx="10364452" cy="8116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1394554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93BF0A32-A5A0-4EC5-89D8-E1F3FD4B08C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13945545"/>
            <a:ext cx="6672887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13945545"/>
            <a:ext cx="764215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694" r:id="rId19"/>
  </p:sldLayoutIdLst>
  <p:txStyles>
    <p:titleStyle>
      <a:lvl1pPr algn="ctr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26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1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6B1A3-F2B1-C167-11DA-CFF1F559C032}"/>
              </a:ext>
            </a:extLst>
          </p:cNvPr>
          <p:cNvSpPr txBox="1"/>
          <p:nvPr/>
        </p:nvSpPr>
        <p:spPr>
          <a:xfrm>
            <a:off x="3016444" y="274044"/>
            <a:ext cx="728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TRÀ VINH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AA30-49F7-E52E-9FAA-8D54AA47553C}"/>
              </a:ext>
            </a:extLst>
          </p:cNvPr>
          <p:cNvSpPr txBox="1"/>
          <p:nvPr/>
        </p:nvSpPr>
        <p:spPr>
          <a:xfrm>
            <a:off x="3489829" y="974640"/>
            <a:ext cx="573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– CÔNG NGHỆ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CE99-0C6E-33B2-A92C-B9BDD6AADE2D}"/>
              </a:ext>
            </a:extLst>
          </p:cNvPr>
          <p:cNvSpPr txBox="1"/>
          <p:nvPr/>
        </p:nvSpPr>
        <p:spPr>
          <a:xfrm>
            <a:off x="3079944" y="1939849"/>
            <a:ext cx="688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ĐỒ ÁN CƠ SỞ NGÀNH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C8B3A-F18B-EB17-08A2-09E4D81A667E}"/>
              </a:ext>
            </a:extLst>
          </p:cNvPr>
          <p:cNvSpPr txBox="1"/>
          <p:nvPr/>
        </p:nvSpPr>
        <p:spPr>
          <a:xfrm>
            <a:off x="2166621" y="2524624"/>
            <a:ext cx="9262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THIẾT KẾ WEBSITE BÁN CÀ PHÊ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98620-F35A-746B-A72C-0520661E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" y="274043"/>
            <a:ext cx="1406723" cy="1456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6A08F-91F1-E07C-6E07-C60635C8E2F2}"/>
              </a:ext>
            </a:extLst>
          </p:cNvPr>
          <p:cNvSpPr txBox="1"/>
          <p:nvPr/>
        </p:nvSpPr>
        <p:spPr>
          <a:xfrm>
            <a:off x="211441" y="3447954"/>
            <a:ext cx="4096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hiện</a:t>
            </a:r>
            <a:br>
              <a:rPr lang="en-US" sz="2400"/>
            </a:br>
            <a:r>
              <a:rPr lang="en-US" sz="2400"/>
              <a:t>	Lâm </a:t>
            </a:r>
            <a:r>
              <a:rPr lang="en-US" sz="2400" err="1"/>
              <a:t>Ngọc</a:t>
            </a:r>
            <a:r>
              <a:rPr lang="en-US" sz="2400"/>
              <a:t> Triệu – DA21TTA</a:t>
            </a:r>
          </a:p>
          <a:p>
            <a:br>
              <a:rPr lang="en-US" sz="2400"/>
            </a:br>
            <a:r>
              <a:rPr lang="en-US" sz="2400" err="1"/>
              <a:t>Giảng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hướng</a:t>
            </a:r>
            <a:r>
              <a:rPr lang="en-US" sz="2400"/>
              <a:t> </a:t>
            </a:r>
            <a:r>
              <a:rPr lang="en-US" sz="2400" err="1"/>
              <a:t>dẫn</a:t>
            </a:r>
            <a:br>
              <a:rPr lang="en-US" sz="2400"/>
            </a:br>
            <a:r>
              <a:rPr lang="en-US" sz="2400"/>
              <a:t>	ThS. Đoàn </a:t>
            </a:r>
            <a:r>
              <a:rPr lang="en-US" sz="2400" err="1"/>
              <a:t>Phước</a:t>
            </a:r>
            <a:r>
              <a:rPr lang="en-US" sz="2400"/>
              <a:t> </a:t>
            </a:r>
            <a:r>
              <a:rPr lang="en-US" sz="2400" err="1"/>
              <a:t>Miền</a:t>
            </a:r>
            <a:endParaRPr lang="en-US" sz="2400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2A135E8-D627-9DE3-6BDE-14B57A8BC049}"/>
              </a:ext>
            </a:extLst>
          </p:cNvPr>
          <p:cNvSpPr/>
          <p:nvPr/>
        </p:nvSpPr>
        <p:spPr>
          <a:xfrm>
            <a:off x="1192792" y="7429810"/>
            <a:ext cx="1066800" cy="914400"/>
          </a:xfrm>
          <a:prstGeom prst="pentagon">
            <a:avLst/>
          </a:prstGeom>
          <a:solidFill>
            <a:srgbClr val="00A4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F60997-E80B-6359-FC84-DBF0D55C0E26}"/>
              </a:ext>
            </a:extLst>
          </p:cNvPr>
          <p:cNvGrpSpPr/>
          <p:nvPr/>
        </p:nvGrpSpPr>
        <p:grpSpPr>
          <a:xfrm>
            <a:off x="174253" y="6334318"/>
            <a:ext cx="4030195" cy="3022507"/>
            <a:chOff x="98835" y="6209013"/>
            <a:chExt cx="4030195" cy="3022507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FD49AE71-0D82-A414-1984-E83CE519BCB6}"/>
                </a:ext>
              </a:extLst>
            </p:cNvPr>
            <p:cNvSpPr/>
            <p:nvPr/>
          </p:nvSpPr>
          <p:spPr>
            <a:xfrm>
              <a:off x="1825463" y="6335986"/>
              <a:ext cx="1066800" cy="914400"/>
            </a:xfrm>
            <a:prstGeom prst="pentag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CEFBF7DD-EAA4-5955-6278-A50DD156B331}"/>
                </a:ext>
              </a:extLst>
            </p:cNvPr>
            <p:cNvSpPr/>
            <p:nvPr/>
          </p:nvSpPr>
          <p:spPr>
            <a:xfrm>
              <a:off x="2483044" y="7429810"/>
              <a:ext cx="1066800" cy="914400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61EA3-08C4-B9EE-708F-5DB782E1FFB4}"/>
                </a:ext>
              </a:extLst>
            </p:cNvPr>
            <p:cNvSpPr txBox="1"/>
            <p:nvPr/>
          </p:nvSpPr>
          <p:spPr>
            <a:xfrm>
              <a:off x="2483044" y="8523634"/>
              <a:ext cx="16459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bá văn hóa cà phê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2EDB1F-E35F-4636-071A-F1D9D7068B50}"/>
                </a:ext>
              </a:extLst>
            </p:cNvPr>
            <p:cNvSpPr txBox="1"/>
            <p:nvPr/>
          </p:nvSpPr>
          <p:spPr>
            <a:xfrm>
              <a:off x="480369" y="8523634"/>
              <a:ext cx="17882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 hợp các công nghệ mới.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EE3896-D86B-F2BC-E80A-5C6905432966}"/>
                </a:ext>
              </a:extLst>
            </p:cNvPr>
            <p:cNvSpPr txBox="1"/>
            <p:nvPr/>
          </p:nvSpPr>
          <p:spPr>
            <a:xfrm>
              <a:off x="98835" y="6209013"/>
              <a:ext cx="17882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 diện thân thiện, dễ dàng tương tác</a:t>
              </a:r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5C29BEB4-0F18-B374-0E77-5F6F52374A2E}"/>
                </a:ext>
              </a:extLst>
            </p:cNvPr>
            <p:cNvSpPr/>
            <p:nvPr/>
          </p:nvSpPr>
          <p:spPr>
            <a:xfrm>
              <a:off x="1230206" y="7404100"/>
              <a:ext cx="1066800" cy="914400"/>
            </a:xfrm>
            <a:prstGeom prst="pentagon">
              <a:avLst/>
            </a:prstGeom>
            <a:solidFill>
              <a:srgbClr val="00A48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154235-6DD4-B33E-55B2-C8ADF3CF58B3}"/>
              </a:ext>
            </a:extLst>
          </p:cNvPr>
          <p:cNvGrpSpPr/>
          <p:nvPr/>
        </p:nvGrpSpPr>
        <p:grpSpPr>
          <a:xfrm>
            <a:off x="5308604" y="4165418"/>
            <a:ext cx="5635023" cy="4879486"/>
            <a:chOff x="5369661" y="3925313"/>
            <a:chExt cx="5635023" cy="4879486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D238AF5-6631-2C3D-DC7D-0961EF78DD93}"/>
                </a:ext>
              </a:extLst>
            </p:cNvPr>
            <p:cNvSpPr/>
            <p:nvPr/>
          </p:nvSpPr>
          <p:spPr>
            <a:xfrm>
              <a:off x="7960459" y="4347042"/>
              <a:ext cx="662841" cy="58477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FE00AC4A-8853-C57F-41F9-F97B80B77AD2}"/>
                </a:ext>
              </a:extLst>
            </p:cNvPr>
            <p:cNvSpPr/>
            <p:nvPr/>
          </p:nvSpPr>
          <p:spPr>
            <a:xfrm>
              <a:off x="7960457" y="5155765"/>
              <a:ext cx="662841" cy="584776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B5B74C91-7D00-D6B0-9215-93656620EA29}"/>
                </a:ext>
              </a:extLst>
            </p:cNvPr>
            <p:cNvSpPr/>
            <p:nvPr/>
          </p:nvSpPr>
          <p:spPr>
            <a:xfrm>
              <a:off x="7960457" y="5993503"/>
              <a:ext cx="662841" cy="58477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8DCD975-0DED-9085-1B87-C5FC3A6CA8D4}"/>
                </a:ext>
              </a:extLst>
            </p:cNvPr>
            <p:cNvSpPr/>
            <p:nvPr/>
          </p:nvSpPr>
          <p:spPr>
            <a:xfrm>
              <a:off x="7992606" y="6807476"/>
              <a:ext cx="662841" cy="584776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9858DD73-683D-9AF6-135D-2C8CE100E9B6}"/>
                </a:ext>
              </a:extLst>
            </p:cNvPr>
            <p:cNvSpPr/>
            <p:nvPr/>
          </p:nvSpPr>
          <p:spPr>
            <a:xfrm>
              <a:off x="8013746" y="7686911"/>
              <a:ext cx="662841" cy="584776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93BEFA4F-4232-E9DA-D9BC-E0745F822F39}"/>
                </a:ext>
              </a:extLst>
            </p:cNvPr>
            <p:cNvSpPr/>
            <p:nvPr/>
          </p:nvSpPr>
          <p:spPr>
            <a:xfrm>
              <a:off x="5369661" y="3925313"/>
              <a:ext cx="2349049" cy="153042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 quan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0809E3B-02E7-23C6-BF74-EAA269FB1036}"/>
                </a:ext>
              </a:extLst>
            </p:cNvPr>
            <p:cNvSpPr/>
            <p:nvPr/>
          </p:nvSpPr>
          <p:spPr>
            <a:xfrm flipH="1">
              <a:off x="8808249" y="4678585"/>
              <a:ext cx="2196435" cy="153042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 cứu lý thuyết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E2DA8059-13AF-0572-F86A-D6E5A09C665F}"/>
                </a:ext>
              </a:extLst>
            </p:cNvPr>
            <p:cNvSpPr/>
            <p:nvPr/>
          </p:nvSpPr>
          <p:spPr>
            <a:xfrm>
              <a:off x="5369661" y="5570772"/>
              <a:ext cx="2349049" cy="153042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 nghiệm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742367F3-5158-BEF1-837C-17401F2D46A6}"/>
                </a:ext>
              </a:extLst>
            </p:cNvPr>
            <p:cNvSpPr/>
            <p:nvPr/>
          </p:nvSpPr>
          <p:spPr>
            <a:xfrm flipH="1">
              <a:off x="8929342" y="6424401"/>
              <a:ext cx="2075341" cy="135092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quả nghiên cứu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9A67F158-EC2C-3AE1-29D4-A5478C881D14}"/>
                </a:ext>
              </a:extLst>
            </p:cNvPr>
            <p:cNvSpPr/>
            <p:nvPr/>
          </p:nvSpPr>
          <p:spPr>
            <a:xfrm>
              <a:off x="5422899" y="7153799"/>
              <a:ext cx="2349049" cy="16510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luận và hướng phát triển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98C86D-0F3A-AA6B-96D0-D6C32AA908DE}"/>
              </a:ext>
            </a:extLst>
          </p:cNvPr>
          <p:cNvGrpSpPr/>
          <p:nvPr/>
        </p:nvGrpSpPr>
        <p:grpSpPr>
          <a:xfrm>
            <a:off x="5638011" y="10272309"/>
            <a:ext cx="6218361" cy="1930970"/>
            <a:chOff x="5664644" y="9267910"/>
            <a:chExt cx="6218361" cy="1930970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5750D50B-662C-8BEC-46CF-3B340A6DEE37}"/>
                </a:ext>
              </a:extLst>
            </p:cNvPr>
            <p:cNvSpPr/>
            <p:nvPr/>
          </p:nvSpPr>
          <p:spPr>
            <a:xfrm>
              <a:off x="7578369" y="9267910"/>
              <a:ext cx="2196435" cy="1930969"/>
            </a:xfrm>
            <a:prstGeom prst="hexago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 năng nổi bật</a:t>
              </a:r>
            </a:p>
          </p:txBody>
        </p:sp>
        <p:sp>
          <p:nvSpPr>
            <p:cNvPr id="51" name="Flowchart: Data 50">
              <a:extLst>
                <a:ext uri="{FF2B5EF4-FFF2-40B4-BE49-F238E27FC236}">
                  <a16:creationId xmlns:a16="http://schemas.microsoft.com/office/drawing/2014/main" id="{56EDD05E-434C-5D7C-214C-3A5CE9299E3D}"/>
                </a:ext>
              </a:extLst>
            </p:cNvPr>
            <p:cNvSpPr/>
            <p:nvPr/>
          </p:nvSpPr>
          <p:spPr>
            <a:xfrm>
              <a:off x="5664646" y="9285021"/>
              <a:ext cx="2295811" cy="96116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sản phẩm</a:t>
              </a:r>
            </a:p>
            <a:p>
              <a:pPr algn="ctr"/>
              <a:endParaRPr lang="en-US"/>
            </a:p>
          </p:txBody>
        </p:sp>
        <p:sp>
          <p:nvSpPr>
            <p:cNvPr id="54" name="Flowchart: Data 53">
              <a:extLst>
                <a:ext uri="{FF2B5EF4-FFF2-40B4-BE49-F238E27FC236}">
                  <a16:creationId xmlns:a16="http://schemas.microsoft.com/office/drawing/2014/main" id="{2A40B7E9-85EF-F723-2426-D990DB5EE5EE}"/>
                </a:ext>
              </a:extLst>
            </p:cNvPr>
            <p:cNvSpPr/>
            <p:nvPr/>
          </p:nvSpPr>
          <p:spPr>
            <a:xfrm flipH="1">
              <a:off x="9372601" y="9285021"/>
              <a:ext cx="2510404" cy="96116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Hiển thị sản phẩm</a:t>
              </a:r>
            </a:p>
            <a:p>
              <a:pPr algn="ctr"/>
              <a:endParaRPr lang="en-US"/>
            </a:p>
          </p:txBody>
        </p:sp>
        <p:sp>
          <p:nvSpPr>
            <p:cNvPr id="58" name="Flowchart: Data 57">
              <a:extLst>
                <a:ext uri="{FF2B5EF4-FFF2-40B4-BE49-F238E27FC236}">
                  <a16:creationId xmlns:a16="http://schemas.microsoft.com/office/drawing/2014/main" id="{24CD52A5-0ED8-7A76-B2E7-8459EDD0E7D1}"/>
                </a:ext>
              </a:extLst>
            </p:cNvPr>
            <p:cNvSpPr/>
            <p:nvPr/>
          </p:nvSpPr>
          <p:spPr>
            <a:xfrm flipH="1">
              <a:off x="5664644" y="10311980"/>
              <a:ext cx="2295811" cy="886900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</a:t>
              </a:r>
            </a:p>
            <a:p>
              <a:pPr algn="ctr"/>
              <a:endParaRPr lang="en-US"/>
            </a:p>
          </p:txBody>
        </p:sp>
        <p:sp>
          <p:nvSpPr>
            <p:cNvPr id="62" name="Flowchart: Data 61">
              <a:extLst>
                <a:ext uri="{FF2B5EF4-FFF2-40B4-BE49-F238E27FC236}">
                  <a16:creationId xmlns:a16="http://schemas.microsoft.com/office/drawing/2014/main" id="{386FF2D4-4C13-B6E9-C599-A3C92AAEF449}"/>
                </a:ext>
              </a:extLst>
            </p:cNvPr>
            <p:cNvSpPr/>
            <p:nvPr/>
          </p:nvSpPr>
          <p:spPr>
            <a:xfrm>
              <a:off x="9372601" y="10311980"/>
              <a:ext cx="2510404" cy="886900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Giỏ hàng</a:t>
              </a:r>
            </a:p>
            <a:p>
              <a:pPr algn="ctr"/>
              <a:endParaRPr lang="en-US"/>
            </a:p>
          </p:txBody>
        </p:sp>
      </p:grpSp>
      <p:pic>
        <p:nvPicPr>
          <p:cNvPr id="1026" name="Picture 1">
            <a:extLst>
              <a:ext uri="{FF2B5EF4-FFF2-40B4-BE49-F238E27FC236}">
                <a16:creationId xmlns:a16="http://schemas.microsoft.com/office/drawing/2014/main" id="{0F69C375-A9EF-A2BE-DB8B-48CB0DC2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0" y="10561682"/>
            <a:ext cx="4942447" cy="286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27C238-161A-595C-CCFF-2ACB61A69B23}"/>
              </a:ext>
            </a:extLst>
          </p:cNvPr>
          <p:cNvSpPr/>
          <p:nvPr/>
        </p:nvSpPr>
        <p:spPr>
          <a:xfrm>
            <a:off x="334210" y="9639542"/>
            <a:ext cx="4297668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196C9-D711-7ED9-BFF6-71BDEDB3BB2A}"/>
              </a:ext>
            </a:extLst>
          </p:cNvPr>
          <p:cNvSpPr/>
          <p:nvPr/>
        </p:nvSpPr>
        <p:spPr>
          <a:xfrm>
            <a:off x="5914431" y="3476615"/>
            <a:ext cx="5029196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ĐỒ 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C6345-7A59-5E4A-5599-F4B30C00F04F}"/>
              </a:ext>
            </a:extLst>
          </p:cNvPr>
          <p:cNvSpPr/>
          <p:nvPr/>
        </p:nvSpPr>
        <p:spPr>
          <a:xfrm>
            <a:off x="261632" y="5540660"/>
            <a:ext cx="4450068" cy="7395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MỤC ĐÍCH NGHIÊN CỨU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B5DF7-6761-6868-00CA-BE4F2983EE04}"/>
              </a:ext>
            </a:extLst>
          </p:cNvPr>
          <p:cNvSpPr/>
          <p:nvPr/>
        </p:nvSpPr>
        <p:spPr>
          <a:xfrm>
            <a:off x="6309290" y="12657507"/>
            <a:ext cx="4297668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F20D9-BFA0-CED3-81D8-379E8BF34616}"/>
              </a:ext>
            </a:extLst>
          </p:cNvPr>
          <p:cNvSpPr txBox="1"/>
          <p:nvPr/>
        </p:nvSpPr>
        <p:spPr>
          <a:xfrm>
            <a:off x="6309290" y="13515895"/>
            <a:ext cx="5549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thu hút người dùng.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sản phẩm và người dùng hiệu quả.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 dễ dàng và nhanh chóng.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đổi sản phẩm muốn mua.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2F0B11-3511-B6E7-92F9-A89104799433}"/>
              </a:ext>
            </a:extLst>
          </p:cNvPr>
          <p:cNvSpPr/>
          <p:nvPr/>
        </p:nvSpPr>
        <p:spPr>
          <a:xfrm>
            <a:off x="211441" y="13708652"/>
            <a:ext cx="4500259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858AD-A1CC-8E27-6DBE-4B99264E17A3}"/>
              </a:ext>
            </a:extLst>
          </p:cNvPr>
          <p:cNvSpPr txBox="1"/>
          <p:nvPr/>
        </p:nvSpPr>
        <p:spPr>
          <a:xfrm>
            <a:off x="231894" y="14521479"/>
            <a:ext cx="5864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thiết kế và tập trung và sản phẩm nổi bật.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liên tục thông tin sản phẩm.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Nâng cao công cụ tìm kiếm để trở nên thông minh hơn.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54AE35-6198-068E-B636-A5F2E216F792}"/>
              </a:ext>
            </a:extLst>
          </p:cNvPr>
          <p:cNvSpPr/>
          <p:nvPr/>
        </p:nvSpPr>
        <p:spPr>
          <a:xfrm>
            <a:off x="6252449" y="9407119"/>
            <a:ext cx="4989486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NANG</a:t>
            </a:r>
          </a:p>
        </p:txBody>
      </p:sp>
    </p:spTree>
    <p:extLst>
      <p:ext uri="{BB962C8B-B14F-4D97-AF65-F5344CB8AC3E}">
        <p14:creationId xmlns:p14="http://schemas.microsoft.com/office/powerpoint/2010/main" val="32087710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ECF380-1EC8-4A61-B1EE-456E316336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0CAA0D-10EF-487D-A72C-8C0E95A5EB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40D845-83EA-4F2D-9F23-30FDD8B8310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</TotalTime>
  <Words>205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3</cp:revision>
  <dcterms:created xsi:type="dcterms:W3CDTF">2024-01-11T16:21:29Z</dcterms:created>
  <dcterms:modified xsi:type="dcterms:W3CDTF">2024-01-12T10:57:34Z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