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12341-6F4A-4A7F-8A6E-05255B340DB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0690-C097-429E-BF9D-225544A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690-C097-429E-BF9D-225544A07B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Sauce Labs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mobile </a:t>
            </a:r>
            <a:r>
              <a:rPr lang="en-US" dirty="0" err="1" smtClean="0"/>
              <a:t>và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Sauce Labs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 </a:t>
            </a:r>
            <a:r>
              <a:rPr lang="en-US" dirty="0" err="1" smtClean="0"/>
              <a:t>WebDriver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web application)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Appium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native </a:t>
            </a:r>
            <a:r>
              <a:rPr lang="en-US" dirty="0" err="1" smtClean="0"/>
              <a:t>và</a:t>
            </a:r>
            <a:r>
              <a:rPr lang="en-US" dirty="0" smtClean="0"/>
              <a:t> mobile web application).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690-C097-429E-BF9D-225544A07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E44ADEC-D416-46EB-A8B7-D4DDF1346E6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BFF28E-0638-41DB-9EB3-8D4FF2D629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5 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4. </a:t>
            </a:r>
            <a:r>
              <a:rPr lang="en-US" b="1" dirty="0" err="1">
                <a:effectLst/>
              </a:rPr>
              <a:t>Kiểm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trang</a:t>
            </a:r>
            <a:r>
              <a:rPr lang="en-US" b="1" dirty="0">
                <a:effectLst/>
              </a:rPr>
              <a:t> web </a:t>
            </a:r>
            <a:r>
              <a:rPr lang="en-US" b="1" dirty="0" err="1">
                <a:effectLst/>
              </a:rPr>
              <a:t>bằng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 startAt="6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5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buAutoNum type="arabicPeriod" startAt="6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Start Session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AutoNum type="arabicPeriod" startAt="7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AutoNum type="arabicPeriod" startAt="8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Snapshot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00200"/>
          </a:xfrm>
        </p:spPr>
        <p:txBody>
          <a:bodyPr/>
          <a:lstStyle/>
          <a:p>
            <a:r>
              <a:rPr lang="en-US" dirty="0" smtClean="0"/>
              <a:t>5.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590799"/>
          </a:xfrm>
        </p:spPr>
        <p:txBody>
          <a:bodyPr/>
          <a:lstStyle/>
          <a:p>
            <a:r>
              <a:rPr lang="en-US" b="1" dirty="0" err="1">
                <a:effectLst/>
              </a:rPr>
              <a:t>Tìm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hiểu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về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Saucelabs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2. Website testing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5 Demo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799"/>
            <a:ext cx="8229600" cy="3352801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Sauce Labs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mobile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Sauce Labs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Selenium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WebDriver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 application)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native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mobile web application).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Sauce Labs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Mobile Application Testing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scripts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Android,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 mobile application.</a:t>
            </a:r>
          </a:p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Website Testing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Selenium test scripts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website tests.</a:t>
            </a:r>
          </a:p>
          <a:p>
            <a:pPr lvl="0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Sauce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Continuous Integration Platforms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Jenkins, Bamboo, Visual Studio Online,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CI/CD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Platform Configurator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Selenium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600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 Website testing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Selenium Grid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Selenium song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vi-VN" dirty="0" smtClean="0">
                <a:latin typeface="+mn-lt"/>
              </a:rPr>
              <a:t>Sauce </a:t>
            </a:r>
            <a:r>
              <a:rPr lang="vi-VN" dirty="0">
                <a:latin typeface="+mn-lt"/>
              </a:rPr>
              <a:t>Labs </a:t>
            </a:r>
            <a:r>
              <a:rPr lang="vi-VN" dirty="0" smtClean="0">
                <a:latin typeface="+mn-lt"/>
              </a:rPr>
              <a:t> </a:t>
            </a:r>
            <a:r>
              <a:rPr lang="vi-VN" dirty="0">
                <a:latin typeface="+mn-lt"/>
              </a:rPr>
              <a:t>cung cấp </a:t>
            </a:r>
            <a:r>
              <a:rPr lang="vi-VN" dirty="0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số</a:t>
            </a:r>
            <a:r>
              <a:rPr lang="vi-VN" dirty="0" smtClean="0">
                <a:latin typeface="+mn-lt"/>
              </a:rPr>
              <a:t> </a:t>
            </a:r>
            <a:r>
              <a:rPr lang="vi-VN" dirty="0">
                <a:latin typeface="+mn-lt"/>
              </a:rPr>
              <a:t>dịch vụ cho phép mọi người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hóa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trên</a:t>
            </a:r>
            <a:r>
              <a:rPr lang="en-US" dirty="0" smtClean="0">
                <a:latin typeface="+mn-lt"/>
              </a:rPr>
              <a:t> </a:t>
            </a:r>
            <a:r>
              <a:rPr lang="vi-VN" dirty="0">
                <a:latin typeface="+mn-lt"/>
              </a:rPr>
              <a:t>Selenium </a:t>
            </a:r>
            <a:r>
              <a:rPr lang="vi-VN" dirty="0" smtClean="0">
                <a:latin typeface="+mn-lt"/>
              </a:rPr>
              <a:t>Grid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Sauce Labs </a:t>
            </a:r>
            <a:r>
              <a:rPr lang="en-US" dirty="0" err="1">
                <a:latin typeface="+mn-lt"/>
              </a:rPr>
              <a:t>hỗ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hơn</a:t>
            </a:r>
            <a:r>
              <a:rPr lang="en-US" dirty="0">
                <a:latin typeface="+mn-lt"/>
              </a:rPr>
              <a:t> 700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tảng</a:t>
            </a:r>
            <a:r>
              <a:rPr lang="en-US" dirty="0">
                <a:latin typeface="+mn-lt"/>
              </a:rPr>
              <a:t> desktop,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duyệt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bổ</a:t>
            </a:r>
            <a:r>
              <a:rPr lang="en-US" dirty="0">
                <a:latin typeface="+mn-lt"/>
              </a:rPr>
              <a:t> sung.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0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/>
          <a:lstStyle/>
          <a:p>
            <a:r>
              <a:rPr lang="en-US" b="1" dirty="0">
                <a:effectLst/>
              </a:rPr>
              <a:t>3. </a:t>
            </a:r>
            <a:r>
              <a:rPr lang="en-US" b="1" dirty="0" err="1">
                <a:effectLst/>
              </a:rPr>
              <a:t>Kiểm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trang</a:t>
            </a:r>
            <a:r>
              <a:rPr lang="en-US" b="1" dirty="0">
                <a:effectLst/>
              </a:rPr>
              <a:t> web </a:t>
            </a:r>
            <a:r>
              <a:rPr lang="en-US" b="1" dirty="0" err="1">
                <a:effectLst/>
              </a:rPr>
              <a:t>tự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 Selenium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Internet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Connect Proxy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pre-run executable.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3. </a:t>
            </a:r>
            <a:r>
              <a:rPr lang="en-US" b="1" dirty="0" err="1">
                <a:effectLst/>
              </a:rPr>
              <a:t>Kiểm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trang</a:t>
            </a:r>
            <a:r>
              <a:rPr lang="en-US" b="1" dirty="0">
                <a:effectLst/>
              </a:rPr>
              <a:t> web </a:t>
            </a:r>
            <a:r>
              <a:rPr lang="en-US" b="1" dirty="0" err="1">
                <a:effectLst/>
              </a:rPr>
              <a:t>tự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Platform Configurator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Selenium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4. </a:t>
            </a:r>
            <a:r>
              <a:rPr lang="en-US" b="1" dirty="0" err="1">
                <a:effectLst/>
              </a:rPr>
              <a:t>Kiểm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trang</a:t>
            </a:r>
            <a:r>
              <a:rPr lang="en-US" b="1" dirty="0">
                <a:effectLst/>
              </a:rPr>
              <a:t> web </a:t>
            </a:r>
            <a:r>
              <a:rPr lang="en-US" b="1" dirty="0" err="1">
                <a:effectLst/>
              </a:rPr>
              <a:t>bằng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Sauce Labs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Manuall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Tests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Sesstion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</TotalTime>
  <Words>625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Kiểm thử và đảm bảo chất  lượng</vt:lpstr>
      <vt:lpstr>Tìm hiểu về Saucelabs</vt:lpstr>
      <vt:lpstr>  </vt:lpstr>
      <vt:lpstr>1. Giới thiệu</vt:lpstr>
      <vt:lpstr>1. Giới thiệu</vt:lpstr>
      <vt:lpstr>2. Website testing </vt:lpstr>
      <vt:lpstr>3. Kiểm thử trang web tự động</vt:lpstr>
      <vt:lpstr>3. Kiểm thử trang web tự động</vt:lpstr>
      <vt:lpstr>4. Kiểm thử trang web bằng tay</vt:lpstr>
      <vt:lpstr>4. Kiểm thử trang web bằng tay</vt:lpstr>
      <vt:lpstr>5.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và đảm bảo chất  lượng</dc:title>
  <dc:creator>Hi</dc:creator>
  <cp:lastModifiedBy>Hi</cp:lastModifiedBy>
  <cp:revision>4</cp:revision>
  <dcterms:created xsi:type="dcterms:W3CDTF">2016-10-24T23:35:47Z</dcterms:created>
  <dcterms:modified xsi:type="dcterms:W3CDTF">2016-10-25T00:19:55Z</dcterms:modified>
</cp:coreProperties>
</file>