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3"/>
    <p:sldMasterId id="214748370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Mono Medium"/>
      <p:regular r:id="rId28"/>
      <p:bold r:id="rId29"/>
      <p:italic r:id="rId30"/>
      <p:boldItalic r:id="rId31"/>
    </p:embeddedFont>
    <p:embeddedFont>
      <p:font typeface="Fredoka One"/>
      <p:regular r:id="rId32"/>
    </p:embeddedFont>
    <p:embeddedFont>
      <p:font typeface="Concert One"/>
      <p:regular r:id="rId33"/>
    </p:embeddedFont>
    <p:embeddedFont>
      <p:font typeface="Alata"/>
      <p:regular r:id="rId34"/>
    </p:embeddedFont>
    <p:embeddedFont>
      <p:font typeface="Coming Soon"/>
      <p:regular r:id="rId35"/>
    </p:embeddedFont>
    <p:embeddedFont>
      <p:font typeface="Roboto Mono"/>
      <p:regular r:id="rId36"/>
      <p:bold r:id="rId37"/>
      <p:italic r:id="rId38"/>
      <p:boldItalic r:id="rId39"/>
    </p:embeddedFont>
    <p:embeddedFont>
      <p:font typeface="Moda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dak-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Medium-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Medium-boldItalic.fntdata"/><Relationship Id="rId30" Type="http://schemas.openxmlformats.org/officeDocument/2006/relationships/font" Target="fonts/RobotoMonoMedium-italic.fntdata"/><Relationship Id="rId11" Type="http://schemas.openxmlformats.org/officeDocument/2006/relationships/slide" Target="slides/slide6.xml"/><Relationship Id="rId33" Type="http://schemas.openxmlformats.org/officeDocument/2006/relationships/font" Target="fonts/ConcertOne-regular.fntdata"/><Relationship Id="rId10" Type="http://schemas.openxmlformats.org/officeDocument/2006/relationships/slide" Target="slides/slide5.xml"/><Relationship Id="rId32" Type="http://schemas.openxmlformats.org/officeDocument/2006/relationships/font" Target="fonts/FredokaOne-regular.fntdata"/><Relationship Id="rId13" Type="http://schemas.openxmlformats.org/officeDocument/2006/relationships/slide" Target="slides/slide8.xml"/><Relationship Id="rId35" Type="http://schemas.openxmlformats.org/officeDocument/2006/relationships/font" Target="fonts/ComingSoon-regular.fntdata"/><Relationship Id="rId12" Type="http://schemas.openxmlformats.org/officeDocument/2006/relationships/slide" Target="slides/slide7.xml"/><Relationship Id="rId34" Type="http://schemas.openxmlformats.org/officeDocument/2006/relationships/font" Target="fonts/Alata-regular.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130914e4684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130914e4684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130914e4684_1_3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130914e4684_1_3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3df5cee62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3df5cee62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3df5cee62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3df5cee62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3df5cee62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3df5cee62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3df5cee62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3df5cee62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13df5cee62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13df5cee62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3df5cee62f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3df5cee62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3e6cf7f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13e6cf7f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30a418663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130a418663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309f476592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309f476592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12838128f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12838128f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13df5cee62f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13df5cee62f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3df5cee62f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3df5cee62f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925fde2a4e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925fde2a4e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130a41866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130a4186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30a418663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30a418663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3df5cee62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3df5cee62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1309f47659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1309f47659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130a418663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130a418663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13df5cee62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13df5cee62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130a418663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130a418663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0.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0.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5437926">
            <a:off x="6108193" y="575482"/>
            <a:ext cx="613075" cy="456372"/>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651042" y="383405"/>
            <a:ext cx="3999257" cy="4479559"/>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461265" y="280300"/>
            <a:ext cx="4014521" cy="4550467"/>
            <a:chOff x="2339681" y="1506966"/>
            <a:chExt cx="2462141" cy="2791013"/>
          </a:xfrm>
        </p:grpSpPr>
        <p:sp>
          <p:nvSpPr>
            <p:cNvPr id="12" name="Google Shape;12;p2"/>
            <p:cNvSpPr/>
            <p:nvPr/>
          </p:nvSpPr>
          <p:spPr>
            <a:xfrm>
              <a:off x="2367202" y="1534427"/>
              <a:ext cx="2434620" cy="2763552"/>
            </a:xfrm>
            <a:custGeom>
              <a:rect b="b" l="l" r="r" t="t"/>
              <a:pathLst>
                <a:path extrusionOk="0" h="46192" w="40694">
                  <a:moveTo>
                    <a:pt x="33605" y="1558"/>
                  </a:moveTo>
                  <a:cubicBezTo>
                    <a:pt x="34097" y="1558"/>
                    <a:pt x="34526" y="1922"/>
                    <a:pt x="34591" y="2423"/>
                  </a:cubicBezTo>
                  <a:cubicBezTo>
                    <a:pt x="34664" y="2969"/>
                    <a:pt x="34280" y="3468"/>
                    <a:pt x="33736" y="3541"/>
                  </a:cubicBezTo>
                  <a:cubicBezTo>
                    <a:pt x="33692" y="3547"/>
                    <a:pt x="33648" y="3550"/>
                    <a:pt x="33605" y="3550"/>
                  </a:cubicBezTo>
                  <a:cubicBezTo>
                    <a:pt x="33113" y="3550"/>
                    <a:pt x="32684" y="3186"/>
                    <a:pt x="32619" y="2684"/>
                  </a:cubicBezTo>
                  <a:cubicBezTo>
                    <a:pt x="32546" y="2139"/>
                    <a:pt x="32930" y="1640"/>
                    <a:pt x="33474" y="1567"/>
                  </a:cubicBezTo>
                  <a:cubicBezTo>
                    <a:pt x="33518" y="1561"/>
                    <a:pt x="33562" y="1558"/>
                    <a:pt x="33605" y="1558"/>
                  </a:cubicBezTo>
                  <a:close/>
                  <a:moveTo>
                    <a:pt x="25804" y="2592"/>
                  </a:moveTo>
                  <a:cubicBezTo>
                    <a:pt x="26295" y="2592"/>
                    <a:pt x="26724" y="2956"/>
                    <a:pt x="26789" y="3456"/>
                  </a:cubicBezTo>
                  <a:cubicBezTo>
                    <a:pt x="26861" y="4003"/>
                    <a:pt x="26478" y="4502"/>
                    <a:pt x="25934" y="4575"/>
                  </a:cubicBezTo>
                  <a:cubicBezTo>
                    <a:pt x="25890" y="4581"/>
                    <a:pt x="25846" y="4584"/>
                    <a:pt x="25803" y="4584"/>
                  </a:cubicBezTo>
                  <a:cubicBezTo>
                    <a:pt x="25311" y="4584"/>
                    <a:pt x="24882" y="4220"/>
                    <a:pt x="24815" y="3719"/>
                  </a:cubicBezTo>
                  <a:cubicBezTo>
                    <a:pt x="24744" y="3173"/>
                    <a:pt x="25126" y="2674"/>
                    <a:pt x="25672" y="2601"/>
                  </a:cubicBezTo>
                  <a:cubicBezTo>
                    <a:pt x="25716" y="2595"/>
                    <a:pt x="25760" y="2592"/>
                    <a:pt x="25804" y="2592"/>
                  </a:cubicBezTo>
                  <a:close/>
                  <a:moveTo>
                    <a:pt x="17944" y="3634"/>
                  </a:moveTo>
                  <a:cubicBezTo>
                    <a:pt x="18435" y="3634"/>
                    <a:pt x="18862" y="3999"/>
                    <a:pt x="18928" y="4499"/>
                  </a:cubicBezTo>
                  <a:cubicBezTo>
                    <a:pt x="19001" y="5044"/>
                    <a:pt x="18617" y="5545"/>
                    <a:pt x="18072" y="5616"/>
                  </a:cubicBezTo>
                  <a:cubicBezTo>
                    <a:pt x="18027" y="5622"/>
                    <a:pt x="17983" y="5625"/>
                    <a:pt x="17939" y="5625"/>
                  </a:cubicBezTo>
                  <a:cubicBezTo>
                    <a:pt x="17448" y="5625"/>
                    <a:pt x="17021" y="5260"/>
                    <a:pt x="16955" y="4760"/>
                  </a:cubicBezTo>
                  <a:cubicBezTo>
                    <a:pt x="16882" y="4216"/>
                    <a:pt x="17266" y="3715"/>
                    <a:pt x="17811" y="3643"/>
                  </a:cubicBezTo>
                  <a:cubicBezTo>
                    <a:pt x="17855" y="3637"/>
                    <a:pt x="17900" y="3634"/>
                    <a:pt x="17944" y="3634"/>
                  </a:cubicBezTo>
                  <a:close/>
                  <a:moveTo>
                    <a:pt x="10427" y="4629"/>
                  </a:moveTo>
                  <a:cubicBezTo>
                    <a:pt x="10919" y="4629"/>
                    <a:pt x="11348" y="4993"/>
                    <a:pt x="11413" y="5495"/>
                  </a:cubicBezTo>
                  <a:cubicBezTo>
                    <a:pt x="11486" y="6040"/>
                    <a:pt x="11102" y="6540"/>
                    <a:pt x="10558" y="6612"/>
                  </a:cubicBezTo>
                  <a:cubicBezTo>
                    <a:pt x="10513" y="6618"/>
                    <a:pt x="10469" y="6621"/>
                    <a:pt x="10425" y="6621"/>
                  </a:cubicBezTo>
                  <a:cubicBezTo>
                    <a:pt x="9934" y="6621"/>
                    <a:pt x="9506" y="6256"/>
                    <a:pt x="9441" y="5756"/>
                  </a:cubicBezTo>
                  <a:cubicBezTo>
                    <a:pt x="9368" y="5210"/>
                    <a:pt x="9752" y="4711"/>
                    <a:pt x="10296" y="4638"/>
                  </a:cubicBezTo>
                  <a:cubicBezTo>
                    <a:pt x="10340" y="4632"/>
                    <a:pt x="10384" y="4629"/>
                    <a:pt x="10427" y="4629"/>
                  </a:cubicBezTo>
                  <a:close/>
                  <a:moveTo>
                    <a:pt x="2573" y="5670"/>
                  </a:moveTo>
                  <a:cubicBezTo>
                    <a:pt x="3066" y="5670"/>
                    <a:pt x="3493" y="6034"/>
                    <a:pt x="3560" y="6536"/>
                  </a:cubicBezTo>
                  <a:cubicBezTo>
                    <a:pt x="3632" y="7081"/>
                    <a:pt x="3249" y="7580"/>
                    <a:pt x="2703" y="7653"/>
                  </a:cubicBezTo>
                  <a:cubicBezTo>
                    <a:pt x="2659" y="7659"/>
                    <a:pt x="2615" y="7662"/>
                    <a:pt x="2572" y="7662"/>
                  </a:cubicBezTo>
                  <a:cubicBezTo>
                    <a:pt x="2080" y="7662"/>
                    <a:pt x="1652" y="7298"/>
                    <a:pt x="1586" y="6796"/>
                  </a:cubicBezTo>
                  <a:cubicBezTo>
                    <a:pt x="1514" y="6251"/>
                    <a:pt x="1897" y="5752"/>
                    <a:pt x="2442" y="5679"/>
                  </a:cubicBezTo>
                  <a:cubicBezTo>
                    <a:pt x="2486" y="5673"/>
                    <a:pt x="2530" y="5670"/>
                    <a:pt x="2573" y="5670"/>
                  </a:cubicBezTo>
                  <a:close/>
                  <a:moveTo>
                    <a:pt x="35827" y="0"/>
                  </a:moveTo>
                  <a:lnTo>
                    <a:pt x="0" y="4747"/>
                  </a:lnTo>
                  <a:lnTo>
                    <a:pt x="5492" y="46191"/>
                  </a:lnTo>
                  <a:lnTo>
                    <a:pt x="28545" y="43137"/>
                  </a:lnTo>
                  <a:lnTo>
                    <a:pt x="30396" y="42351"/>
                  </a:lnTo>
                  <a:lnTo>
                    <a:pt x="30922" y="40850"/>
                  </a:lnTo>
                  <a:lnTo>
                    <a:pt x="32509" y="39946"/>
                  </a:lnTo>
                  <a:lnTo>
                    <a:pt x="33717" y="40597"/>
                  </a:lnTo>
                  <a:lnTo>
                    <a:pt x="35447" y="40253"/>
                  </a:lnTo>
                  <a:lnTo>
                    <a:pt x="36361" y="38702"/>
                  </a:lnTo>
                  <a:lnTo>
                    <a:pt x="38125" y="38830"/>
                  </a:lnTo>
                  <a:lnTo>
                    <a:pt x="38950" y="36969"/>
                  </a:lnTo>
                  <a:lnTo>
                    <a:pt x="40694" y="36738"/>
                  </a:lnTo>
                  <a:lnTo>
                    <a:pt x="358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339681" y="1506966"/>
              <a:ext cx="2434740" cy="2763552"/>
            </a:xfrm>
            <a:custGeom>
              <a:rect b="b" l="l" r="r" t="t"/>
              <a:pathLst>
                <a:path extrusionOk="0" h="46192" w="40696">
                  <a:moveTo>
                    <a:pt x="33607" y="1559"/>
                  </a:moveTo>
                  <a:cubicBezTo>
                    <a:pt x="34098" y="1559"/>
                    <a:pt x="34526" y="1923"/>
                    <a:pt x="34593" y="2423"/>
                  </a:cubicBezTo>
                  <a:cubicBezTo>
                    <a:pt x="34665" y="2968"/>
                    <a:pt x="34282" y="3469"/>
                    <a:pt x="33736" y="3540"/>
                  </a:cubicBezTo>
                  <a:cubicBezTo>
                    <a:pt x="33691" y="3546"/>
                    <a:pt x="33647" y="3549"/>
                    <a:pt x="33603" y="3549"/>
                  </a:cubicBezTo>
                  <a:cubicBezTo>
                    <a:pt x="33112" y="3549"/>
                    <a:pt x="32684" y="3184"/>
                    <a:pt x="32619" y="2685"/>
                  </a:cubicBezTo>
                  <a:cubicBezTo>
                    <a:pt x="32547" y="2140"/>
                    <a:pt x="32930" y="1639"/>
                    <a:pt x="33474" y="1567"/>
                  </a:cubicBezTo>
                  <a:cubicBezTo>
                    <a:pt x="33519" y="1561"/>
                    <a:pt x="33564" y="1559"/>
                    <a:pt x="33607" y="1559"/>
                  </a:cubicBezTo>
                  <a:close/>
                  <a:moveTo>
                    <a:pt x="25805" y="2592"/>
                  </a:moveTo>
                  <a:cubicBezTo>
                    <a:pt x="26296" y="2592"/>
                    <a:pt x="26724" y="2957"/>
                    <a:pt x="26790" y="3457"/>
                  </a:cubicBezTo>
                  <a:cubicBezTo>
                    <a:pt x="26863" y="4002"/>
                    <a:pt x="26478" y="4502"/>
                    <a:pt x="25934" y="4574"/>
                  </a:cubicBezTo>
                  <a:cubicBezTo>
                    <a:pt x="25889" y="4580"/>
                    <a:pt x="25845" y="4583"/>
                    <a:pt x="25801" y="4583"/>
                  </a:cubicBezTo>
                  <a:cubicBezTo>
                    <a:pt x="25310" y="4583"/>
                    <a:pt x="24882" y="4218"/>
                    <a:pt x="24817" y="3718"/>
                  </a:cubicBezTo>
                  <a:cubicBezTo>
                    <a:pt x="24744" y="3174"/>
                    <a:pt x="25128" y="2673"/>
                    <a:pt x="25672" y="2601"/>
                  </a:cubicBezTo>
                  <a:cubicBezTo>
                    <a:pt x="25717" y="2595"/>
                    <a:pt x="25762" y="2592"/>
                    <a:pt x="25805" y="2592"/>
                  </a:cubicBezTo>
                  <a:close/>
                  <a:moveTo>
                    <a:pt x="17943" y="3634"/>
                  </a:moveTo>
                  <a:cubicBezTo>
                    <a:pt x="18435" y="3634"/>
                    <a:pt x="18862" y="3997"/>
                    <a:pt x="18929" y="4498"/>
                  </a:cubicBezTo>
                  <a:cubicBezTo>
                    <a:pt x="19001" y="5043"/>
                    <a:pt x="18618" y="5544"/>
                    <a:pt x="18073" y="5617"/>
                  </a:cubicBezTo>
                  <a:cubicBezTo>
                    <a:pt x="18029" y="5622"/>
                    <a:pt x="17985" y="5625"/>
                    <a:pt x="17942" y="5625"/>
                  </a:cubicBezTo>
                  <a:cubicBezTo>
                    <a:pt x="17449" y="5625"/>
                    <a:pt x="17022" y="5261"/>
                    <a:pt x="16955" y="4759"/>
                  </a:cubicBezTo>
                  <a:cubicBezTo>
                    <a:pt x="16883" y="4215"/>
                    <a:pt x="17266" y="3714"/>
                    <a:pt x="17812" y="3642"/>
                  </a:cubicBezTo>
                  <a:cubicBezTo>
                    <a:pt x="17856" y="3637"/>
                    <a:pt x="17900" y="3634"/>
                    <a:pt x="17943" y="3634"/>
                  </a:cubicBezTo>
                  <a:close/>
                  <a:moveTo>
                    <a:pt x="10430" y="4629"/>
                  </a:moveTo>
                  <a:cubicBezTo>
                    <a:pt x="10921" y="4629"/>
                    <a:pt x="11348" y="4994"/>
                    <a:pt x="11415" y="5494"/>
                  </a:cubicBezTo>
                  <a:cubicBezTo>
                    <a:pt x="11486" y="6039"/>
                    <a:pt x="11104" y="6539"/>
                    <a:pt x="10558" y="6613"/>
                  </a:cubicBezTo>
                  <a:cubicBezTo>
                    <a:pt x="10514" y="6618"/>
                    <a:pt x="10470" y="6621"/>
                    <a:pt x="10427" y="6621"/>
                  </a:cubicBezTo>
                  <a:cubicBezTo>
                    <a:pt x="9935" y="6621"/>
                    <a:pt x="9508" y="6257"/>
                    <a:pt x="9441" y="5755"/>
                  </a:cubicBezTo>
                  <a:cubicBezTo>
                    <a:pt x="9369" y="5211"/>
                    <a:pt x="9752" y="4710"/>
                    <a:pt x="10296" y="4638"/>
                  </a:cubicBezTo>
                  <a:cubicBezTo>
                    <a:pt x="10341" y="4632"/>
                    <a:pt x="10386" y="4629"/>
                    <a:pt x="10430" y="4629"/>
                  </a:cubicBezTo>
                  <a:close/>
                  <a:moveTo>
                    <a:pt x="2576" y="5671"/>
                  </a:moveTo>
                  <a:cubicBezTo>
                    <a:pt x="3067" y="5671"/>
                    <a:pt x="3495" y="6035"/>
                    <a:pt x="3560" y="6535"/>
                  </a:cubicBezTo>
                  <a:cubicBezTo>
                    <a:pt x="3632" y="7080"/>
                    <a:pt x="3249" y="7581"/>
                    <a:pt x="2705" y="7652"/>
                  </a:cubicBezTo>
                  <a:cubicBezTo>
                    <a:pt x="2660" y="7658"/>
                    <a:pt x="2615" y="7661"/>
                    <a:pt x="2572" y="7661"/>
                  </a:cubicBezTo>
                  <a:cubicBezTo>
                    <a:pt x="2081" y="7661"/>
                    <a:pt x="1653" y="7296"/>
                    <a:pt x="1587" y="6796"/>
                  </a:cubicBezTo>
                  <a:cubicBezTo>
                    <a:pt x="1514" y="6252"/>
                    <a:pt x="1899" y="5751"/>
                    <a:pt x="2443" y="5679"/>
                  </a:cubicBezTo>
                  <a:cubicBezTo>
                    <a:pt x="2488" y="5673"/>
                    <a:pt x="2532" y="5671"/>
                    <a:pt x="2576" y="5671"/>
                  </a:cubicBezTo>
                  <a:close/>
                  <a:moveTo>
                    <a:pt x="35827" y="1"/>
                  </a:moveTo>
                  <a:lnTo>
                    <a:pt x="0" y="4748"/>
                  </a:lnTo>
                  <a:lnTo>
                    <a:pt x="5492" y="46192"/>
                  </a:lnTo>
                  <a:lnTo>
                    <a:pt x="28545" y="43137"/>
                  </a:lnTo>
                  <a:lnTo>
                    <a:pt x="30396" y="42350"/>
                  </a:lnTo>
                  <a:lnTo>
                    <a:pt x="30922" y="40849"/>
                  </a:lnTo>
                  <a:lnTo>
                    <a:pt x="32511" y="39946"/>
                  </a:lnTo>
                  <a:lnTo>
                    <a:pt x="33717" y="40598"/>
                  </a:lnTo>
                  <a:lnTo>
                    <a:pt x="35447" y="40252"/>
                  </a:lnTo>
                  <a:lnTo>
                    <a:pt x="36361" y="38702"/>
                  </a:lnTo>
                  <a:lnTo>
                    <a:pt x="38127" y="38829"/>
                  </a:lnTo>
                  <a:lnTo>
                    <a:pt x="38952" y="36969"/>
                  </a:lnTo>
                  <a:lnTo>
                    <a:pt x="40695" y="36738"/>
                  </a:lnTo>
                  <a:lnTo>
                    <a:pt x="358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rot="-487460">
            <a:off x="2820008" y="1991873"/>
            <a:ext cx="3371033" cy="1164605"/>
          </a:xfrm>
          <a:prstGeom prst="rect">
            <a:avLst/>
          </a:prstGeom>
        </p:spPr>
        <p:txBody>
          <a:bodyPr anchorCtr="0" anchor="b" bIns="91425" lIns="91425" spcFirstLastPara="1" rIns="91425" wrap="square" tIns="91425">
            <a:noAutofit/>
          </a:bodyPr>
          <a:lstStyle>
            <a:lvl1pPr lvl="0" algn="ctr">
              <a:spcBef>
                <a:spcPts val="0"/>
              </a:spcBef>
              <a:spcAft>
                <a:spcPts val="0"/>
              </a:spcAft>
              <a:buSzPts val="5500"/>
              <a:buNone/>
              <a:defRPr b="1" sz="5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5" name="Google Shape;15;p2"/>
          <p:cNvSpPr txBox="1"/>
          <p:nvPr>
            <p:ph idx="1" type="subTitle"/>
          </p:nvPr>
        </p:nvSpPr>
        <p:spPr>
          <a:xfrm rot="-487428">
            <a:off x="3239261" y="2997688"/>
            <a:ext cx="2698277" cy="767918"/>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p:nvPr/>
        </p:nvSpPr>
        <p:spPr>
          <a:xfrm>
            <a:off x="-25075" y="-22497"/>
            <a:ext cx="1461296" cy="1875030"/>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075" y="-22497"/>
            <a:ext cx="1735304" cy="160566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234355" y="4488193"/>
            <a:ext cx="1898626" cy="659179"/>
          </a:xfrm>
          <a:custGeom>
            <a:rect b="b" l="l" r="r" t="t"/>
            <a:pathLst>
              <a:path extrusionOk="0" h="11018" w="31735">
                <a:moveTo>
                  <a:pt x="26485" y="1"/>
                </a:moveTo>
                <a:lnTo>
                  <a:pt x="1" y="11018"/>
                </a:lnTo>
                <a:lnTo>
                  <a:pt x="31734" y="11018"/>
                </a:lnTo>
                <a:lnTo>
                  <a:pt x="264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a:off x="5610224" y="3202528"/>
            <a:ext cx="1340580" cy="1517079"/>
            <a:chOff x="5610224" y="3202528"/>
            <a:chExt cx="1340580" cy="1517079"/>
          </a:xfrm>
        </p:grpSpPr>
        <p:sp>
          <p:nvSpPr>
            <p:cNvPr id="20" name="Google Shape;20;p2"/>
            <p:cNvSpPr/>
            <p:nvPr/>
          </p:nvSpPr>
          <p:spPr>
            <a:xfrm>
              <a:off x="5827002" y="3225738"/>
              <a:ext cx="1119465" cy="1243111"/>
            </a:xfrm>
            <a:custGeom>
              <a:rect b="b" l="l" r="r" t="t"/>
              <a:pathLst>
                <a:path extrusionOk="0" h="17192" w="15482">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34595" y="3254083"/>
              <a:ext cx="753227" cy="807313"/>
            </a:xfrm>
            <a:custGeom>
              <a:rect b="b" l="l" r="r" t="t"/>
              <a:pathLst>
                <a:path extrusionOk="0" h="11165" w="10417">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6641834" y="3290453"/>
              <a:ext cx="250618" cy="223864"/>
            </a:xfrm>
            <a:custGeom>
              <a:rect b="b" l="l" r="r" t="t"/>
              <a:pathLst>
                <a:path extrusionOk="0" h="3096" w="3466">
                  <a:moveTo>
                    <a:pt x="434" y="1"/>
                  </a:moveTo>
                  <a:lnTo>
                    <a:pt x="0" y="470"/>
                  </a:lnTo>
                  <a:lnTo>
                    <a:pt x="3074" y="3095"/>
                  </a:lnTo>
                  <a:lnTo>
                    <a:pt x="3465" y="2591"/>
                  </a:lnTo>
                  <a:lnTo>
                    <a:pt x="434" y="1"/>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03284" y="4353948"/>
              <a:ext cx="276359" cy="279830"/>
            </a:xfrm>
            <a:custGeom>
              <a:rect b="b" l="l" r="r" t="t"/>
              <a:pathLst>
                <a:path extrusionOk="0" h="3870" w="3822">
                  <a:moveTo>
                    <a:pt x="1386" y="0"/>
                  </a:moveTo>
                  <a:lnTo>
                    <a:pt x="0" y="2643"/>
                  </a:lnTo>
                  <a:lnTo>
                    <a:pt x="1437" y="3870"/>
                  </a:lnTo>
                  <a:lnTo>
                    <a:pt x="3822" y="2080"/>
                  </a:lnTo>
                  <a:lnTo>
                    <a:pt x="13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657658" y="4556409"/>
              <a:ext cx="135866" cy="139337"/>
            </a:xfrm>
            <a:custGeom>
              <a:rect b="b" l="l" r="r" t="t"/>
              <a:pathLst>
                <a:path extrusionOk="0" h="1927" w="1879">
                  <a:moveTo>
                    <a:pt x="817" y="1"/>
                  </a:moveTo>
                  <a:lnTo>
                    <a:pt x="0" y="1368"/>
                  </a:lnTo>
                  <a:lnTo>
                    <a:pt x="656" y="1927"/>
                  </a:lnTo>
                  <a:lnTo>
                    <a:pt x="1878" y="908"/>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643413" y="4660893"/>
              <a:ext cx="55460" cy="58714"/>
            </a:xfrm>
            <a:custGeom>
              <a:rect b="b" l="l" r="r" t="t"/>
              <a:pathLst>
                <a:path extrusionOk="0" h="812" w="767">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794391" y="4292921"/>
              <a:ext cx="239410" cy="218079"/>
            </a:xfrm>
            <a:custGeom>
              <a:rect b="b" l="l" r="r" t="t"/>
              <a:pathLst>
                <a:path extrusionOk="0" h="3016" w="3311">
                  <a:moveTo>
                    <a:pt x="554" y="0"/>
                  </a:moveTo>
                  <a:lnTo>
                    <a:pt x="0" y="736"/>
                  </a:lnTo>
                  <a:lnTo>
                    <a:pt x="2668" y="3016"/>
                  </a:lnTo>
                  <a:lnTo>
                    <a:pt x="3311" y="2356"/>
                  </a:lnTo>
                  <a:lnTo>
                    <a:pt x="554"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752754" y="3224726"/>
              <a:ext cx="198050" cy="167103"/>
            </a:xfrm>
            <a:custGeom>
              <a:rect b="b" l="l" r="r" t="t"/>
              <a:pathLst>
                <a:path extrusionOk="0" h="2311" w="2739">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93741" y="3203612"/>
              <a:ext cx="1119610" cy="1243111"/>
            </a:xfrm>
            <a:custGeom>
              <a:rect b="b" l="l" r="r" t="t"/>
              <a:pathLst>
                <a:path extrusionOk="0" h="17192" w="15484">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01334" y="3231884"/>
              <a:ext cx="753227" cy="807313"/>
            </a:xfrm>
            <a:custGeom>
              <a:rect b="b" l="l" r="r" t="t"/>
              <a:pathLst>
                <a:path extrusionOk="0" h="11165" w="10417">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608573" y="3268327"/>
              <a:ext cx="250618" cy="223792"/>
            </a:xfrm>
            <a:custGeom>
              <a:rect b="b" l="l" r="r" t="t"/>
              <a:pathLst>
                <a:path extrusionOk="0" h="3095" w="3466">
                  <a:moveTo>
                    <a:pt x="434" y="0"/>
                  </a:moveTo>
                  <a:lnTo>
                    <a:pt x="0" y="469"/>
                  </a:lnTo>
                  <a:lnTo>
                    <a:pt x="3074" y="3094"/>
                  </a:lnTo>
                  <a:lnTo>
                    <a:pt x="3465" y="2591"/>
                  </a:lnTo>
                  <a:lnTo>
                    <a:pt x="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670095" y="4331750"/>
              <a:ext cx="276287" cy="279902"/>
            </a:xfrm>
            <a:custGeom>
              <a:rect b="b" l="l" r="r" t="t"/>
              <a:pathLst>
                <a:path extrusionOk="0" h="3871" w="3821">
                  <a:moveTo>
                    <a:pt x="1386" y="1"/>
                  </a:moveTo>
                  <a:lnTo>
                    <a:pt x="1" y="2644"/>
                  </a:lnTo>
                  <a:lnTo>
                    <a:pt x="1436" y="3870"/>
                  </a:lnTo>
                  <a:lnTo>
                    <a:pt x="3821" y="2081"/>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624469" y="4534283"/>
              <a:ext cx="135866" cy="139409"/>
            </a:xfrm>
            <a:custGeom>
              <a:rect b="b" l="l" r="r" t="t"/>
              <a:pathLst>
                <a:path extrusionOk="0" h="1928" w="1879">
                  <a:moveTo>
                    <a:pt x="816" y="0"/>
                  </a:moveTo>
                  <a:lnTo>
                    <a:pt x="1" y="1367"/>
                  </a:lnTo>
                  <a:lnTo>
                    <a:pt x="655" y="1928"/>
                  </a:lnTo>
                  <a:lnTo>
                    <a:pt x="1879" y="908"/>
                  </a:lnTo>
                  <a:lnTo>
                    <a:pt x="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610224" y="4638694"/>
              <a:ext cx="55532" cy="58714"/>
            </a:xfrm>
            <a:custGeom>
              <a:rect b="b" l="l" r="r" t="t"/>
              <a:pathLst>
                <a:path extrusionOk="0" h="812" w="768">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761130" y="4270723"/>
              <a:ext cx="239555" cy="218079"/>
            </a:xfrm>
            <a:custGeom>
              <a:rect b="b" l="l" r="r" t="t"/>
              <a:pathLst>
                <a:path extrusionOk="0" h="3016" w="3313">
                  <a:moveTo>
                    <a:pt x="554" y="1"/>
                  </a:moveTo>
                  <a:lnTo>
                    <a:pt x="0" y="736"/>
                  </a:lnTo>
                  <a:lnTo>
                    <a:pt x="2668" y="3016"/>
                  </a:lnTo>
                  <a:lnTo>
                    <a:pt x="3312" y="2356"/>
                  </a:lnTo>
                  <a:lnTo>
                    <a:pt x="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719637" y="3202528"/>
              <a:ext cx="197906" cy="167103"/>
            </a:xfrm>
            <a:custGeom>
              <a:rect b="b" l="l" r="r" t="t"/>
              <a:pathLst>
                <a:path extrusionOk="0" h="2311" w="2737">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rot="5437926">
            <a:off x="6256235" y="549926"/>
            <a:ext cx="421146" cy="31095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352098" y="2598308"/>
            <a:ext cx="587147" cy="92972"/>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450274" y="2457056"/>
            <a:ext cx="667256" cy="95604"/>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516766" y="3388826"/>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8430600" y="-22488"/>
            <a:ext cx="702375" cy="2768271"/>
            <a:chOff x="8430600" y="-22488"/>
            <a:chExt cx="702375" cy="2768271"/>
          </a:xfrm>
        </p:grpSpPr>
        <p:sp>
          <p:nvSpPr>
            <p:cNvPr id="41" name="Google Shape;41;p2"/>
            <p:cNvSpPr/>
            <p:nvPr/>
          </p:nvSpPr>
          <p:spPr>
            <a:xfrm>
              <a:off x="8614569" y="2006973"/>
              <a:ext cx="398990" cy="738810"/>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678285" y="2006973"/>
              <a:ext cx="326180" cy="89203"/>
            </a:xfrm>
            <a:custGeom>
              <a:rect b="b" l="l" r="r" t="t"/>
              <a:pathLst>
                <a:path extrusionOk="0" h="1491" w="5452">
                  <a:moveTo>
                    <a:pt x="5374" y="1"/>
                  </a:moveTo>
                  <a:lnTo>
                    <a:pt x="0" y="373"/>
                  </a:lnTo>
                  <a:lnTo>
                    <a:pt x="78" y="1490"/>
                  </a:lnTo>
                  <a:lnTo>
                    <a:pt x="5451" y="1118"/>
                  </a:lnTo>
                  <a:lnTo>
                    <a:pt x="53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430600" y="-22488"/>
              <a:ext cx="702375" cy="2063690"/>
            </a:xfrm>
            <a:custGeom>
              <a:rect b="b" l="l" r="r" t="t"/>
              <a:pathLst>
                <a:path extrusionOk="0" h="34494" w="11740">
                  <a:moveTo>
                    <a:pt x="1" y="0"/>
                  </a:moveTo>
                  <a:lnTo>
                    <a:pt x="2483" y="34494"/>
                  </a:lnTo>
                  <a:lnTo>
                    <a:pt x="11739" y="33820"/>
                  </a:lnTo>
                  <a:lnTo>
                    <a:pt x="11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44451" y="-22488"/>
              <a:ext cx="211371" cy="2055314"/>
            </a:xfrm>
            <a:custGeom>
              <a:rect b="b" l="l" r="r" t="t"/>
              <a:pathLst>
                <a:path extrusionOk="0" h="34354" w="3533">
                  <a:moveTo>
                    <a:pt x="1024" y="0"/>
                  </a:moveTo>
                  <a:lnTo>
                    <a:pt x="0" y="6"/>
                  </a:lnTo>
                  <a:lnTo>
                    <a:pt x="2515" y="34353"/>
                  </a:lnTo>
                  <a:lnTo>
                    <a:pt x="3533" y="34279"/>
                  </a:lnTo>
                  <a:lnTo>
                    <a:pt x="1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728142" y="279872"/>
              <a:ext cx="226447" cy="201320"/>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p:nvPr/>
        </p:nvSpPr>
        <p:spPr>
          <a:xfrm>
            <a:off x="7568013" y="37860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2"/>
          <p:cNvGrpSpPr/>
          <p:nvPr/>
        </p:nvGrpSpPr>
        <p:grpSpPr>
          <a:xfrm>
            <a:off x="7802814" y="3611909"/>
            <a:ext cx="189773" cy="174158"/>
            <a:chOff x="6476077" y="96834"/>
            <a:chExt cx="189773" cy="174158"/>
          </a:xfrm>
        </p:grpSpPr>
        <p:sp>
          <p:nvSpPr>
            <p:cNvPr id="48" name="Google Shape;48;p2"/>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1767062" y="689424"/>
            <a:ext cx="218071" cy="228481"/>
            <a:chOff x="4930687" y="3942774"/>
            <a:chExt cx="218071" cy="228481"/>
          </a:xfrm>
        </p:grpSpPr>
        <p:sp>
          <p:nvSpPr>
            <p:cNvPr id="51" name="Google Shape;51;p2"/>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2"/>
          <p:cNvGrpSpPr/>
          <p:nvPr/>
        </p:nvGrpSpPr>
        <p:grpSpPr>
          <a:xfrm>
            <a:off x="-1200094" y="1998792"/>
            <a:ext cx="3511804" cy="3924539"/>
            <a:chOff x="-1394269" y="2227279"/>
            <a:chExt cx="3511804" cy="3924539"/>
          </a:xfrm>
        </p:grpSpPr>
        <p:sp>
          <p:nvSpPr>
            <p:cNvPr id="60" name="Google Shape;60;p2"/>
            <p:cNvSpPr/>
            <p:nvPr/>
          </p:nvSpPr>
          <p:spPr>
            <a:xfrm rot="746023">
              <a:off x="-1062643" y="2494177"/>
              <a:ext cx="2848553" cy="3390744"/>
            </a:xfrm>
            <a:custGeom>
              <a:rect b="b" l="l" r="r" t="t"/>
              <a:pathLst>
                <a:path extrusionOk="0" h="56678" w="47615">
                  <a:moveTo>
                    <a:pt x="8330" y="1"/>
                  </a:moveTo>
                  <a:lnTo>
                    <a:pt x="1" y="6525"/>
                  </a:lnTo>
                  <a:lnTo>
                    <a:pt x="39284" y="56678"/>
                  </a:lnTo>
                  <a:lnTo>
                    <a:pt x="47615" y="50152"/>
                  </a:lnTo>
                  <a:lnTo>
                    <a:pt x="83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2"/>
            <p:cNvGrpSpPr/>
            <p:nvPr/>
          </p:nvGrpSpPr>
          <p:grpSpPr>
            <a:xfrm rot="746023">
              <a:off x="-1036647" y="2808935"/>
              <a:ext cx="2365525" cy="2955151"/>
              <a:chOff x="-38220" y="2183673"/>
              <a:chExt cx="2365636" cy="2955289"/>
            </a:xfrm>
          </p:grpSpPr>
          <p:sp>
            <p:nvSpPr>
              <p:cNvPr id="62" name="Google Shape;62;p2"/>
              <p:cNvSpPr/>
              <p:nvPr/>
            </p:nvSpPr>
            <p:spPr>
              <a:xfrm>
                <a:off x="-38220" y="2183673"/>
                <a:ext cx="144184" cy="122646"/>
              </a:xfrm>
              <a:custGeom>
                <a:rect b="b" l="l" r="r" t="t"/>
                <a:pathLst>
                  <a:path extrusionOk="0" h="2050" w="2410">
                    <a:moveTo>
                      <a:pt x="2083" y="0"/>
                    </a:moveTo>
                    <a:lnTo>
                      <a:pt x="0" y="1633"/>
                    </a:lnTo>
                    <a:lnTo>
                      <a:pt x="327"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1967" y="2210116"/>
                <a:ext cx="208499" cy="172961"/>
              </a:xfrm>
              <a:custGeom>
                <a:rect b="b" l="l" r="r" t="t"/>
                <a:pathLst>
                  <a:path extrusionOk="0" h="2891" w="3485">
                    <a:moveTo>
                      <a:pt x="3159" y="1"/>
                    </a:moveTo>
                    <a:lnTo>
                      <a:pt x="0" y="2475"/>
                    </a:lnTo>
                    <a:lnTo>
                      <a:pt x="326" y="2891"/>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3828" y="2339463"/>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4015" y="2365727"/>
                <a:ext cx="208559" cy="173021"/>
              </a:xfrm>
              <a:custGeom>
                <a:rect b="b" l="l" r="r" t="t"/>
                <a:pathLst>
                  <a:path extrusionOk="0" h="2892"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05757" y="2495133"/>
                <a:ext cx="144244" cy="122587"/>
              </a:xfrm>
              <a:custGeom>
                <a:rect b="b" l="l" r="r" t="t"/>
                <a:pathLst>
                  <a:path extrusionOk="0" h="2049" w="2411">
                    <a:moveTo>
                      <a:pt x="2083" y="0"/>
                    </a:moveTo>
                    <a:lnTo>
                      <a:pt x="1"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65943" y="2521577"/>
                <a:ext cx="208499" cy="172961"/>
              </a:xfrm>
              <a:custGeom>
                <a:rect b="b" l="l" r="r" t="t"/>
                <a:pathLst>
                  <a:path extrusionOk="0" h="2891" w="3485">
                    <a:moveTo>
                      <a:pt x="3159" y="1"/>
                    </a:moveTo>
                    <a:lnTo>
                      <a:pt x="1" y="2474"/>
                    </a:lnTo>
                    <a:lnTo>
                      <a:pt x="328" y="2890"/>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327745" y="2650984"/>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87931" y="2677367"/>
                <a:ext cx="208559" cy="172901"/>
              </a:xfrm>
              <a:custGeom>
                <a:rect b="b" l="l" r="r" t="t"/>
                <a:pathLst>
                  <a:path extrusionOk="0" h="2890" w="3486">
                    <a:moveTo>
                      <a:pt x="3159" y="0"/>
                    </a:moveTo>
                    <a:lnTo>
                      <a:pt x="0" y="2474"/>
                    </a:lnTo>
                    <a:lnTo>
                      <a:pt x="327" y="2890"/>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55476" y="2814073"/>
                <a:ext cx="144184" cy="122527"/>
              </a:xfrm>
              <a:custGeom>
                <a:rect b="b" l="l" r="r" t="t"/>
                <a:pathLst>
                  <a:path extrusionOk="0" h="2048" w="2410">
                    <a:moveTo>
                      <a:pt x="2084" y="0"/>
                    </a:moveTo>
                    <a:lnTo>
                      <a:pt x="0" y="1632"/>
                    </a:lnTo>
                    <a:lnTo>
                      <a:pt x="327" y="2048"/>
                    </a:lnTo>
                    <a:lnTo>
                      <a:pt x="2409" y="417"/>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15663" y="2840337"/>
                <a:ext cx="208559" cy="173081"/>
              </a:xfrm>
              <a:custGeom>
                <a:rect b="b" l="l" r="r" t="t"/>
                <a:pathLst>
                  <a:path extrusionOk="0" h="2893" w="3486">
                    <a:moveTo>
                      <a:pt x="3159" y="1"/>
                    </a:moveTo>
                    <a:lnTo>
                      <a:pt x="0" y="2475"/>
                    </a:lnTo>
                    <a:lnTo>
                      <a:pt x="327" y="2892"/>
                    </a:lnTo>
                    <a:lnTo>
                      <a:pt x="3486" y="419"/>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77524" y="2969683"/>
                <a:ext cx="144184" cy="122587"/>
              </a:xfrm>
              <a:custGeom>
                <a:rect b="b" l="l" r="r" t="t"/>
                <a:pathLst>
                  <a:path extrusionOk="0" h="2049" w="2410">
                    <a:moveTo>
                      <a:pt x="2082" y="0"/>
                    </a:moveTo>
                    <a:lnTo>
                      <a:pt x="0" y="1633"/>
                    </a:lnTo>
                    <a:lnTo>
                      <a:pt x="326" y="2049"/>
                    </a:lnTo>
                    <a:lnTo>
                      <a:pt x="2409" y="418"/>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37711" y="2996127"/>
                <a:ext cx="208499" cy="172961"/>
              </a:xfrm>
              <a:custGeom>
                <a:rect b="b" l="l" r="r" t="t"/>
                <a:pathLst>
                  <a:path extrusionOk="0" h="2891" w="3485">
                    <a:moveTo>
                      <a:pt x="3159" y="1"/>
                    </a:moveTo>
                    <a:lnTo>
                      <a:pt x="0" y="2474"/>
                    </a:lnTo>
                    <a:lnTo>
                      <a:pt x="326" y="2890"/>
                    </a:lnTo>
                    <a:lnTo>
                      <a:pt x="3484"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99512" y="3125354"/>
                <a:ext cx="144244" cy="122527"/>
              </a:xfrm>
              <a:custGeom>
                <a:rect b="b" l="l" r="r" t="t"/>
                <a:pathLst>
                  <a:path extrusionOk="0" h="2048" w="2411">
                    <a:moveTo>
                      <a:pt x="2083" y="0"/>
                    </a:moveTo>
                    <a:lnTo>
                      <a:pt x="1" y="1631"/>
                    </a:lnTo>
                    <a:lnTo>
                      <a:pt x="328" y="2047"/>
                    </a:lnTo>
                    <a:lnTo>
                      <a:pt x="2410"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759639" y="3151798"/>
                <a:ext cx="208618" cy="173021"/>
              </a:xfrm>
              <a:custGeom>
                <a:rect b="b" l="l" r="r" t="t"/>
                <a:pathLst>
                  <a:path extrusionOk="0" h="2892" w="3487">
                    <a:moveTo>
                      <a:pt x="3159" y="1"/>
                    </a:moveTo>
                    <a:lnTo>
                      <a:pt x="1" y="2476"/>
                    </a:lnTo>
                    <a:lnTo>
                      <a:pt x="328"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821500" y="3281204"/>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881687" y="3307468"/>
                <a:ext cx="208618" cy="173081"/>
              </a:xfrm>
              <a:custGeom>
                <a:rect b="b" l="l" r="r" t="t"/>
                <a:pathLst>
                  <a:path extrusionOk="0" h="2893" w="3487">
                    <a:moveTo>
                      <a:pt x="3159" y="1"/>
                    </a:moveTo>
                    <a:lnTo>
                      <a:pt x="1" y="2474"/>
                    </a:lnTo>
                    <a:lnTo>
                      <a:pt x="328"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949890" y="3445191"/>
                <a:ext cx="144244" cy="122587"/>
              </a:xfrm>
              <a:custGeom>
                <a:rect b="b" l="l" r="r" t="t"/>
                <a:pathLst>
                  <a:path extrusionOk="0" h="2049" w="2411">
                    <a:moveTo>
                      <a:pt x="2085" y="0"/>
                    </a:moveTo>
                    <a:lnTo>
                      <a:pt x="1" y="1631"/>
                    </a:lnTo>
                    <a:lnTo>
                      <a:pt x="328" y="2049"/>
                    </a:lnTo>
                    <a:lnTo>
                      <a:pt x="2410" y="416"/>
                    </a:lnTo>
                    <a:lnTo>
                      <a:pt x="20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010136" y="3471575"/>
                <a:ext cx="208559" cy="173021"/>
              </a:xfrm>
              <a:custGeom>
                <a:rect b="b" l="l" r="r" t="t"/>
                <a:pathLst>
                  <a:path extrusionOk="0" h="2892" w="3486">
                    <a:moveTo>
                      <a:pt x="3159" y="0"/>
                    </a:moveTo>
                    <a:lnTo>
                      <a:pt x="0" y="2475"/>
                    </a:lnTo>
                    <a:lnTo>
                      <a:pt x="327" y="2891"/>
                    </a:lnTo>
                    <a:lnTo>
                      <a:pt x="3486" y="418"/>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071938" y="3600921"/>
                <a:ext cx="144244" cy="122646"/>
              </a:xfrm>
              <a:custGeom>
                <a:rect b="b" l="l" r="r" t="t"/>
                <a:pathLst>
                  <a:path extrusionOk="0" h="2050" w="2411">
                    <a:moveTo>
                      <a:pt x="2083" y="1"/>
                    </a:moveTo>
                    <a:lnTo>
                      <a:pt x="1" y="1632"/>
                    </a:lnTo>
                    <a:lnTo>
                      <a:pt x="327" y="2049"/>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132124" y="3627305"/>
                <a:ext cx="208559" cy="173021"/>
              </a:xfrm>
              <a:custGeom>
                <a:rect b="b" l="l" r="r" t="t"/>
                <a:pathLst>
                  <a:path extrusionOk="0" h="2892" w="3486">
                    <a:moveTo>
                      <a:pt x="3159" y="1"/>
                    </a:moveTo>
                    <a:lnTo>
                      <a:pt x="1" y="2476"/>
                    </a:lnTo>
                    <a:lnTo>
                      <a:pt x="327" y="2892"/>
                    </a:lnTo>
                    <a:lnTo>
                      <a:pt x="3485"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93926" y="3756711"/>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254112" y="3783095"/>
                <a:ext cx="208618" cy="173021"/>
              </a:xfrm>
              <a:custGeom>
                <a:rect b="b" l="l" r="r" t="t"/>
                <a:pathLst>
                  <a:path extrusionOk="0" h="2892" w="3487">
                    <a:moveTo>
                      <a:pt x="3159" y="0"/>
                    </a:moveTo>
                    <a:lnTo>
                      <a:pt x="0" y="2474"/>
                    </a:lnTo>
                    <a:lnTo>
                      <a:pt x="328" y="2891"/>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315974" y="3912382"/>
                <a:ext cx="144184" cy="122646"/>
              </a:xfrm>
              <a:custGeom>
                <a:rect b="b" l="l" r="r" t="t"/>
                <a:pathLst>
                  <a:path extrusionOk="0" h="2050" w="2410">
                    <a:moveTo>
                      <a:pt x="2083" y="0"/>
                    </a:moveTo>
                    <a:lnTo>
                      <a:pt x="0"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76160" y="3938646"/>
                <a:ext cx="208559" cy="173081"/>
              </a:xfrm>
              <a:custGeom>
                <a:rect b="b" l="l" r="r" t="t"/>
                <a:pathLst>
                  <a:path extrusionOk="0" h="2893"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443705" y="4075471"/>
                <a:ext cx="144124" cy="122527"/>
              </a:xfrm>
              <a:custGeom>
                <a:rect b="b" l="l" r="r" t="t"/>
                <a:pathLst>
                  <a:path extrusionOk="0" h="2048" w="2409">
                    <a:moveTo>
                      <a:pt x="2082" y="1"/>
                    </a:moveTo>
                    <a:lnTo>
                      <a:pt x="0" y="1632"/>
                    </a:lnTo>
                    <a:lnTo>
                      <a:pt x="326" y="2048"/>
                    </a:lnTo>
                    <a:lnTo>
                      <a:pt x="2408"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503892" y="4101676"/>
                <a:ext cx="208559" cy="173021"/>
              </a:xfrm>
              <a:custGeom>
                <a:rect b="b" l="l" r="r" t="t"/>
                <a:pathLst>
                  <a:path extrusionOk="0" h="2892" w="3486">
                    <a:moveTo>
                      <a:pt x="3159" y="1"/>
                    </a:moveTo>
                    <a:lnTo>
                      <a:pt x="0" y="2476"/>
                    </a:lnTo>
                    <a:lnTo>
                      <a:pt x="327"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565634" y="4231142"/>
                <a:ext cx="144184" cy="122646"/>
              </a:xfrm>
              <a:custGeom>
                <a:rect b="b" l="l" r="r" t="t"/>
                <a:pathLst>
                  <a:path extrusionOk="0" h="2050" w="2410">
                    <a:moveTo>
                      <a:pt x="2083" y="1"/>
                    </a:moveTo>
                    <a:lnTo>
                      <a:pt x="1" y="1633"/>
                    </a:lnTo>
                    <a:lnTo>
                      <a:pt x="328" y="2049"/>
                    </a:lnTo>
                    <a:lnTo>
                      <a:pt x="2410" y="418"/>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625820" y="4257645"/>
                <a:ext cx="208499" cy="172901"/>
              </a:xfrm>
              <a:custGeom>
                <a:rect b="b" l="l" r="r" t="t"/>
                <a:pathLst>
                  <a:path extrusionOk="0" h="2890" w="3485">
                    <a:moveTo>
                      <a:pt x="3159" y="0"/>
                    </a:moveTo>
                    <a:lnTo>
                      <a:pt x="1" y="2474"/>
                    </a:lnTo>
                    <a:lnTo>
                      <a:pt x="326" y="2890"/>
                    </a:lnTo>
                    <a:lnTo>
                      <a:pt x="3485"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687682" y="4386932"/>
                <a:ext cx="144124" cy="122527"/>
              </a:xfrm>
              <a:custGeom>
                <a:rect b="b" l="l" r="r" t="t"/>
                <a:pathLst>
                  <a:path extrusionOk="0" h="2048" w="2409">
                    <a:moveTo>
                      <a:pt x="2083" y="0"/>
                    </a:moveTo>
                    <a:lnTo>
                      <a:pt x="1" y="1631"/>
                    </a:lnTo>
                    <a:lnTo>
                      <a:pt x="326" y="2048"/>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747868" y="4413196"/>
                <a:ext cx="208499" cy="173081"/>
              </a:xfrm>
              <a:custGeom>
                <a:rect b="b" l="l" r="r" t="t"/>
                <a:pathLst>
                  <a:path extrusionOk="0" h="2893" w="3485">
                    <a:moveTo>
                      <a:pt x="3159" y="1"/>
                    </a:moveTo>
                    <a:lnTo>
                      <a:pt x="1" y="2474"/>
                    </a:lnTo>
                    <a:lnTo>
                      <a:pt x="328" y="2892"/>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809670" y="4542663"/>
                <a:ext cx="144184" cy="122587"/>
              </a:xfrm>
              <a:custGeom>
                <a:rect b="b" l="l" r="r" t="t"/>
                <a:pathLst>
                  <a:path extrusionOk="0" h="2049" w="2410">
                    <a:moveTo>
                      <a:pt x="2082" y="1"/>
                    </a:moveTo>
                    <a:lnTo>
                      <a:pt x="0" y="1632"/>
                    </a:lnTo>
                    <a:lnTo>
                      <a:pt x="327" y="2048"/>
                    </a:lnTo>
                    <a:lnTo>
                      <a:pt x="2409"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869856" y="4569046"/>
                <a:ext cx="208499" cy="173081"/>
              </a:xfrm>
              <a:custGeom>
                <a:rect b="b" l="l" r="r" t="t"/>
                <a:pathLst>
                  <a:path extrusionOk="0" h="2893" w="3485">
                    <a:moveTo>
                      <a:pt x="3159" y="1"/>
                    </a:moveTo>
                    <a:lnTo>
                      <a:pt x="0" y="2476"/>
                    </a:lnTo>
                    <a:lnTo>
                      <a:pt x="326" y="2892"/>
                    </a:lnTo>
                    <a:lnTo>
                      <a:pt x="3484"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936743" y="4704974"/>
                <a:ext cx="144244" cy="122587"/>
              </a:xfrm>
              <a:custGeom>
                <a:rect b="b" l="l" r="r" t="t"/>
                <a:pathLst>
                  <a:path extrusionOk="0" h="2049" w="2411">
                    <a:moveTo>
                      <a:pt x="2083" y="1"/>
                    </a:moveTo>
                    <a:lnTo>
                      <a:pt x="1" y="1632"/>
                    </a:lnTo>
                    <a:lnTo>
                      <a:pt x="328" y="2048"/>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996870" y="4731298"/>
                <a:ext cx="208559" cy="172961"/>
              </a:xfrm>
              <a:custGeom>
                <a:rect b="b" l="l" r="r" t="t"/>
                <a:pathLst>
                  <a:path extrusionOk="0" h="2891" w="3486">
                    <a:moveTo>
                      <a:pt x="3159" y="0"/>
                    </a:moveTo>
                    <a:lnTo>
                      <a:pt x="0" y="2474"/>
                    </a:lnTo>
                    <a:lnTo>
                      <a:pt x="327" y="2890"/>
                    </a:lnTo>
                    <a:lnTo>
                      <a:pt x="3486" y="417"/>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058731" y="4860585"/>
                <a:ext cx="144184" cy="122646"/>
              </a:xfrm>
              <a:custGeom>
                <a:rect b="b" l="l" r="r" t="t"/>
                <a:pathLst>
                  <a:path extrusionOk="0" h="2050" w="2410">
                    <a:moveTo>
                      <a:pt x="2082" y="1"/>
                    </a:moveTo>
                    <a:lnTo>
                      <a:pt x="0" y="1632"/>
                    </a:lnTo>
                    <a:lnTo>
                      <a:pt x="327" y="2049"/>
                    </a:lnTo>
                    <a:lnTo>
                      <a:pt x="2410"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118918" y="4887088"/>
                <a:ext cx="208499" cy="172901"/>
              </a:xfrm>
              <a:custGeom>
                <a:rect b="b" l="l" r="r" t="t"/>
                <a:pathLst>
                  <a:path extrusionOk="0" h="2890" w="3485">
                    <a:moveTo>
                      <a:pt x="3159" y="0"/>
                    </a:moveTo>
                    <a:lnTo>
                      <a:pt x="0" y="2474"/>
                    </a:lnTo>
                    <a:lnTo>
                      <a:pt x="326" y="2890"/>
                    </a:lnTo>
                    <a:lnTo>
                      <a:pt x="3484"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2180779" y="5016375"/>
                <a:ext cx="144065" cy="122587"/>
              </a:xfrm>
              <a:custGeom>
                <a:rect b="b" l="l" r="r" t="t"/>
                <a:pathLst>
                  <a:path extrusionOk="0" h="2049" w="2408">
                    <a:moveTo>
                      <a:pt x="2082" y="0"/>
                    </a:moveTo>
                    <a:lnTo>
                      <a:pt x="0" y="1631"/>
                    </a:lnTo>
                    <a:lnTo>
                      <a:pt x="326" y="2049"/>
                    </a:lnTo>
                    <a:lnTo>
                      <a:pt x="2408" y="416"/>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2"/>
            <p:cNvSpPr/>
            <p:nvPr/>
          </p:nvSpPr>
          <p:spPr>
            <a:xfrm rot="746023">
              <a:off x="-551453" y="2603886"/>
              <a:ext cx="2308575" cy="2940563"/>
            </a:xfrm>
            <a:custGeom>
              <a:rect b="b" l="l" r="r" t="t"/>
              <a:pathLst>
                <a:path extrusionOk="0" h="49153" w="38589">
                  <a:moveTo>
                    <a:pt x="209" y="0"/>
                  </a:moveTo>
                  <a:lnTo>
                    <a:pt x="0" y="164"/>
                  </a:lnTo>
                  <a:lnTo>
                    <a:pt x="38379" y="49153"/>
                  </a:lnTo>
                  <a:lnTo>
                    <a:pt x="38588" y="48991"/>
                  </a:lnTo>
                  <a:lnTo>
                    <a:pt x="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1352088" y="3895575"/>
            <a:ext cx="218131" cy="228540"/>
            <a:chOff x="1567788" y="4831150"/>
            <a:chExt cx="218131" cy="228540"/>
          </a:xfrm>
        </p:grpSpPr>
        <p:sp>
          <p:nvSpPr>
            <p:cNvPr id="101" name="Google Shape;101;p2"/>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2"/>
          <p:cNvGrpSpPr/>
          <p:nvPr/>
        </p:nvGrpSpPr>
        <p:grpSpPr>
          <a:xfrm>
            <a:off x="6908437" y="1522473"/>
            <a:ext cx="263669" cy="263588"/>
            <a:chOff x="4028549" y="3239505"/>
            <a:chExt cx="131381" cy="131321"/>
          </a:xfrm>
        </p:grpSpPr>
        <p:sp>
          <p:nvSpPr>
            <p:cNvPr id="110" name="Google Shape;110;p2"/>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8" name="Shape 238"/>
        <p:cNvGrpSpPr/>
        <p:nvPr/>
      </p:nvGrpSpPr>
      <p:grpSpPr>
        <a:xfrm>
          <a:off x="0" y="0"/>
          <a:ext cx="0" cy="0"/>
          <a:chOff x="0" y="0"/>
          <a:chExt cx="0" cy="0"/>
        </a:xfrm>
      </p:grpSpPr>
      <p:grpSp>
        <p:nvGrpSpPr>
          <p:cNvPr id="239" name="Google Shape;239;p11"/>
          <p:cNvGrpSpPr/>
          <p:nvPr/>
        </p:nvGrpSpPr>
        <p:grpSpPr>
          <a:xfrm rot="855070">
            <a:off x="3365339" y="-426222"/>
            <a:ext cx="1521313" cy="5995952"/>
            <a:chOff x="8430600" y="-22488"/>
            <a:chExt cx="702375" cy="2768271"/>
          </a:xfrm>
        </p:grpSpPr>
        <p:sp>
          <p:nvSpPr>
            <p:cNvPr id="240" name="Google Shape;240;p11"/>
            <p:cNvSpPr/>
            <p:nvPr/>
          </p:nvSpPr>
          <p:spPr>
            <a:xfrm>
              <a:off x="8614569" y="2006973"/>
              <a:ext cx="398990" cy="738810"/>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8678285" y="2006973"/>
              <a:ext cx="326180" cy="89203"/>
            </a:xfrm>
            <a:custGeom>
              <a:rect b="b" l="l" r="r" t="t"/>
              <a:pathLst>
                <a:path extrusionOk="0" h="1491" w="5452">
                  <a:moveTo>
                    <a:pt x="5374" y="1"/>
                  </a:moveTo>
                  <a:lnTo>
                    <a:pt x="0" y="373"/>
                  </a:lnTo>
                  <a:lnTo>
                    <a:pt x="78" y="1490"/>
                  </a:lnTo>
                  <a:lnTo>
                    <a:pt x="5451" y="1118"/>
                  </a:lnTo>
                  <a:lnTo>
                    <a:pt x="537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8430600" y="-22488"/>
              <a:ext cx="702375" cy="2063690"/>
            </a:xfrm>
            <a:custGeom>
              <a:rect b="b" l="l" r="r" t="t"/>
              <a:pathLst>
                <a:path extrusionOk="0" h="34494" w="11740">
                  <a:moveTo>
                    <a:pt x="1" y="0"/>
                  </a:moveTo>
                  <a:lnTo>
                    <a:pt x="2483" y="34494"/>
                  </a:lnTo>
                  <a:lnTo>
                    <a:pt x="11739" y="33820"/>
                  </a:lnTo>
                  <a:lnTo>
                    <a:pt x="11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8544451" y="-22488"/>
              <a:ext cx="211371" cy="2055314"/>
            </a:xfrm>
            <a:custGeom>
              <a:rect b="b" l="l" r="r" t="t"/>
              <a:pathLst>
                <a:path extrusionOk="0" h="34354" w="3533">
                  <a:moveTo>
                    <a:pt x="1024" y="0"/>
                  </a:moveTo>
                  <a:lnTo>
                    <a:pt x="0" y="6"/>
                  </a:lnTo>
                  <a:lnTo>
                    <a:pt x="2515" y="34353"/>
                  </a:lnTo>
                  <a:lnTo>
                    <a:pt x="3533" y="34279"/>
                  </a:lnTo>
                  <a:lnTo>
                    <a:pt x="1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8728142" y="279872"/>
              <a:ext cx="226447" cy="201320"/>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1"/>
          <p:cNvSpPr/>
          <p:nvPr/>
        </p:nvSpPr>
        <p:spPr>
          <a:xfrm rot="5437877">
            <a:off x="4183373" y="1321932"/>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rot="-5400000">
            <a:off x="7729488" y="3250336"/>
            <a:ext cx="472681" cy="936497"/>
          </a:xfrm>
          <a:custGeom>
            <a:rect b="b" l="l" r="r" t="t"/>
            <a:pathLst>
              <a:path extrusionOk="0" h="5078" w="2563">
                <a:moveTo>
                  <a:pt x="1" y="1"/>
                </a:moveTo>
                <a:lnTo>
                  <a:pt x="2562" y="5078"/>
                </a:lnTo>
                <a:lnTo>
                  <a:pt x="25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rot="-5400000">
            <a:off x="3587756" y="-1363883"/>
            <a:ext cx="1979051" cy="7713566"/>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rot="-5400000">
            <a:off x="945231" y="3250243"/>
            <a:ext cx="472681" cy="936682"/>
          </a:xfrm>
          <a:custGeom>
            <a:rect b="b" l="l" r="r" t="t"/>
            <a:pathLst>
              <a:path extrusionOk="0" h="5079" w="2563">
                <a:moveTo>
                  <a:pt x="2562" y="0"/>
                </a:moveTo>
                <a:lnTo>
                  <a:pt x="1" y="5079"/>
                </a:lnTo>
                <a:lnTo>
                  <a:pt x="2562" y="5079"/>
                </a:lnTo>
                <a:lnTo>
                  <a:pt x="2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txBox="1"/>
          <p:nvPr>
            <p:ph hasCustomPrompt="1" type="title"/>
          </p:nvPr>
        </p:nvSpPr>
        <p:spPr>
          <a:xfrm>
            <a:off x="713225" y="1699350"/>
            <a:ext cx="7717500" cy="15279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11"/>
          <p:cNvSpPr/>
          <p:nvPr/>
        </p:nvSpPr>
        <p:spPr>
          <a:xfrm rot="5437877">
            <a:off x="4371060" y="1289530"/>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6461574" y="578383"/>
            <a:ext cx="895699" cy="1418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a:off x="1484400" y="576381"/>
            <a:ext cx="1017906" cy="145845"/>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txBox="1"/>
          <p:nvPr>
            <p:ph idx="1" type="subTitle"/>
          </p:nvPr>
        </p:nvSpPr>
        <p:spPr>
          <a:xfrm>
            <a:off x="720500" y="3083325"/>
            <a:ext cx="7713600" cy="32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54" name="Google Shape;254;p11"/>
          <p:cNvSpPr/>
          <p:nvPr/>
        </p:nvSpPr>
        <p:spPr>
          <a:xfrm>
            <a:off x="8322216" y="427614"/>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288663" y="4679410"/>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1"/>
          <p:cNvGrpSpPr/>
          <p:nvPr/>
        </p:nvGrpSpPr>
        <p:grpSpPr>
          <a:xfrm>
            <a:off x="523464" y="4505247"/>
            <a:ext cx="189773" cy="174158"/>
            <a:chOff x="6476077" y="96834"/>
            <a:chExt cx="189773" cy="174158"/>
          </a:xfrm>
        </p:grpSpPr>
        <p:sp>
          <p:nvSpPr>
            <p:cNvPr id="257" name="Google Shape;257;p11"/>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9" name="Shape 2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BODY_1">
    <p:spTree>
      <p:nvGrpSpPr>
        <p:cNvPr id="260" name="Shape 260"/>
        <p:cNvGrpSpPr/>
        <p:nvPr/>
      </p:nvGrpSpPr>
      <p:grpSpPr>
        <a:xfrm>
          <a:off x="0" y="0"/>
          <a:ext cx="0" cy="0"/>
          <a:chOff x="0" y="0"/>
          <a:chExt cx="0" cy="0"/>
        </a:xfrm>
      </p:grpSpPr>
      <p:grpSp>
        <p:nvGrpSpPr>
          <p:cNvPr id="261" name="Google Shape;261;p13"/>
          <p:cNvGrpSpPr/>
          <p:nvPr/>
        </p:nvGrpSpPr>
        <p:grpSpPr>
          <a:xfrm>
            <a:off x="-410551" y="-670919"/>
            <a:ext cx="5803249" cy="6485322"/>
            <a:chOff x="-1394220" y="2227279"/>
            <a:chExt cx="3511800" cy="3924552"/>
          </a:xfrm>
        </p:grpSpPr>
        <p:sp>
          <p:nvSpPr>
            <p:cNvPr id="262" name="Google Shape;262;p13"/>
            <p:cNvSpPr/>
            <p:nvPr/>
          </p:nvSpPr>
          <p:spPr>
            <a:xfrm rot="745963">
              <a:off x="-1062614" y="2494162"/>
              <a:ext cx="2848588" cy="3390786"/>
            </a:xfrm>
            <a:custGeom>
              <a:rect b="b" l="l" r="r" t="t"/>
              <a:pathLst>
                <a:path extrusionOk="0" h="56678" w="47615">
                  <a:moveTo>
                    <a:pt x="8330" y="1"/>
                  </a:moveTo>
                  <a:lnTo>
                    <a:pt x="1" y="6525"/>
                  </a:lnTo>
                  <a:lnTo>
                    <a:pt x="39284" y="56678"/>
                  </a:lnTo>
                  <a:lnTo>
                    <a:pt x="47615" y="50152"/>
                  </a:lnTo>
                  <a:lnTo>
                    <a:pt x="83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3"/>
            <p:cNvGrpSpPr/>
            <p:nvPr/>
          </p:nvGrpSpPr>
          <p:grpSpPr>
            <a:xfrm rot="746023">
              <a:off x="-1036647" y="2808935"/>
              <a:ext cx="2365525" cy="2955151"/>
              <a:chOff x="-38220" y="2183673"/>
              <a:chExt cx="2365636" cy="2955289"/>
            </a:xfrm>
          </p:grpSpPr>
          <p:sp>
            <p:nvSpPr>
              <p:cNvPr id="264" name="Google Shape;264;p13"/>
              <p:cNvSpPr/>
              <p:nvPr/>
            </p:nvSpPr>
            <p:spPr>
              <a:xfrm>
                <a:off x="-38220" y="2183673"/>
                <a:ext cx="144184" cy="122646"/>
              </a:xfrm>
              <a:custGeom>
                <a:rect b="b" l="l" r="r" t="t"/>
                <a:pathLst>
                  <a:path extrusionOk="0" h="2050" w="2410">
                    <a:moveTo>
                      <a:pt x="2083" y="0"/>
                    </a:moveTo>
                    <a:lnTo>
                      <a:pt x="0" y="1633"/>
                    </a:lnTo>
                    <a:lnTo>
                      <a:pt x="327"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21967" y="2210116"/>
                <a:ext cx="208499" cy="172961"/>
              </a:xfrm>
              <a:custGeom>
                <a:rect b="b" l="l" r="r" t="t"/>
                <a:pathLst>
                  <a:path extrusionOk="0" h="2891" w="3485">
                    <a:moveTo>
                      <a:pt x="3159" y="1"/>
                    </a:moveTo>
                    <a:lnTo>
                      <a:pt x="0" y="2475"/>
                    </a:lnTo>
                    <a:lnTo>
                      <a:pt x="326" y="2891"/>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83828" y="2339463"/>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144015" y="2365727"/>
                <a:ext cx="208559" cy="173021"/>
              </a:xfrm>
              <a:custGeom>
                <a:rect b="b" l="l" r="r" t="t"/>
                <a:pathLst>
                  <a:path extrusionOk="0" h="2892"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205757" y="2495133"/>
                <a:ext cx="144244" cy="122587"/>
              </a:xfrm>
              <a:custGeom>
                <a:rect b="b" l="l" r="r" t="t"/>
                <a:pathLst>
                  <a:path extrusionOk="0" h="2049" w="2411">
                    <a:moveTo>
                      <a:pt x="2083" y="0"/>
                    </a:moveTo>
                    <a:lnTo>
                      <a:pt x="1"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265943" y="2521577"/>
                <a:ext cx="208499" cy="172961"/>
              </a:xfrm>
              <a:custGeom>
                <a:rect b="b" l="l" r="r" t="t"/>
                <a:pathLst>
                  <a:path extrusionOk="0" h="2891" w="3485">
                    <a:moveTo>
                      <a:pt x="3159" y="1"/>
                    </a:moveTo>
                    <a:lnTo>
                      <a:pt x="1" y="2474"/>
                    </a:lnTo>
                    <a:lnTo>
                      <a:pt x="328" y="2890"/>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327745" y="2650984"/>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387931" y="2677367"/>
                <a:ext cx="208559" cy="172901"/>
              </a:xfrm>
              <a:custGeom>
                <a:rect b="b" l="l" r="r" t="t"/>
                <a:pathLst>
                  <a:path extrusionOk="0" h="2890" w="3486">
                    <a:moveTo>
                      <a:pt x="3159" y="0"/>
                    </a:moveTo>
                    <a:lnTo>
                      <a:pt x="0" y="2474"/>
                    </a:lnTo>
                    <a:lnTo>
                      <a:pt x="327" y="2890"/>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455476" y="2814073"/>
                <a:ext cx="144184" cy="122527"/>
              </a:xfrm>
              <a:custGeom>
                <a:rect b="b" l="l" r="r" t="t"/>
                <a:pathLst>
                  <a:path extrusionOk="0" h="2048" w="2410">
                    <a:moveTo>
                      <a:pt x="2084" y="0"/>
                    </a:moveTo>
                    <a:lnTo>
                      <a:pt x="0" y="1632"/>
                    </a:lnTo>
                    <a:lnTo>
                      <a:pt x="327" y="2048"/>
                    </a:lnTo>
                    <a:lnTo>
                      <a:pt x="2409" y="417"/>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515663" y="2840337"/>
                <a:ext cx="208559" cy="173081"/>
              </a:xfrm>
              <a:custGeom>
                <a:rect b="b" l="l" r="r" t="t"/>
                <a:pathLst>
                  <a:path extrusionOk="0" h="2893" w="3486">
                    <a:moveTo>
                      <a:pt x="3159" y="1"/>
                    </a:moveTo>
                    <a:lnTo>
                      <a:pt x="0" y="2475"/>
                    </a:lnTo>
                    <a:lnTo>
                      <a:pt x="327" y="2892"/>
                    </a:lnTo>
                    <a:lnTo>
                      <a:pt x="3486" y="419"/>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577524" y="2969683"/>
                <a:ext cx="144184" cy="122587"/>
              </a:xfrm>
              <a:custGeom>
                <a:rect b="b" l="l" r="r" t="t"/>
                <a:pathLst>
                  <a:path extrusionOk="0" h="2049" w="2410">
                    <a:moveTo>
                      <a:pt x="2082" y="0"/>
                    </a:moveTo>
                    <a:lnTo>
                      <a:pt x="0" y="1633"/>
                    </a:lnTo>
                    <a:lnTo>
                      <a:pt x="326" y="2049"/>
                    </a:lnTo>
                    <a:lnTo>
                      <a:pt x="2409" y="418"/>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637711" y="2996127"/>
                <a:ext cx="208499" cy="172961"/>
              </a:xfrm>
              <a:custGeom>
                <a:rect b="b" l="l" r="r" t="t"/>
                <a:pathLst>
                  <a:path extrusionOk="0" h="2891" w="3485">
                    <a:moveTo>
                      <a:pt x="3159" y="1"/>
                    </a:moveTo>
                    <a:lnTo>
                      <a:pt x="0" y="2474"/>
                    </a:lnTo>
                    <a:lnTo>
                      <a:pt x="326" y="2890"/>
                    </a:lnTo>
                    <a:lnTo>
                      <a:pt x="3484"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699512" y="3125354"/>
                <a:ext cx="144244" cy="122527"/>
              </a:xfrm>
              <a:custGeom>
                <a:rect b="b" l="l" r="r" t="t"/>
                <a:pathLst>
                  <a:path extrusionOk="0" h="2048" w="2411">
                    <a:moveTo>
                      <a:pt x="2083" y="0"/>
                    </a:moveTo>
                    <a:lnTo>
                      <a:pt x="1" y="1631"/>
                    </a:lnTo>
                    <a:lnTo>
                      <a:pt x="328" y="2047"/>
                    </a:lnTo>
                    <a:lnTo>
                      <a:pt x="2410"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59639" y="3151798"/>
                <a:ext cx="208618" cy="173021"/>
              </a:xfrm>
              <a:custGeom>
                <a:rect b="b" l="l" r="r" t="t"/>
                <a:pathLst>
                  <a:path extrusionOk="0" h="2892" w="3487">
                    <a:moveTo>
                      <a:pt x="3159" y="1"/>
                    </a:moveTo>
                    <a:lnTo>
                      <a:pt x="1" y="2476"/>
                    </a:lnTo>
                    <a:lnTo>
                      <a:pt x="328"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821500" y="3281204"/>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881687" y="3307468"/>
                <a:ext cx="208618" cy="173081"/>
              </a:xfrm>
              <a:custGeom>
                <a:rect b="b" l="l" r="r" t="t"/>
                <a:pathLst>
                  <a:path extrusionOk="0" h="2893" w="3487">
                    <a:moveTo>
                      <a:pt x="3159" y="1"/>
                    </a:moveTo>
                    <a:lnTo>
                      <a:pt x="1" y="2474"/>
                    </a:lnTo>
                    <a:lnTo>
                      <a:pt x="328"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949890" y="3445191"/>
                <a:ext cx="144244" cy="122587"/>
              </a:xfrm>
              <a:custGeom>
                <a:rect b="b" l="l" r="r" t="t"/>
                <a:pathLst>
                  <a:path extrusionOk="0" h="2049" w="2411">
                    <a:moveTo>
                      <a:pt x="2085" y="0"/>
                    </a:moveTo>
                    <a:lnTo>
                      <a:pt x="1" y="1631"/>
                    </a:lnTo>
                    <a:lnTo>
                      <a:pt x="328" y="2049"/>
                    </a:lnTo>
                    <a:lnTo>
                      <a:pt x="2410" y="416"/>
                    </a:lnTo>
                    <a:lnTo>
                      <a:pt x="20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1010136" y="3471575"/>
                <a:ext cx="208559" cy="173021"/>
              </a:xfrm>
              <a:custGeom>
                <a:rect b="b" l="l" r="r" t="t"/>
                <a:pathLst>
                  <a:path extrusionOk="0" h="2892" w="3486">
                    <a:moveTo>
                      <a:pt x="3159" y="0"/>
                    </a:moveTo>
                    <a:lnTo>
                      <a:pt x="0" y="2475"/>
                    </a:lnTo>
                    <a:lnTo>
                      <a:pt x="327" y="2891"/>
                    </a:lnTo>
                    <a:lnTo>
                      <a:pt x="3486" y="418"/>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1071938" y="3600921"/>
                <a:ext cx="144244" cy="122646"/>
              </a:xfrm>
              <a:custGeom>
                <a:rect b="b" l="l" r="r" t="t"/>
                <a:pathLst>
                  <a:path extrusionOk="0" h="2050" w="2411">
                    <a:moveTo>
                      <a:pt x="2083" y="1"/>
                    </a:moveTo>
                    <a:lnTo>
                      <a:pt x="1" y="1632"/>
                    </a:lnTo>
                    <a:lnTo>
                      <a:pt x="327" y="2049"/>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p:nvPr/>
            </p:nvSpPr>
            <p:spPr>
              <a:xfrm>
                <a:off x="1132124" y="3627305"/>
                <a:ext cx="208559" cy="173021"/>
              </a:xfrm>
              <a:custGeom>
                <a:rect b="b" l="l" r="r" t="t"/>
                <a:pathLst>
                  <a:path extrusionOk="0" h="2892" w="3486">
                    <a:moveTo>
                      <a:pt x="3159" y="1"/>
                    </a:moveTo>
                    <a:lnTo>
                      <a:pt x="1" y="2476"/>
                    </a:lnTo>
                    <a:lnTo>
                      <a:pt x="327" y="2892"/>
                    </a:lnTo>
                    <a:lnTo>
                      <a:pt x="3485"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1193926" y="3756711"/>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1254112" y="3783095"/>
                <a:ext cx="208618" cy="173021"/>
              </a:xfrm>
              <a:custGeom>
                <a:rect b="b" l="l" r="r" t="t"/>
                <a:pathLst>
                  <a:path extrusionOk="0" h="2892" w="3487">
                    <a:moveTo>
                      <a:pt x="3159" y="0"/>
                    </a:moveTo>
                    <a:lnTo>
                      <a:pt x="0" y="2474"/>
                    </a:lnTo>
                    <a:lnTo>
                      <a:pt x="328" y="2891"/>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p:nvPr/>
            </p:nvSpPr>
            <p:spPr>
              <a:xfrm>
                <a:off x="1315974" y="3912382"/>
                <a:ext cx="144184" cy="122646"/>
              </a:xfrm>
              <a:custGeom>
                <a:rect b="b" l="l" r="r" t="t"/>
                <a:pathLst>
                  <a:path extrusionOk="0" h="2050" w="2410">
                    <a:moveTo>
                      <a:pt x="2083" y="0"/>
                    </a:moveTo>
                    <a:lnTo>
                      <a:pt x="0"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p:nvPr/>
            </p:nvSpPr>
            <p:spPr>
              <a:xfrm>
                <a:off x="1376160" y="3938646"/>
                <a:ext cx="208559" cy="173081"/>
              </a:xfrm>
              <a:custGeom>
                <a:rect b="b" l="l" r="r" t="t"/>
                <a:pathLst>
                  <a:path extrusionOk="0" h="2893"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1443705" y="4075471"/>
                <a:ext cx="144124" cy="122527"/>
              </a:xfrm>
              <a:custGeom>
                <a:rect b="b" l="l" r="r" t="t"/>
                <a:pathLst>
                  <a:path extrusionOk="0" h="2048" w="2409">
                    <a:moveTo>
                      <a:pt x="2082" y="1"/>
                    </a:moveTo>
                    <a:lnTo>
                      <a:pt x="0" y="1632"/>
                    </a:lnTo>
                    <a:lnTo>
                      <a:pt x="326" y="2048"/>
                    </a:lnTo>
                    <a:lnTo>
                      <a:pt x="2408"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1503892" y="4101676"/>
                <a:ext cx="208559" cy="173021"/>
              </a:xfrm>
              <a:custGeom>
                <a:rect b="b" l="l" r="r" t="t"/>
                <a:pathLst>
                  <a:path extrusionOk="0" h="2892" w="3486">
                    <a:moveTo>
                      <a:pt x="3159" y="1"/>
                    </a:moveTo>
                    <a:lnTo>
                      <a:pt x="0" y="2476"/>
                    </a:lnTo>
                    <a:lnTo>
                      <a:pt x="327"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1565634" y="4231142"/>
                <a:ext cx="144184" cy="122646"/>
              </a:xfrm>
              <a:custGeom>
                <a:rect b="b" l="l" r="r" t="t"/>
                <a:pathLst>
                  <a:path extrusionOk="0" h="2050" w="2410">
                    <a:moveTo>
                      <a:pt x="2083" y="1"/>
                    </a:moveTo>
                    <a:lnTo>
                      <a:pt x="1" y="1633"/>
                    </a:lnTo>
                    <a:lnTo>
                      <a:pt x="328" y="2049"/>
                    </a:lnTo>
                    <a:lnTo>
                      <a:pt x="2410" y="418"/>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1625820" y="4257645"/>
                <a:ext cx="208499" cy="172901"/>
              </a:xfrm>
              <a:custGeom>
                <a:rect b="b" l="l" r="r" t="t"/>
                <a:pathLst>
                  <a:path extrusionOk="0" h="2890" w="3485">
                    <a:moveTo>
                      <a:pt x="3159" y="0"/>
                    </a:moveTo>
                    <a:lnTo>
                      <a:pt x="1" y="2474"/>
                    </a:lnTo>
                    <a:lnTo>
                      <a:pt x="326" y="2890"/>
                    </a:lnTo>
                    <a:lnTo>
                      <a:pt x="3485"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
              <p:cNvSpPr/>
              <p:nvPr/>
            </p:nvSpPr>
            <p:spPr>
              <a:xfrm>
                <a:off x="1687682" y="4386932"/>
                <a:ext cx="144124" cy="122527"/>
              </a:xfrm>
              <a:custGeom>
                <a:rect b="b" l="l" r="r" t="t"/>
                <a:pathLst>
                  <a:path extrusionOk="0" h="2048" w="2409">
                    <a:moveTo>
                      <a:pt x="2083" y="0"/>
                    </a:moveTo>
                    <a:lnTo>
                      <a:pt x="1" y="1631"/>
                    </a:lnTo>
                    <a:lnTo>
                      <a:pt x="326" y="2048"/>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p:nvPr/>
            </p:nvSpPr>
            <p:spPr>
              <a:xfrm>
                <a:off x="1747868" y="4413196"/>
                <a:ext cx="208499" cy="173081"/>
              </a:xfrm>
              <a:custGeom>
                <a:rect b="b" l="l" r="r" t="t"/>
                <a:pathLst>
                  <a:path extrusionOk="0" h="2893" w="3485">
                    <a:moveTo>
                      <a:pt x="3159" y="1"/>
                    </a:moveTo>
                    <a:lnTo>
                      <a:pt x="1" y="2474"/>
                    </a:lnTo>
                    <a:lnTo>
                      <a:pt x="328" y="2892"/>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
              <p:cNvSpPr/>
              <p:nvPr/>
            </p:nvSpPr>
            <p:spPr>
              <a:xfrm>
                <a:off x="1809670" y="4542663"/>
                <a:ext cx="144184" cy="122587"/>
              </a:xfrm>
              <a:custGeom>
                <a:rect b="b" l="l" r="r" t="t"/>
                <a:pathLst>
                  <a:path extrusionOk="0" h="2049" w="2410">
                    <a:moveTo>
                      <a:pt x="2082" y="1"/>
                    </a:moveTo>
                    <a:lnTo>
                      <a:pt x="0" y="1632"/>
                    </a:lnTo>
                    <a:lnTo>
                      <a:pt x="327" y="2048"/>
                    </a:lnTo>
                    <a:lnTo>
                      <a:pt x="2409"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p:nvPr/>
            </p:nvSpPr>
            <p:spPr>
              <a:xfrm>
                <a:off x="1869856" y="4569046"/>
                <a:ext cx="208499" cy="173081"/>
              </a:xfrm>
              <a:custGeom>
                <a:rect b="b" l="l" r="r" t="t"/>
                <a:pathLst>
                  <a:path extrusionOk="0" h="2893" w="3485">
                    <a:moveTo>
                      <a:pt x="3159" y="1"/>
                    </a:moveTo>
                    <a:lnTo>
                      <a:pt x="0" y="2476"/>
                    </a:lnTo>
                    <a:lnTo>
                      <a:pt x="326" y="2892"/>
                    </a:lnTo>
                    <a:lnTo>
                      <a:pt x="3484"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a:off x="1936743" y="4704974"/>
                <a:ext cx="144244" cy="122587"/>
              </a:xfrm>
              <a:custGeom>
                <a:rect b="b" l="l" r="r" t="t"/>
                <a:pathLst>
                  <a:path extrusionOk="0" h="2049" w="2411">
                    <a:moveTo>
                      <a:pt x="2083" y="1"/>
                    </a:moveTo>
                    <a:lnTo>
                      <a:pt x="1" y="1632"/>
                    </a:lnTo>
                    <a:lnTo>
                      <a:pt x="328" y="2048"/>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p:nvPr/>
            </p:nvSpPr>
            <p:spPr>
              <a:xfrm>
                <a:off x="1996870" y="4731298"/>
                <a:ext cx="208559" cy="172961"/>
              </a:xfrm>
              <a:custGeom>
                <a:rect b="b" l="l" r="r" t="t"/>
                <a:pathLst>
                  <a:path extrusionOk="0" h="2891" w="3486">
                    <a:moveTo>
                      <a:pt x="3159" y="0"/>
                    </a:moveTo>
                    <a:lnTo>
                      <a:pt x="0" y="2474"/>
                    </a:lnTo>
                    <a:lnTo>
                      <a:pt x="327" y="2890"/>
                    </a:lnTo>
                    <a:lnTo>
                      <a:pt x="3486" y="417"/>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3"/>
              <p:cNvSpPr/>
              <p:nvPr/>
            </p:nvSpPr>
            <p:spPr>
              <a:xfrm>
                <a:off x="2058731" y="4860585"/>
                <a:ext cx="144184" cy="122646"/>
              </a:xfrm>
              <a:custGeom>
                <a:rect b="b" l="l" r="r" t="t"/>
                <a:pathLst>
                  <a:path extrusionOk="0" h="2050" w="2410">
                    <a:moveTo>
                      <a:pt x="2082" y="1"/>
                    </a:moveTo>
                    <a:lnTo>
                      <a:pt x="0" y="1632"/>
                    </a:lnTo>
                    <a:lnTo>
                      <a:pt x="327" y="2049"/>
                    </a:lnTo>
                    <a:lnTo>
                      <a:pt x="2410"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2118918" y="4887088"/>
                <a:ext cx="208499" cy="172901"/>
              </a:xfrm>
              <a:custGeom>
                <a:rect b="b" l="l" r="r" t="t"/>
                <a:pathLst>
                  <a:path extrusionOk="0" h="2890" w="3485">
                    <a:moveTo>
                      <a:pt x="3159" y="0"/>
                    </a:moveTo>
                    <a:lnTo>
                      <a:pt x="0" y="2474"/>
                    </a:lnTo>
                    <a:lnTo>
                      <a:pt x="326" y="2890"/>
                    </a:lnTo>
                    <a:lnTo>
                      <a:pt x="3484"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2180779" y="5016375"/>
                <a:ext cx="144065" cy="122587"/>
              </a:xfrm>
              <a:custGeom>
                <a:rect b="b" l="l" r="r" t="t"/>
                <a:pathLst>
                  <a:path extrusionOk="0" h="2049" w="2408">
                    <a:moveTo>
                      <a:pt x="2082" y="0"/>
                    </a:moveTo>
                    <a:lnTo>
                      <a:pt x="0" y="1631"/>
                    </a:lnTo>
                    <a:lnTo>
                      <a:pt x="326" y="2049"/>
                    </a:lnTo>
                    <a:lnTo>
                      <a:pt x="2408" y="416"/>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3"/>
            <p:cNvSpPr/>
            <p:nvPr/>
          </p:nvSpPr>
          <p:spPr>
            <a:xfrm rot="745963">
              <a:off x="-551427" y="2603875"/>
              <a:ext cx="2308604" cy="2940600"/>
            </a:xfrm>
            <a:custGeom>
              <a:rect b="b" l="l" r="r" t="t"/>
              <a:pathLst>
                <a:path extrusionOk="0" h="49153" w="38589">
                  <a:moveTo>
                    <a:pt x="209" y="0"/>
                  </a:moveTo>
                  <a:lnTo>
                    <a:pt x="0" y="164"/>
                  </a:lnTo>
                  <a:lnTo>
                    <a:pt x="38379" y="49153"/>
                  </a:lnTo>
                  <a:lnTo>
                    <a:pt x="38588" y="48991"/>
                  </a:lnTo>
                  <a:lnTo>
                    <a:pt x="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3"/>
          <p:cNvSpPr/>
          <p:nvPr/>
        </p:nvSpPr>
        <p:spPr>
          <a:xfrm rot="5284583">
            <a:off x="4157093" y="663080"/>
            <a:ext cx="844505" cy="628625"/>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
          <p:cNvSpPr/>
          <p:nvPr/>
        </p:nvSpPr>
        <p:spPr>
          <a:xfrm>
            <a:off x="1664998" y="1000921"/>
            <a:ext cx="5653815" cy="3240583"/>
          </a:xfrm>
          <a:custGeom>
            <a:rect b="b" l="l" r="r" t="t"/>
            <a:pathLst>
              <a:path extrusionOk="0" h="17906" w="31240">
                <a:moveTo>
                  <a:pt x="1" y="1"/>
                </a:moveTo>
                <a:lnTo>
                  <a:pt x="1" y="17906"/>
                </a:lnTo>
                <a:lnTo>
                  <a:pt x="31239" y="17906"/>
                </a:lnTo>
                <a:lnTo>
                  <a:pt x="3123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04" name="Google Shape;304;p13"/>
          <p:cNvSpPr/>
          <p:nvPr/>
        </p:nvSpPr>
        <p:spPr>
          <a:xfrm>
            <a:off x="1745098" y="951446"/>
            <a:ext cx="5653815" cy="3240583"/>
          </a:xfrm>
          <a:custGeom>
            <a:rect b="b" l="l" r="r" t="t"/>
            <a:pathLst>
              <a:path extrusionOk="0" h="17906" w="31240">
                <a:moveTo>
                  <a:pt x="1" y="1"/>
                </a:moveTo>
                <a:lnTo>
                  <a:pt x="1" y="17906"/>
                </a:lnTo>
                <a:lnTo>
                  <a:pt x="31239" y="17906"/>
                </a:lnTo>
                <a:lnTo>
                  <a:pt x="312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2176375" y="1782867"/>
            <a:ext cx="4805924" cy="2098796"/>
          </a:xfrm>
          <a:custGeom>
            <a:rect b="b" l="l" r="r" t="t"/>
            <a:pathLst>
              <a:path extrusionOk="0" h="11597" w="26555">
                <a:moveTo>
                  <a:pt x="1" y="1"/>
                </a:moveTo>
                <a:lnTo>
                  <a:pt x="1" y="11596"/>
                </a:lnTo>
                <a:lnTo>
                  <a:pt x="26555" y="11596"/>
                </a:lnTo>
                <a:lnTo>
                  <a:pt x="265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txBox="1"/>
          <p:nvPr>
            <p:ph idx="1" type="subTitle"/>
          </p:nvPr>
        </p:nvSpPr>
        <p:spPr>
          <a:xfrm>
            <a:off x="2408700" y="2039013"/>
            <a:ext cx="4326600" cy="98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
        <p:nvSpPr>
          <p:cNvPr id="307" name="Google Shape;307;p13"/>
          <p:cNvSpPr/>
          <p:nvPr/>
        </p:nvSpPr>
        <p:spPr>
          <a:xfrm rot="5284583">
            <a:off x="4354910" y="624805"/>
            <a:ext cx="580125" cy="4283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6938491" y="1189701"/>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3"/>
          <p:cNvGrpSpPr/>
          <p:nvPr/>
        </p:nvGrpSpPr>
        <p:grpSpPr>
          <a:xfrm rot="-5863194">
            <a:off x="1913300" y="1169764"/>
            <a:ext cx="263681" cy="263584"/>
            <a:chOff x="4028549" y="3239505"/>
            <a:chExt cx="131381" cy="131321"/>
          </a:xfrm>
        </p:grpSpPr>
        <p:sp>
          <p:nvSpPr>
            <p:cNvPr id="310" name="Google Shape;310;p13"/>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3"/>
          <p:cNvSpPr txBox="1"/>
          <p:nvPr>
            <p:ph type="title"/>
          </p:nvPr>
        </p:nvSpPr>
        <p:spPr>
          <a:xfrm>
            <a:off x="2408550" y="3166850"/>
            <a:ext cx="4326600" cy="4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3" name="Google Shape;313;p13"/>
          <p:cNvSpPr/>
          <p:nvPr/>
        </p:nvSpPr>
        <p:spPr>
          <a:xfrm>
            <a:off x="8097162" y="729918"/>
            <a:ext cx="667256" cy="95604"/>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13"/>
          <p:cNvGrpSpPr/>
          <p:nvPr/>
        </p:nvGrpSpPr>
        <p:grpSpPr>
          <a:xfrm>
            <a:off x="8321749" y="4485187"/>
            <a:ext cx="218071" cy="228481"/>
            <a:chOff x="4930687" y="3942774"/>
            <a:chExt cx="218071" cy="228481"/>
          </a:xfrm>
        </p:grpSpPr>
        <p:sp>
          <p:nvSpPr>
            <p:cNvPr id="315" name="Google Shape;315;p13"/>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3"/>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3"/>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3"/>
          <p:cNvSpPr/>
          <p:nvPr/>
        </p:nvSpPr>
        <p:spPr>
          <a:xfrm>
            <a:off x="6045280" y="4485168"/>
            <a:ext cx="1898626" cy="659179"/>
          </a:xfrm>
          <a:custGeom>
            <a:rect b="b" l="l" r="r" t="t"/>
            <a:pathLst>
              <a:path extrusionOk="0" h="11018" w="31735">
                <a:moveTo>
                  <a:pt x="26485" y="1"/>
                </a:moveTo>
                <a:lnTo>
                  <a:pt x="1" y="11018"/>
                </a:lnTo>
                <a:lnTo>
                  <a:pt x="31734" y="11018"/>
                </a:lnTo>
                <a:lnTo>
                  <a:pt x="264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2">
    <p:spTree>
      <p:nvGrpSpPr>
        <p:cNvPr id="324" name="Shape 324"/>
        <p:cNvGrpSpPr/>
        <p:nvPr/>
      </p:nvGrpSpPr>
      <p:grpSpPr>
        <a:xfrm>
          <a:off x="0" y="0"/>
          <a:ext cx="0" cy="0"/>
          <a:chOff x="0" y="0"/>
          <a:chExt cx="0" cy="0"/>
        </a:xfrm>
      </p:grpSpPr>
      <p:sp>
        <p:nvSpPr>
          <p:cNvPr id="325" name="Google Shape;325;p14"/>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9" name="Google Shape;329;p14"/>
          <p:cNvSpPr txBox="1"/>
          <p:nvPr>
            <p:ph idx="1" type="subTitle"/>
          </p:nvPr>
        </p:nvSpPr>
        <p:spPr>
          <a:xfrm>
            <a:off x="1313963" y="3024075"/>
            <a:ext cx="26922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0" name="Google Shape;330;p14"/>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txBox="1"/>
          <p:nvPr>
            <p:ph idx="2" type="subTitle"/>
          </p:nvPr>
        </p:nvSpPr>
        <p:spPr>
          <a:xfrm>
            <a:off x="5137713" y="3024075"/>
            <a:ext cx="26922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32" name="Google Shape;332;p14"/>
          <p:cNvSpPr txBox="1"/>
          <p:nvPr>
            <p:ph idx="3" type="subTitle"/>
          </p:nvPr>
        </p:nvSpPr>
        <p:spPr>
          <a:xfrm>
            <a:off x="1314063" y="2765875"/>
            <a:ext cx="26922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33" name="Google Shape;333;p14"/>
          <p:cNvSpPr txBox="1"/>
          <p:nvPr>
            <p:ph idx="4" type="subTitle"/>
          </p:nvPr>
        </p:nvSpPr>
        <p:spPr>
          <a:xfrm>
            <a:off x="5137813" y="2765875"/>
            <a:ext cx="26922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34" name="Google Shape;334;p14"/>
          <p:cNvSpPr/>
          <p:nvPr/>
        </p:nvSpPr>
        <p:spPr>
          <a:xfrm>
            <a:off x="4571988" y="4786285"/>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14"/>
          <p:cNvGrpSpPr/>
          <p:nvPr/>
        </p:nvGrpSpPr>
        <p:grpSpPr>
          <a:xfrm>
            <a:off x="4382239" y="4698659"/>
            <a:ext cx="189773" cy="174158"/>
            <a:chOff x="6476077" y="96834"/>
            <a:chExt cx="189773" cy="174158"/>
          </a:xfrm>
        </p:grpSpPr>
        <p:sp>
          <p:nvSpPr>
            <p:cNvPr id="336" name="Google Shape;336;p14"/>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APTION_ONLY_2">
    <p:spTree>
      <p:nvGrpSpPr>
        <p:cNvPr id="338" name="Shape 338"/>
        <p:cNvGrpSpPr/>
        <p:nvPr/>
      </p:nvGrpSpPr>
      <p:grpSpPr>
        <a:xfrm>
          <a:off x="0" y="0"/>
          <a:ext cx="0" cy="0"/>
          <a:chOff x="0" y="0"/>
          <a:chExt cx="0" cy="0"/>
        </a:xfrm>
      </p:grpSpPr>
      <p:sp>
        <p:nvSpPr>
          <p:cNvPr id="339" name="Google Shape;339;p15"/>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15"/>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17660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rot="546069">
            <a:off x="32163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txBox="1"/>
          <p:nvPr>
            <p:ph idx="1" type="subTitle"/>
          </p:nvPr>
        </p:nvSpPr>
        <p:spPr>
          <a:xfrm>
            <a:off x="3117400" y="16333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47" name="Google Shape;347;p15"/>
          <p:cNvSpPr txBox="1"/>
          <p:nvPr>
            <p:ph idx="2" type="subTitle"/>
          </p:nvPr>
        </p:nvSpPr>
        <p:spPr>
          <a:xfrm>
            <a:off x="3117471" y="13751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48" name="Google Shape;348;p15"/>
          <p:cNvSpPr txBox="1"/>
          <p:nvPr>
            <p:ph idx="3" type="subTitle"/>
          </p:nvPr>
        </p:nvSpPr>
        <p:spPr>
          <a:xfrm>
            <a:off x="3790875" y="39746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49" name="Google Shape;349;p15"/>
          <p:cNvSpPr txBox="1"/>
          <p:nvPr>
            <p:ph idx="4" type="subTitle"/>
          </p:nvPr>
        </p:nvSpPr>
        <p:spPr>
          <a:xfrm>
            <a:off x="3790946" y="37164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BODY_2_2">
    <p:spTree>
      <p:nvGrpSpPr>
        <p:cNvPr id="350" name="Shape 350"/>
        <p:cNvGrpSpPr/>
        <p:nvPr/>
      </p:nvGrpSpPr>
      <p:grpSpPr>
        <a:xfrm>
          <a:off x="0" y="0"/>
          <a:ext cx="0" cy="0"/>
          <a:chOff x="0" y="0"/>
          <a:chExt cx="0" cy="0"/>
        </a:xfrm>
      </p:grpSpPr>
      <p:sp>
        <p:nvSpPr>
          <p:cNvPr id="351" name="Google Shape;351;p16"/>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5" name="Google Shape;355;p16"/>
          <p:cNvSpPr txBox="1"/>
          <p:nvPr>
            <p:ph idx="1" type="subTitle"/>
          </p:nvPr>
        </p:nvSpPr>
        <p:spPr>
          <a:xfrm>
            <a:off x="713213" y="31258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6" name="Google Shape;356;p16"/>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txBox="1"/>
          <p:nvPr>
            <p:ph idx="2" type="subTitle"/>
          </p:nvPr>
        </p:nvSpPr>
        <p:spPr>
          <a:xfrm>
            <a:off x="713296" y="2867600"/>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58" name="Google Shape;358;p16"/>
          <p:cNvSpPr txBox="1"/>
          <p:nvPr>
            <p:ph idx="3" type="subTitle"/>
          </p:nvPr>
        </p:nvSpPr>
        <p:spPr>
          <a:xfrm>
            <a:off x="3454125" y="31258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 name="Google Shape;359;p16"/>
          <p:cNvSpPr txBox="1"/>
          <p:nvPr>
            <p:ph idx="4" type="subTitle"/>
          </p:nvPr>
        </p:nvSpPr>
        <p:spPr>
          <a:xfrm>
            <a:off x="3454208" y="2867600"/>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60" name="Google Shape;360;p16"/>
          <p:cNvSpPr txBox="1"/>
          <p:nvPr>
            <p:ph idx="5" type="subTitle"/>
          </p:nvPr>
        </p:nvSpPr>
        <p:spPr>
          <a:xfrm>
            <a:off x="6195050" y="31258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1" name="Google Shape;361;p16"/>
          <p:cNvSpPr txBox="1"/>
          <p:nvPr>
            <p:ph idx="6" type="subTitle"/>
          </p:nvPr>
        </p:nvSpPr>
        <p:spPr>
          <a:xfrm>
            <a:off x="6195133" y="2867600"/>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362" name="Google Shape;362;p16"/>
          <p:cNvSpPr/>
          <p:nvPr/>
        </p:nvSpPr>
        <p:spPr>
          <a:xfrm>
            <a:off x="410595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rot="546069">
            <a:off x="425098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2_1">
    <p:spTree>
      <p:nvGrpSpPr>
        <p:cNvPr id="364" name="Shape 364"/>
        <p:cNvGrpSpPr/>
        <p:nvPr/>
      </p:nvGrpSpPr>
      <p:grpSpPr>
        <a:xfrm>
          <a:off x="0" y="0"/>
          <a:ext cx="0" cy="0"/>
          <a:chOff x="0" y="0"/>
          <a:chExt cx="0" cy="0"/>
        </a:xfrm>
      </p:grpSpPr>
      <p:sp>
        <p:nvSpPr>
          <p:cNvPr id="365" name="Google Shape;365;p17"/>
          <p:cNvSpPr/>
          <p:nvPr/>
        </p:nvSpPr>
        <p:spPr>
          <a:xfrm rot="-570506">
            <a:off x="4720413" y="1625632"/>
            <a:ext cx="1046685" cy="1172449"/>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4720425" y="3186300"/>
            <a:ext cx="1046653" cy="117241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rot="-570506">
            <a:off x="713225" y="3217232"/>
            <a:ext cx="1046685" cy="1172449"/>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713225" y="1628625"/>
            <a:ext cx="1046653" cy="117241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3" name="Google Shape;373;p17"/>
          <p:cNvSpPr txBox="1"/>
          <p:nvPr>
            <p:ph idx="1" type="subTitle"/>
          </p:nvPr>
        </p:nvSpPr>
        <p:spPr>
          <a:xfrm>
            <a:off x="1949500" y="2049225"/>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17"/>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txBox="1"/>
          <p:nvPr>
            <p:ph idx="2" type="subTitle"/>
          </p:nvPr>
        </p:nvSpPr>
        <p:spPr>
          <a:xfrm>
            <a:off x="1949592" y="1791025"/>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grpSp>
        <p:nvGrpSpPr>
          <p:cNvPr id="376" name="Google Shape;376;p17"/>
          <p:cNvGrpSpPr/>
          <p:nvPr/>
        </p:nvGrpSpPr>
        <p:grpSpPr>
          <a:xfrm>
            <a:off x="4280963" y="4723225"/>
            <a:ext cx="218131" cy="228540"/>
            <a:chOff x="1567788" y="4831150"/>
            <a:chExt cx="218131" cy="228540"/>
          </a:xfrm>
        </p:grpSpPr>
        <p:sp>
          <p:nvSpPr>
            <p:cNvPr id="377" name="Google Shape;377;p17"/>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17"/>
          <p:cNvGrpSpPr/>
          <p:nvPr/>
        </p:nvGrpSpPr>
        <p:grpSpPr>
          <a:xfrm>
            <a:off x="4572000" y="4705711"/>
            <a:ext cx="263669" cy="263588"/>
            <a:chOff x="4028549" y="3239505"/>
            <a:chExt cx="131381" cy="131321"/>
          </a:xfrm>
        </p:grpSpPr>
        <p:sp>
          <p:nvSpPr>
            <p:cNvPr id="386" name="Google Shape;386;p17"/>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17"/>
          <p:cNvSpPr txBox="1"/>
          <p:nvPr>
            <p:ph hasCustomPrompt="1" idx="3" type="title"/>
          </p:nvPr>
        </p:nvSpPr>
        <p:spPr>
          <a:xfrm>
            <a:off x="713225" y="18881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89" name="Google Shape;389;p17"/>
          <p:cNvSpPr txBox="1"/>
          <p:nvPr>
            <p:ph idx="4" type="subTitle"/>
          </p:nvPr>
        </p:nvSpPr>
        <p:spPr>
          <a:xfrm>
            <a:off x="1949500" y="3606900"/>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17"/>
          <p:cNvSpPr txBox="1"/>
          <p:nvPr>
            <p:ph idx="5" type="subTitle"/>
          </p:nvPr>
        </p:nvSpPr>
        <p:spPr>
          <a:xfrm>
            <a:off x="1949592" y="3348700"/>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391" name="Google Shape;391;p17"/>
          <p:cNvSpPr txBox="1"/>
          <p:nvPr>
            <p:ph hasCustomPrompt="1" idx="6" type="title"/>
          </p:nvPr>
        </p:nvSpPr>
        <p:spPr>
          <a:xfrm>
            <a:off x="713225" y="344585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2" name="Google Shape;392;p17"/>
          <p:cNvSpPr txBox="1"/>
          <p:nvPr>
            <p:ph idx="7" type="subTitle"/>
          </p:nvPr>
        </p:nvSpPr>
        <p:spPr>
          <a:xfrm>
            <a:off x="5956675" y="2049225"/>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3" name="Google Shape;393;p17"/>
          <p:cNvSpPr txBox="1"/>
          <p:nvPr>
            <p:ph idx="8" type="subTitle"/>
          </p:nvPr>
        </p:nvSpPr>
        <p:spPr>
          <a:xfrm>
            <a:off x="5956767" y="1791025"/>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394" name="Google Shape;394;p17"/>
          <p:cNvSpPr txBox="1"/>
          <p:nvPr>
            <p:ph hasCustomPrompt="1" idx="9" type="title"/>
          </p:nvPr>
        </p:nvSpPr>
        <p:spPr>
          <a:xfrm>
            <a:off x="4720400" y="18881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5" name="Google Shape;395;p17"/>
          <p:cNvSpPr txBox="1"/>
          <p:nvPr>
            <p:ph idx="13" type="subTitle"/>
          </p:nvPr>
        </p:nvSpPr>
        <p:spPr>
          <a:xfrm>
            <a:off x="5956675" y="3606900"/>
            <a:ext cx="2473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6" name="Google Shape;396;p17"/>
          <p:cNvSpPr txBox="1"/>
          <p:nvPr>
            <p:ph idx="14" type="subTitle"/>
          </p:nvPr>
        </p:nvSpPr>
        <p:spPr>
          <a:xfrm>
            <a:off x="5956767" y="3348700"/>
            <a:ext cx="24738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397" name="Google Shape;397;p17"/>
          <p:cNvSpPr txBox="1"/>
          <p:nvPr>
            <p:ph hasCustomPrompt="1" idx="15" type="title"/>
          </p:nvPr>
        </p:nvSpPr>
        <p:spPr>
          <a:xfrm>
            <a:off x="4720400" y="344585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398" name="Google Shape;398;p17"/>
          <p:cNvGrpSpPr/>
          <p:nvPr/>
        </p:nvGrpSpPr>
        <p:grpSpPr>
          <a:xfrm>
            <a:off x="863166" y="4278030"/>
            <a:ext cx="746803" cy="173460"/>
            <a:chOff x="810479" y="2689455"/>
            <a:chExt cx="746803" cy="173460"/>
          </a:xfrm>
        </p:grpSpPr>
        <p:sp>
          <p:nvSpPr>
            <p:cNvPr id="399" name="Google Shape;399;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17"/>
          <p:cNvGrpSpPr/>
          <p:nvPr/>
        </p:nvGrpSpPr>
        <p:grpSpPr>
          <a:xfrm>
            <a:off x="4870354" y="2686430"/>
            <a:ext cx="746803" cy="173460"/>
            <a:chOff x="810479" y="2689455"/>
            <a:chExt cx="746803" cy="173460"/>
          </a:xfrm>
        </p:grpSpPr>
        <p:sp>
          <p:nvSpPr>
            <p:cNvPr id="402" name="Google Shape;402;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17"/>
          <p:cNvGrpSpPr/>
          <p:nvPr/>
        </p:nvGrpSpPr>
        <p:grpSpPr>
          <a:xfrm>
            <a:off x="4817679" y="4247130"/>
            <a:ext cx="746803" cy="173460"/>
            <a:chOff x="810479" y="2689455"/>
            <a:chExt cx="746803" cy="173460"/>
          </a:xfrm>
        </p:grpSpPr>
        <p:sp>
          <p:nvSpPr>
            <p:cNvPr id="405" name="Google Shape;405;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17"/>
          <p:cNvGrpSpPr/>
          <p:nvPr/>
        </p:nvGrpSpPr>
        <p:grpSpPr>
          <a:xfrm>
            <a:off x="810479" y="2689455"/>
            <a:ext cx="746803" cy="173460"/>
            <a:chOff x="810479" y="2689455"/>
            <a:chExt cx="746803" cy="173460"/>
          </a:xfrm>
        </p:grpSpPr>
        <p:sp>
          <p:nvSpPr>
            <p:cNvPr id="408" name="Google Shape;408;p17"/>
            <p:cNvSpPr/>
            <p:nvPr/>
          </p:nvSpPr>
          <p:spPr>
            <a:xfrm>
              <a:off x="810479" y="2689455"/>
              <a:ext cx="746803" cy="173460"/>
            </a:xfrm>
            <a:custGeom>
              <a:rect b="b" l="l" r="r" t="t"/>
              <a:pathLst>
                <a:path extrusionOk="0" h="6396" w="27537">
                  <a:moveTo>
                    <a:pt x="1" y="1"/>
                  </a:moveTo>
                  <a:lnTo>
                    <a:pt x="1" y="6395"/>
                  </a:lnTo>
                  <a:lnTo>
                    <a:pt x="27536" y="6395"/>
                  </a:lnTo>
                  <a:lnTo>
                    <a:pt x="25760" y="3199"/>
                  </a:lnTo>
                  <a:lnTo>
                    <a:pt x="275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839226" y="2709659"/>
              <a:ext cx="24191" cy="133051"/>
            </a:xfrm>
            <a:custGeom>
              <a:rect b="b" l="l" r="r" t="t"/>
              <a:pathLst>
                <a:path extrusionOk="0" h="4906" w="892">
                  <a:moveTo>
                    <a:pt x="1" y="0"/>
                  </a:moveTo>
                  <a:lnTo>
                    <a:pt x="1" y="4905"/>
                  </a:lnTo>
                  <a:lnTo>
                    <a:pt x="892" y="4905"/>
                  </a:lnTo>
                  <a:lnTo>
                    <a:pt x="8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SECTION_TITLE_AND_DESCRIPTION_1">
    <p:spTree>
      <p:nvGrpSpPr>
        <p:cNvPr id="410" name="Shape 410"/>
        <p:cNvGrpSpPr/>
        <p:nvPr/>
      </p:nvGrpSpPr>
      <p:grpSpPr>
        <a:xfrm>
          <a:off x="0" y="0"/>
          <a:ext cx="0" cy="0"/>
          <a:chOff x="0" y="0"/>
          <a:chExt cx="0" cy="0"/>
        </a:xfrm>
      </p:grpSpPr>
      <p:sp>
        <p:nvSpPr>
          <p:cNvPr id="411" name="Google Shape;411;p18"/>
          <p:cNvSpPr txBox="1"/>
          <p:nvPr>
            <p:ph idx="1" type="subTitle"/>
          </p:nvPr>
        </p:nvSpPr>
        <p:spPr>
          <a:xfrm>
            <a:off x="1297774" y="2771115"/>
            <a:ext cx="3400800" cy="7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800"/>
              <a:buNone/>
              <a:defRPr sz="1800"/>
            </a:lvl2pPr>
            <a:lvl3pPr lvl="2" rtl="0" algn="ctr">
              <a:spcBef>
                <a:spcPts val="1600"/>
              </a:spcBef>
              <a:spcAft>
                <a:spcPts val="0"/>
              </a:spcAft>
              <a:buSzPts val="1800"/>
              <a:buNone/>
              <a:defRPr sz="1800"/>
            </a:lvl3pPr>
            <a:lvl4pPr lvl="3" rtl="0" algn="ctr">
              <a:spcBef>
                <a:spcPts val="1600"/>
              </a:spcBef>
              <a:spcAft>
                <a:spcPts val="0"/>
              </a:spcAft>
              <a:buSzPts val="1800"/>
              <a:buNone/>
              <a:defRPr sz="1800"/>
            </a:lvl4pPr>
            <a:lvl5pPr lvl="4" rtl="0" algn="ctr">
              <a:spcBef>
                <a:spcPts val="1600"/>
              </a:spcBef>
              <a:spcAft>
                <a:spcPts val="0"/>
              </a:spcAft>
              <a:buSzPts val="1800"/>
              <a:buNone/>
              <a:defRPr sz="1800"/>
            </a:lvl5pPr>
            <a:lvl6pPr lvl="5" rtl="0" algn="ctr">
              <a:spcBef>
                <a:spcPts val="1600"/>
              </a:spcBef>
              <a:spcAft>
                <a:spcPts val="0"/>
              </a:spcAft>
              <a:buSzPts val="1800"/>
              <a:buNone/>
              <a:defRPr sz="1800"/>
            </a:lvl6pPr>
            <a:lvl7pPr lvl="6" rtl="0" algn="ctr">
              <a:spcBef>
                <a:spcPts val="1600"/>
              </a:spcBef>
              <a:spcAft>
                <a:spcPts val="0"/>
              </a:spcAft>
              <a:buSzPts val="1800"/>
              <a:buNone/>
              <a:defRPr sz="1800"/>
            </a:lvl7pPr>
            <a:lvl8pPr lvl="7" rtl="0" algn="ctr">
              <a:spcBef>
                <a:spcPts val="1600"/>
              </a:spcBef>
              <a:spcAft>
                <a:spcPts val="0"/>
              </a:spcAft>
              <a:buSzPts val="1800"/>
              <a:buNone/>
              <a:defRPr sz="1800"/>
            </a:lvl8pPr>
            <a:lvl9pPr lvl="8" rtl="0" algn="ctr">
              <a:spcBef>
                <a:spcPts val="1600"/>
              </a:spcBef>
              <a:spcAft>
                <a:spcPts val="1600"/>
              </a:spcAft>
              <a:buSzPts val="1800"/>
              <a:buNone/>
              <a:defRPr sz="1800"/>
            </a:lvl9pPr>
          </a:lstStyle>
          <a:p/>
        </p:txBody>
      </p:sp>
      <p:sp>
        <p:nvSpPr>
          <p:cNvPr id="412" name="Google Shape;412;p18"/>
          <p:cNvSpPr/>
          <p:nvPr/>
        </p:nvSpPr>
        <p:spPr>
          <a:xfrm>
            <a:off x="4858185" y="1627932"/>
            <a:ext cx="170654" cy="175873"/>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txBox="1"/>
          <p:nvPr>
            <p:ph type="title"/>
          </p:nvPr>
        </p:nvSpPr>
        <p:spPr>
          <a:xfrm>
            <a:off x="1297650" y="2291703"/>
            <a:ext cx="3400800" cy="56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414" name="Google Shape;414;p18"/>
          <p:cNvGrpSpPr/>
          <p:nvPr/>
        </p:nvGrpSpPr>
        <p:grpSpPr>
          <a:xfrm rot="459609">
            <a:off x="1967647" y="-396997"/>
            <a:ext cx="1340612" cy="1517115"/>
            <a:chOff x="5610224" y="3202528"/>
            <a:chExt cx="1340580" cy="1517079"/>
          </a:xfrm>
        </p:grpSpPr>
        <p:sp>
          <p:nvSpPr>
            <p:cNvPr id="415" name="Google Shape;415;p18"/>
            <p:cNvSpPr/>
            <p:nvPr/>
          </p:nvSpPr>
          <p:spPr>
            <a:xfrm>
              <a:off x="5827002" y="3225738"/>
              <a:ext cx="1119465" cy="1243111"/>
            </a:xfrm>
            <a:custGeom>
              <a:rect b="b" l="l" r="r" t="t"/>
              <a:pathLst>
                <a:path extrusionOk="0" h="17192" w="15482">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8"/>
            <p:cNvSpPr/>
            <p:nvPr/>
          </p:nvSpPr>
          <p:spPr>
            <a:xfrm>
              <a:off x="5934595" y="3254083"/>
              <a:ext cx="753227" cy="807313"/>
            </a:xfrm>
            <a:custGeom>
              <a:rect b="b" l="l" r="r" t="t"/>
              <a:pathLst>
                <a:path extrusionOk="0" h="11165" w="10417">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8"/>
            <p:cNvSpPr/>
            <p:nvPr/>
          </p:nvSpPr>
          <p:spPr>
            <a:xfrm>
              <a:off x="6641834" y="3290453"/>
              <a:ext cx="250618" cy="223864"/>
            </a:xfrm>
            <a:custGeom>
              <a:rect b="b" l="l" r="r" t="t"/>
              <a:pathLst>
                <a:path extrusionOk="0" h="3096" w="3466">
                  <a:moveTo>
                    <a:pt x="434" y="1"/>
                  </a:moveTo>
                  <a:lnTo>
                    <a:pt x="0" y="470"/>
                  </a:lnTo>
                  <a:lnTo>
                    <a:pt x="3074" y="3095"/>
                  </a:lnTo>
                  <a:lnTo>
                    <a:pt x="3465" y="2591"/>
                  </a:lnTo>
                  <a:lnTo>
                    <a:pt x="434" y="1"/>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
            <p:cNvSpPr/>
            <p:nvPr/>
          </p:nvSpPr>
          <p:spPr>
            <a:xfrm>
              <a:off x="5703284" y="4353948"/>
              <a:ext cx="276359" cy="279830"/>
            </a:xfrm>
            <a:custGeom>
              <a:rect b="b" l="l" r="r" t="t"/>
              <a:pathLst>
                <a:path extrusionOk="0" h="3870" w="3822">
                  <a:moveTo>
                    <a:pt x="1386" y="0"/>
                  </a:moveTo>
                  <a:lnTo>
                    <a:pt x="0" y="2643"/>
                  </a:lnTo>
                  <a:lnTo>
                    <a:pt x="1437" y="3870"/>
                  </a:lnTo>
                  <a:lnTo>
                    <a:pt x="3822" y="2080"/>
                  </a:lnTo>
                  <a:lnTo>
                    <a:pt x="13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8"/>
            <p:cNvSpPr/>
            <p:nvPr/>
          </p:nvSpPr>
          <p:spPr>
            <a:xfrm>
              <a:off x="5657658" y="4556409"/>
              <a:ext cx="135866" cy="139337"/>
            </a:xfrm>
            <a:custGeom>
              <a:rect b="b" l="l" r="r" t="t"/>
              <a:pathLst>
                <a:path extrusionOk="0" h="1927" w="1879">
                  <a:moveTo>
                    <a:pt x="817" y="1"/>
                  </a:moveTo>
                  <a:lnTo>
                    <a:pt x="0" y="1368"/>
                  </a:lnTo>
                  <a:lnTo>
                    <a:pt x="656" y="1927"/>
                  </a:lnTo>
                  <a:lnTo>
                    <a:pt x="1878" y="908"/>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a:off x="5643413" y="4660893"/>
              <a:ext cx="55460" cy="58714"/>
            </a:xfrm>
            <a:custGeom>
              <a:rect b="b" l="l" r="r" t="t"/>
              <a:pathLst>
                <a:path extrusionOk="0" h="812" w="767">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5794391" y="4292921"/>
              <a:ext cx="239410" cy="218079"/>
            </a:xfrm>
            <a:custGeom>
              <a:rect b="b" l="l" r="r" t="t"/>
              <a:pathLst>
                <a:path extrusionOk="0" h="3016" w="3311">
                  <a:moveTo>
                    <a:pt x="554" y="0"/>
                  </a:moveTo>
                  <a:lnTo>
                    <a:pt x="0" y="736"/>
                  </a:lnTo>
                  <a:lnTo>
                    <a:pt x="2668" y="3016"/>
                  </a:lnTo>
                  <a:lnTo>
                    <a:pt x="3311" y="2356"/>
                  </a:lnTo>
                  <a:lnTo>
                    <a:pt x="554"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a:off x="6752754" y="3224726"/>
              <a:ext cx="198050" cy="167103"/>
            </a:xfrm>
            <a:custGeom>
              <a:rect b="b" l="l" r="r" t="t"/>
              <a:pathLst>
                <a:path extrusionOk="0" h="2311" w="2739">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8"/>
            <p:cNvSpPr/>
            <p:nvPr/>
          </p:nvSpPr>
          <p:spPr>
            <a:xfrm>
              <a:off x="5793741" y="3203612"/>
              <a:ext cx="1119609" cy="1243111"/>
            </a:xfrm>
            <a:custGeom>
              <a:rect b="b" l="l" r="r" t="t"/>
              <a:pathLst>
                <a:path extrusionOk="0" h="17192" w="15484">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8"/>
            <p:cNvSpPr/>
            <p:nvPr/>
          </p:nvSpPr>
          <p:spPr>
            <a:xfrm>
              <a:off x="5901334" y="3231884"/>
              <a:ext cx="753227" cy="807313"/>
            </a:xfrm>
            <a:custGeom>
              <a:rect b="b" l="l" r="r" t="t"/>
              <a:pathLst>
                <a:path extrusionOk="0" h="11165" w="10417">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8"/>
            <p:cNvSpPr/>
            <p:nvPr/>
          </p:nvSpPr>
          <p:spPr>
            <a:xfrm>
              <a:off x="6608573" y="3268327"/>
              <a:ext cx="250618" cy="223792"/>
            </a:xfrm>
            <a:custGeom>
              <a:rect b="b" l="l" r="r" t="t"/>
              <a:pathLst>
                <a:path extrusionOk="0" h="3095" w="3466">
                  <a:moveTo>
                    <a:pt x="434" y="0"/>
                  </a:moveTo>
                  <a:lnTo>
                    <a:pt x="0" y="469"/>
                  </a:lnTo>
                  <a:lnTo>
                    <a:pt x="3074" y="3094"/>
                  </a:lnTo>
                  <a:lnTo>
                    <a:pt x="3465" y="2591"/>
                  </a:lnTo>
                  <a:lnTo>
                    <a:pt x="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8"/>
            <p:cNvSpPr/>
            <p:nvPr/>
          </p:nvSpPr>
          <p:spPr>
            <a:xfrm>
              <a:off x="5670095" y="4331750"/>
              <a:ext cx="276287" cy="279902"/>
            </a:xfrm>
            <a:custGeom>
              <a:rect b="b" l="l" r="r" t="t"/>
              <a:pathLst>
                <a:path extrusionOk="0" h="3871" w="3821">
                  <a:moveTo>
                    <a:pt x="1386" y="1"/>
                  </a:moveTo>
                  <a:lnTo>
                    <a:pt x="1" y="2644"/>
                  </a:lnTo>
                  <a:lnTo>
                    <a:pt x="1436" y="3870"/>
                  </a:lnTo>
                  <a:lnTo>
                    <a:pt x="3821" y="2081"/>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8"/>
            <p:cNvSpPr/>
            <p:nvPr/>
          </p:nvSpPr>
          <p:spPr>
            <a:xfrm>
              <a:off x="5624469" y="4534283"/>
              <a:ext cx="135866" cy="139409"/>
            </a:xfrm>
            <a:custGeom>
              <a:rect b="b" l="l" r="r" t="t"/>
              <a:pathLst>
                <a:path extrusionOk="0" h="1928" w="1879">
                  <a:moveTo>
                    <a:pt x="816" y="0"/>
                  </a:moveTo>
                  <a:lnTo>
                    <a:pt x="1" y="1367"/>
                  </a:lnTo>
                  <a:lnTo>
                    <a:pt x="655" y="1928"/>
                  </a:lnTo>
                  <a:lnTo>
                    <a:pt x="1879" y="908"/>
                  </a:lnTo>
                  <a:lnTo>
                    <a:pt x="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8"/>
            <p:cNvSpPr/>
            <p:nvPr/>
          </p:nvSpPr>
          <p:spPr>
            <a:xfrm>
              <a:off x="5610224" y="4638694"/>
              <a:ext cx="55532" cy="58714"/>
            </a:xfrm>
            <a:custGeom>
              <a:rect b="b" l="l" r="r" t="t"/>
              <a:pathLst>
                <a:path extrusionOk="0" h="812" w="768">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8"/>
            <p:cNvSpPr/>
            <p:nvPr/>
          </p:nvSpPr>
          <p:spPr>
            <a:xfrm>
              <a:off x="5761130" y="4270723"/>
              <a:ext cx="239555" cy="218079"/>
            </a:xfrm>
            <a:custGeom>
              <a:rect b="b" l="l" r="r" t="t"/>
              <a:pathLst>
                <a:path extrusionOk="0" h="3016" w="3313">
                  <a:moveTo>
                    <a:pt x="554" y="1"/>
                  </a:moveTo>
                  <a:lnTo>
                    <a:pt x="0" y="736"/>
                  </a:lnTo>
                  <a:lnTo>
                    <a:pt x="2668" y="3016"/>
                  </a:lnTo>
                  <a:lnTo>
                    <a:pt x="3312" y="2356"/>
                  </a:lnTo>
                  <a:lnTo>
                    <a:pt x="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8"/>
            <p:cNvSpPr/>
            <p:nvPr/>
          </p:nvSpPr>
          <p:spPr>
            <a:xfrm>
              <a:off x="6719637" y="3202528"/>
              <a:ext cx="197906" cy="167103"/>
            </a:xfrm>
            <a:custGeom>
              <a:rect b="b" l="l" r="r" t="t"/>
              <a:pathLst>
                <a:path extrusionOk="0" h="2311" w="2737">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18"/>
          <p:cNvSpPr/>
          <p:nvPr/>
        </p:nvSpPr>
        <p:spPr>
          <a:xfrm>
            <a:off x="8638541" y="4686151"/>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8"/>
          <p:cNvSpPr/>
          <p:nvPr/>
        </p:nvSpPr>
        <p:spPr>
          <a:xfrm>
            <a:off x="2625513" y="45678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18"/>
          <p:cNvGrpSpPr/>
          <p:nvPr/>
        </p:nvGrpSpPr>
        <p:grpSpPr>
          <a:xfrm>
            <a:off x="2860314" y="4393709"/>
            <a:ext cx="189773" cy="174158"/>
            <a:chOff x="6476077" y="96834"/>
            <a:chExt cx="189773" cy="174158"/>
          </a:xfrm>
        </p:grpSpPr>
        <p:sp>
          <p:nvSpPr>
            <p:cNvPr id="434" name="Google Shape;434;p18"/>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8"/>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18"/>
          <p:cNvGrpSpPr/>
          <p:nvPr/>
        </p:nvGrpSpPr>
        <p:grpSpPr>
          <a:xfrm>
            <a:off x="713237" y="725124"/>
            <a:ext cx="218071" cy="228481"/>
            <a:chOff x="4930687" y="3942774"/>
            <a:chExt cx="218071" cy="228481"/>
          </a:xfrm>
        </p:grpSpPr>
        <p:sp>
          <p:nvSpPr>
            <p:cNvPr id="437" name="Google Shape;437;p18"/>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8"/>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APTION_ONLY_1_3">
    <p:spTree>
      <p:nvGrpSpPr>
        <p:cNvPr id="445" name="Shape 445"/>
        <p:cNvGrpSpPr/>
        <p:nvPr/>
      </p:nvGrpSpPr>
      <p:grpSpPr>
        <a:xfrm>
          <a:off x="0" y="0"/>
          <a:ext cx="0" cy="0"/>
          <a:chOff x="0" y="0"/>
          <a:chExt cx="0" cy="0"/>
        </a:xfrm>
      </p:grpSpPr>
      <p:sp>
        <p:nvSpPr>
          <p:cNvPr id="446" name="Google Shape;446;p19"/>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0" name="Google Shape;450;p19"/>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9"/>
          <p:cNvGrpSpPr/>
          <p:nvPr/>
        </p:nvGrpSpPr>
        <p:grpSpPr>
          <a:xfrm>
            <a:off x="4280963" y="4723225"/>
            <a:ext cx="218131" cy="228540"/>
            <a:chOff x="1567788" y="4831150"/>
            <a:chExt cx="218131" cy="228540"/>
          </a:xfrm>
        </p:grpSpPr>
        <p:sp>
          <p:nvSpPr>
            <p:cNvPr id="452" name="Google Shape;452;p19"/>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9"/>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9"/>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9"/>
          <p:cNvGrpSpPr/>
          <p:nvPr/>
        </p:nvGrpSpPr>
        <p:grpSpPr>
          <a:xfrm>
            <a:off x="4572000" y="4705711"/>
            <a:ext cx="263669" cy="263588"/>
            <a:chOff x="4028549" y="3239505"/>
            <a:chExt cx="131381" cy="131321"/>
          </a:xfrm>
        </p:grpSpPr>
        <p:sp>
          <p:nvSpPr>
            <p:cNvPr id="461" name="Google Shape;461;p19"/>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19"/>
          <p:cNvSpPr txBox="1"/>
          <p:nvPr>
            <p:ph idx="1" type="subTitle"/>
          </p:nvPr>
        </p:nvSpPr>
        <p:spPr>
          <a:xfrm>
            <a:off x="713225" y="1649150"/>
            <a:ext cx="3234300" cy="271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APTION_ONLY_3">
    <p:spTree>
      <p:nvGrpSpPr>
        <p:cNvPr id="464" name="Shape 464"/>
        <p:cNvGrpSpPr/>
        <p:nvPr/>
      </p:nvGrpSpPr>
      <p:grpSpPr>
        <a:xfrm>
          <a:off x="0" y="0"/>
          <a:ext cx="0" cy="0"/>
          <a:chOff x="0" y="0"/>
          <a:chExt cx="0" cy="0"/>
        </a:xfrm>
      </p:grpSpPr>
      <p:sp>
        <p:nvSpPr>
          <p:cNvPr id="465" name="Google Shape;465;p20"/>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9" name="Google Shape;469;p20"/>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a:off x="17660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rot="546069">
            <a:off x="32163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txBox="1"/>
          <p:nvPr>
            <p:ph idx="1" type="subTitle"/>
          </p:nvPr>
        </p:nvSpPr>
        <p:spPr>
          <a:xfrm>
            <a:off x="4487725" y="1649150"/>
            <a:ext cx="3234300" cy="271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 name="Shape 112"/>
        <p:cNvGrpSpPr/>
        <p:nvPr/>
      </p:nvGrpSpPr>
      <p:grpSpPr>
        <a:xfrm>
          <a:off x="0" y="0"/>
          <a:ext cx="0" cy="0"/>
          <a:chOff x="0" y="0"/>
          <a:chExt cx="0" cy="0"/>
        </a:xfrm>
      </p:grpSpPr>
      <p:sp>
        <p:nvSpPr>
          <p:cNvPr id="113" name="Google Shape;113;p3"/>
          <p:cNvSpPr/>
          <p:nvPr/>
        </p:nvSpPr>
        <p:spPr>
          <a:xfrm rot="-5399687">
            <a:off x="168663" y="3207613"/>
            <a:ext cx="1695777" cy="2175997"/>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69313" y="271491"/>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5437892">
            <a:off x="4479142" y="575482"/>
            <a:ext cx="613078" cy="456374"/>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15075" y="237825"/>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5437892">
            <a:off x="4627185" y="549926"/>
            <a:ext cx="421149" cy="310952"/>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ph type="title"/>
          </p:nvPr>
        </p:nvSpPr>
        <p:spPr>
          <a:xfrm rot="457638">
            <a:off x="1375991" y="1642138"/>
            <a:ext cx="3234417" cy="1263974"/>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5500"/>
              <a:buNone/>
              <a:defRPr b="1" sz="5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9" name="Google Shape;119;p3"/>
          <p:cNvSpPr txBox="1"/>
          <p:nvPr>
            <p:ph idx="1" type="subTitle"/>
          </p:nvPr>
        </p:nvSpPr>
        <p:spPr>
          <a:xfrm rot="458062">
            <a:off x="1190853" y="3142598"/>
            <a:ext cx="3231443" cy="767904"/>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1800"/>
              <a:buNone/>
              <a:defRPr>
                <a:solidFill>
                  <a:schemeClr val="accent6"/>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3"/>
          <p:cNvSpPr txBox="1"/>
          <p:nvPr>
            <p:ph hasCustomPrompt="1" idx="2" type="title"/>
          </p:nvPr>
        </p:nvSpPr>
        <p:spPr>
          <a:xfrm>
            <a:off x="4995550" y="1187550"/>
            <a:ext cx="3435300" cy="276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5000"/>
              <a:buNone/>
              <a:defRPr sz="15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1" name="Google Shape;121;p3"/>
          <p:cNvSpPr/>
          <p:nvPr/>
        </p:nvSpPr>
        <p:spPr>
          <a:xfrm rot="-5399665">
            <a:off x="-59719" y="3330917"/>
            <a:ext cx="1882869" cy="1742285"/>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5400377">
            <a:off x="7387656" y="-348227"/>
            <a:ext cx="1408040" cy="2104494"/>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5400403">
            <a:off x="7440397" y="-60836"/>
            <a:ext cx="1563359" cy="168504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8610908">
            <a:off x="8808692" y="3091181"/>
            <a:ext cx="398983" cy="738797"/>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8610908">
            <a:off x="8630010" y="3660881"/>
            <a:ext cx="326174" cy="89201"/>
          </a:xfrm>
          <a:custGeom>
            <a:rect b="b" l="l" r="r" t="t"/>
            <a:pathLst>
              <a:path extrusionOk="0" h="1491" w="5452">
                <a:moveTo>
                  <a:pt x="5374" y="1"/>
                </a:moveTo>
                <a:lnTo>
                  <a:pt x="0" y="373"/>
                </a:lnTo>
                <a:lnTo>
                  <a:pt x="78" y="1490"/>
                </a:lnTo>
                <a:lnTo>
                  <a:pt x="5451" y="1118"/>
                </a:lnTo>
                <a:lnTo>
                  <a:pt x="5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8610908">
            <a:off x="7870122" y="3547029"/>
            <a:ext cx="702363" cy="2063654"/>
          </a:xfrm>
          <a:custGeom>
            <a:rect b="b" l="l" r="r" t="t"/>
            <a:pathLst>
              <a:path extrusionOk="0" h="34494" w="11740">
                <a:moveTo>
                  <a:pt x="1" y="0"/>
                </a:moveTo>
                <a:lnTo>
                  <a:pt x="2483" y="34494"/>
                </a:lnTo>
                <a:lnTo>
                  <a:pt x="11739" y="33820"/>
                </a:lnTo>
                <a:lnTo>
                  <a:pt x="117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8610908">
            <a:off x="8218977" y="3632863"/>
            <a:ext cx="211367" cy="2055278"/>
          </a:xfrm>
          <a:custGeom>
            <a:rect b="b" l="l" r="r" t="t"/>
            <a:pathLst>
              <a:path extrusionOk="0" h="34354" w="3533">
                <a:moveTo>
                  <a:pt x="1024" y="0"/>
                </a:moveTo>
                <a:lnTo>
                  <a:pt x="0" y="6"/>
                </a:lnTo>
                <a:lnTo>
                  <a:pt x="2515" y="34353"/>
                </a:lnTo>
                <a:lnTo>
                  <a:pt x="3533" y="34279"/>
                </a:lnTo>
                <a:lnTo>
                  <a:pt x="10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rot="-8610992">
            <a:off x="8108089" y="4294347"/>
            <a:ext cx="226445" cy="201317"/>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rot="4499988">
            <a:off x="6722271" y="39246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rot="8413903">
            <a:off x="6513201" y="4175598"/>
            <a:ext cx="263672" cy="263580"/>
            <a:chOff x="4028549" y="3239505"/>
            <a:chExt cx="131381" cy="131321"/>
          </a:xfrm>
        </p:grpSpPr>
        <p:sp>
          <p:nvSpPr>
            <p:cNvPr id="131" name="Google Shape;131;p3"/>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473" name="Shape 473"/>
        <p:cNvGrpSpPr/>
        <p:nvPr/>
      </p:nvGrpSpPr>
      <p:grpSpPr>
        <a:xfrm>
          <a:off x="0" y="0"/>
          <a:ext cx="0" cy="0"/>
          <a:chOff x="0" y="0"/>
          <a:chExt cx="0" cy="0"/>
        </a:xfrm>
      </p:grpSpPr>
      <p:sp>
        <p:nvSpPr>
          <p:cNvPr id="474" name="Google Shape;474;p21"/>
          <p:cNvSpPr/>
          <p:nvPr/>
        </p:nvSpPr>
        <p:spPr>
          <a:xfrm rot="-10692833">
            <a:off x="7986933" y="3607231"/>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0" y="3661913"/>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96026" y="3722584"/>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txBox="1"/>
          <p:nvPr>
            <p:ph type="title"/>
          </p:nvPr>
        </p:nvSpPr>
        <p:spPr>
          <a:xfrm>
            <a:off x="713225" y="3683875"/>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8" name="Google Shape;478;p21"/>
          <p:cNvSpPr/>
          <p:nvPr/>
        </p:nvSpPr>
        <p:spPr>
          <a:xfrm rot="-10692833">
            <a:off x="8150833" y="3714784"/>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MAIN_POINT_1">
    <p:spTree>
      <p:nvGrpSpPr>
        <p:cNvPr id="479" name="Shape 479"/>
        <p:cNvGrpSpPr/>
        <p:nvPr/>
      </p:nvGrpSpPr>
      <p:grpSpPr>
        <a:xfrm>
          <a:off x="0" y="0"/>
          <a:ext cx="0" cy="0"/>
          <a:chOff x="0" y="0"/>
          <a:chExt cx="0" cy="0"/>
        </a:xfrm>
      </p:grpSpPr>
      <p:grpSp>
        <p:nvGrpSpPr>
          <p:cNvPr id="480" name="Google Shape;480;p22"/>
          <p:cNvGrpSpPr/>
          <p:nvPr/>
        </p:nvGrpSpPr>
        <p:grpSpPr>
          <a:xfrm>
            <a:off x="2744865" y="-1014160"/>
            <a:ext cx="6084896" cy="6800071"/>
            <a:chOff x="-1394220" y="2227279"/>
            <a:chExt cx="3511800" cy="3924552"/>
          </a:xfrm>
        </p:grpSpPr>
        <p:sp>
          <p:nvSpPr>
            <p:cNvPr id="481" name="Google Shape;481;p22"/>
            <p:cNvSpPr/>
            <p:nvPr/>
          </p:nvSpPr>
          <p:spPr>
            <a:xfrm rot="745963">
              <a:off x="-1062614" y="2494162"/>
              <a:ext cx="2848588" cy="3390786"/>
            </a:xfrm>
            <a:custGeom>
              <a:rect b="b" l="l" r="r" t="t"/>
              <a:pathLst>
                <a:path extrusionOk="0" h="56678" w="47615">
                  <a:moveTo>
                    <a:pt x="8330" y="1"/>
                  </a:moveTo>
                  <a:lnTo>
                    <a:pt x="1" y="6525"/>
                  </a:lnTo>
                  <a:lnTo>
                    <a:pt x="39284" y="56678"/>
                  </a:lnTo>
                  <a:lnTo>
                    <a:pt x="47615" y="50152"/>
                  </a:lnTo>
                  <a:lnTo>
                    <a:pt x="83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22"/>
            <p:cNvGrpSpPr/>
            <p:nvPr/>
          </p:nvGrpSpPr>
          <p:grpSpPr>
            <a:xfrm rot="746023">
              <a:off x="-1036647" y="2808935"/>
              <a:ext cx="2365525" cy="2955151"/>
              <a:chOff x="-38220" y="2183673"/>
              <a:chExt cx="2365636" cy="2955289"/>
            </a:xfrm>
          </p:grpSpPr>
          <p:sp>
            <p:nvSpPr>
              <p:cNvPr id="483" name="Google Shape;483;p22"/>
              <p:cNvSpPr/>
              <p:nvPr/>
            </p:nvSpPr>
            <p:spPr>
              <a:xfrm>
                <a:off x="-38220" y="2183673"/>
                <a:ext cx="144184" cy="122646"/>
              </a:xfrm>
              <a:custGeom>
                <a:rect b="b" l="l" r="r" t="t"/>
                <a:pathLst>
                  <a:path extrusionOk="0" h="2050" w="2410">
                    <a:moveTo>
                      <a:pt x="2083" y="0"/>
                    </a:moveTo>
                    <a:lnTo>
                      <a:pt x="0" y="1633"/>
                    </a:lnTo>
                    <a:lnTo>
                      <a:pt x="327"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21967" y="2210116"/>
                <a:ext cx="208499" cy="172961"/>
              </a:xfrm>
              <a:custGeom>
                <a:rect b="b" l="l" r="r" t="t"/>
                <a:pathLst>
                  <a:path extrusionOk="0" h="2891" w="3485">
                    <a:moveTo>
                      <a:pt x="3159" y="1"/>
                    </a:moveTo>
                    <a:lnTo>
                      <a:pt x="0" y="2475"/>
                    </a:lnTo>
                    <a:lnTo>
                      <a:pt x="326" y="2891"/>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83828" y="2339463"/>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144015" y="2365727"/>
                <a:ext cx="208559" cy="173021"/>
              </a:xfrm>
              <a:custGeom>
                <a:rect b="b" l="l" r="r" t="t"/>
                <a:pathLst>
                  <a:path extrusionOk="0" h="2892"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205757" y="2495133"/>
                <a:ext cx="144244" cy="122587"/>
              </a:xfrm>
              <a:custGeom>
                <a:rect b="b" l="l" r="r" t="t"/>
                <a:pathLst>
                  <a:path extrusionOk="0" h="2049" w="2411">
                    <a:moveTo>
                      <a:pt x="2083" y="0"/>
                    </a:moveTo>
                    <a:lnTo>
                      <a:pt x="1"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265943" y="2521577"/>
                <a:ext cx="208499" cy="172961"/>
              </a:xfrm>
              <a:custGeom>
                <a:rect b="b" l="l" r="r" t="t"/>
                <a:pathLst>
                  <a:path extrusionOk="0" h="2891" w="3485">
                    <a:moveTo>
                      <a:pt x="3159" y="1"/>
                    </a:moveTo>
                    <a:lnTo>
                      <a:pt x="1" y="2474"/>
                    </a:lnTo>
                    <a:lnTo>
                      <a:pt x="328" y="2890"/>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327745" y="2650984"/>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387931" y="2677367"/>
                <a:ext cx="208559" cy="172901"/>
              </a:xfrm>
              <a:custGeom>
                <a:rect b="b" l="l" r="r" t="t"/>
                <a:pathLst>
                  <a:path extrusionOk="0" h="2890" w="3486">
                    <a:moveTo>
                      <a:pt x="3159" y="0"/>
                    </a:moveTo>
                    <a:lnTo>
                      <a:pt x="0" y="2474"/>
                    </a:lnTo>
                    <a:lnTo>
                      <a:pt x="327" y="2890"/>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455476" y="2814073"/>
                <a:ext cx="144184" cy="122527"/>
              </a:xfrm>
              <a:custGeom>
                <a:rect b="b" l="l" r="r" t="t"/>
                <a:pathLst>
                  <a:path extrusionOk="0" h="2048" w="2410">
                    <a:moveTo>
                      <a:pt x="2084" y="0"/>
                    </a:moveTo>
                    <a:lnTo>
                      <a:pt x="0" y="1632"/>
                    </a:lnTo>
                    <a:lnTo>
                      <a:pt x="327" y="2048"/>
                    </a:lnTo>
                    <a:lnTo>
                      <a:pt x="2409" y="417"/>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515663" y="2840337"/>
                <a:ext cx="208559" cy="173081"/>
              </a:xfrm>
              <a:custGeom>
                <a:rect b="b" l="l" r="r" t="t"/>
                <a:pathLst>
                  <a:path extrusionOk="0" h="2893" w="3486">
                    <a:moveTo>
                      <a:pt x="3159" y="1"/>
                    </a:moveTo>
                    <a:lnTo>
                      <a:pt x="0" y="2475"/>
                    </a:lnTo>
                    <a:lnTo>
                      <a:pt x="327" y="2892"/>
                    </a:lnTo>
                    <a:lnTo>
                      <a:pt x="3486" y="419"/>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577524" y="2969683"/>
                <a:ext cx="144184" cy="122587"/>
              </a:xfrm>
              <a:custGeom>
                <a:rect b="b" l="l" r="r" t="t"/>
                <a:pathLst>
                  <a:path extrusionOk="0" h="2049" w="2410">
                    <a:moveTo>
                      <a:pt x="2082" y="0"/>
                    </a:moveTo>
                    <a:lnTo>
                      <a:pt x="0" y="1633"/>
                    </a:lnTo>
                    <a:lnTo>
                      <a:pt x="326" y="2049"/>
                    </a:lnTo>
                    <a:lnTo>
                      <a:pt x="2409" y="418"/>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637711" y="2996127"/>
                <a:ext cx="208499" cy="172961"/>
              </a:xfrm>
              <a:custGeom>
                <a:rect b="b" l="l" r="r" t="t"/>
                <a:pathLst>
                  <a:path extrusionOk="0" h="2891" w="3485">
                    <a:moveTo>
                      <a:pt x="3159" y="1"/>
                    </a:moveTo>
                    <a:lnTo>
                      <a:pt x="0" y="2474"/>
                    </a:lnTo>
                    <a:lnTo>
                      <a:pt x="326" y="2890"/>
                    </a:lnTo>
                    <a:lnTo>
                      <a:pt x="3484"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699512" y="3125354"/>
                <a:ext cx="144244" cy="122527"/>
              </a:xfrm>
              <a:custGeom>
                <a:rect b="b" l="l" r="r" t="t"/>
                <a:pathLst>
                  <a:path extrusionOk="0" h="2048" w="2411">
                    <a:moveTo>
                      <a:pt x="2083" y="0"/>
                    </a:moveTo>
                    <a:lnTo>
                      <a:pt x="1" y="1631"/>
                    </a:lnTo>
                    <a:lnTo>
                      <a:pt x="328" y="2047"/>
                    </a:lnTo>
                    <a:lnTo>
                      <a:pt x="2410"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759639" y="3151798"/>
                <a:ext cx="208618" cy="173021"/>
              </a:xfrm>
              <a:custGeom>
                <a:rect b="b" l="l" r="r" t="t"/>
                <a:pathLst>
                  <a:path extrusionOk="0" h="2892" w="3487">
                    <a:moveTo>
                      <a:pt x="3159" y="1"/>
                    </a:moveTo>
                    <a:lnTo>
                      <a:pt x="1" y="2476"/>
                    </a:lnTo>
                    <a:lnTo>
                      <a:pt x="328"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821500" y="3281204"/>
                <a:ext cx="144124" cy="122527"/>
              </a:xfrm>
              <a:custGeom>
                <a:rect b="b" l="l" r="r" t="t"/>
                <a:pathLst>
                  <a:path extrusionOk="0" h="2048" w="2409">
                    <a:moveTo>
                      <a:pt x="2083" y="0"/>
                    </a:moveTo>
                    <a:lnTo>
                      <a:pt x="0" y="1631"/>
                    </a:lnTo>
                    <a:lnTo>
                      <a:pt x="326" y="2047"/>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881687" y="3307468"/>
                <a:ext cx="208618" cy="173081"/>
              </a:xfrm>
              <a:custGeom>
                <a:rect b="b" l="l" r="r" t="t"/>
                <a:pathLst>
                  <a:path extrusionOk="0" h="2893" w="3487">
                    <a:moveTo>
                      <a:pt x="3159" y="1"/>
                    </a:moveTo>
                    <a:lnTo>
                      <a:pt x="1" y="2474"/>
                    </a:lnTo>
                    <a:lnTo>
                      <a:pt x="328"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949890" y="3445191"/>
                <a:ext cx="144244" cy="122587"/>
              </a:xfrm>
              <a:custGeom>
                <a:rect b="b" l="l" r="r" t="t"/>
                <a:pathLst>
                  <a:path extrusionOk="0" h="2049" w="2411">
                    <a:moveTo>
                      <a:pt x="2085" y="0"/>
                    </a:moveTo>
                    <a:lnTo>
                      <a:pt x="1" y="1631"/>
                    </a:lnTo>
                    <a:lnTo>
                      <a:pt x="328" y="2049"/>
                    </a:lnTo>
                    <a:lnTo>
                      <a:pt x="2410" y="416"/>
                    </a:lnTo>
                    <a:lnTo>
                      <a:pt x="20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2"/>
              <p:cNvSpPr/>
              <p:nvPr/>
            </p:nvSpPr>
            <p:spPr>
              <a:xfrm>
                <a:off x="1010136" y="3471575"/>
                <a:ext cx="208559" cy="173021"/>
              </a:xfrm>
              <a:custGeom>
                <a:rect b="b" l="l" r="r" t="t"/>
                <a:pathLst>
                  <a:path extrusionOk="0" h="2892" w="3486">
                    <a:moveTo>
                      <a:pt x="3159" y="0"/>
                    </a:moveTo>
                    <a:lnTo>
                      <a:pt x="0" y="2475"/>
                    </a:lnTo>
                    <a:lnTo>
                      <a:pt x="327" y="2891"/>
                    </a:lnTo>
                    <a:lnTo>
                      <a:pt x="3486" y="418"/>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1071938" y="3600921"/>
                <a:ext cx="144244" cy="122646"/>
              </a:xfrm>
              <a:custGeom>
                <a:rect b="b" l="l" r="r" t="t"/>
                <a:pathLst>
                  <a:path extrusionOk="0" h="2050" w="2411">
                    <a:moveTo>
                      <a:pt x="2083" y="1"/>
                    </a:moveTo>
                    <a:lnTo>
                      <a:pt x="1" y="1632"/>
                    </a:lnTo>
                    <a:lnTo>
                      <a:pt x="327" y="2049"/>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1132124" y="3627305"/>
                <a:ext cx="208559" cy="173021"/>
              </a:xfrm>
              <a:custGeom>
                <a:rect b="b" l="l" r="r" t="t"/>
                <a:pathLst>
                  <a:path extrusionOk="0" h="2892" w="3486">
                    <a:moveTo>
                      <a:pt x="3159" y="1"/>
                    </a:moveTo>
                    <a:lnTo>
                      <a:pt x="1" y="2476"/>
                    </a:lnTo>
                    <a:lnTo>
                      <a:pt x="327" y="2892"/>
                    </a:lnTo>
                    <a:lnTo>
                      <a:pt x="3485"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1193926" y="3756711"/>
                <a:ext cx="144184" cy="122527"/>
              </a:xfrm>
              <a:custGeom>
                <a:rect b="b" l="l" r="r" t="t"/>
                <a:pathLst>
                  <a:path extrusionOk="0" h="2048" w="2410">
                    <a:moveTo>
                      <a:pt x="2084" y="0"/>
                    </a:moveTo>
                    <a:lnTo>
                      <a:pt x="0" y="1631"/>
                    </a:lnTo>
                    <a:lnTo>
                      <a:pt x="327" y="2047"/>
                    </a:lnTo>
                    <a:lnTo>
                      <a:pt x="2410" y="416"/>
                    </a:lnTo>
                    <a:lnTo>
                      <a:pt x="20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1254112" y="3783095"/>
                <a:ext cx="208618" cy="173021"/>
              </a:xfrm>
              <a:custGeom>
                <a:rect b="b" l="l" r="r" t="t"/>
                <a:pathLst>
                  <a:path extrusionOk="0" h="2892" w="3487">
                    <a:moveTo>
                      <a:pt x="3159" y="0"/>
                    </a:moveTo>
                    <a:lnTo>
                      <a:pt x="0" y="2474"/>
                    </a:lnTo>
                    <a:lnTo>
                      <a:pt x="328" y="2891"/>
                    </a:lnTo>
                    <a:lnTo>
                      <a:pt x="3486"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1315974" y="3912382"/>
                <a:ext cx="144184" cy="122646"/>
              </a:xfrm>
              <a:custGeom>
                <a:rect b="b" l="l" r="r" t="t"/>
                <a:pathLst>
                  <a:path extrusionOk="0" h="2050" w="2410">
                    <a:moveTo>
                      <a:pt x="2083" y="0"/>
                    </a:moveTo>
                    <a:lnTo>
                      <a:pt x="0" y="1633"/>
                    </a:lnTo>
                    <a:lnTo>
                      <a:pt x="326" y="2049"/>
                    </a:lnTo>
                    <a:lnTo>
                      <a:pt x="2410" y="418"/>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1376160" y="3938646"/>
                <a:ext cx="208559" cy="173081"/>
              </a:xfrm>
              <a:custGeom>
                <a:rect b="b" l="l" r="r" t="t"/>
                <a:pathLst>
                  <a:path extrusionOk="0" h="2893" w="3486">
                    <a:moveTo>
                      <a:pt x="3159" y="1"/>
                    </a:moveTo>
                    <a:lnTo>
                      <a:pt x="0" y="2476"/>
                    </a:lnTo>
                    <a:lnTo>
                      <a:pt x="327" y="2892"/>
                    </a:lnTo>
                    <a:lnTo>
                      <a:pt x="3486"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1443705" y="4075471"/>
                <a:ext cx="144124" cy="122527"/>
              </a:xfrm>
              <a:custGeom>
                <a:rect b="b" l="l" r="r" t="t"/>
                <a:pathLst>
                  <a:path extrusionOk="0" h="2048" w="2409">
                    <a:moveTo>
                      <a:pt x="2082" y="1"/>
                    </a:moveTo>
                    <a:lnTo>
                      <a:pt x="0" y="1632"/>
                    </a:lnTo>
                    <a:lnTo>
                      <a:pt x="326" y="2048"/>
                    </a:lnTo>
                    <a:lnTo>
                      <a:pt x="2408"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1503892" y="4101676"/>
                <a:ext cx="208559" cy="173021"/>
              </a:xfrm>
              <a:custGeom>
                <a:rect b="b" l="l" r="r" t="t"/>
                <a:pathLst>
                  <a:path extrusionOk="0" h="2892" w="3486">
                    <a:moveTo>
                      <a:pt x="3159" y="1"/>
                    </a:moveTo>
                    <a:lnTo>
                      <a:pt x="0" y="2476"/>
                    </a:lnTo>
                    <a:lnTo>
                      <a:pt x="327" y="2892"/>
                    </a:lnTo>
                    <a:lnTo>
                      <a:pt x="3486"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1565634" y="4231142"/>
                <a:ext cx="144184" cy="122646"/>
              </a:xfrm>
              <a:custGeom>
                <a:rect b="b" l="l" r="r" t="t"/>
                <a:pathLst>
                  <a:path extrusionOk="0" h="2050" w="2410">
                    <a:moveTo>
                      <a:pt x="2083" y="1"/>
                    </a:moveTo>
                    <a:lnTo>
                      <a:pt x="1" y="1633"/>
                    </a:lnTo>
                    <a:lnTo>
                      <a:pt x="328" y="2049"/>
                    </a:lnTo>
                    <a:lnTo>
                      <a:pt x="2410" y="418"/>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1625820" y="4257645"/>
                <a:ext cx="208499" cy="172901"/>
              </a:xfrm>
              <a:custGeom>
                <a:rect b="b" l="l" r="r" t="t"/>
                <a:pathLst>
                  <a:path extrusionOk="0" h="2890" w="3485">
                    <a:moveTo>
                      <a:pt x="3159" y="0"/>
                    </a:moveTo>
                    <a:lnTo>
                      <a:pt x="1" y="2474"/>
                    </a:lnTo>
                    <a:lnTo>
                      <a:pt x="326" y="2890"/>
                    </a:lnTo>
                    <a:lnTo>
                      <a:pt x="3485"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1687682" y="4386932"/>
                <a:ext cx="144124" cy="122527"/>
              </a:xfrm>
              <a:custGeom>
                <a:rect b="b" l="l" r="r" t="t"/>
                <a:pathLst>
                  <a:path extrusionOk="0" h="2048" w="2409">
                    <a:moveTo>
                      <a:pt x="2083" y="0"/>
                    </a:moveTo>
                    <a:lnTo>
                      <a:pt x="1" y="1631"/>
                    </a:lnTo>
                    <a:lnTo>
                      <a:pt x="326" y="2048"/>
                    </a:lnTo>
                    <a:lnTo>
                      <a:pt x="2408" y="416"/>
                    </a:lnTo>
                    <a:lnTo>
                      <a:pt x="20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1747868" y="4413196"/>
                <a:ext cx="208499" cy="173081"/>
              </a:xfrm>
              <a:custGeom>
                <a:rect b="b" l="l" r="r" t="t"/>
                <a:pathLst>
                  <a:path extrusionOk="0" h="2893" w="3485">
                    <a:moveTo>
                      <a:pt x="3159" y="1"/>
                    </a:moveTo>
                    <a:lnTo>
                      <a:pt x="1" y="2474"/>
                    </a:lnTo>
                    <a:lnTo>
                      <a:pt x="328" y="2892"/>
                    </a:lnTo>
                    <a:lnTo>
                      <a:pt x="3485" y="417"/>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1809670" y="4542663"/>
                <a:ext cx="144184" cy="122587"/>
              </a:xfrm>
              <a:custGeom>
                <a:rect b="b" l="l" r="r" t="t"/>
                <a:pathLst>
                  <a:path extrusionOk="0" h="2049" w="2410">
                    <a:moveTo>
                      <a:pt x="2082" y="1"/>
                    </a:moveTo>
                    <a:lnTo>
                      <a:pt x="0" y="1632"/>
                    </a:lnTo>
                    <a:lnTo>
                      <a:pt x="327" y="2048"/>
                    </a:lnTo>
                    <a:lnTo>
                      <a:pt x="2409"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1869856" y="4569046"/>
                <a:ext cx="208499" cy="173081"/>
              </a:xfrm>
              <a:custGeom>
                <a:rect b="b" l="l" r="r" t="t"/>
                <a:pathLst>
                  <a:path extrusionOk="0" h="2893" w="3485">
                    <a:moveTo>
                      <a:pt x="3159" y="1"/>
                    </a:moveTo>
                    <a:lnTo>
                      <a:pt x="0" y="2476"/>
                    </a:lnTo>
                    <a:lnTo>
                      <a:pt x="326" y="2892"/>
                    </a:lnTo>
                    <a:lnTo>
                      <a:pt x="3484" y="418"/>
                    </a:lnTo>
                    <a:lnTo>
                      <a:pt x="31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1936743" y="4704974"/>
                <a:ext cx="144244" cy="122587"/>
              </a:xfrm>
              <a:custGeom>
                <a:rect b="b" l="l" r="r" t="t"/>
                <a:pathLst>
                  <a:path extrusionOk="0" h="2049" w="2411">
                    <a:moveTo>
                      <a:pt x="2083" y="1"/>
                    </a:moveTo>
                    <a:lnTo>
                      <a:pt x="1" y="1632"/>
                    </a:lnTo>
                    <a:lnTo>
                      <a:pt x="328" y="2048"/>
                    </a:lnTo>
                    <a:lnTo>
                      <a:pt x="2410" y="417"/>
                    </a:lnTo>
                    <a:lnTo>
                      <a:pt x="208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1996870" y="4731298"/>
                <a:ext cx="208559" cy="172961"/>
              </a:xfrm>
              <a:custGeom>
                <a:rect b="b" l="l" r="r" t="t"/>
                <a:pathLst>
                  <a:path extrusionOk="0" h="2891" w="3486">
                    <a:moveTo>
                      <a:pt x="3159" y="0"/>
                    </a:moveTo>
                    <a:lnTo>
                      <a:pt x="0" y="2474"/>
                    </a:lnTo>
                    <a:lnTo>
                      <a:pt x="327" y="2890"/>
                    </a:lnTo>
                    <a:lnTo>
                      <a:pt x="3486" y="417"/>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2058731" y="4860585"/>
                <a:ext cx="144184" cy="122646"/>
              </a:xfrm>
              <a:custGeom>
                <a:rect b="b" l="l" r="r" t="t"/>
                <a:pathLst>
                  <a:path extrusionOk="0" h="2050" w="2410">
                    <a:moveTo>
                      <a:pt x="2082" y="1"/>
                    </a:moveTo>
                    <a:lnTo>
                      <a:pt x="0" y="1632"/>
                    </a:lnTo>
                    <a:lnTo>
                      <a:pt x="327" y="2049"/>
                    </a:lnTo>
                    <a:lnTo>
                      <a:pt x="2410" y="417"/>
                    </a:lnTo>
                    <a:lnTo>
                      <a:pt x="20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2118918" y="4887088"/>
                <a:ext cx="208499" cy="172901"/>
              </a:xfrm>
              <a:custGeom>
                <a:rect b="b" l="l" r="r" t="t"/>
                <a:pathLst>
                  <a:path extrusionOk="0" h="2890" w="3485">
                    <a:moveTo>
                      <a:pt x="3159" y="0"/>
                    </a:moveTo>
                    <a:lnTo>
                      <a:pt x="0" y="2474"/>
                    </a:lnTo>
                    <a:lnTo>
                      <a:pt x="326" y="2890"/>
                    </a:lnTo>
                    <a:lnTo>
                      <a:pt x="3484" y="416"/>
                    </a:lnTo>
                    <a:lnTo>
                      <a:pt x="31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2180779" y="5016375"/>
                <a:ext cx="144065" cy="122587"/>
              </a:xfrm>
              <a:custGeom>
                <a:rect b="b" l="l" r="r" t="t"/>
                <a:pathLst>
                  <a:path extrusionOk="0" h="2049" w="2408">
                    <a:moveTo>
                      <a:pt x="2082" y="0"/>
                    </a:moveTo>
                    <a:lnTo>
                      <a:pt x="0" y="1631"/>
                    </a:lnTo>
                    <a:lnTo>
                      <a:pt x="326" y="2049"/>
                    </a:lnTo>
                    <a:lnTo>
                      <a:pt x="2408" y="416"/>
                    </a:lnTo>
                    <a:lnTo>
                      <a:pt x="2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2"/>
            <p:cNvSpPr/>
            <p:nvPr/>
          </p:nvSpPr>
          <p:spPr>
            <a:xfrm rot="745963">
              <a:off x="-551427" y="2603875"/>
              <a:ext cx="2308604" cy="2940600"/>
            </a:xfrm>
            <a:custGeom>
              <a:rect b="b" l="l" r="r" t="t"/>
              <a:pathLst>
                <a:path extrusionOk="0" h="49153" w="38589">
                  <a:moveTo>
                    <a:pt x="209" y="0"/>
                  </a:moveTo>
                  <a:lnTo>
                    <a:pt x="0" y="164"/>
                  </a:lnTo>
                  <a:lnTo>
                    <a:pt x="38379" y="49153"/>
                  </a:lnTo>
                  <a:lnTo>
                    <a:pt x="38588" y="48991"/>
                  </a:lnTo>
                  <a:lnTo>
                    <a:pt x="2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22"/>
          <p:cNvGrpSpPr/>
          <p:nvPr/>
        </p:nvGrpSpPr>
        <p:grpSpPr>
          <a:xfrm>
            <a:off x="975625" y="1574596"/>
            <a:ext cx="7020761" cy="2451554"/>
            <a:chOff x="1021550" y="1583496"/>
            <a:chExt cx="7020761" cy="2451554"/>
          </a:xfrm>
        </p:grpSpPr>
        <p:sp>
          <p:nvSpPr>
            <p:cNvPr id="522" name="Google Shape;522;p22"/>
            <p:cNvSpPr/>
            <p:nvPr/>
          </p:nvSpPr>
          <p:spPr>
            <a:xfrm rot="-5400000">
              <a:off x="6492231" y="2484970"/>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rot="-5400000">
              <a:off x="1243494" y="2484878"/>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rot="-5400000">
              <a:off x="3542415" y="-101935"/>
              <a:ext cx="1979051" cy="5349912"/>
            </a:xfrm>
            <a:custGeom>
              <a:rect b="b" l="l" r="r" t="t"/>
              <a:pathLst>
                <a:path extrusionOk="0" h="29009" w="7201">
                  <a:moveTo>
                    <a:pt x="0" y="0"/>
                  </a:moveTo>
                  <a:lnTo>
                    <a:pt x="0" y="29009"/>
                  </a:lnTo>
                  <a:lnTo>
                    <a:pt x="7200" y="29009"/>
                  </a:lnTo>
                  <a:lnTo>
                    <a:pt x="7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22"/>
          <p:cNvSpPr/>
          <p:nvPr/>
        </p:nvSpPr>
        <p:spPr>
          <a:xfrm rot="5437877">
            <a:off x="4183373" y="1321932"/>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rot="-5400000">
            <a:off x="6532306" y="2404845"/>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rot="-5400000">
            <a:off x="6542363" y="3250336"/>
            <a:ext cx="472681" cy="936497"/>
          </a:xfrm>
          <a:custGeom>
            <a:rect b="b" l="l" r="r" t="t"/>
            <a:pathLst>
              <a:path extrusionOk="0" h="5078" w="2563">
                <a:moveTo>
                  <a:pt x="1" y="1"/>
                </a:moveTo>
                <a:lnTo>
                  <a:pt x="2562" y="5078"/>
                </a:lnTo>
                <a:lnTo>
                  <a:pt x="25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rot="-5400000">
            <a:off x="6148523" y="2788628"/>
            <a:ext cx="1328229" cy="1004365"/>
          </a:xfrm>
          <a:custGeom>
            <a:rect b="b" l="l" r="r" t="t"/>
            <a:pathLst>
              <a:path extrusionOk="0" h="5446" w="7202">
                <a:moveTo>
                  <a:pt x="1" y="1"/>
                </a:moveTo>
                <a:lnTo>
                  <a:pt x="1" y="703"/>
                </a:lnTo>
                <a:lnTo>
                  <a:pt x="2393" y="5446"/>
                </a:lnTo>
                <a:lnTo>
                  <a:pt x="7201" y="5446"/>
                </a:lnTo>
                <a:lnTo>
                  <a:pt x="7201" y="5078"/>
                </a:lnTo>
                <a:lnTo>
                  <a:pt x="2562" y="507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rot="-5400000">
            <a:off x="1283569" y="2404753"/>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rot="-5400000">
            <a:off x="3582490" y="-182060"/>
            <a:ext cx="1979051" cy="5349912"/>
          </a:xfrm>
          <a:custGeom>
            <a:rect b="b" l="l" r="r" t="t"/>
            <a:pathLst>
              <a:path extrusionOk="0" h="29009" w="7201">
                <a:moveTo>
                  <a:pt x="0" y="0"/>
                </a:moveTo>
                <a:lnTo>
                  <a:pt x="0" y="29009"/>
                </a:lnTo>
                <a:lnTo>
                  <a:pt x="7200" y="29009"/>
                </a:lnTo>
                <a:lnTo>
                  <a:pt x="72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rot="-5400000">
            <a:off x="2129056" y="3250243"/>
            <a:ext cx="472681" cy="936682"/>
          </a:xfrm>
          <a:custGeom>
            <a:rect b="b" l="l" r="r" t="t"/>
            <a:pathLst>
              <a:path extrusionOk="0" h="5079" w="2563">
                <a:moveTo>
                  <a:pt x="2562" y="0"/>
                </a:moveTo>
                <a:lnTo>
                  <a:pt x="1" y="5079"/>
                </a:lnTo>
                <a:lnTo>
                  <a:pt x="2562" y="5079"/>
                </a:lnTo>
                <a:lnTo>
                  <a:pt x="25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rot="-5400000">
            <a:off x="1667441" y="2788628"/>
            <a:ext cx="1328229" cy="1004365"/>
          </a:xfrm>
          <a:custGeom>
            <a:rect b="b" l="l" r="r" t="t"/>
            <a:pathLst>
              <a:path extrusionOk="0" h="5446" w="7202">
                <a:moveTo>
                  <a:pt x="2393" y="1"/>
                </a:moveTo>
                <a:lnTo>
                  <a:pt x="1" y="4742"/>
                </a:lnTo>
                <a:lnTo>
                  <a:pt x="1" y="5446"/>
                </a:lnTo>
                <a:lnTo>
                  <a:pt x="2562" y="367"/>
                </a:lnTo>
                <a:lnTo>
                  <a:pt x="7201" y="367"/>
                </a:lnTo>
                <a:lnTo>
                  <a:pt x="72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rot="5437877">
            <a:off x="4371060" y="1289530"/>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txBox="1"/>
          <p:nvPr>
            <p:ph type="title"/>
          </p:nvPr>
        </p:nvSpPr>
        <p:spPr>
          <a:xfrm>
            <a:off x="1956763" y="1503350"/>
            <a:ext cx="5230500" cy="197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b="1" sz="55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p:txBody>
      </p:sp>
      <p:sp>
        <p:nvSpPr>
          <p:cNvPr id="535" name="Google Shape;535;p22"/>
          <p:cNvSpPr/>
          <p:nvPr/>
        </p:nvSpPr>
        <p:spPr>
          <a:xfrm>
            <a:off x="-25075" y="-22497"/>
            <a:ext cx="1461296" cy="1875030"/>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25075" y="-22497"/>
            <a:ext cx="1735304" cy="160566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2"/>
          <p:cNvGrpSpPr/>
          <p:nvPr/>
        </p:nvGrpSpPr>
        <p:grpSpPr>
          <a:xfrm rot="8999903">
            <a:off x="3745595" y="4336007"/>
            <a:ext cx="263669" cy="263589"/>
            <a:chOff x="4028549" y="3239505"/>
            <a:chExt cx="131381" cy="131321"/>
          </a:xfrm>
        </p:grpSpPr>
        <p:sp>
          <p:nvSpPr>
            <p:cNvPr id="538" name="Google Shape;538;p22"/>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2"/>
          <p:cNvSpPr/>
          <p:nvPr/>
        </p:nvSpPr>
        <p:spPr>
          <a:xfrm>
            <a:off x="7996363" y="7136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22"/>
          <p:cNvGrpSpPr/>
          <p:nvPr/>
        </p:nvGrpSpPr>
        <p:grpSpPr>
          <a:xfrm>
            <a:off x="8231164" y="539509"/>
            <a:ext cx="189773" cy="174158"/>
            <a:chOff x="6476077" y="96834"/>
            <a:chExt cx="189773" cy="174158"/>
          </a:xfrm>
        </p:grpSpPr>
        <p:sp>
          <p:nvSpPr>
            <p:cNvPr id="542" name="Google Shape;542;p22"/>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BODY_2_2_1">
    <p:spTree>
      <p:nvGrpSpPr>
        <p:cNvPr id="544" name="Shape 544"/>
        <p:cNvGrpSpPr/>
        <p:nvPr/>
      </p:nvGrpSpPr>
      <p:grpSpPr>
        <a:xfrm>
          <a:off x="0" y="0"/>
          <a:ext cx="0" cy="0"/>
          <a:chOff x="0" y="0"/>
          <a:chExt cx="0" cy="0"/>
        </a:xfrm>
      </p:grpSpPr>
      <p:sp>
        <p:nvSpPr>
          <p:cNvPr id="545" name="Google Shape;545;p23"/>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9" name="Google Shape;549;p23"/>
          <p:cNvSpPr txBox="1"/>
          <p:nvPr>
            <p:ph idx="1" type="subTitle"/>
          </p:nvPr>
        </p:nvSpPr>
        <p:spPr>
          <a:xfrm>
            <a:off x="713225" y="39757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0" name="Google Shape;550;p23"/>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txBox="1"/>
          <p:nvPr>
            <p:ph idx="2" type="subTitle"/>
          </p:nvPr>
        </p:nvSpPr>
        <p:spPr>
          <a:xfrm>
            <a:off x="713296" y="37175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2" name="Google Shape;552;p23"/>
          <p:cNvSpPr txBox="1"/>
          <p:nvPr>
            <p:ph idx="3" type="subTitle"/>
          </p:nvPr>
        </p:nvSpPr>
        <p:spPr>
          <a:xfrm>
            <a:off x="3454133" y="39757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3" name="Google Shape;553;p23"/>
          <p:cNvSpPr txBox="1"/>
          <p:nvPr>
            <p:ph idx="4" type="subTitle"/>
          </p:nvPr>
        </p:nvSpPr>
        <p:spPr>
          <a:xfrm>
            <a:off x="3454208" y="37175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4" name="Google Shape;554;p23"/>
          <p:cNvSpPr txBox="1"/>
          <p:nvPr>
            <p:ph idx="5" type="subTitle"/>
          </p:nvPr>
        </p:nvSpPr>
        <p:spPr>
          <a:xfrm>
            <a:off x="6195054" y="3975725"/>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5" name="Google Shape;555;p23"/>
          <p:cNvSpPr txBox="1"/>
          <p:nvPr>
            <p:ph idx="6" type="subTitle"/>
          </p:nvPr>
        </p:nvSpPr>
        <p:spPr>
          <a:xfrm>
            <a:off x="6195133" y="3717525"/>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6" name="Google Shape;556;p23"/>
          <p:cNvSpPr txBox="1"/>
          <p:nvPr>
            <p:ph idx="7" type="subTitle"/>
          </p:nvPr>
        </p:nvSpPr>
        <p:spPr>
          <a:xfrm>
            <a:off x="713225" y="2206813"/>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7" name="Google Shape;557;p23"/>
          <p:cNvSpPr txBox="1"/>
          <p:nvPr>
            <p:ph idx="8" type="subTitle"/>
          </p:nvPr>
        </p:nvSpPr>
        <p:spPr>
          <a:xfrm>
            <a:off x="713296" y="1948613"/>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58" name="Google Shape;558;p23"/>
          <p:cNvSpPr txBox="1"/>
          <p:nvPr>
            <p:ph idx="9" type="subTitle"/>
          </p:nvPr>
        </p:nvSpPr>
        <p:spPr>
          <a:xfrm>
            <a:off x="3454133" y="2206813"/>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9" name="Google Shape;559;p23"/>
          <p:cNvSpPr txBox="1"/>
          <p:nvPr>
            <p:ph idx="13" type="subTitle"/>
          </p:nvPr>
        </p:nvSpPr>
        <p:spPr>
          <a:xfrm>
            <a:off x="3454208" y="1948613"/>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560" name="Google Shape;560;p23"/>
          <p:cNvSpPr txBox="1"/>
          <p:nvPr>
            <p:ph idx="14" type="subTitle"/>
          </p:nvPr>
        </p:nvSpPr>
        <p:spPr>
          <a:xfrm>
            <a:off x="6195054" y="2206813"/>
            <a:ext cx="2235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1" name="Google Shape;561;p23"/>
          <p:cNvSpPr txBox="1"/>
          <p:nvPr>
            <p:ph idx="15" type="subTitle"/>
          </p:nvPr>
        </p:nvSpPr>
        <p:spPr>
          <a:xfrm>
            <a:off x="6195133" y="1948613"/>
            <a:ext cx="2235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grpSp>
        <p:nvGrpSpPr>
          <p:cNvPr id="562" name="Google Shape;562;p23"/>
          <p:cNvGrpSpPr/>
          <p:nvPr/>
        </p:nvGrpSpPr>
        <p:grpSpPr>
          <a:xfrm>
            <a:off x="8704338" y="4723300"/>
            <a:ext cx="218131" cy="228540"/>
            <a:chOff x="1567788" y="4831150"/>
            <a:chExt cx="218131" cy="228540"/>
          </a:xfrm>
        </p:grpSpPr>
        <p:sp>
          <p:nvSpPr>
            <p:cNvPr id="563" name="Google Shape;563;p23"/>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3"/>
          <p:cNvGrpSpPr/>
          <p:nvPr/>
        </p:nvGrpSpPr>
        <p:grpSpPr>
          <a:xfrm rot="-9900032">
            <a:off x="176837" y="4705779"/>
            <a:ext cx="263666" cy="263587"/>
            <a:chOff x="4028549" y="3239505"/>
            <a:chExt cx="131381" cy="131321"/>
          </a:xfrm>
        </p:grpSpPr>
        <p:sp>
          <p:nvSpPr>
            <p:cNvPr id="572" name="Google Shape;572;p23"/>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2">
    <p:spTree>
      <p:nvGrpSpPr>
        <p:cNvPr id="574" name="Shape 574"/>
        <p:cNvGrpSpPr/>
        <p:nvPr/>
      </p:nvGrpSpPr>
      <p:grpSpPr>
        <a:xfrm>
          <a:off x="0" y="0"/>
          <a:ext cx="0" cy="0"/>
          <a:chOff x="0" y="0"/>
          <a:chExt cx="0" cy="0"/>
        </a:xfrm>
      </p:grpSpPr>
      <p:sp>
        <p:nvSpPr>
          <p:cNvPr id="575" name="Google Shape;575;p24"/>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9" name="Google Shape;579;p24"/>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rot="4499988">
            <a:off x="358896" y="44268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24"/>
          <p:cNvGrpSpPr/>
          <p:nvPr/>
        </p:nvGrpSpPr>
        <p:grpSpPr>
          <a:xfrm rot="8413903">
            <a:off x="149826" y="4677798"/>
            <a:ext cx="263672" cy="263580"/>
            <a:chOff x="4028549" y="3239505"/>
            <a:chExt cx="131381" cy="131321"/>
          </a:xfrm>
        </p:grpSpPr>
        <p:sp>
          <p:nvSpPr>
            <p:cNvPr id="582" name="Google Shape;582;p24"/>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4" name="Google Shape;584;p24"/>
          <p:cNvSpPr txBox="1"/>
          <p:nvPr>
            <p:ph idx="1" type="subTitle"/>
          </p:nvPr>
        </p:nvSpPr>
        <p:spPr>
          <a:xfrm>
            <a:off x="713225" y="3642000"/>
            <a:ext cx="1985100" cy="62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85" name="Google Shape;585;p24"/>
          <p:cNvSpPr txBox="1"/>
          <p:nvPr>
            <p:ph idx="2" type="subTitle"/>
          </p:nvPr>
        </p:nvSpPr>
        <p:spPr>
          <a:xfrm>
            <a:off x="713288" y="3383800"/>
            <a:ext cx="1985100" cy="40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b="1"/>
            </a:lvl1pPr>
            <a:lvl2pPr lvl="1" rtl="0" algn="r">
              <a:spcBef>
                <a:spcPts val="1600"/>
              </a:spcBef>
              <a:spcAft>
                <a:spcPts val="0"/>
              </a:spcAft>
              <a:buSzPts val="1800"/>
              <a:buNone/>
              <a:defRPr b="1" sz="1800"/>
            </a:lvl2pPr>
            <a:lvl3pPr lvl="2" rtl="0" algn="r">
              <a:spcBef>
                <a:spcPts val="1600"/>
              </a:spcBef>
              <a:spcAft>
                <a:spcPts val="0"/>
              </a:spcAft>
              <a:buSzPts val="1800"/>
              <a:buNone/>
              <a:defRPr b="1" sz="1800"/>
            </a:lvl3pPr>
            <a:lvl4pPr lvl="3" rtl="0" algn="r">
              <a:spcBef>
                <a:spcPts val="1600"/>
              </a:spcBef>
              <a:spcAft>
                <a:spcPts val="0"/>
              </a:spcAft>
              <a:buSzPts val="1800"/>
              <a:buNone/>
              <a:defRPr b="1" sz="1800"/>
            </a:lvl4pPr>
            <a:lvl5pPr lvl="4" rtl="0" algn="r">
              <a:spcBef>
                <a:spcPts val="1600"/>
              </a:spcBef>
              <a:spcAft>
                <a:spcPts val="0"/>
              </a:spcAft>
              <a:buSzPts val="1800"/>
              <a:buNone/>
              <a:defRPr b="1" sz="1800"/>
            </a:lvl5pPr>
            <a:lvl6pPr lvl="5" rtl="0" algn="r">
              <a:spcBef>
                <a:spcPts val="1600"/>
              </a:spcBef>
              <a:spcAft>
                <a:spcPts val="0"/>
              </a:spcAft>
              <a:buSzPts val="1800"/>
              <a:buNone/>
              <a:defRPr b="1" sz="1800"/>
            </a:lvl6pPr>
            <a:lvl7pPr lvl="6" rtl="0" algn="r">
              <a:spcBef>
                <a:spcPts val="1600"/>
              </a:spcBef>
              <a:spcAft>
                <a:spcPts val="0"/>
              </a:spcAft>
              <a:buSzPts val="1800"/>
              <a:buNone/>
              <a:defRPr b="1" sz="1800"/>
            </a:lvl7pPr>
            <a:lvl8pPr lvl="7" rtl="0" algn="r">
              <a:spcBef>
                <a:spcPts val="1600"/>
              </a:spcBef>
              <a:spcAft>
                <a:spcPts val="0"/>
              </a:spcAft>
              <a:buSzPts val="1800"/>
              <a:buNone/>
              <a:defRPr b="1" sz="1800"/>
            </a:lvl8pPr>
            <a:lvl9pPr lvl="8" rtl="0" algn="r">
              <a:spcBef>
                <a:spcPts val="1600"/>
              </a:spcBef>
              <a:spcAft>
                <a:spcPts val="1600"/>
              </a:spcAft>
              <a:buSzPts val="1800"/>
              <a:buNone/>
              <a:defRPr b="1" sz="1800"/>
            </a:lvl9pPr>
          </a:lstStyle>
          <a:p/>
        </p:txBody>
      </p:sp>
      <p:sp>
        <p:nvSpPr>
          <p:cNvPr id="586" name="Google Shape;586;p24"/>
          <p:cNvSpPr txBox="1"/>
          <p:nvPr>
            <p:ph idx="3" type="subTitle"/>
          </p:nvPr>
        </p:nvSpPr>
        <p:spPr>
          <a:xfrm>
            <a:off x="713225" y="2389000"/>
            <a:ext cx="1985100" cy="62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87" name="Google Shape;587;p24"/>
          <p:cNvSpPr txBox="1"/>
          <p:nvPr>
            <p:ph idx="4" type="subTitle"/>
          </p:nvPr>
        </p:nvSpPr>
        <p:spPr>
          <a:xfrm>
            <a:off x="713288" y="2130800"/>
            <a:ext cx="1985100" cy="403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b="1"/>
            </a:lvl1pPr>
            <a:lvl2pPr lvl="1" rtl="0" algn="r">
              <a:spcBef>
                <a:spcPts val="1600"/>
              </a:spcBef>
              <a:spcAft>
                <a:spcPts val="0"/>
              </a:spcAft>
              <a:buSzPts val="1800"/>
              <a:buNone/>
              <a:defRPr b="1" sz="1800"/>
            </a:lvl2pPr>
            <a:lvl3pPr lvl="2" rtl="0" algn="r">
              <a:spcBef>
                <a:spcPts val="1600"/>
              </a:spcBef>
              <a:spcAft>
                <a:spcPts val="0"/>
              </a:spcAft>
              <a:buSzPts val="1800"/>
              <a:buNone/>
              <a:defRPr b="1" sz="1800"/>
            </a:lvl3pPr>
            <a:lvl4pPr lvl="3" rtl="0" algn="r">
              <a:spcBef>
                <a:spcPts val="1600"/>
              </a:spcBef>
              <a:spcAft>
                <a:spcPts val="0"/>
              </a:spcAft>
              <a:buSzPts val="1800"/>
              <a:buNone/>
              <a:defRPr b="1" sz="1800"/>
            </a:lvl4pPr>
            <a:lvl5pPr lvl="4" rtl="0" algn="r">
              <a:spcBef>
                <a:spcPts val="1600"/>
              </a:spcBef>
              <a:spcAft>
                <a:spcPts val="0"/>
              </a:spcAft>
              <a:buSzPts val="1800"/>
              <a:buNone/>
              <a:defRPr b="1" sz="1800"/>
            </a:lvl5pPr>
            <a:lvl6pPr lvl="5" rtl="0" algn="r">
              <a:spcBef>
                <a:spcPts val="1600"/>
              </a:spcBef>
              <a:spcAft>
                <a:spcPts val="0"/>
              </a:spcAft>
              <a:buSzPts val="1800"/>
              <a:buNone/>
              <a:defRPr b="1" sz="1800"/>
            </a:lvl6pPr>
            <a:lvl7pPr lvl="6" rtl="0" algn="r">
              <a:spcBef>
                <a:spcPts val="1600"/>
              </a:spcBef>
              <a:spcAft>
                <a:spcPts val="0"/>
              </a:spcAft>
              <a:buSzPts val="1800"/>
              <a:buNone/>
              <a:defRPr b="1" sz="1800"/>
            </a:lvl7pPr>
            <a:lvl8pPr lvl="7" rtl="0" algn="r">
              <a:spcBef>
                <a:spcPts val="1600"/>
              </a:spcBef>
              <a:spcAft>
                <a:spcPts val="0"/>
              </a:spcAft>
              <a:buSzPts val="1800"/>
              <a:buNone/>
              <a:defRPr b="1" sz="1800"/>
            </a:lvl8pPr>
            <a:lvl9pPr lvl="8" rtl="0" algn="r">
              <a:spcBef>
                <a:spcPts val="1600"/>
              </a:spcBef>
              <a:spcAft>
                <a:spcPts val="1600"/>
              </a:spcAft>
              <a:buSzPts val="1800"/>
              <a:buNone/>
              <a:defRPr b="1" sz="1800"/>
            </a:lvl9pPr>
          </a:lstStyle>
          <a:p/>
        </p:txBody>
      </p:sp>
      <p:sp>
        <p:nvSpPr>
          <p:cNvPr id="588" name="Google Shape;588;p24"/>
          <p:cNvSpPr txBox="1"/>
          <p:nvPr>
            <p:ph idx="5" type="subTitle"/>
          </p:nvPr>
        </p:nvSpPr>
        <p:spPr>
          <a:xfrm>
            <a:off x="6445474" y="3642000"/>
            <a:ext cx="19851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9" name="Google Shape;589;p24"/>
          <p:cNvSpPr txBox="1"/>
          <p:nvPr>
            <p:ph idx="6" type="subTitle"/>
          </p:nvPr>
        </p:nvSpPr>
        <p:spPr>
          <a:xfrm>
            <a:off x="6445537" y="3383800"/>
            <a:ext cx="19851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590" name="Google Shape;590;p24"/>
          <p:cNvSpPr txBox="1"/>
          <p:nvPr>
            <p:ph idx="7" type="subTitle"/>
          </p:nvPr>
        </p:nvSpPr>
        <p:spPr>
          <a:xfrm>
            <a:off x="6445474" y="2389000"/>
            <a:ext cx="19851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91" name="Google Shape;591;p24"/>
          <p:cNvSpPr txBox="1"/>
          <p:nvPr>
            <p:ph idx="8" type="subTitle"/>
          </p:nvPr>
        </p:nvSpPr>
        <p:spPr>
          <a:xfrm>
            <a:off x="6445537" y="2130800"/>
            <a:ext cx="19851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592" name="Google Shape;592;p24"/>
          <p:cNvSpPr txBox="1"/>
          <p:nvPr>
            <p:ph hasCustomPrompt="1" idx="9" type="title"/>
          </p:nvPr>
        </p:nvSpPr>
        <p:spPr>
          <a:xfrm>
            <a:off x="3203900" y="213080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3" name="Google Shape;593;p24"/>
          <p:cNvSpPr txBox="1"/>
          <p:nvPr>
            <p:ph hasCustomPrompt="1" idx="13" type="title"/>
          </p:nvPr>
        </p:nvSpPr>
        <p:spPr>
          <a:xfrm>
            <a:off x="3203900" y="34314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4" name="Google Shape;594;p24"/>
          <p:cNvSpPr txBox="1"/>
          <p:nvPr>
            <p:ph hasCustomPrompt="1" idx="14" type="title"/>
          </p:nvPr>
        </p:nvSpPr>
        <p:spPr>
          <a:xfrm>
            <a:off x="4893325" y="2130800"/>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5" name="Google Shape;595;p24"/>
          <p:cNvSpPr txBox="1"/>
          <p:nvPr>
            <p:ph hasCustomPrompt="1" idx="15" type="title"/>
          </p:nvPr>
        </p:nvSpPr>
        <p:spPr>
          <a:xfrm>
            <a:off x="4893325" y="3431475"/>
            <a:ext cx="1046700" cy="71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3">
    <p:spTree>
      <p:nvGrpSpPr>
        <p:cNvPr id="596" name="Shape 596"/>
        <p:cNvGrpSpPr/>
        <p:nvPr/>
      </p:nvGrpSpPr>
      <p:grpSpPr>
        <a:xfrm>
          <a:off x="0" y="0"/>
          <a:ext cx="0" cy="0"/>
          <a:chOff x="0" y="0"/>
          <a:chExt cx="0" cy="0"/>
        </a:xfrm>
      </p:grpSpPr>
      <p:sp>
        <p:nvSpPr>
          <p:cNvPr id="597" name="Google Shape;597;p25"/>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1" name="Google Shape;601;p25"/>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rot="4499988">
            <a:off x="358896" y="44268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25"/>
          <p:cNvGrpSpPr/>
          <p:nvPr/>
        </p:nvGrpSpPr>
        <p:grpSpPr>
          <a:xfrm rot="8413903">
            <a:off x="149826" y="4677798"/>
            <a:ext cx="263672" cy="263580"/>
            <a:chOff x="4028549" y="3239505"/>
            <a:chExt cx="131381" cy="131321"/>
          </a:xfrm>
        </p:grpSpPr>
        <p:sp>
          <p:nvSpPr>
            <p:cNvPr id="604" name="Google Shape;604;p25"/>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5"/>
          <p:cNvSpPr txBox="1"/>
          <p:nvPr>
            <p:ph idx="1" type="subTitle"/>
          </p:nvPr>
        </p:nvSpPr>
        <p:spPr>
          <a:xfrm>
            <a:off x="770300"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07" name="Google Shape;607;p25"/>
          <p:cNvSpPr txBox="1"/>
          <p:nvPr>
            <p:ph idx="2" type="subTitle"/>
          </p:nvPr>
        </p:nvSpPr>
        <p:spPr>
          <a:xfrm>
            <a:off x="770353"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08" name="Google Shape;608;p25"/>
          <p:cNvSpPr txBox="1"/>
          <p:nvPr>
            <p:ph idx="3" type="subTitle"/>
          </p:nvPr>
        </p:nvSpPr>
        <p:spPr>
          <a:xfrm>
            <a:off x="2684475"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09" name="Google Shape;609;p25"/>
          <p:cNvSpPr txBox="1"/>
          <p:nvPr>
            <p:ph idx="4" type="subTitle"/>
          </p:nvPr>
        </p:nvSpPr>
        <p:spPr>
          <a:xfrm>
            <a:off x="2684528"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10" name="Google Shape;610;p25"/>
          <p:cNvSpPr txBox="1"/>
          <p:nvPr>
            <p:ph idx="5" type="subTitle"/>
          </p:nvPr>
        </p:nvSpPr>
        <p:spPr>
          <a:xfrm>
            <a:off x="4834250"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1" name="Google Shape;611;p25"/>
          <p:cNvSpPr txBox="1"/>
          <p:nvPr>
            <p:ph idx="6" type="subTitle"/>
          </p:nvPr>
        </p:nvSpPr>
        <p:spPr>
          <a:xfrm>
            <a:off x="4834303"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12" name="Google Shape;612;p25"/>
          <p:cNvSpPr txBox="1"/>
          <p:nvPr>
            <p:ph idx="7" type="subTitle"/>
          </p:nvPr>
        </p:nvSpPr>
        <p:spPr>
          <a:xfrm>
            <a:off x="6687325" y="2579650"/>
            <a:ext cx="16806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13" name="Google Shape;613;p25"/>
          <p:cNvSpPr txBox="1"/>
          <p:nvPr>
            <p:ph idx="8" type="subTitle"/>
          </p:nvPr>
        </p:nvSpPr>
        <p:spPr>
          <a:xfrm>
            <a:off x="6687378" y="2321450"/>
            <a:ext cx="16806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APTION_ONLY_1_2">
    <p:spTree>
      <p:nvGrpSpPr>
        <p:cNvPr id="614" name="Shape 614"/>
        <p:cNvGrpSpPr/>
        <p:nvPr/>
      </p:nvGrpSpPr>
      <p:grpSpPr>
        <a:xfrm>
          <a:off x="0" y="0"/>
          <a:ext cx="0" cy="0"/>
          <a:chOff x="0" y="0"/>
          <a:chExt cx="0" cy="0"/>
        </a:xfrm>
      </p:grpSpPr>
      <p:sp>
        <p:nvSpPr>
          <p:cNvPr id="615" name="Google Shape;615;p26"/>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9" name="Google Shape;619;p26"/>
          <p:cNvGrpSpPr/>
          <p:nvPr/>
        </p:nvGrpSpPr>
        <p:grpSpPr>
          <a:xfrm>
            <a:off x="4280963" y="4723225"/>
            <a:ext cx="218131" cy="228540"/>
            <a:chOff x="1567788" y="4831150"/>
            <a:chExt cx="218131" cy="228540"/>
          </a:xfrm>
        </p:grpSpPr>
        <p:sp>
          <p:nvSpPr>
            <p:cNvPr id="620" name="Google Shape;620;p26"/>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26"/>
          <p:cNvGrpSpPr/>
          <p:nvPr/>
        </p:nvGrpSpPr>
        <p:grpSpPr>
          <a:xfrm>
            <a:off x="4572000" y="4705711"/>
            <a:ext cx="263669" cy="263588"/>
            <a:chOff x="4028549" y="3239505"/>
            <a:chExt cx="131381" cy="131321"/>
          </a:xfrm>
        </p:grpSpPr>
        <p:sp>
          <p:nvSpPr>
            <p:cNvPr id="629" name="Google Shape;629;p26"/>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26"/>
          <p:cNvSpPr txBox="1"/>
          <p:nvPr>
            <p:ph idx="1" type="subTitle"/>
          </p:nvPr>
        </p:nvSpPr>
        <p:spPr>
          <a:xfrm>
            <a:off x="1569375" y="2376600"/>
            <a:ext cx="2235600" cy="101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lgn="ctr">
              <a:spcBef>
                <a:spcPts val="1600"/>
              </a:spcBef>
              <a:spcAft>
                <a:spcPts val="0"/>
              </a:spcAft>
              <a:buSzPts val="1800"/>
              <a:buNone/>
              <a:defRPr b="1" sz="1800"/>
            </a:lvl2pPr>
            <a:lvl3pPr lvl="2" rtl="0" algn="ctr">
              <a:spcBef>
                <a:spcPts val="1600"/>
              </a:spcBef>
              <a:spcAft>
                <a:spcPts val="0"/>
              </a:spcAft>
              <a:buSzPts val="1800"/>
              <a:buNone/>
              <a:defRPr b="1" sz="1800"/>
            </a:lvl3pPr>
            <a:lvl4pPr lvl="3" rtl="0" algn="ctr">
              <a:spcBef>
                <a:spcPts val="1600"/>
              </a:spcBef>
              <a:spcAft>
                <a:spcPts val="0"/>
              </a:spcAft>
              <a:buSzPts val="1800"/>
              <a:buNone/>
              <a:defRPr b="1" sz="1800"/>
            </a:lvl4pPr>
            <a:lvl5pPr lvl="4" rtl="0" algn="ctr">
              <a:spcBef>
                <a:spcPts val="1600"/>
              </a:spcBef>
              <a:spcAft>
                <a:spcPts val="0"/>
              </a:spcAft>
              <a:buSzPts val="1800"/>
              <a:buNone/>
              <a:defRPr b="1" sz="1800"/>
            </a:lvl5pPr>
            <a:lvl6pPr lvl="5" rtl="0" algn="ctr">
              <a:spcBef>
                <a:spcPts val="1600"/>
              </a:spcBef>
              <a:spcAft>
                <a:spcPts val="0"/>
              </a:spcAft>
              <a:buSzPts val="1800"/>
              <a:buNone/>
              <a:defRPr b="1" sz="1800"/>
            </a:lvl6pPr>
            <a:lvl7pPr lvl="6" rtl="0" algn="ctr">
              <a:spcBef>
                <a:spcPts val="1600"/>
              </a:spcBef>
              <a:spcAft>
                <a:spcPts val="0"/>
              </a:spcAft>
              <a:buSzPts val="1800"/>
              <a:buNone/>
              <a:defRPr b="1" sz="1800"/>
            </a:lvl7pPr>
            <a:lvl8pPr lvl="7" rtl="0" algn="ctr">
              <a:spcBef>
                <a:spcPts val="1600"/>
              </a:spcBef>
              <a:spcAft>
                <a:spcPts val="0"/>
              </a:spcAft>
              <a:buSzPts val="1800"/>
              <a:buNone/>
              <a:defRPr b="1" sz="1800"/>
            </a:lvl8pPr>
            <a:lvl9pPr lvl="8" rtl="0" algn="ctr">
              <a:spcBef>
                <a:spcPts val="1600"/>
              </a:spcBef>
              <a:spcAft>
                <a:spcPts val="1600"/>
              </a:spcAft>
              <a:buSzPts val="1800"/>
              <a:buNone/>
              <a:defRPr b="1" sz="1800"/>
            </a:lvl9pPr>
          </a:lstStyle>
          <a:p/>
        </p:txBody>
      </p:sp>
      <p:sp>
        <p:nvSpPr>
          <p:cNvPr id="632" name="Google Shape;632;p26"/>
          <p:cNvSpPr txBox="1"/>
          <p:nvPr>
            <p:ph idx="2" type="subTitle"/>
          </p:nvPr>
        </p:nvSpPr>
        <p:spPr>
          <a:xfrm>
            <a:off x="5450800" y="2376600"/>
            <a:ext cx="2235600" cy="101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33" name="Google Shape;633;p2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APTION_ONLY_1">
    <p:spTree>
      <p:nvGrpSpPr>
        <p:cNvPr id="634" name="Shape 634"/>
        <p:cNvGrpSpPr/>
        <p:nvPr/>
      </p:nvGrpSpPr>
      <p:grpSpPr>
        <a:xfrm>
          <a:off x="0" y="0"/>
          <a:ext cx="0" cy="0"/>
          <a:chOff x="0" y="0"/>
          <a:chExt cx="0" cy="0"/>
        </a:xfrm>
      </p:grpSpPr>
      <p:sp>
        <p:nvSpPr>
          <p:cNvPr id="635" name="Google Shape;635;p27"/>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7"/>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9" name="Google Shape;639;p27"/>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7"/>
          <p:cNvGrpSpPr/>
          <p:nvPr/>
        </p:nvGrpSpPr>
        <p:grpSpPr>
          <a:xfrm>
            <a:off x="4280963" y="4723225"/>
            <a:ext cx="218131" cy="228540"/>
            <a:chOff x="1567788" y="4831150"/>
            <a:chExt cx="218131" cy="228540"/>
          </a:xfrm>
        </p:grpSpPr>
        <p:sp>
          <p:nvSpPr>
            <p:cNvPr id="641" name="Google Shape;641;p27"/>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27"/>
          <p:cNvGrpSpPr/>
          <p:nvPr/>
        </p:nvGrpSpPr>
        <p:grpSpPr>
          <a:xfrm>
            <a:off x="4572000" y="4705711"/>
            <a:ext cx="263669" cy="263588"/>
            <a:chOff x="4028549" y="3239505"/>
            <a:chExt cx="131381" cy="131321"/>
          </a:xfrm>
        </p:grpSpPr>
        <p:sp>
          <p:nvSpPr>
            <p:cNvPr id="650" name="Google Shape;650;p27"/>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IG_NUMBER_1">
    <p:spTree>
      <p:nvGrpSpPr>
        <p:cNvPr id="652" name="Shape 652"/>
        <p:cNvGrpSpPr/>
        <p:nvPr/>
      </p:nvGrpSpPr>
      <p:grpSpPr>
        <a:xfrm>
          <a:off x="0" y="0"/>
          <a:ext cx="0" cy="0"/>
          <a:chOff x="0" y="0"/>
          <a:chExt cx="0" cy="0"/>
        </a:xfrm>
      </p:grpSpPr>
      <p:sp>
        <p:nvSpPr>
          <p:cNvPr id="653" name="Google Shape;653;p28"/>
          <p:cNvSpPr/>
          <p:nvPr/>
        </p:nvSpPr>
        <p:spPr>
          <a:xfrm rot="2145717">
            <a:off x="4244072" y="383010"/>
            <a:ext cx="656969" cy="489043"/>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8"/>
          <p:cNvSpPr/>
          <p:nvPr/>
        </p:nvSpPr>
        <p:spPr>
          <a:xfrm rot="5437919">
            <a:off x="4243613" y="2491623"/>
            <a:ext cx="656962" cy="489042"/>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rot="-5400000">
            <a:off x="6519938" y="1765211"/>
            <a:ext cx="472681" cy="936497"/>
          </a:xfrm>
          <a:custGeom>
            <a:rect b="b" l="l" r="r" t="t"/>
            <a:pathLst>
              <a:path extrusionOk="0" h="5078" w="2563">
                <a:moveTo>
                  <a:pt x="1" y="1"/>
                </a:moveTo>
                <a:lnTo>
                  <a:pt x="2562" y="5078"/>
                </a:lnTo>
                <a:lnTo>
                  <a:pt x="25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8"/>
          <p:cNvSpPr/>
          <p:nvPr/>
        </p:nvSpPr>
        <p:spPr>
          <a:xfrm rot="-5400000">
            <a:off x="3846731" y="-1380488"/>
            <a:ext cx="1457806" cy="5297769"/>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rot="-5400000">
            <a:off x="2151481" y="1765118"/>
            <a:ext cx="472681" cy="936682"/>
          </a:xfrm>
          <a:custGeom>
            <a:rect b="b" l="l" r="r" t="t"/>
            <a:pathLst>
              <a:path extrusionOk="0" h="5079" w="2563">
                <a:moveTo>
                  <a:pt x="2562" y="0"/>
                </a:moveTo>
                <a:lnTo>
                  <a:pt x="1" y="5079"/>
                </a:lnTo>
                <a:lnTo>
                  <a:pt x="2562" y="5079"/>
                </a:lnTo>
                <a:lnTo>
                  <a:pt x="25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8"/>
          <p:cNvSpPr txBox="1"/>
          <p:nvPr>
            <p:ph hasCustomPrompt="1" type="title"/>
          </p:nvPr>
        </p:nvSpPr>
        <p:spPr>
          <a:xfrm>
            <a:off x="1919475" y="613674"/>
            <a:ext cx="5260200" cy="11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59" name="Google Shape;659;p28"/>
          <p:cNvSpPr/>
          <p:nvPr/>
        </p:nvSpPr>
        <p:spPr>
          <a:xfrm>
            <a:off x="3867074" y="4718358"/>
            <a:ext cx="895699" cy="1418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8"/>
          <p:cNvSpPr/>
          <p:nvPr/>
        </p:nvSpPr>
        <p:spPr>
          <a:xfrm>
            <a:off x="4259025" y="4798743"/>
            <a:ext cx="1017906" cy="145845"/>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8"/>
          <p:cNvSpPr txBox="1"/>
          <p:nvPr>
            <p:ph idx="1" type="subTitle"/>
          </p:nvPr>
        </p:nvSpPr>
        <p:spPr>
          <a:xfrm>
            <a:off x="1924434" y="1598200"/>
            <a:ext cx="5257800" cy="32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62" name="Google Shape;662;p28"/>
          <p:cNvSpPr/>
          <p:nvPr/>
        </p:nvSpPr>
        <p:spPr>
          <a:xfrm>
            <a:off x="427491" y="2246039"/>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8"/>
          <p:cNvSpPr/>
          <p:nvPr/>
        </p:nvSpPr>
        <p:spPr>
          <a:xfrm rot="-5400000">
            <a:off x="6519938" y="3894836"/>
            <a:ext cx="472681" cy="936497"/>
          </a:xfrm>
          <a:custGeom>
            <a:rect b="b" l="l" r="r" t="t"/>
            <a:pathLst>
              <a:path extrusionOk="0" h="5078" w="2563">
                <a:moveTo>
                  <a:pt x="1" y="1"/>
                </a:moveTo>
                <a:lnTo>
                  <a:pt x="2562" y="5078"/>
                </a:lnTo>
                <a:lnTo>
                  <a:pt x="25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8"/>
          <p:cNvSpPr/>
          <p:nvPr/>
        </p:nvSpPr>
        <p:spPr>
          <a:xfrm rot="-5400000">
            <a:off x="3846731" y="749137"/>
            <a:ext cx="1457806" cy="5297769"/>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rot="-5400000">
            <a:off x="2151481" y="3894743"/>
            <a:ext cx="472681" cy="936682"/>
          </a:xfrm>
          <a:custGeom>
            <a:rect b="b" l="l" r="r" t="t"/>
            <a:pathLst>
              <a:path extrusionOk="0" h="5079" w="2563">
                <a:moveTo>
                  <a:pt x="2562" y="0"/>
                </a:moveTo>
                <a:lnTo>
                  <a:pt x="1" y="5079"/>
                </a:lnTo>
                <a:lnTo>
                  <a:pt x="2562" y="5079"/>
                </a:lnTo>
                <a:lnTo>
                  <a:pt x="25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8"/>
          <p:cNvSpPr txBox="1"/>
          <p:nvPr>
            <p:ph hasCustomPrompt="1" idx="2" type="title"/>
          </p:nvPr>
        </p:nvSpPr>
        <p:spPr>
          <a:xfrm>
            <a:off x="1919475" y="2743299"/>
            <a:ext cx="5260200" cy="11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000"/>
              <a:buNone/>
              <a:defRPr sz="7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7" name="Google Shape;667;p28"/>
          <p:cNvSpPr txBox="1"/>
          <p:nvPr>
            <p:ph idx="3" type="subTitle"/>
          </p:nvPr>
        </p:nvSpPr>
        <p:spPr>
          <a:xfrm>
            <a:off x="1924434" y="3727825"/>
            <a:ext cx="5257800" cy="327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68" name="Google Shape;668;p28"/>
          <p:cNvSpPr/>
          <p:nvPr/>
        </p:nvSpPr>
        <p:spPr>
          <a:xfrm rot="5437919">
            <a:off x="4402253" y="2464238"/>
            <a:ext cx="451295" cy="333211"/>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rot="2145717">
            <a:off x="4292900" y="354691"/>
            <a:ext cx="451299" cy="333211"/>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0" name="Google Shape;670;p28"/>
          <p:cNvGrpSpPr/>
          <p:nvPr/>
        </p:nvGrpSpPr>
        <p:grpSpPr>
          <a:xfrm rot="-1079587">
            <a:off x="7471461" y="1539048"/>
            <a:ext cx="1918630" cy="2065415"/>
            <a:chOff x="5610224" y="3202528"/>
            <a:chExt cx="1340580" cy="1517079"/>
          </a:xfrm>
        </p:grpSpPr>
        <p:sp>
          <p:nvSpPr>
            <p:cNvPr id="671" name="Google Shape;671;p28"/>
            <p:cNvSpPr/>
            <p:nvPr/>
          </p:nvSpPr>
          <p:spPr>
            <a:xfrm>
              <a:off x="5827002" y="3225738"/>
              <a:ext cx="1119465" cy="1243111"/>
            </a:xfrm>
            <a:custGeom>
              <a:rect b="b" l="l" r="r" t="t"/>
              <a:pathLst>
                <a:path extrusionOk="0" h="17192" w="15482">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5934595" y="3254083"/>
              <a:ext cx="753227" cy="807313"/>
            </a:xfrm>
            <a:custGeom>
              <a:rect b="b" l="l" r="r" t="t"/>
              <a:pathLst>
                <a:path extrusionOk="0" h="11165" w="10417">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6641834" y="3290453"/>
              <a:ext cx="250618" cy="223864"/>
            </a:xfrm>
            <a:custGeom>
              <a:rect b="b" l="l" r="r" t="t"/>
              <a:pathLst>
                <a:path extrusionOk="0" h="3096" w="3466">
                  <a:moveTo>
                    <a:pt x="434" y="1"/>
                  </a:moveTo>
                  <a:lnTo>
                    <a:pt x="0" y="470"/>
                  </a:lnTo>
                  <a:lnTo>
                    <a:pt x="3074" y="3095"/>
                  </a:lnTo>
                  <a:lnTo>
                    <a:pt x="3465" y="2591"/>
                  </a:lnTo>
                  <a:lnTo>
                    <a:pt x="434" y="1"/>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5703284" y="4353948"/>
              <a:ext cx="276359" cy="279830"/>
            </a:xfrm>
            <a:custGeom>
              <a:rect b="b" l="l" r="r" t="t"/>
              <a:pathLst>
                <a:path extrusionOk="0" h="3870" w="3822">
                  <a:moveTo>
                    <a:pt x="1386" y="0"/>
                  </a:moveTo>
                  <a:lnTo>
                    <a:pt x="0" y="2643"/>
                  </a:lnTo>
                  <a:lnTo>
                    <a:pt x="1437" y="3870"/>
                  </a:lnTo>
                  <a:lnTo>
                    <a:pt x="3822" y="2080"/>
                  </a:lnTo>
                  <a:lnTo>
                    <a:pt x="13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5657658" y="4556409"/>
              <a:ext cx="135866" cy="139337"/>
            </a:xfrm>
            <a:custGeom>
              <a:rect b="b" l="l" r="r" t="t"/>
              <a:pathLst>
                <a:path extrusionOk="0" h="1927" w="1879">
                  <a:moveTo>
                    <a:pt x="817" y="1"/>
                  </a:moveTo>
                  <a:lnTo>
                    <a:pt x="0" y="1368"/>
                  </a:lnTo>
                  <a:lnTo>
                    <a:pt x="656" y="1927"/>
                  </a:lnTo>
                  <a:lnTo>
                    <a:pt x="1878" y="908"/>
                  </a:lnTo>
                  <a:lnTo>
                    <a:pt x="8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5643413" y="4660893"/>
              <a:ext cx="55460" cy="58714"/>
            </a:xfrm>
            <a:custGeom>
              <a:rect b="b" l="l" r="r" t="t"/>
              <a:pathLst>
                <a:path extrusionOk="0" h="812" w="767">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5794391" y="4292921"/>
              <a:ext cx="239410" cy="218079"/>
            </a:xfrm>
            <a:custGeom>
              <a:rect b="b" l="l" r="r" t="t"/>
              <a:pathLst>
                <a:path extrusionOk="0" h="3016" w="3311">
                  <a:moveTo>
                    <a:pt x="554" y="0"/>
                  </a:moveTo>
                  <a:lnTo>
                    <a:pt x="0" y="736"/>
                  </a:lnTo>
                  <a:lnTo>
                    <a:pt x="2668" y="3016"/>
                  </a:lnTo>
                  <a:lnTo>
                    <a:pt x="3311" y="2356"/>
                  </a:lnTo>
                  <a:lnTo>
                    <a:pt x="554" y="0"/>
                  </a:lnTo>
                  <a:close/>
                </a:path>
              </a:pathLst>
            </a:custGeom>
            <a:solidFill>
              <a:srgbClr val="181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6752754" y="3224726"/>
              <a:ext cx="198050" cy="167103"/>
            </a:xfrm>
            <a:custGeom>
              <a:rect b="b" l="l" r="r" t="t"/>
              <a:pathLst>
                <a:path extrusionOk="0" h="2311" w="2739">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5793741" y="3203612"/>
              <a:ext cx="1119609" cy="1243111"/>
            </a:xfrm>
            <a:custGeom>
              <a:rect b="b" l="l" r="r" t="t"/>
              <a:pathLst>
                <a:path extrusionOk="0" h="17192" w="15484">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5901334" y="3231884"/>
              <a:ext cx="753227" cy="807313"/>
            </a:xfrm>
            <a:custGeom>
              <a:rect b="b" l="l" r="r" t="t"/>
              <a:pathLst>
                <a:path extrusionOk="0" h="11165" w="10417">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6608573" y="3268327"/>
              <a:ext cx="250618" cy="223792"/>
            </a:xfrm>
            <a:custGeom>
              <a:rect b="b" l="l" r="r" t="t"/>
              <a:pathLst>
                <a:path extrusionOk="0" h="3095" w="3466">
                  <a:moveTo>
                    <a:pt x="434" y="0"/>
                  </a:moveTo>
                  <a:lnTo>
                    <a:pt x="0" y="469"/>
                  </a:lnTo>
                  <a:lnTo>
                    <a:pt x="3074" y="3094"/>
                  </a:lnTo>
                  <a:lnTo>
                    <a:pt x="3465" y="2591"/>
                  </a:lnTo>
                  <a:lnTo>
                    <a:pt x="43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5670095" y="4331750"/>
              <a:ext cx="276287" cy="279902"/>
            </a:xfrm>
            <a:custGeom>
              <a:rect b="b" l="l" r="r" t="t"/>
              <a:pathLst>
                <a:path extrusionOk="0" h="3871" w="3821">
                  <a:moveTo>
                    <a:pt x="1386" y="1"/>
                  </a:moveTo>
                  <a:lnTo>
                    <a:pt x="1" y="2644"/>
                  </a:lnTo>
                  <a:lnTo>
                    <a:pt x="1436" y="3870"/>
                  </a:lnTo>
                  <a:lnTo>
                    <a:pt x="3821" y="2081"/>
                  </a:lnTo>
                  <a:lnTo>
                    <a:pt x="13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5624469" y="4534283"/>
              <a:ext cx="135866" cy="139409"/>
            </a:xfrm>
            <a:custGeom>
              <a:rect b="b" l="l" r="r" t="t"/>
              <a:pathLst>
                <a:path extrusionOk="0" h="1928" w="1879">
                  <a:moveTo>
                    <a:pt x="816" y="0"/>
                  </a:moveTo>
                  <a:lnTo>
                    <a:pt x="1" y="1367"/>
                  </a:lnTo>
                  <a:lnTo>
                    <a:pt x="655" y="1928"/>
                  </a:lnTo>
                  <a:lnTo>
                    <a:pt x="1879" y="908"/>
                  </a:lnTo>
                  <a:lnTo>
                    <a:pt x="81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a:off x="5610224" y="4638694"/>
              <a:ext cx="55532" cy="58714"/>
            </a:xfrm>
            <a:custGeom>
              <a:rect b="b" l="l" r="r" t="t"/>
              <a:pathLst>
                <a:path extrusionOk="0" h="812" w="768">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5761130" y="4270723"/>
              <a:ext cx="239555" cy="218079"/>
            </a:xfrm>
            <a:custGeom>
              <a:rect b="b" l="l" r="r" t="t"/>
              <a:pathLst>
                <a:path extrusionOk="0" h="3016" w="3313">
                  <a:moveTo>
                    <a:pt x="554" y="1"/>
                  </a:moveTo>
                  <a:lnTo>
                    <a:pt x="0" y="736"/>
                  </a:lnTo>
                  <a:lnTo>
                    <a:pt x="2668" y="3016"/>
                  </a:lnTo>
                  <a:lnTo>
                    <a:pt x="3312" y="2356"/>
                  </a:lnTo>
                  <a:lnTo>
                    <a:pt x="55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6719637" y="3202528"/>
              <a:ext cx="197906" cy="167103"/>
            </a:xfrm>
            <a:custGeom>
              <a:rect b="b" l="l" r="r" t="t"/>
              <a:pathLst>
                <a:path extrusionOk="0" h="2311" w="2737">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8"/>
          <p:cNvGrpSpPr/>
          <p:nvPr/>
        </p:nvGrpSpPr>
        <p:grpSpPr>
          <a:xfrm>
            <a:off x="713237" y="2119224"/>
            <a:ext cx="218071" cy="228481"/>
            <a:chOff x="4930687" y="3942774"/>
            <a:chExt cx="218071" cy="228481"/>
          </a:xfrm>
        </p:grpSpPr>
        <p:sp>
          <p:nvSpPr>
            <p:cNvPr id="688" name="Google Shape;688;p28"/>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CAPTION_ONLY_1_1">
    <p:spTree>
      <p:nvGrpSpPr>
        <p:cNvPr id="696" name="Shape 696"/>
        <p:cNvGrpSpPr/>
        <p:nvPr/>
      </p:nvGrpSpPr>
      <p:grpSpPr>
        <a:xfrm>
          <a:off x="0" y="0"/>
          <a:ext cx="0" cy="0"/>
          <a:chOff x="0" y="0"/>
          <a:chExt cx="0" cy="0"/>
        </a:xfrm>
      </p:grpSpPr>
      <p:sp>
        <p:nvSpPr>
          <p:cNvPr id="697" name="Google Shape;697;p29"/>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1" name="Google Shape;701;p29"/>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29"/>
          <p:cNvGrpSpPr/>
          <p:nvPr/>
        </p:nvGrpSpPr>
        <p:grpSpPr>
          <a:xfrm>
            <a:off x="4280963" y="4723225"/>
            <a:ext cx="218131" cy="228540"/>
            <a:chOff x="1567788" y="4831150"/>
            <a:chExt cx="218131" cy="228540"/>
          </a:xfrm>
        </p:grpSpPr>
        <p:sp>
          <p:nvSpPr>
            <p:cNvPr id="703" name="Google Shape;703;p29"/>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29"/>
          <p:cNvGrpSpPr/>
          <p:nvPr/>
        </p:nvGrpSpPr>
        <p:grpSpPr>
          <a:xfrm>
            <a:off x="4572000" y="4705711"/>
            <a:ext cx="263669" cy="263588"/>
            <a:chOff x="4028549" y="3239505"/>
            <a:chExt cx="131381" cy="131321"/>
          </a:xfrm>
        </p:grpSpPr>
        <p:sp>
          <p:nvSpPr>
            <p:cNvPr id="712" name="Google Shape;712;p29"/>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29"/>
          <p:cNvSpPr txBox="1"/>
          <p:nvPr>
            <p:ph idx="1" type="subTitle"/>
          </p:nvPr>
        </p:nvSpPr>
        <p:spPr>
          <a:xfrm>
            <a:off x="916875" y="2656700"/>
            <a:ext cx="17730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15" name="Google Shape;715;p29"/>
          <p:cNvSpPr txBox="1"/>
          <p:nvPr>
            <p:ph hasCustomPrompt="1" idx="2" type="title"/>
          </p:nvPr>
        </p:nvSpPr>
        <p:spPr>
          <a:xfrm>
            <a:off x="1101613" y="3305575"/>
            <a:ext cx="1458600" cy="8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6" name="Google Shape;716;p29"/>
          <p:cNvSpPr txBox="1"/>
          <p:nvPr>
            <p:ph idx="3" type="subTitle"/>
          </p:nvPr>
        </p:nvSpPr>
        <p:spPr>
          <a:xfrm>
            <a:off x="3685475" y="2656700"/>
            <a:ext cx="17730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17" name="Google Shape;717;p29"/>
          <p:cNvSpPr txBox="1"/>
          <p:nvPr>
            <p:ph hasCustomPrompt="1" idx="4" type="title"/>
          </p:nvPr>
        </p:nvSpPr>
        <p:spPr>
          <a:xfrm>
            <a:off x="3870213" y="3305575"/>
            <a:ext cx="1458600" cy="8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8" name="Google Shape;718;p29"/>
          <p:cNvSpPr txBox="1"/>
          <p:nvPr>
            <p:ph idx="5" type="subTitle"/>
          </p:nvPr>
        </p:nvSpPr>
        <p:spPr>
          <a:xfrm>
            <a:off x="6399513" y="2656700"/>
            <a:ext cx="1773000" cy="40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19" name="Google Shape;719;p29"/>
          <p:cNvSpPr txBox="1"/>
          <p:nvPr>
            <p:ph hasCustomPrompt="1" idx="6" type="title"/>
          </p:nvPr>
        </p:nvSpPr>
        <p:spPr>
          <a:xfrm>
            <a:off x="6584250" y="3305575"/>
            <a:ext cx="1458600" cy="8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720" name="Shape 720"/>
        <p:cNvGrpSpPr/>
        <p:nvPr/>
      </p:nvGrpSpPr>
      <p:grpSpPr>
        <a:xfrm>
          <a:off x="0" y="0"/>
          <a:ext cx="0" cy="0"/>
          <a:chOff x="0" y="0"/>
          <a:chExt cx="0" cy="0"/>
        </a:xfrm>
      </p:grpSpPr>
      <p:sp>
        <p:nvSpPr>
          <p:cNvPr id="721" name="Google Shape;721;p30"/>
          <p:cNvSpPr txBox="1"/>
          <p:nvPr>
            <p:ph hasCustomPrompt="1" type="title"/>
          </p:nvPr>
        </p:nvSpPr>
        <p:spPr>
          <a:xfrm>
            <a:off x="713225" y="1187550"/>
            <a:ext cx="3435300" cy="2768400"/>
          </a:xfrm>
          <a:prstGeom prst="rect">
            <a:avLst/>
          </a:prstGeom>
        </p:spPr>
        <p:txBody>
          <a:bodyPr anchorCtr="0" anchor="ctr" bIns="91425" lIns="91425" spcFirstLastPara="1" rIns="91425" wrap="square" tIns="91425">
            <a:noAutofit/>
          </a:bodyPr>
          <a:lstStyle>
            <a:lvl1pPr lvl="0" rtl="0">
              <a:spcBef>
                <a:spcPts val="0"/>
              </a:spcBef>
              <a:spcAft>
                <a:spcPts val="0"/>
              </a:spcAft>
              <a:buSzPts val="15000"/>
              <a:buNone/>
              <a:defRPr sz="15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22" name="Google Shape;722;p30"/>
          <p:cNvSpPr/>
          <p:nvPr/>
        </p:nvSpPr>
        <p:spPr>
          <a:xfrm rot="4499988">
            <a:off x="8508571" y="1132137"/>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30"/>
          <p:cNvGrpSpPr/>
          <p:nvPr/>
        </p:nvGrpSpPr>
        <p:grpSpPr>
          <a:xfrm rot="8413903">
            <a:off x="8299501" y="1383123"/>
            <a:ext cx="263672" cy="263580"/>
            <a:chOff x="4028549" y="3239505"/>
            <a:chExt cx="131381" cy="131321"/>
          </a:xfrm>
        </p:grpSpPr>
        <p:sp>
          <p:nvSpPr>
            <p:cNvPr id="724" name="Google Shape;724;p30"/>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30"/>
          <p:cNvSpPr/>
          <p:nvPr/>
        </p:nvSpPr>
        <p:spPr>
          <a:xfrm rot="-5399635">
            <a:off x="134529" y="3482865"/>
            <a:ext cx="1454659" cy="1866612"/>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3619263" y="271491"/>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rot="5437892">
            <a:off x="7229092" y="575482"/>
            <a:ext cx="613078" cy="456374"/>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3565025" y="237825"/>
            <a:ext cx="4257333" cy="4768644"/>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rot="5437892">
            <a:off x="7377135" y="552226"/>
            <a:ext cx="421149" cy="310952"/>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txBox="1"/>
          <p:nvPr>
            <p:ph idx="2" type="title"/>
          </p:nvPr>
        </p:nvSpPr>
        <p:spPr>
          <a:xfrm rot="457638">
            <a:off x="4125941" y="1642138"/>
            <a:ext cx="3234417" cy="1263974"/>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500"/>
              <a:buNone/>
              <a:defRPr b="1" sz="5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2" name="Google Shape;732;p30"/>
          <p:cNvSpPr txBox="1"/>
          <p:nvPr>
            <p:ph idx="1" type="subTitle"/>
          </p:nvPr>
        </p:nvSpPr>
        <p:spPr>
          <a:xfrm rot="458062">
            <a:off x="3940803" y="3142598"/>
            <a:ext cx="3231443" cy="767904"/>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3" name="Google Shape;733;p30"/>
          <p:cNvSpPr/>
          <p:nvPr/>
        </p:nvSpPr>
        <p:spPr>
          <a:xfrm rot="-5399610">
            <a:off x="-61377" y="3588642"/>
            <a:ext cx="1615144" cy="1494563"/>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rot="-10799574">
            <a:off x="7876598" y="3364589"/>
            <a:ext cx="1245803" cy="1862056"/>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rot="-10799544">
            <a:off x="7739139" y="3665542"/>
            <a:ext cx="1383257" cy="1490916"/>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30"/>
          <p:cNvGrpSpPr/>
          <p:nvPr/>
        </p:nvGrpSpPr>
        <p:grpSpPr>
          <a:xfrm>
            <a:off x="-663701" y="-801250"/>
            <a:ext cx="2062814" cy="2572326"/>
            <a:chOff x="7325399" y="3044950"/>
            <a:chExt cx="2062814" cy="2572326"/>
          </a:xfrm>
        </p:grpSpPr>
        <p:sp>
          <p:nvSpPr>
            <p:cNvPr id="737" name="Google Shape;737;p30"/>
            <p:cNvSpPr/>
            <p:nvPr/>
          </p:nvSpPr>
          <p:spPr>
            <a:xfrm rot="-8610992">
              <a:off x="8808681" y="3091174"/>
              <a:ext cx="398985" cy="738802"/>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rot="-8610992">
              <a:off x="8630005" y="3660883"/>
              <a:ext cx="326176" cy="89202"/>
            </a:xfrm>
            <a:custGeom>
              <a:rect b="b" l="l" r="r" t="t"/>
              <a:pathLst>
                <a:path extrusionOk="0" h="1491" w="5452">
                  <a:moveTo>
                    <a:pt x="5374" y="1"/>
                  </a:moveTo>
                  <a:lnTo>
                    <a:pt x="0" y="373"/>
                  </a:lnTo>
                  <a:lnTo>
                    <a:pt x="78" y="1490"/>
                  </a:lnTo>
                  <a:lnTo>
                    <a:pt x="5451" y="1118"/>
                  </a:lnTo>
                  <a:lnTo>
                    <a:pt x="5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rot="-8610992">
              <a:off x="7870096" y="3547007"/>
              <a:ext cx="702367" cy="2063668"/>
            </a:xfrm>
            <a:custGeom>
              <a:rect b="b" l="l" r="r" t="t"/>
              <a:pathLst>
                <a:path extrusionOk="0" h="34494" w="11740">
                  <a:moveTo>
                    <a:pt x="1" y="0"/>
                  </a:moveTo>
                  <a:lnTo>
                    <a:pt x="2483" y="34494"/>
                  </a:lnTo>
                  <a:lnTo>
                    <a:pt x="11739" y="33820"/>
                  </a:lnTo>
                  <a:lnTo>
                    <a:pt x="117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rot="-8610992">
              <a:off x="8218958" y="3632838"/>
              <a:ext cx="211368" cy="2055292"/>
            </a:xfrm>
            <a:custGeom>
              <a:rect b="b" l="l" r="r" t="t"/>
              <a:pathLst>
                <a:path extrusionOk="0" h="34354" w="3533">
                  <a:moveTo>
                    <a:pt x="1024" y="0"/>
                  </a:moveTo>
                  <a:lnTo>
                    <a:pt x="0" y="6"/>
                  </a:lnTo>
                  <a:lnTo>
                    <a:pt x="2515" y="34353"/>
                  </a:lnTo>
                  <a:lnTo>
                    <a:pt x="3533" y="34279"/>
                  </a:lnTo>
                  <a:lnTo>
                    <a:pt x="102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rot="-8610992">
              <a:off x="8108089" y="4294347"/>
              <a:ext cx="226445" cy="201317"/>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4"/>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800"/>
              <a:buNone/>
              <a:defRPr b="1">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4"/>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100"/>
              <a:buNone/>
              <a:defRPr sz="1100"/>
            </a:lvl1pPr>
            <a:lvl2pPr lvl="1">
              <a:spcBef>
                <a:spcPts val="1600"/>
              </a:spcBef>
              <a:spcAft>
                <a:spcPts val="0"/>
              </a:spcAft>
              <a:buSzPts val="1200"/>
              <a:buNone/>
              <a:defRPr sz="1200"/>
            </a:lvl2pPr>
            <a:lvl3pPr lvl="2">
              <a:spcBef>
                <a:spcPts val="1600"/>
              </a:spcBef>
              <a:spcAft>
                <a:spcPts val="0"/>
              </a:spcAft>
              <a:buSzPts val="1200"/>
              <a:buNone/>
              <a:defRPr sz="1200"/>
            </a:lvl3pPr>
            <a:lvl4pPr lvl="3">
              <a:spcBef>
                <a:spcPts val="1600"/>
              </a:spcBef>
              <a:spcAft>
                <a:spcPts val="0"/>
              </a:spcAft>
              <a:buSzPts val="1200"/>
              <a:buNone/>
              <a:defRPr sz="1200"/>
            </a:lvl4pPr>
            <a:lvl5pPr lvl="4">
              <a:spcBef>
                <a:spcPts val="1600"/>
              </a:spcBef>
              <a:spcAft>
                <a:spcPts val="0"/>
              </a:spcAft>
              <a:buSzPts val="1200"/>
              <a:buNone/>
              <a:defRPr sz="1200"/>
            </a:lvl5pPr>
            <a:lvl6pPr lvl="5">
              <a:spcBef>
                <a:spcPts val="1600"/>
              </a:spcBef>
              <a:spcAft>
                <a:spcPts val="0"/>
              </a:spcAft>
              <a:buSzPts val="1200"/>
              <a:buNone/>
              <a:defRPr sz="1200"/>
            </a:lvl6pPr>
            <a:lvl7pPr lvl="6">
              <a:spcBef>
                <a:spcPts val="1600"/>
              </a:spcBef>
              <a:spcAft>
                <a:spcPts val="0"/>
              </a:spcAft>
              <a:buSzPts val="1200"/>
              <a:buNone/>
              <a:defRPr sz="1200"/>
            </a:lvl7pPr>
            <a:lvl8pPr lvl="7">
              <a:spcBef>
                <a:spcPts val="1600"/>
              </a:spcBef>
              <a:spcAft>
                <a:spcPts val="0"/>
              </a:spcAft>
              <a:buSzPts val="1200"/>
              <a:buNone/>
              <a:defRPr sz="1200"/>
            </a:lvl8pPr>
            <a:lvl9pPr lvl="8">
              <a:spcBef>
                <a:spcPts val="1600"/>
              </a:spcBef>
              <a:spcAft>
                <a:spcPts val="1600"/>
              </a:spcAft>
              <a:buSzPts val="1200"/>
              <a:buNone/>
              <a:defRPr sz="1200"/>
            </a:lvl9pPr>
          </a:lstStyle>
          <a:p/>
        </p:txBody>
      </p:sp>
      <p:sp>
        <p:nvSpPr>
          <p:cNvPr id="139" name="Google Shape;139;p4"/>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510891" y="4487551"/>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4"/>
          <p:cNvGrpSpPr/>
          <p:nvPr/>
        </p:nvGrpSpPr>
        <p:grpSpPr>
          <a:xfrm rot="3913898">
            <a:off x="8701281" y="4717356"/>
            <a:ext cx="263671" cy="263580"/>
            <a:chOff x="4028549" y="3239505"/>
            <a:chExt cx="131381" cy="131321"/>
          </a:xfrm>
        </p:grpSpPr>
        <p:sp>
          <p:nvSpPr>
            <p:cNvPr id="142" name="Google Shape;142;p4"/>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ed List">
  <p:cSld name="ONE_COLUMN_TEXT_1">
    <p:spTree>
      <p:nvGrpSpPr>
        <p:cNvPr id="742" name="Shape 742"/>
        <p:cNvGrpSpPr/>
        <p:nvPr/>
      </p:nvGrpSpPr>
      <p:grpSpPr>
        <a:xfrm>
          <a:off x="0" y="0"/>
          <a:ext cx="0" cy="0"/>
          <a:chOff x="0" y="0"/>
          <a:chExt cx="0" cy="0"/>
        </a:xfrm>
      </p:grpSpPr>
      <p:sp>
        <p:nvSpPr>
          <p:cNvPr id="743" name="Google Shape;743;p31"/>
          <p:cNvSpPr txBox="1"/>
          <p:nvPr>
            <p:ph idx="1" type="subTitle"/>
          </p:nvPr>
        </p:nvSpPr>
        <p:spPr>
          <a:xfrm>
            <a:off x="1937913" y="2406650"/>
            <a:ext cx="2068200" cy="1999500"/>
          </a:xfrm>
          <a:prstGeom prst="rect">
            <a:avLst/>
          </a:prstGeom>
        </p:spPr>
        <p:txBody>
          <a:bodyPr anchorCtr="0" anchor="t" bIns="91425" lIns="91425" spcFirstLastPara="1" rIns="91425" wrap="square" tIns="91425">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44" name="Google Shape;744;p31"/>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8" name="Google Shape;748;p31"/>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4404166" y="4799664"/>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31"/>
          <p:cNvGrpSpPr/>
          <p:nvPr/>
        </p:nvGrpSpPr>
        <p:grpSpPr>
          <a:xfrm>
            <a:off x="4621264" y="4713922"/>
            <a:ext cx="189773" cy="174158"/>
            <a:chOff x="6476077" y="96834"/>
            <a:chExt cx="189773" cy="174158"/>
          </a:xfrm>
        </p:grpSpPr>
        <p:sp>
          <p:nvSpPr>
            <p:cNvPr id="751" name="Google Shape;751;p31"/>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31"/>
          <p:cNvSpPr txBox="1"/>
          <p:nvPr>
            <p:ph idx="2" type="subTitle"/>
          </p:nvPr>
        </p:nvSpPr>
        <p:spPr>
          <a:xfrm>
            <a:off x="5634202" y="2406650"/>
            <a:ext cx="2068500" cy="1999500"/>
          </a:xfrm>
          <a:prstGeom prst="rect">
            <a:avLst/>
          </a:prstGeom>
        </p:spPr>
        <p:txBody>
          <a:bodyPr anchorCtr="0" anchor="t" bIns="91425" lIns="91425" spcFirstLastPara="1" rIns="91425" wrap="square" tIns="91425">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54" name="Google Shape;754;p31"/>
          <p:cNvSpPr txBox="1"/>
          <p:nvPr>
            <p:ph idx="3" type="subTitle"/>
          </p:nvPr>
        </p:nvSpPr>
        <p:spPr>
          <a:xfrm>
            <a:off x="1441300" y="1927175"/>
            <a:ext cx="256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
        <p:nvSpPr>
          <p:cNvPr id="755" name="Google Shape;755;p31"/>
          <p:cNvSpPr txBox="1"/>
          <p:nvPr>
            <p:ph idx="4" type="subTitle"/>
          </p:nvPr>
        </p:nvSpPr>
        <p:spPr>
          <a:xfrm>
            <a:off x="5137600" y="1927175"/>
            <a:ext cx="25650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b="1" sz="1800"/>
            </a:lvl2pPr>
            <a:lvl3pPr lvl="2" rtl="0">
              <a:spcBef>
                <a:spcPts val="1600"/>
              </a:spcBef>
              <a:spcAft>
                <a:spcPts val="0"/>
              </a:spcAft>
              <a:buSzPts val="1800"/>
              <a:buNone/>
              <a:defRPr b="1" sz="1800"/>
            </a:lvl3pPr>
            <a:lvl4pPr lvl="3" rtl="0">
              <a:spcBef>
                <a:spcPts val="1600"/>
              </a:spcBef>
              <a:spcAft>
                <a:spcPts val="0"/>
              </a:spcAft>
              <a:buSzPts val="1800"/>
              <a:buNone/>
              <a:defRPr b="1" sz="1800"/>
            </a:lvl4pPr>
            <a:lvl5pPr lvl="4" rtl="0">
              <a:spcBef>
                <a:spcPts val="1600"/>
              </a:spcBef>
              <a:spcAft>
                <a:spcPts val="0"/>
              </a:spcAft>
              <a:buSzPts val="1800"/>
              <a:buNone/>
              <a:defRPr b="1" sz="1800"/>
            </a:lvl5pPr>
            <a:lvl6pPr lvl="5" rtl="0">
              <a:spcBef>
                <a:spcPts val="1600"/>
              </a:spcBef>
              <a:spcAft>
                <a:spcPts val="0"/>
              </a:spcAft>
              <a:buSzPts val="1800"/>
              <a:buNone/>
              <a:defRPr b="1" sz="1800"/>
            </a:lvl6pPr>
            <a:lvl7pPr lvl="6" rtl="0">
              <a:spcBef>
                <a:spcPts val="1600"/>
              </a:spcBef>
              <a:spcAft>
                <a:spcPts val="0"/>
              </a:spcAft>
              <a:buSzPts val="1800"/>
              <a:buNone/>
              <a:defRPr b="1" sz="1800"/>
            </a:lvl7pPr>
            <a:lvl8pPr lvl="7" rtl="0">
              <a:spcBef>
                <a:spcPts val="1600"/>
              </a:spcBef>
              <a:spcAft>
                <a:spcPts val="0"/>
              </a:spcAft>
              <a:buSzPts val="1800"/>
              <a:buNone/>
              <a:defRPr b="1" sz="1800"/>
            </a:lvl8pPr>
            <a:lvl9pPr lvl="8" rtl="0">
              <a:spcBef>
                <a:spcPts val="1600"/>
              </a:spcBef>
              <a:spcAft>
                <a:spcPts val="1600"/>
              </a:spcAft>
              <a:buSzPts val="1800"/>
              <a:buNone/>
              <a:defRPr b="1"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redits">
  <p:cSld name="MAIN_POINT_1_1_1">
    <p:spTree>
      <p:nvGrpSpPr>
        <p:cNvPr id="756" name="Shape 756"/>
        <p:cNvGrpSpPr/>
        <p:nvPr/>
      </p:nvGrpSpPr>
      <p:grpSpPr>
        <a:xfrm>
          <a:off x="0" y="0"/>
          <a:ext cx="0" cy="0"/>
          <a:chOff x="0" y="0"/>
          <a:chExt cx="0" cy="0"/>
        </a:xfrm>
      </p:grpSpPr>
      <p:grpSp>
        <p:nvGrpSpPr>
          <p:cNvPr id="757" name="Google Shape;757;p32"/>
          <p:cNvGrpSpPr/>
          <p:nvPr/>
        </p:nvGrpSpPr>
        <p:grpSpPr>
          <a:xfrm>
            <a:off x="975623" y="868637"/>
            <a:ext cx="7020761" cy="1560414"/>
            <a:chOff x="1021550" y="1583496"/>
            <a:chExt cx="7020761" cy="2451554"/>
          </a:xfrm>
        </p:grpSpPr>
        <p:sp>
          <p:nvSpPr>
            <p:cNvPr id="758" name="Google Shape;758;p32"/>
            <p:cNvSpPr/>
            <p:nvPr/>
          </p:nvSpPr>
          <p:spPr>
            <a:xfrm rot="-5400000">
              <a:off x="6492231" y="2484970"/>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rot="-5400000">
              <a:off x="1243494" y="2484878"/>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5400000">
              <a:off x="3542415" y="-101935"/>
              <a:ext cx="1979051" cy="5349912"/>
            </a:xfrm>
            <a:custGeom>
              <a:rect b="b" l="l" r="r" t="t"/>
              <a:pathLst>
                <a:path extrusionOk="0" h="29009" w="7201">
                  <a:moveTo>
                    <a:pt x="0" y="0"/>
                  </a:moveTo>
                  <a:lnTo>
                    <a:pt x="0" y="29009"/>
                  </a:lnTo>
                  <a:lnTo>
                    <a:pt x="7200" y="29009"/>
                  </a:lnTo>
                  <a:lnTo>
                    <a:pt x="72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32"/>
          <p:cNvSpPr/>
          <p:nvPr/>
        </p:nvSpPr>
        <p:spPr>
          <a:xfrm rot="5437877">
            <a:off x="4183373" y="641757"/>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rot="-5400000">
            <a:off x="6818008" y="1051782"/>
            <a:ext cx="756804"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rot="-5400000">
            <a:off x="6646477" y="1759846"/>
            <a:ext cx="339053" cy="1011106"/>
          </a:xfrm>
          <a:custGeom>
            <a:rect b="b" l="l" r="r" t="t"/>
            <a:pathLst>
              <a:path extrusionOk="0" h="5078" w="2563">
                <a:moveTo>
                  <a:pt x="1" y="1"/>
                </a:moveTo>
                <a:lnTo>
                  <a:pt x="2562" y="5078"/>
                </a:lnTo>
                <a:lnTo>
                  <a:pt x="25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rot="-5400000">
            <a:off x="6377795" y="1492020"/>
            <a:ext cx="869696" cy="1004365"/>
          </a:xfrm>
          <a:custGeom>
            <a:rect b="b" l="l" r="r" t="t"/>
            <a:pathLst>
              <a:path extrusionOk="0" h="5446" w="7202">
                <a:moveTo>
                  <a:pt x="1" y="1"/>
                </a:moveTo>
                <a:lnTo>
                  <a:pt x="1" y="703"/>
                </a:lnTo>
                <a:lnTo>
                  <a:pt x="2393" y="5446"/>
                </a:lnTo>
                <a:lnTo>
                  <a:pt x="7201" y="5446"/>
                </a:lnTo>
                <a:lnTo>
                  <a:pt x="7201" y="5078"/>
                </a:lnTo>
                <a:lnTo>
                  <a:pt x="2562" y="5078"/>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rot="-5400000">
            <a:off x="1569281" y="1051690"/>
            <a:ext cx="756804"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rot="-5400000">
            <a:off x="3942250" y="-1221986"/>
            <a:ext cx="1259527" cy="5349912"/>
          </a:xfrm>
          <a:custGeom>
            <a:rect b="b" l="l" r="r" t="t"/>
            <a:pathLst>
              <a:path extrusionOk="0" h="29009" w="7201">
                <a:moveTo>
                  <a:pt x="0" y="0"/>
                </a:moveTo>
                <a:lnTo>
                  <a:pt x="0" y="29009"/>
                </a:lnTo>
                <a:lnTo>
                  <a:pt x="7200" y="29009"/>
                </a:lnTo>
                <a:lnTo>
                  <a:pt x="72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rot="-5400000">
            <a:off x="2136087" y="1737287"/>
            <a:ext cx="352201" cy="1043074"/>
          </a:xfrm>
          <a:custGeom>
            <a:rect b="b" l="l" r="r" t="t"/>
            <a:pathLst>
              <a:path extrusionOk="0" h="5079" w="2563">
                <a:moveTo>
                  <a:pt x="2562" y="0"/>
                </a:moveTo>
                <a:lnTo>
                  <a:pt x="1" y="5079"/>
                </a:lnTo>
                <a:lnTo>
                  <a:pt x="2562" y="5079"/>
                </a:lnTo>
                <a:lnTo>
                  <a:pt x="2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rot="-5400000">
            <a:off x="1896710" y="1492020"/>
            <a:ext cx="869696" cy="1004365"/>
          </a:xfrm>
          <a:custGeom>
            <a:rect b="b" l="l" r="r" t="t"/>
            <a:pathLst>
              <a:path extrusionOk="0" h="5446" w="7202">
                <a:moveTo>
                  <a:pt x="2393" y="1"/>
                </a:moveTo>
                <a:lnTo>
                  <a:pt x="1" y="4742"/>
                </a:lnTo>
                <a:lnTo>
                  <a:pt x="1" y="5446"/>
                </a:lnTo>
                <a:lnTo>
                  <a:pt x="2562" y="367"/>
                </a:lnTo>
                <a:lnTo>
                  <a:pt x="7201" y="367"/>
                </a:lnTo>
                <a:lnTo>
                  <a:pt x="72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rot="5437877">
            <a:off x="4371060" y="609355"/>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txBox="1"/>
          <p:nvPr>
            <p:ph type="title"/>
          </p:nvPr>
        </p:nvSpPr>
        <p:spPr>
          <a:xfrm>
            <a:off x="1956775" y="823175"/>
            <a:ext cx="5230500" cy="1272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p:txBody>
      </p:sp>
      <p:sp>
        <p:nvSpPr>
          <p:cNvPr id="771" name="Google Shape;771;p32"/>
          <p:cNvSpPr/>
          <p:nvPr/>
        </p:nvSpPr>
        <p:spPr>
          <a:xfrm>
            <a:off x="-25075" y="-22500"/>
            <a:ext cx="1261394" cy="1618430"/>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25075" y="-22500"/>
            <a:ext cx="1497918" cy="1385924"/>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32"/>
          <p:cNvGrpSpPr/>
          <p:nvPr/>
        </p:nvGrpSpPr>
        <p:grpSpPr>
          <a:xfrm rot="8999903">
            <a:off x="1160958" y="3767232"/>
            <a:ext cx="263669" cy="263589"/>
            <a:chOff x="4028549" y="3239505"/>
            <a:chExt cx="131381" cy="131321"/>
          </a:xfrm>
        </p:grpSpPr>
        <p:sp>
          <p:nvSpPr>
            <p:cNvPr id="774" name="Google Shape;774;p32"/>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32"/>
          <p:cNvSpPr/>
          <p:nvPr/>
        </p:nvSpPr>
        <p:spPr>
          <a:xfrm>
            <a:off x="7996363" y="7136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32"/>
          <p:cNvGrpSpPr/>
          <p:nvPr/>
        </p:nvGrpSpPr>
        <p:grpSpPr>
          <a:xfrm>
            <a:off x="8231164" y="539509"/>
            <a:ext cx="189773" cy="174158"/>
            <a:chOff x="6476077" y="96834"/>
            <a:chExt cx="189773" cy="174158"/>
          </a:xfrm>
        </p:grpSpPr>
        <p:sp>
          <p:nvSpPr>
            <p:cNvPr id="778" name="Google Shape;778;p32"/>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32"/>
          <p:cNvSpPr txBox="1"/>
          <p:nvPr/>
        </p:nvSpPr>
        <p:spPr>
          <a:xfrm>
            <a:off x="2288725" y="3668088"/>
            <a:ext cx="4566600" cy="5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accent5"/>
                </a:solidFill>
                <a:latin typeface="Alata"/>
                <a:ea typeface="Alata"/>
                <a:cs typeface="Alata"/>
                <a:sym typeface="Alata"/>
              </a:rPr>
              <a:t>CREDITS: This presentation template was created by </a:t>
            </a:r>
            <a:r>
              <a:rPr b="1" lang="en" sz="1100">
                <a:solidFill>
                  <a:schemeClr val="accent3"/>
                </a:solidFill>
                <a:latin typeface="Alata"/>
                <a:ea typeface="Alata"/>
                <a:cs typeface="Alata"/>
                <a:sym typeface="Alata"/>
              </a:rPr>
              <a:t>Slidesgo,</a:t>
            </a:r>
            <a:r>
              <a:rPr b="1" lang="en" sz="1100">
                <a:solidFill>
                  <a:schemeClr val="accent5"/>
                </a:solidFill>
                <a:latin typeface="Alata"/>
                <a:ea typeface="Alata"/>
                <a:cs typeface="Alata"/>
                <a:sym typeface="Alata"/>
              </a:rPr>
              <a:t> </a:t>
            </a:r>
            <a:r>
              <a:rPr lang="en" sz="1100">
                <a:solidFill>
                  <a:schemeClr val="accent5"/>
                </a:solidFill>
                <a:latin typeface="Alata"/>
                <a:ea typeface="Alata"/>
                <a:cs typeface="Alata"/>
                <a:sym typeface="Alata"/>
              </a:rPr>
              <a:t>including icons from </a:t>
            </a:r>
            <a:r>
              <a:rPr b="1" lang="en" sz="1100">
                <a:solidFill>
                  <a:schemeClr val="accent3"/>
                </a:solidFill>
                <a:latin typeface="Alata"/>
                <a:ea typeface="Alata"/>
                <a:cs typeface="Alata"/>
                <a:sym typeface="Alata"/>
              </a:rPr>
              <a:t>Flaticon,</a:t>
            </a:r>
            <a:r>
              <a:rPr b="1" lang="en" sz="1100">
                <a:solidFill>
                  <a:schemeClr val="accent5"/>
                </a:solidFill>
                <a:latin typeface="Alata"/>
                <a:ea typeface="Alata"/>
                <a:cs typeface="Alata"/>
                <a:sym typeface="Alata"/>
              </a:rPr>
              <a:t> </a:t>
            </a:r>
            <a:r>
              <a:rPr lang="en" sz="1100">
                <a:solidFill>
                  <a:schemeClr val="accent5"/>
                </a:solidFill>
                <a:latin typeface="Alata"/>
                <a:ea typeface="Alata"/>
                <a:cs typeface="Alata"/>
                <a:sym typeface="Alata"/>
              </a:rPr>
              <a:t>and infographics &amp; images by </a:t>
            </a:r>
            <a:r>
              <a:rPr b="1" lang="en" sz="1100">
                <a:solidFill>
                  <a:schemeClr val="accent3"/>
                </a:solidFill>
                <a:latin typeface="Alata"/>
                <a:ea typeface="Alata"/>
                <a:cs typeface="Alata"/>
                <a:sym typeface="Alata"/>
              </a:rPr>
              <a:t>Freepik.</a:t>
            </a:r>
            <a:endParaRPr b="1" sz="1100">
              <a:solidFill>
                <a:schemeClr val="accent3"/>
              </a:solidFill>
              <a:latin typeface="Alata"/>
              <a:ea typeface="Alata"/>
              <a:cs typeface="Alata"/>
              <a:sym typeface="Alata"/>
            </a:endParaRPr>
          </a:p>
          <a:p>
            <a:pPr indent="0" lvl="0" marL="0" rtl="0" algn="l">
              <a:spcBef>
                <a:spcPts val="0"/>
              </a:spcBef>
              <a:spcAft>
                <a:spcPts val="0"/>
              </a:spcAft>
              <a:buNone/>
            </a:pPr>
            <a:r>
              <a:t/>
            </a:r>
            <a:endParaRPr sz="1100">
              <a:solidFill>
                <a:schemeClr val="accent5"/>
              </a:solidFill>
              <a:latin typeface="Alata"/>
              <a:ea typeface="Alata"/>
              <a:cs typeface="Alata"/>
              <a:sym typeface="Alata"/>
            </a:endParaRPr>
          </a:p>
        </p:txBody>
      </p:sp>
      <p:sp>
        <p:nvSpPr>
          <p:cNvPr id="781" name="Google Shape;781;p32"/>
          <p:cNvSpPr txBox="1"/>
          <p:nvPr>
            <p:ph idx="1" type="subTitle"/>
          </p:nvPr>
        </p:nvSpPr>
        <p:spPr>
          <a:xfrm>
            <a:off x="2288688" y="2425351"/>
            <a:ext cx="4566600" cy="11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82" name="Google Shape;782;p32"/>
          <p:cNvSpPr txBox="1"/>
          <p:nvPr>
            <p:ph idx="2" type="subTitle"/>
          </p:nvPr>
        </p:nvSpPr>
        <p:spPr>
          <a:xfrm>
            <a:off x="2288725" y="4260425"/>
            <a:ext cx="4566600" cy="33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spcBef>
                <a:spcPts val="1600"/>
              </a:spcBef>
              <a:spcAft>
                <a:spcPts val="0"/>
              </a:spcAft>
              <a:buSzPts val="1100"/>
              <a:buNone/>
              <a:defRPr sz="1100"/>
            </a:lvl2pPr>
            <a:lvl3pPr lvl="2" rtl="0" algn="ctr">
              <a:spcBef>
                <a:spcPts val="1600"/>
              </a:spcBef>
              <a:spcAft>
                <a:spcPts val="0"/>
              </a:spcAft>
              <a:buSzPts val="1100"/>
              <a:buNone/>
              <a:defRPr sz="1100"/>
            </a:lvl3pPr>
            <a:lvl4pPr lvl="3" rtl="0" algn="ctr">
              <a:spcBef>
                <a:spcPts val="1600"/>
              </a:spcBef>
              <a:spcAft>
                <a:spcPts val="0"/>
              </a:spcAft>
              <a:buSzPts val="1100"/>
              <a:buNone/>
              <a:defRPr sz="1100"/>
            </a:lvl4pPr>
            <a:lvl5pPr lvl="4" rtl="0" algn="ctr">
              <a:spcBef>
                <a:spcPts val="1600"/>
              </a:spcBef>
              <a:spcAft>
                <a:spcPts val="0"/>
              </a:spcAft>
              <a:buSzPts val="1100"/>
              <a:buNone/>
              <a:defRPr sz="1100"/>
            </a:lvl5pPr>
            <a:lvl6pPr lvl="5" rtl="0" algn="ctr">
              <a:spcBef>
                <a:spcPts val="1600"/>
              </a:spcBef>
              <a:spcAft>
                <a:spcPts val="0"/>
              </a:spcAft>
              <a:buSzPts val="1100"/>
              <a:buNone/>
              <a:defRPr sz="1100"/>
            </a:lvl6pPr>
            <a:lvl7pPr lvl="6" rtl="0" algn="ctr">
              <a:spcBef>
                <a:spcPts val="1600"/>
              </a:spcBef>
              <a:spcAft>
                <a:spcPts val="0"/>
              </a:spcAft>
              <a:buSzPts val="1100"/>
              <a:buNone/>
              <a:defRPr sz="1100"/>
            </a:lvl7pPr>
            <a:lvl8pPr lvl="7" rtl="0" algn="ctr">
              <a:spcBef>
                <a:spcPts val="1600"/>
              </a:spcBef>
              <a:spcAft>
                <a:spcPts val="0"/>
              </a:spcAft>
              <a:buSzPts val="1100"/>
              <a:buNone/>
              <a:defRPr sz="1100"/>
            </a:lvl8pPr>
            <a:lvl9pPr lvl="8" rtl="0" algn="ctr">
              <a:spcBef>
                <a:spcPts val="1600"/>
              </a:spcBef>
              <a:spcAft>
                <a:spcPts val="1600"/>
              </a:spcAft>
              <a:buSzPts val="1100"/>
              <a:buNone/>
              <a:defRPr sz="1100"/>
            </a:lvl9pPr>
          </a:lstStyle>
          <a:p/>
        </p:txBody>
      </p:sp>
      <p:sp>
        <p:nvSpPr>
          <p:cNvPr id="783" name="Google Shape;783;p32"/>
          <p:cNvSpPr/>
          <p:nvPr/>
        </p:nvSpPr>
        <p:spPr>
          <a:xfrm>
            <a:off x="7234355" y="4488193"/>
            <a:ext cx="1898626" cy="659179"/>
          </a:xfrm>
          <a:custGeom>
            <a:rect b="b" l="l" r="r" t="t"/>
            <a:pathLst>
              <a:path extrusionOk="0" h="11018" w="31735">
                <a:moveTo>
                  <a:pt x="26485" y="1"/>
                </a:moveTo>
                <a:lnTo>
                  <a:pt x="1" y="11018"/>
                </a:lnTo>
                <a:lnTo>
                  <a:pt x="31734" y="11018"/>
                </a:lnTo>
                <a:lnTo>
                  <a:pt x="26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32"/>
          <p:cNvGrpSpPr/>
          <p:nvPr/>
        </p:nvGrpSpPr>
        <p:grpSpPr>
          <a:xfrm>
            <a:off x="7592913" y="3381225"/>
            <a:ext cx="218131" cy="228540"/>
            <a:chOff x="1567788" y="4831150"/>
            <a:chExt cx="218131" cy="228540"/>
          </a:xfrm>
        </p:grpSpPr>
        <p:sp>
          <p:nvSpPr>
            <p:cNvPr id="785" name="Google Shape;785;p32"/>
            <p:cNvSpPr/>
            <p:nvPr/>
          </p:nvSpPr>
          <p:spPr>
            <a:xfrm>
              <a:off x="1691630" y="4831150"/>
              <a:ext cx="18367" cy="63597"/>
            </a:xfrm>
            <a:custGeom>
              <a:rect b="b" l="l" r="r" t="t"/>
              <a:pathLst>
                <a:path extrusionOk="0" h="1063" w="307">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1627256" y="4858670"/>
              <a:ext cx="40503" cy="54862"/>
            </a:xfrm>
            <a:custGeom>
              <a:rect b="b" l="l" r="r" t="t"/>
              <a:pathLst>
                <a:path extrusionOk="0" h="917" w="677">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1567788" y="4931959"/>
              <a:ext cx="80707" cy="27222"/>
            </a:xfrm>
            <a:custGeom>
              <a:rect b="b" l="l" r="r" t="t"/>
              <a:pathLst>
                <a:path extrusionOk="0" h="455" w="1349">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1599735" y="4986641"/>
              <a:ext cx="48759" cy="36375"/>
            </a:xfrm>
            <a:custGeom>
              <a:rect b="b" l="l" r="r" t="t"/>
              <a:pathLst>
                <a:path extrusionOk="0" h="608" w="815">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1660580" y="5004828"/>
              <a:ext cx="31110" cy="54862"/>
            </a:xfrm>
            <a:custGeom>
              <a:rect b="b" l="l" r="r" t="t"/>
              <a:pathLst>
                <a:path extrusionOk="0" h="917" w="52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1707245" y="4986641"/>
              <a:ext cx="39666" cy="36375"/>
            </a:xfrm>
            <a:custGeom>
              <a:rect b="b" l="l" r="r" t="t"/>
              <a:pathLst>
                <a:path extrusionOk="0" h="608" w="663">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1725612" y="4931600"/>
              <a:ext cx="60306" cy="18427"/>
            </a:xfrm>
            <a:custGeom>
              <a:rect b="b" l="l" r="r" t="t"/>
              <a:pathLst>
                <a:path extrusionOk="0" h="308" w="1008">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1727946" y="4858670"/>
              <a:ext cx="28179" cy="45230"/>
            </a:xfrm>
            <a:custGeom>
              <a:rect b="b" l="l" r="r" t="t"/>
              <a:pathLst>
                <a:path extrusionOk="0" h="756" w="471">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accent3"/>
        </a:solidFill>
      </p:bgPr>
    </p:bg>
    <p:spTree>
      <p:nvGrpSpPr>
        <p:cNvPr id="793" name="Shape 79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
    <p:bg>
      <p:bgPr>
        <a:solidFill>
          <a:schemeClr val="accent6"/>
        </a:solidFill>
      </p:bgPr>
    </p:bg>
    <p:spTree>
      <p:nvGrpSpPr>
        <p:cNvPr id="794" name="Shape 79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
    <p:bg>
      <p:bgPr>
        <a:solidFill>
          <a:schemeClr val="accent5"/>
        </a:solidFill>
      </p:bgPr>
    </p:bg>
    <p:spTree>
      <p:nvGrpSpPr>
        <p:cNvPr id="795" name="Shape 795"/>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9" name="Shape 799"/>
        <p:cNvGrpSpPr/>
        <p:nvPr/>
      </p:nvGrpSpPr>
      <p:grpSpPr>
        <a:xfrm>
          <a:off x="0" y="0"/>
          <a:ext cx="0" cy="0"/>
          <a:chOff x="0" y="0"/>
          <a:chExt cx="0" cy="0"/>
        </a:xfrm>
      </p:grpSpPr>
      <p:pic>
        <p:nvPicPr>
          <p:cNvPr id="800" name="Google Shape;800;p3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01" name="Google Shape;801;p37"/>
          <p:cNvPicPr preferRelativeResize="0"/>
          <p:nvPr/>
        </p:nvPicPr>
        <p:blipFill rotWithShape="1">
          <a:blip r:embed="rId3">
            <a:alphaModFix/>
          </a:blip>
          <a:srcRect b="61089" l="0" r="0" t="0"/>
          <a:stretch/>
        </p:blipFill>
        <p:spPr>
          <a:xfrm rot="-620881">
            <a:off x="1853551" y="40483"/>
            <a:ext cx="2068426" cy="1772790"/>
          </a:xfrm>
          <a:prstGeom prst="rect">
            <a:avLst/>
          </a:prstGeom>
          <a:noFill/>
          <a:ln>
            <a:noFill/>
          </a:ln>
        </p:spPr>
      </p:pic>
      <p:pic>
        <p:nvPicPr>
          <p:cNvPr id="802" name="Google Shape;802;p37"/>
          <p:cNvPicPr preferRelativeResize="0"/>
          <p:nvPr/>
        </p:nvPicPr>
        <p:blipFill rotWithShape="1">
          <a:blip r:embed="rId4">
            <a:alphaModFix/>
          </a:blip>
          <a:srcRect b="6838" l="0" r="1545" t="0"/>
          <a:stretch/>
        </p:blipFill>
        <p:spPr>
          <a:xfrm>
            <a:off x="1047887" y="524012"/>
            <a:ext cx="7048226" cy="4102024"/>
          </a:xfrm>
          <a:prstGeom prst="rect">
            <a:avLst/>
          </a:prstGeom>
          <a:noFill/>
          <a:ln>
            <a:noFill/>
          </a:ln>
        </p:spPr>
      </p:pic>
      <p:pic>
        <p:nvPicPr>
          <p:cNvPr id="803" name="Google Shape;803;p37"/>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rotWithShape="0" algn="bl" dir="3300000" dist="19050">
              <a:srgbClr val="000000">
                <a:alpha val="34000"/>
              </a:srgbClr>
            </a:outerShdw>
          </a:effectLst>
        </p:spPr>
      </p:pic>
      <p:sp>
        <p:nvSpPr>
          <p:cNvPr id="804" name="Google Shape;804;p37"/>
          <p:cNvSpPr txBox="1"/>
          <p:nvPr>
            <p:ph type="ctrTitle"/>
          </p:nvPr>
        </p:nvSpPr>
        <p:spPr>
          <a:xfrm>
            <a:off x="1532100" y="1728423"/>
            <a:ext cx="6079800" cy="1655100"/>
          </a:xfrm>
          <a:prstGeom prst="rect">
            <a:avLst/>
          </a:prstGeom>
        </p:spPr>
        <p:txBody>
          <a:bodyPr anchorCtr="0" anchor="b" bIns="91425" lIns="91425" spcFirstLastPara="1" rIns="91425" wrap="square" tIns="91425">
            <a:noAutofit/>
          </a:bodyPr>
          <a:lstStyle>
            <a:lvl1pPr lvl="0" rtl="0" algn="ctr">
              <a:lnSpc>
                <a:spcPct val="80000"/>
              </a:lnSpc>
              <a:spcBef>
                <a:spcPts val="0"/>
              </a:spcBef>
              <a:spcAft>
                <a:spcPts val="0"/>
              </a:spcAft>
              <a:buSzPts val="6000"/>
              <a:buNone/>
              <a:defRPr sz="6000"/>
            </a:lvl1pPr>
            <a:lvl2pPr lvl="1" rtl="0" algn="ctr">
              <a:lnSpc>
                <a:spcPct val="80000"/>
              </a:lnSpc>
              <a:spcBef>
                <a:spcPts val="0"/>
              </a:spcBef>
              <a:spcAft>
                <a:spcPts val="0"/>
              </a:spcAft>
              <a:buClr>
                <a:srgbClr val="0B5394"/>
              </a:buClr>
              <a:buSzPts val="6000"/>
              <a:buNone/>
              <a:defRPr sz="6000">
                <a:solidFill>
                  <a:srgbClr val="0B5394"/>
                </a:solidFill>
              </a:defRPr>
            </a:lvl2pPr>
            <a:lvl3pPr lvl="2" rtl="0" algn="ctr">
              <a:lnSpc>
                <a:spcPct val="80000"/>
              </a:lnSpc>
              <a:spcBef>
                <a:spcPts val="0"/>
              </a:spcBef>
              <a:spcAft>
                <a:spcPts val="0"/>
              </a:spcAft>
              <a:buClr>
                <a:srgbClr val="0B5394"/>
              </a:buClr>
              <a:buSzPts val="6000"/>
              <a:buNone/>
              <a:defRPr sz="6000">
                <a:solidFill>
                  <a:srgbClr val="0B5394"/>
                </a:solidFill>
              </a:defRPr>
            </a:lvl3pPr>
            <a:lvl4pPr lvl="3" rtl="0" algn="ctr">
              <a:lnSpc>
                <a:spcPct val="80000"/>
              </a:lnSpc>
              <a:spcBef>
                <a:spcPts val="0"/>
              </a:spcBef>
              <a:spcAft>
                <a:spcPts val="0"/>
              </a:spcAft>
              <a:buClr>
                <a:srgbClr val="0B5394"/>
              </a:buClr>
              <a:buSzPts val="6000"/>
              <a:buNone/>
              <a:defRPr sz="6000">
                <a:solidFill>
                  <a:srgbClr val="0B5394"/>
                </a:solidFill>
              </a:defRPr>
            </a:lvl4pPr>
            <a:lvl5pPr lvl="4" rtl="0" algn="ctr">
              <a:lnSpc>
                <a:spcPct val="80000"/>
              </a:lnSpc>
              <a:spcBef>
                <a:spcPts val="0"/>
              </a:spcBef>
              <a:spcAft>
                <a:spcPts val="0"/>
              </a:spcAft>
              <a:buClr>
                <a:srgbClr val="0B5394"/>
              </a:buClr>
              <a:buSzPts val="6000"/>
              <a:buNone/>
              <a:defRPr sz="6000">
                <a:solidFill>
                  <a:srgbClr val="0B5394"/>
                </a:solidFill>
              </a:defRPr>
            </a:lvl5pPr>
            <a:lvl6pPr lvl="5" rtl="0" algn="ctr">
              <a:lnSpc>
                <a:spcPct val="80000"/>
              </a:lnSpc>
              <a:spcBef>
                <a:spcPts val="0"/>
              </a:spcBef>
              <a:spcAft>
                <a:spcPts val="0"/>
              </a:spcAft>
              <a:buClr>
                <a:srgbClr val="0B5394"/>
              </a:buClr>
              <a:buSzPts val="6000"/>
              <a:buNone/>
              <a:defRPr sz="6000">
                <a:solidFill>
                  <a:srgbClr val="0B5394"/>
                </a:solidFill>
              </a:defRPr>
            </a:lvl6pPr>
            <a:lvl7pPr lvl="6" rtl="0" algn="ctr">
              <a:lnSpc>
                <a:spcPct val="80000"/>
              </a:lnSpc>
              <a:spcBef>
                <a:spcPts val="0"/>
              </a:spcBef>
              <a:spcAft>
                <a:spcPts val="0"/>
              </a:spcAft>
              <a:buClr>
                <a:srgbClr val="0B5394"/>
              </a:buClr>
              <a:buSzPts val="6000"/>
              <a:buNone/>
              <a:defRPr sz="6000">
                <a:solidFill>
                  <a:srgbClr val="0B5394"/>
                </a:solidFill>
              </a:defRPr>
            </a:lvl7pPr>
            <a:lvl8pPr lvl="7" rtl="0" algn="ctr">
              <a:lnSpc>
                <a:spcPct val="80000"/>
              </a:lnSpc>
              <a:spcBef>
                <a:spcPts val="0"/>
              </a:spcBef>
              <a:spcAft>
                <a:spcPts val="0"/>
              </a:spcAft>
              <a:buClr>
                <a:srgbClr val="0B5394"/>
              </a:buClr>
              <a:buSzPts val="6000"/>
              <a:buNone/>
              <a:defRPr sz="6000">
                <a:solidFill>
                  <a:srgbClr val="0B5394"/>
                </a:solidFill>
              </a:defRPr>
            </a:lvl8pPr>
            <a:lvl9pPr lvl="8" rtl="0" algn="ctr">
              <a:lnSpc>
                <a:spcPct val="80000"/>
              </a:lnSpc>
              <a:spcBef>
                <a:spcPts val="0"/>
              </a:spcBef>
              <a:spcAft>
                <a:spcPts val="0"/>
              </a:spcAft>
              <a:buClr>
                <a:srgbClr val="0B5394"/>
              </a:buClr>
              <a:buSzPts val="6000"/>
              <a:buNone/>
              <a:defRPr sz="6000">
                <a:solidFill>
                  <a:srgbClr val="0B5394"/>
                </a:solidFill>
              </a:defRPr>
            </a:lvl9pPr>
          </a:lstStyle>
          <a:p/>
        </p:txBody>
      </p:sp>
      <p:sp>
        <p:nvSpPr>
          <p:cNvPr id="805" name="Google Shape;805;p37"/>
          <p:cNvSpPr txBox="1"/>
          <p:nvPr>
            <p:ph idx="1" type="subTitle"/>
          </p:nvPr>
        </p:nvSpPr>
        <p:spPr>
          <a:xfrm>
            <a:off x="1672763" y="3769325"/>
            <a:ext cx="1427100" cy="792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400"/>
              <a:buNone/>
              <a:defRPr sz="14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6" name="Shape 806"/>
        <p:cNvGrpSpPr/>
        <p:nvPr/>
      </p:nvGrpSpPr>
      <p:grpSpPr>
        <a:xfrm>
          <a:off x="0" y="0"/>
          <a:ext cx="0" cy="0"/>
          <a:chOff x="0" y="0"/>
          <a:chExt cx="0" cy="0"/>
        </a:xfrm>
      </p:grpSpPr>
      <p:pic>
        <p:nvPicPr>
          <p:cNvPr id="807" name="Google Shape;807;p3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08" name="Google Shape;808;p38"/>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rotWithShape="0" algn="bl" dir="5400000" dist="19050">
              <a:srgbClr val="000000">
                <a:alpha val="50000"/>
              </a:srgbClr>
            </a:outerShdw>
          </a:effectLst>
        </p:spPr>
      </p:pic>
      <p:sp>
        <p:nvSpPr>
          <p:cNvPr id="809" name="Google Shape;809;p38"/>
          <p:cNvSpPr txBox="1"/>
          <p:nvPr>
            <p:ph type="title"/>
          </p:nvPr>
        </p:nvSpPr>
        <p:spPr>
          <a:xfrm>
            <a:off x="2673000" y="2550900"/>
            <a:ext cx="3798000" cy="8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810" name="Google Shape;810;p38"/>
          <p:cNvSpPr txBox="1"/>
          <p:nvPr>
            <p:ph idx="1" type="subTitle"/>
          </p:nvPr>
        </p:nvSpPr>
        <p:spPr>
          <a:xfrm>
            <a:off x="2937741" y="3307350"/>
            <a:ext cx="3268500" cy="792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600"/>
              <a:buNone/>
              <a:defRPr sz="16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
        <p:nvSpPr>
          <p:cNvPr id="811" name="Google Shape;811;p38"/>
          <p:cNvSpPr txBox="1"/>
          <p:nvPr>
            <p:ph hasCustomPrompt="1" idx="2" type="title"/>
          </p:nvPr>
        </p:nvSpPr>
        <p:spPr>
          <a:xfrm>
            <a:off x="3778200" y="1403800"/>
            <a:ext cx="1587600" cy="100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defRPr>
            </a:lvl1pPr>
            <a:lvl2pPr lvl="1" rtl="0" algn="ctr">
              <a:spcBef>
                <a:spcPts val="0"/>
              </a:spcBef>
              <a:spcAft>
                <a:spcPts val="0"/>
              </a:spcAft>
              <a:buClr>
                <a:schemeClr val="dk2"/>
              </a:buClr>
              <a:buSzPts val="4800"/>
              <a:buNone/>
              <a:defRPr sz="4800">
                <a:solidFill>
                  <a:schemeClr val="dk2"/>
                </a:solidFill>
              </a:defRPr>
            </a:lvl2pPr>
            <a:lvl3pPr lvl="2" rtl="0" algn="ctr">
              <a:spcBef>
                <a:spcPts val="0"/>
              </a:spcBef>
              <a:spcAft>
                <a:spcPts val="0"/>
              </a:spcAft>
              <a:buClr>
                <a:schemeClr val="dk2"/>
              </a:buClr>
              <a:buSzPts val="4800"/>
              <a:buNone/>
              <a:defRPr sz="4800">
                <a:solidFill>
                  <a:schemeClr val="dk2"/>
                </a:solidFill>
              </a:defRPr>
            </a:lvl3pPr>
            <a:lvl4pPr lvl="3" rtl="0" algn="ctr">
              <a:spcBef>
                <a:spcPts val="0"/>
              </a:spcBef>
              <a:spcAft>
                <a:spcPts val="0"/>
              </a:spcAft>
              <a:buClr>
                <a:schemeClr val="dk2"/>
              </a:buClr>
              <a:buSzPts val="4800"/>
              <a:buNone/>
              <a:defRPr sz="4800">
                <a:solidFill>
                  <a:schemeClr val="dk2"/>
                </a:solidFill>
              </a:defRPr>
            </a:lvl4pPr>
            <a:lvl5pPr lvl="4" rtl="0" algn="ctr">
              <a:spcBef>
                <a:spcPts val="0"/>
              </a:spcBef>
              <a:spcAft>
                <a:spcPts val="0"/>
              </a:spcAft>
              <a:buClr>
                <a:schemeClr val="dk2"/>
              </a:buClr>
              <a:buSzPts val="4800"/>
              <a:buNone/>
              <a:defRPr sz="4800">
                <a:solidFill>
                  <a:schemeClr val="dk2"/>
                </a:solidFill>
              </a:defRPr>
            </a:lvl5pPr>
            <a:lvl6pPr lvl="5" rtl="0" algn="ctr">
              <a:spcBef>
                <a:spcPts val="0"/>
              </a:spcBef>
              <a:spcAft>
                <a:spcPts val="0"/>
              </a:spcAft>
              <a:buClr>
                <a:schemeClr val="dk2"/>
              </a:buClr>
              <a:buSzPts val="4800"/>
              <a:buNone/>
              <a:defRPr sz="4800">
                <a:solidFill>
                  <a:schemeClr val="dk2"/>
                </a:solidFill>
              </a:defRPr>
            </a:lvl6pPr>
            <a:lvl7pPr lvl="6" rtl="0" algn="ctr">
              <a:spcBef>
                <a:spcPts val="0"/>
              </a:spcBef>
              <a:spcAft>
                <a:spcPts val="0"/>
              </a:spcAft>
              <a:buClr>
                <a:schemeClr val="dk2"/>
              </a:buClr>
              <a:buSzPts val="4800"/>
              <a:buNone/>
              <a:defRPr sz="4800">
                <a:solidFill>
                  <a:schemeClr val="dk2"/>
                </a:solidFill>
              </a:defRPr>
            </a:lvl7pPr>
            <a:lvl8pPr lvl="7" rtl="0" algn="ctr">
              <a:spcBef>
                <a:spcPts val="0"/>
              </a:spcBef>
              <a:spcAft>
                <a:spcPts val="0"/>
              </a:spcAft>
              <a:buClr>
                <a:schemeClr val="dk2"/>
              </a:buClr>
              <a:buSzPts val="4800"/>
              <a:buNone/>
              <a:defRPr sz="4800">
                <a:solidFill>
                  <a:schemeClr val="dk2"/>
                </a:solidFill>
              </a:defRPr>
            </a:lvl8pPr>
            <a:lvl9pPr lvl="8" rtl="0" algn="ctr">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2" name="Shape 812"/>
        <p:cNvGrpSpPr/>
        <p:nvPr/>
      </p:nvGrpSpPr>
      <p:grpSpPr>
        <a:xfrm>
          <a:off x="0" y="0"/>
          <a:ext cx="0" cy="0"/>
          <a:chOff x="0" y="0"/>
          <a:chExt cx="0" cy="0"/>
        </a:xfrm>
      </p:grpSpPr>
      <p:pic>
        <p:nvPicPr>
          <p:cNvPr id="813" name="Google Shape;813;p3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14" name="Google Shape;814;p39"/>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815" name="Google Shape;815;p39"/>
          <p:cNvSpPr txBox="1"/>
          <p:nvPr>
            <p:ph type="title"/>
          </p:nvPr>
        </p:nvSpPr>
        <p:spPr>
          <a:xfrm>
            <a:off x="1836900" y="711175"/>
            <a:ext cx="54702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16" name="Google Shape;816;p39"/>
          <p:cNvSpPr txBox="1"/>
          <p:nvPr>
            <p:ph idx="1" type="body"/>
          </p:nvPr>
        </p:nvSpPr>
        <p:spPr>
          <a:xfrm>
            <a:off x="1398275" y="1249425"/>
            <a:ext cx="6963300" cy="2836500"/>
          </a:xfrm>
          <a:prstGeom prst="rect">
            <a:avLst/>
          </a:prstGeom>
        </p:spPr>
        <p:txBody>
          <a:bodyPr anchorCtr="0" anchor="t" bIns="91425" lIns="91425" spcFirstLastPara="1" rIns="91425" wrap="square" tIns="91425">
            <a:noAutofit/>
          </a:bodyPr>
          <a:lstStyle>
            <a:lvl1pPr indent="-288925" lvl="0" marL="457200" rtl="0">
              <a:spcBef>
                <a:spcPts val="0"/>
              </a:spcBef>
              <a:spcAft>
                <a:spcPts val="0"/>
              </a:spcAft>
              <a:buClr>
                <a:schemeClr val="dk2"/>
              </a:buClr>
              <a:buSzPts val="950"/>
              <a:buChar char="●"/>
              <a:defRPr sz="950">
                <a:solidFill>
                  <a:schemeClr val="dk2"/>
                </a:solidFill>
              </a:defRPr>
            </a:lvl1pPr>
            <a:lvl2pPr indent="-288925" lvl="1" marL="914400" rtl="0">
              <a:spcBef>
                <a:spcPts val="1600"/>
              </a:spcBef>
              <a:spcAft>
                <a:spcPts val="0"/>
              </a:spcAft>
              <a:buClr>
                <a:schemeClr val="dk2"/>
              </a:buClr>
              <a:buSzPts val="950"/>
              <a:buChar char="○"/>
              <a:defRPr sz="950">
                <a:solidFill>
                  <a:schemeClr val="dk2"/>
                </a:solidFill>
              </a:defRPr>
            </a:lvl2pPr>
            <a:lvl3pPr indent="-288925" lvl="2" marL="1371600" rtl="0">
              <a:spcBef>
                <a:spcPts val="1600"/>
              </a:spcBef>
              <a:spcAft>
                <a:spcPts val="0"/>
              </a:spcAft>
              <a:buClr>
                <a:schemeClr val="dk2"/>
              </a:buClr>
              <a:buSzPts val="950"/>
              <a:buChar char="■"/>
              <a:defRPr sz="950">
                <a:solidFill>
                  <a:schemeClr val="dk2"/>
                </a:solidFill>
              </a:defRPr>
            </a:lvl3pPr>
            <a:lvl4pPr indent="-288925" lvl="3" marL="1828800" rtl="0">
              <a:spcBef>
                <a:spcPts val="1600"/>
              </a:spcBef>
              <a:spcAft>
                <a:spcPts val="0"/>
              </a:spcAft>
              <a:buClr>
                <a:schemeClr val="dk2"/>
              </a:buClr>
              <a:buSzPts val="950"/>
              <a:buChar char="●"/>
              <a:defRPr sz="950">
                <a:solidFill>
                  <a:schemeClr val="dk2"/>
                </a:solidFill>
              </a:defRPr>
            </a:lvl4pPr>
            <a:lvl5pPr indent="-288925" lvl="4" marL="2286000" rtl="0">
              <a:spcBef>
                <a:spcPts val="1600"/>
              </a:spcBef>
              <a:spcAft>
                <a:spcPts val="0"/>
              </a:spcAft>
              <a:buClr>
                <a:schemeClr val="dk2"/>
              </a:buClr>
              <a:buSzPts val="950"/>
              <a:buChar char="○"/>
              <a:defRPr sz="950">
                <a:solidFill>
                  <a:schemeClr val="dk2"/>
                </a:solidFill>
              </a:defRPr>
            </a:lvl5pPr>
            <a:lvl6pPr indent="-288925" lvl="5" marL="2743200" rtl="0">
              <a:spcBef>
                <a:spcPts val="1600"/>
              </a:spcBef>
              <a:spcAft>
                <a:spcPts val="0"/>
              </a:spcAft>
              <a:buClr>
                <a:schemeClr val="dk2"/>
              </a:buClr>
              <a:buSzPts val="950"/>
              <a:buChar char="■"/>
              <a:defRPr sz="950">
                <a:solidFill>
                  <a:schemeClr val="dk2"/>
                </a:solidFill>
              </a:defRPr>
            </a:lvl6pPr>
            <a:lvl7pPr indent="-288925" lvl="6" marL="3200400" rtl="0">
              <a:spcBef>
                <a:spcPts val="1600"/>
              </a:spcBef>
              <a:spcAft>
                <a:spcPts val="0"/>
              </a:spcAft>
              <a:buClr>
                <a:schemeClr val="dk2"/>
              </a:buClr>
              <a:buSzPts val="950"/>
              <a:buChar char="●"/>
              <a:defRPr sz="950">
                <a:solidFill>
                  <a:schemeClr val="dk2"/>
                </a:solidFill>
              </a:defRPr>
            </a:lvl7pPr>
            <a:lvl8pPr indent="-288925" lvl="7" marL="3657600" rtl="0">
              <a:spcBef>
                <a:spcPts val="1600"/>
              </a:spcBef>
              <a:spcAft>
                <a:spcPts val="0"/>
              </a:spcAft>
              <a:buClr>
                <a:schemeClr val="dk2"/>
              </a:buClr>
              <a:buSzPts val="950"/>
              <a:buChar char="○"/>
              <a:defRPr sz="950">
                <a:solidFill>
                  <a:schemeClr val="dk2"/>
                </a:solidFill>
              </a:defRPr>
            </a:lvl8pPr>
            <a:lvl9pPr indent="-288925" lvl="8" marL="4114800" rtl="0">
              <a:spcBef>
                <a:spcPts val="1600"/>
              </a:spcBef>
              <a:spcAft>
                <a:spcPts val="1600"/>
              </a:spcAft>
              <a:buClr>
                <a:schemeClr val="dk2"/>
              </a:buClr>
              <a:buSzPts val="950"/>
              <a:buChar char="■"/>
              <a:defRPr sz="950">
                <a:solidFill>
                  <a:schemeClr val="dk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7" name="Shape 817"/>
        <p:cNvGrpSpPr/>
        <p:nvPr/>
      </p:nvGrpSpPr>
      <p:grpSpPr>
        <a:xfrm>
          <a:off x="0" y="0"/>
          <a:ext cx="0" cy="0"/>
          <a:chOff x="0" y="0"/>
          <a:chExt cx="0" cy="0"/>
        </a:xfrm>
      </p:grpSpPr>
      <p:pic>
        <p:nvPicPr>
          <p:cNvPr id="818" name="Google Shape;818;p4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19" name="Google Shape;819;p40"/>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20" name="Google Shape;820;p40"/>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21" name="Google Shape;821;p40"/>
          <p:cNvSpPr txBox="1"/>
          <p:nvPr>
            <p:ph idx="1" type="body"/>
          </p:nvPr>
        </p:nvSpPr>
        <p:spPr>
          <a:xfrm>
            <a:off x="744675" y="1551725"/>
            <a:ext cx="3593400" cy="28221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822" name="Google Shape;822;p40"/>
          <p:cNvSpPr txBox="1"/>
          <p:nvPr>
            <p:ph idx="2" type="body"/>
          </p:nvPr>
        </p:nvSpPr>
        <p:spPr>
          <a:xfrm>
            <a:off x="4805925" y="1551725"/>
            <a:ext cx="3593400" cy="2822100"/>
          </a:xfrm>
          <a:prstGeom prst="rect">
            <a:avLst/>
          </a:prstGeom>
        </p:spPr>
        <p:txBody>
          <a:bodyPr anchorCtr="0" anchor="b"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3" name="Shape 823"/>
        <p:cNvGrpSpPr/>
        <p:nvPr/>
      </p:nvGrpSpPr>
      <p:grpSpPr>
        <a:xfrm>
          <a:off x="0" y="0"/>
          <a:ext cx="0" cy="0"/>
          <a:chOff x="0" y="0"/>
          <a:chExt cx="0" cy="0"/>
        </a:xfrm>
      </p:grpSpPr>
      <p:pic>
        <p:nvPicPr>
          <p:cNvPr id="824" name="Google Shape;824;p4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25" name="Google Shape;825;p41"/>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26" name="Google Shape;826;p41"/>
          <p:cNvSpPr txBox="1"/>
          <p:nvPr>
            <p:ph type="title"/>
          </p:nvPr>
        </p:nvSpPr>
        <p:spPr>
          <a:xfrm>
            <a:off x="1002325" y="711175"/>
            <a:ext cx="20721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4" name="Shape 144"/>
        <p:cNvGrpSpPr/>
        <p:nvPr/>
      </p:nvGrpSpPr>
      <p:grpSpPr>
        <a:xfrm>
          <a:off x="0" y="0"/>
          <a:ext cx="0" cy="0"/>
          <a:chOff x="0" y="0"/>
          <a:chExt cx="0" cy="0"/>
        </a:xfrm>
      </p:grpSpPr>
      <p:sp>
        <p:nvSpPr>
          <p:cNvPr id="145" name="Google Shape;145;p5"/>
          <p:cNvSpPr txBox="1"/>
          <p:nvPr>
            <p:ph idx="1" type="subTitle"/>
          </p:nvPr>
        </p:nvSpPr>
        <p:spPr>
          <a:xfrm>
            <a:off x="713125" y="1181800"/>
            <a:ext cx="3686400" cy="341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6" name="Google Shape;146;p5"/>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5"/>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txBox="1"/>
          <p:nvPr>
            <p:ph idx="2" type="subTitle"/>
          </p:nvPr>
        </p:nvSpPr>
        <p:spPr>
          <a:xfrm>
            <a:off x="4744175" y="1181800"/>
            <a:ext cx="3686400" cy="341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7" name="Shape 827"/>
        <p:cNvGrpSpPr/>
        <p:nvPr/>
      </p:nvGrpSpPr>
      <p:grpSpPr>
        <a:xfrm>
          <a:off x="0" y="0"/>
          <a:ext cx="0" cy="0"/>
          <a:chOff x="0" y="0"/>
          <a:chExt cx="0" cy="0"/>
        </a:xfrm>
      </p:grpSpPr>
      <p:pic>
        <p:nvPicPr>
          <p:cNvPr id="828" name="Google Shape;828;p4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29" name="Google Shape;829;p4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30" name="Google Shape;830;p42"/>
          <p:cNvSpPr txBox="1"/>
          <p:nvPr>
            <p:ph idx="1" type="body"/>
          </p:nvPr>
        </p:nvSpPr>
        <p:spPr>
          <a:xfrm>
            <a:off x="996375" y="1900525"/>
            <a:ext cx="2901600" cy="2270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2"/>
              </a:buClr>
              <a:buSzPts val="1600"/>
              <a:buChar char="●"/>
              <a:defRPr sz="1600">
                <a:solidFill>
                  <a:schemeClr val="dk2"/>
                </a:solidFill>
              </a:defRPr>
            </a:lvl1pPr>
            <a:lvl2pPr indent="-330200" lvl="1" marL="914400" rtl="0">
              <a:lnSpc>
                <a:spcPct val="100000"/>
              </a:lnSpc>
              <a:spcBef>
                <a:spcPts val="1600"/>
              </a:spcBef>
              <a:spcAft>
                <a:spcPts val="0"/>
              </a:spcAft>
              <a:buClr>
                <a:schemeClr val="dk2"/>
              </a:buClr>
              <a:buSzPts val="1600"/>
              <a:buChar char="○"/>
              <a:defRPr sz="1600">
                <a:solidFill>
                  <a:schemeClr val="dk2"/>
                </a:solidFill>
              </a:defRPr>
            </a:lvl2pPr>
            <a:lvl3pPr indent="-330200" lvl="2" marL="1371600" rtl="0">
              <a:lnSpc>
                <a:spcPct val="100000"/>
              </a:lnSpc>
              <a:spcBef>
                <a:spcPts val="1600"/>
              </a:spcBef>
              <a:spcAft>
                <a:spcPts val="0"/>
              </a:spcAft>
              <a:buClr>
                <a:schemeClr val="dk2"/>
              </a:buClr>
              <a:buSzPts val="1600"/>
              <a:buChar char="■"/>
              <a:defRPr sz="1600">
                <a:solidFill>
                  <a:schemeClr val="dk2"/>
                </a:solidFill>
              </a:defRPr>
            </a:lvl3pPr>
            <a:lvl4pPr indent="-330200" lvl="3" marL="1828800" rtl="0">
              <a:lnSpc>
                <a:spcPct val="100000"/>
              </a:lnSpc>
              <a:spcBef>
                <a:spcPts val="1600"/>
              </a:spcBef>
              <a:spcAft>
                <a:spcPts val="0"/>
              </a:spcAft>
              <a:buClr>
                <a:schemeClr val="dk2"/>
              </a:buClr>
              <a:buSzPts val="1600"/>
              <a:buChar char="●"/>
              <a:defRPr sz="1600">
                <a:solidFill>
                  <a:schemeClr val="dk2"/>
                </a:solidFill>
              </a:defRPr>
            </a:lvl4pPr>
            <a:lvl5pPr indent="-330200" lvl="4" marL="2286000" rtl="0">
              <a:lnSpc>
                <a:spcPct val="100000"/>
              </a:lnSpc>
              <a:spcBef>
                <a:spcPts val="1600"/>
              </a:spcBef>
              <a:spcAft>
                <a:spcPts val="0"/>
              </a:spcAft>
              <a:buClr>
                <a:schemeClr val="dk2"/>
              </a:buClr>
              <a:buSzPts val="1600"/>
              <a:buChar char="○"/>
              <a:defRPr sz="1600">
                <a:solidFill>
                  <a:schemeClr val="dk2"/>
                </a:solidFill>
              </a:defRPr>
            </a:lvl5pPr>
            <a:lvl6pPr indent="-330200" lvl="5" marL="2743200" rtl="0">
              <a:lnSpc>
                <a:spcPct val="100000"/>
              </a:lnSpc>
              <a:spcBef>
                <a:spcPts val="1600"/>
              </a:spcBef>
              <a:spcAft>
                <a:spcPts val="0"/>
              </a:spcAft>
              <a:buClr>
                <a:schemeClr val="dk2"/>
              </a:buClr>
              <a:buSzPts val="1600"/>
              <a:buChar char="■"/>
              <a:defRPr sz="1600">
                <a:solidFill>
                  <a:schemeClr val="dk2"/>
                </a:solidFill>
              </a:defRPr>
            </a:lvl6pPr>
            <a:lvl7pPr indent="-330200" lvl="6" marL="3200400" rtl="0">
              <a:lnSpc>
                <a:spcPct val="100000"/>
              </a:lnSpc>
              <a:spcBef>
                <a:spcPts val="1600"/>
              </a:spcBef>
              <a:spcAft>
                <a:spcPts val="0"/>
              </a:spcAft>
              <a:buClr>
                <a:schemeClr val="dk2"/>
              </a:buClr>
              <a:buSzPts val="1600"/>
              <a:buChar char="●"/>
              <a:defRPr sz="1600">
                <a:solidFill>
                  <a:schemeClr val="dk2"/>
                </a:solidFill>
              </a:defRPr>
            </a:lvl7pPr>
            <a:lvl8pPr indent="-330200" lvl="7" marL="3657600" rtl="0">
              <a:lnSpc>
                <a:spcPct val="100000"/>
              </a:lnSpc>
              <a:spcBef>
                <a:spcPts val="1600"/>
              </a:spcBef>
              <a:spcAft>
                <a:spcPts val="0"/>
              </a:spcAft>
              <a:buClr>
                <a:schemeClr val="dk2"/>
              </a:buClr>
              <a:buSzPts val="1600"/>
              <a:buChar char="○"/>
              <a:defRPr sz="1600">
                <a:solidFill>
                  <a:schemeClr val="dk2"/>
                </a:solidFill>
              </a:defRPr>
            </a:lvl8pPr>
            <a:lvl9pPr indent="-330200" lvl="8" marL="4114800" rtl="0">
              <a:lnSpc>
                <a:spcPct val="100000"/>
              </a:lnSpc>
              <a:spcBef>
                <a:spcPts val="1600"/>
              </a:spcBef>
              <a:spcAft>
                <a:spcPts val="1600"/>
              </a:spcAft>
              <a:buClr>
                <a:schemeClr val="dk2"/>
              </a:buClr>
              <a:buSzPts val="1600"/>
              <a:buChar char="■"/>
              <a:defRPr sz="1600">
                <a:solidFill>
                  <a:schemeClr val="dk2"/>
                </a:solidFill>
              </a:defRPr>
            </a:lvl9pPr>
          </a:lstStyle>
          <a:p/>
        </p:txBody>
      </p:sp>
      <p:sp>
        <p:nvSpPr>
          <p:cNvPr id="831" name="Google Shape;831;p42"/>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2" name="Shape 832"/>
        <p:cNvGrpSpPr/>
        <p:nvPr/>
      </p:nvGrpSpPr>
      <p:grpSpPr>
        <a:xfrm>
          <a:off x="0" y="0"/>
          <a:ext cx="0" cy="0"/>
          <a:chOff x="0" y="0"/>
          <a:chExt cx="0" cy="0"/>
        </a:xfrm>
      </p:grpSpPr>
      <p:pic>
        <p:nvPicPr>
          <p:cNvPr id="833" name="Google Shape;833;p43"/>
          <p:cNvPicPr preferRelativeResize="0"/>
          <p:nvPr/>
        </p:nvPicPr>
        <p:blipFill>
          <a:blip r:embed="rId2">
            <a:alphaModFix/>
          </a:blip>
          <a:stretch>
            <a:fillRect/>
          </a:stretch>
        </p:blipFill>
        <p:spPr>
          <a:xfrm rot="896489">
            <a:off x="6092370" y="-1056710"/>
            <a:ext cx="2878009" cy="3364796"/>
          </a:xfrm>
          <a:prstGeom prst="rect">
            <a:avLst/>
          </a:prstGeom>
          <a:noFill/>
          <a:ln>
            <a:noFill/>
          </a:ln>
          <a:effectLst>
            <a:outerShdw blurRad="85725" rotWithShape="0" algn="bl" dir="5400000" dist="57150">
              <a:srgbClr val="000000">
                <a:alpha val="39000"/>
              </a:srgbClr>
            </a:outerShdw>
          </a:effectLst>
        </p:spPr>
      </p:pic>
      <p:sp>
        <p:nvSpPr>
          <p:cNvPr id="834" name="Google Shape;834;p43"/>
          <p:cNvSpPr txBox="1"/>
          <p:nvPr>
            <p:ph type="title"/>
          </p:nvPr>
        </p:nvSpPr>
        <p:spPr>
          <a:xfrm rot="877333">
            <a:off x="6289345" y="436639"/>
            <a:ext cx="2155721" cy="1510808"/>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b="0" sz="26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5" name="Shape 835"/>
        <p:cNvGrpSpPr/>
        <p:nvPr/>
      </p:nvGrpSpPr>
      <p:grpSpPr>
        <a:xfrm>
          <a:off x="0" y="0"/>
          <a:ext cx="0" cy="0"/>
          <a:chOff x="0" y="0"/>
          <a:chExt cx="0" cy="0"/>
        </a:xfrm>
      </p:grpSpPr>
      <p:pic>
        <p:nvPicPr>
          <p:cNvPr id="836" name="Google Shape;836;p4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37" name="Google Shape;837;p44"/>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38" name="Google Shape;838;p44"/>
          <p:cNvSpPr txBox="1"/>
          <p:nvPr>
            <p:ph idx="1" type="subTitle"/>
          </p:nvPr>
        </p:nvSpPr>
        <p:spPr>
          <a:xfrm>
            <a:off x="1629950" y="3828100"/>
            <a:ext cx="2332500" cy="69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9" name="Google Shape;839;p44"/>
          <p:cNvSpPr txBox="1"/>
          <p:nvPr>
            <p:ph idx="2" type="body"/>
          </p:nvPr>
        </p:nvSpPr>
        <p:spPr>
          <a:xfrm>
            <a:off x="5044725" y="539500"/>
            <a:ext cx="3224400" cy="40692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840" name="Google Shape;840;p44"/>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1" name="Shape 841"/>
        <p:cNvGrpSpPr/>
        <p:nvPr/>
      </p:nvGrpSpPr>
      <p:grpSpPr>
        <a:xfrm>
          <a:off x="0" y="0"/>
          <a:ext cx="0" cy="0"/>
          <a:chOff x="0" y="0"/>
          <a:chExt cx="0" cy="0"/>
        </a:xfrm>
      </p:grpSpPr>
      <p:pic>
        <p:nvPicPr>
          <p:cNvPr id="842" name="Google Shape;842;p4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43" name="Google Shape;843;p45"/>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44" name="Google Shape;844;p45"/>
          <p:cNvSpPr txBox="1"/>
          <p:nvPr>
            <p:ph type="title"/>
          </p:nvPr>
        </p:nvSpPr>
        <p:spPr>
          <a:xfrm>
            <a:off x="1002325" y="711173"/>
            <a:ext cx="2403900" cy="1385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5" name="Shape 845"/>
        <p:cNvGrpSpPr/>
        <p:nvPr/>
      </p:nvGrpSpPr>
      <p:grpSpPr>
        <a:xfrm>
          <a:off x="0" y="0"/>
          <a:ext cx="0" cy="0"/>
          <a:chOff x="0" y="0"/>
          <a:chExt cx="0" cy="0"/>
        </a:xfrm>
      </p:grpSpPr>
      <p:pic>
        <p:nvPicPr>
          <p:cNvPr id="846" name="Google Shape;846;p4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47" name="Google Shape;847;p46"/>
          <p:cNvPicPr preferRelativeResize="0"/>
          <p:nvPr/>
        </p:nvPicPr>
        <p:blipFill rotWithShape="1">
          <a:blip r:embed="rId3">
            <a:alphaModFix/>
          </a:blip>
          <a:srcRect b="18300" l="0" r="8892" t="16734"/>
          <a:stretch/>
        </p:blipFill>
        <p:spPr>
          <a:xfrm rot="-5400000">
            <a:off x="4748475" y="480657"/>
            <a:ext cx="2036850" cy="846042"/>
          </a:xfrm>
          <a:prstGeom prst="rect">
            <a:avLst/>
          </a:prstGeom>
          <a:noFill/>
          <a:ln>
            <a:noFill/>
          </a:ln>
        </p:spPr>
      </p:pic>
      <p:pic>
        <p:nvPicPr>
          <p:cNvPr id="848" name="Google Shape;848;p46"/>
          <p:cNvPicPr preferRelativeResize="0"/>
          <p:nvPr/>
        </p:nvPicPr>
        <p:blipFill rotWithShape="1">
          <a:blip r:embed="rId3">
            <a:alphaModFix/>
          </a:blip>
          <a:srcRect b="18300" l="0" r="8892" t="16734"/>
          <a:stretch/>
        </p:blipFill>
        <p:spPr>
          <a:xfrm rot="-5400000">
            <a:off x="5339025" y="595407"/>
            <a:ext cx="2036850" cy="846042"/>
          </a:xfrm>
          <a:prstGeom prst="rect">
            <a:avLst/>
          </a:prstGeom>
          <a:noFill/>
          <a:ln>
            <a:noFill/>
          </a:ln>
        </p:spPr>
      </p:pic>
      <p:pic>
        <p:nvPicPr>
          <p:cNvPr id="849" name="Google Shape;849;p46"/>
          <p:cNvPicPr preferRelativeResize="0"/>
          <p:nvPr/>
        </p:nvPicPr>
        <p:blipFill rotWithShape="1">
          <a:blip r:embed="rId4">
            <a:alphaModFix/>
          </a:blip>
          <a:srcRect b="7123" l="0" r="0" t="0"/>
          <a:stretch/>
        </p:blipFill>
        <p:spPr>
          <a:xfrm>
            <a:off x="1974100" y="324738"/>
            <a:ext cx="5195775" cy="4494025"/>
          </a:xfrm>
          <a:prstGeom prst="rect">
            <a:avLst/>
          </a:prstGeom>
          <a:noFill/>
          <a:ln>
            <a:noFill/>
          </a:ln>
        </p:spPr>
      </p:pic>
      <p:sp>
        <p:nvSpPr>
          <p:cNvPr id="850" name="Google Shape;850;p46"/>
          <p:cNvSpPr txBox="1"/>
          <p:nvPr>
            <p:ph hasCustomPrompt="1" type="title"/>
          </p:nvPr>
        </p:nvSpPr>
        <p:spPr>
          <a:xfrm>
            <a:off x="2838275" y="1645347"/>
            <a:ext cx="4001700" cy="113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200"/>
              <a:buNone/>
              <a:defRPr b="0"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851" name="Google Shape;851;p46"/>
          <p:cNvSpPr txBox="1"/>
          <p:nvPr>
            <p:ph idx="1" type="body"/>
          </p:nvPr>
        </p:nvSpPr>
        <p:spPr>
          <a:xfrm>
            <a:off x="3335675" y="3062950"/>
            <a:ext cx="30069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dk2"/>
              </a:buClr>
              <a:buSzPts val="1800"/>
              <a:buChar char="●"/>
              <a:defRPr>
                <a:solidFill>
                  <a:schemeClr val="dk2"/>
                </a:solidFill>
              </a:defRPr>
            </a:lvl1pPr>
            <a:lvl2pPr indent="-342900" lvl="1" marL="914400" rtl="0" algn="ctr">
              <a:spcBef>
                <a:spcPts val="1600"/>
              </a:spcBef>
              <a:spcAft>
                <a:spcPts val="0"/>
              </a:spcAft>
              <a:buClr>
                <a:schemeClr val="dk2"/>
              </a:buClr>
              <a:buSzPts val="1800"/>
              <a:buChar char="○"/>
              <a:defRPr sz="1800">
                <a:solidFill>
                  <a:schemeClr val="dk2"/>
                </a:solidFill>
              </a:defRPr>
            </a:lvl2pPr>
            <a:lvl3pPr indent="-342900" lvl="2" marL="1371600" rtl="0" algn="ctr">
              <a:spcBef>
                <a:spcPts val="1600"/>
              </a:spcBef>
              <a:spcAft>
                <a:spcPts val="0"/>
              </a:spcAft>
              <a:buClr>
                <a:schemeClr val="dk2"/>
              </a:buClr>
              <a:buSzPts val="1800"/>
              <a:buChar char="■"/>
              <a:defRPr sz="1800">
                <a:solidFill>
                  <a:schemeClr val="dk2"/>
                </a:solidFill>
              </a:defRPr>
            </a:lvl3pPr>
            <a:lvl4pPr indent="-342900" lvl="3" marL="1828800" rtl="0" algn="ctr">
              <a:spcBef>
                <a:spcPts val="1600"/>
              </a:spcBef>
              <a:spcAft>
                <a:spcPts val="0"/>
              </a:spcAft>
              <a:buClr>
                <a:schemeClr val="dk2"/>
              </a:buClr>
              <a:buSzPts val="1800"/>
              <a:buChar char="●"/>
              <a:defRPr sz="1800">
                <a:solidFill>
                  <a:schemeClr val="dk2"/>
                </a:solidFill>
              </a:defRPr>
            </a:lvl4pPr>
            <a:lvl5pPr indent="-342900" lvl="4" marL="2286000" rtl="0" algn="ctr">
              <a:spcBef>
                <a:spcPts val="1600"/>
              </a:spcBef>
              <a:spcAft>
                <a:spcPts val="0"/>
              </a:spcAft>
              <a:buClr>
                <a:schemeClr val="dk2"/>
              </a:buClr>
              <a:buSzPts val="1800"/>
              <a:buChar char="○"/>
              <a:defRPr sz="1800">
                <a:solidFill>
                  <a:schemeClr val="dk2"/>
                </a:solidFill>
              </a:defRPr>
            </a:lvl5pPr>
            <a:lvl6pPr indent="-342900" lvl="5" marL="2743200" rtl="0" algn="ctr">
              <a:spcBef>
                <a:spcPts val="1600"/>
              </a:spcBef>
              <a:spcAft>
                <a:spcPts val="0"/>
              </a:spcAft>
              <a:buClr>
                <a:schemeClr val="dk2"/>
              </a:buClr>
              <a:buSzPts val="1800"/>
              <a:buChar char="■"/>
              <a:defRPr sz="1800">
                <a:solidFill>
                  <a:schemeClr val="dk2"/>
                </a:solidFill>
              </a:defRPr>
            </a:lvl6pPr>
            <a:lvl7pPr indent="-342900" lvl="6" marL="3200400" rtl="0" algn="ctr">
              <a:spcBef>
                <a:spcPts val="1600"/>
              </a:spcBef>
              <a:spcAft>
                <a:spcPts val="0"/>
              </a:spcAft>
              <a:buClr>
                <a:schemeClr val="dk2"/>
              </a:buClr>
              <a:buSzPts val="1800"/>
              <a:buChar char="●"/>
              <a:defRPr sz="1800">
                <a:solidFill>
                  <a:schemeClr val="dk2"/>
                </a:solidFill>
              </a:defRPr>
            </a:lvl7pPr>
            <a:lvl8pPr indent="-342900" lvl="7" marL="3657600" rtl="0" algn="ctr">
              <a:spcBef>
                <a:spcPts val="1600"/>
              </a:spcBef>
              <a:spcAft>
                <a:spcPts val="0"/>
              </a:spcAft>
              <a:buClr>
                <a:schemeClr val="dk2"/>
              </a:buClr>
              <a:buSzPts val="1800"/>
              <a:buChar char="○"/>
              <a:defRPr sz="1800">
                <a:solidFill>
                  <a:schemeClr val="dk2"/>
                </a:solidFill>
              </a:defRPr>
            </a:lvl8pPr>
            <a:lvl9pPr indent="-342900" lvl="8" marL="4114800" rtl="0" algn="ctr">
              <a:spcBef>
                <a:spcPts val="1600"/>
              </a:spcBef>
              <a:spcAft>
                <a:spcPts val="1600"/>
              </a:spcAft>
              <a:buClr>
                <a:schemeClr val="dk2"/>
              </a:buClr>
              <a:buSzPts val="1800"/>
              <a:buChar char="■"/>
              <a:defRPr sz="1800">
                <a:solidFill>
                  <a:schemeClr val="dk2"/>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52" name="Shape 85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853" name="Shape 853"/>
        <p:cNvGrpSpPr/>
        <p:nvPr/>
      </p:nvGrpSpPr>
      <p:grpSpPr>
        <a:xfrm>
          <a:off x="0" y="0"/>
          <a:ext cx="0" cy="0"/>
          <a:chOff x="0" y="0"/>
          <a:chExt cx="0" cy="0"/>
        </a:xfrm>
      </p:grpSpPr>
      <p:pic>
        <p:nvPicPr>
          <p:cNvPr id="854" name="Google Shape;854;p4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55" name="Google Shape;855;p48"/>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56" name="Google Shape;856;p48"/>
          <p:cNvSpPr txBox="1"/>
          <p:nvPr>
            <p:ph type="title"/>
          </p:nvPr>
        </p:nvSpPr>
        <p:spPr>
          <a:xfrm>
            <a:off x="90747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57" name="Google Shape;857;p48"/>
          <p:cNvSpPr txBox="1"/>
          <p:nvPr>
            <p:ph idx="1" type="subTitle"/>
          </p:nvPr>
        </p:nvSpPr>
        <p:spPr>
          <a:xfrm>
            <a:off x="929350"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58" name="Google Shape;858;p48"/>
          <p:cNvSpPr txBox="1"/>
          <p:nvPr>
            <p:ph idx="2" type="title"/>
          </p:nvPr>
        </p:nvSpPr>
        <p:spPr>
          <a:xfrm>
            <a:off x="531873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59" name="Google Shape;859;p48"/>
          <p:cNvSpPr txBox="1"/>
          <p:nvPr>
            <p:ph idx="3" type="subTitle"/>
          </p:nvPr>
        </p:nvSpPr>
        <p:spPr>
          <a:xfrm>
            <a:off x="5340612"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60" name="Google Shape;860;p48"/>
          <p:cNvSpPr txBox="1"/>
          <p:nvPr>
            <p:ph idx="4" type="title"/>
          </p:nvPr>
        </p:nvSpPr>
        <p:spPr>
          <a:xfrm>
            <a:off x="90747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61" name="Google Shape;861;p48"/>
          <p:cNvSpPr txBox="1"/>
          <p:nvPr>
            <p:ph idx="5" type="subTitle"/>
          </p:nvPr>
        </p:nvSpPr>
        <p:spPr>
          <a:xfrm>
            <a:off x="929350" y="36858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62" name="Google Shape;862;p48"/>
          <p:cNvSpPr txBox="1"/>
          <p:nvPr>
            <p:ph idx="6" type="title"/>
          </p:nvPr>
        </p:nvSpPr>
        <p:spPr>
          <a:xfrm>
            <a:off x="531873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863" name="Google Shape;863;p48"/>
          <p:cNvSpPr txBox="1"/>
          <p:nvPr>
            <p:ph idx="7" type="subTitle"/>
          </p:nvPr>
        </p:nvSpPr>
        <p:spPr>
          <a:xfrm>
            <a:off x="5340612" y="3685874"/>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864" name="Google Shape;864;p48"/>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SECTION_TITLE_AND_DESCRIPTION_1_1">
    <p:spTree>
      <p:nvGrpSpPr>
        <p:cNvPr id="865" name="Shape 865"/>
        <p:cNvGrpSpPr/>
        <p:nvPr/>
      </p:nvGrpSpPr>
      <p:grpSpPr>
        <a:xfrm>
          <a:off x="0" y="0"/>
          <a:ext cx="0" cy="0"/>
          <a:chOff x="0" y="0"/>
          <a:chExt cx="0" cy="0"/>
        </a:xfrm>
      </p:grpSpPr>
      <p:pic>
        <p:nvPicPr>
          <p:cNvPr id="866" name="Google Shape;866;p4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67" name="Google Shape;867;p49"/>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868" name="Google Shape;868;p49"/>
          <p:cNvSpPr txBox="1"/>
          <p:nvPr>
            <p:ph type="title"/>
          </p:nvPr>
        </p:nvSpPr>
        <p:spPr>
          <a:xfrm>
            <a:off x="6013614" y="838400"/>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69" name="Google Shape;869;p49"/>
          <p:cNvSpPr txBox="1"/>
          <p:nvPr>
            <p:ph idx="1" type="subTitle"/>
          </p:nvPr>
        </p:nvSpPr>
        <p:spPr>
          <a:xfrm>
            <a:off x="6013614" y="1199352"/>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0" name="Google Shape;870;p49"/>
          <p:cNvSpPr txBox="1"/>
          <p:nvPr>
            <p:ph idx="2" type="title"/>
          </p:nvPr>
        </p:nvSpPr>
        <p:spPr>
          <a:xfrm>
            <a:off x="6013603" y="2104924"/>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1" name="Google Shape;871;p49"/>
          <p:cNvSpPr txBox="1"/>
          <p:nvPr>
            <p:ph idx="3" type="subTitle"/>
          </p:nvPr>
        </p:nvSpPr>
        <p:spPr>
          <a:xfrm>
            <a:off x="6013601" y="2465876"/>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2" name="Google Shape;872;p49"/>
          <p:cNvSpPr txBox="1"/>
          <p:nvPr>
            <p:ph idx="4" type="title"/>
          </p:nvPr>
        </p:nvSpPr>
        <p:spPr>
          <a:xfrm>
            <a:off x="6013618" y="3371448"/>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3" name="Google Shape;873;p49"/>
          <p:cNvSpPr txBox="1"/>
          <p:nvPr>
            <p:ph idx="5" type="subTitle"/>
          </p:nvPr>
        </p:nvSpPr>
        <p:spPr>
          <a:xfrm>
            <a:off x="6013615" y="3732400"/>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4" name="Google Shape;874;p49"/>
          <p:cNvSpPr txBox="1"/>
          <p:nvPr>
            <p:ph idx="6"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875" name="Shape 875"/>
        <p:cNvGrpSpPr/>
        <p:nvPr/>
      </p:nvGrpSpPr>
      <p:grpSpPr>
        <a:xfrm>
          <a:off x="0" y="0"/>
          <a:ext cx="0" cy="0"/>
          <a:chOff x="0" y="0"/>
          <a:chExt cx="0" cy="0"/>
        </a:xfrm>
      </p:grpSpPr>
      <p:pic>
        <p:nvPicPr>
          <p:cNvPr id="876" name="Google Shape;876;p5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77" name="Google Shape;877;p50"/>
          <p:cNvPicPr preferRelativeResize="0"/>
          <p:nvPr/>
        </p:nvPicPr>
        <p:blipFill rotWithShape="1">
          <a:blip r:embed="rId3">
            <a:alphaModFix/>
          </a:blip>
          <a:srcRect b="18300" l="0" r="8892" t="16734"/>
          <a:stretch/>
        </p:blipFill>
        <p:spPr>
          <a:xfrm rot="-5400000">
            <a:off x="650175" y="465007"/>
            <a:ext cx="2036850" cy="846042"/>
          </a:xfrm>
          <a:prstGeom prst="rect">
            <a:avLst/>
          </a:prstGeom>
          <a:noFill/>
          <a:ln>
            <a:noFill/>
          </a:ln>
        </p:spPr>
      </p:pic>
      <p:pic>
        <p:nvPicPr>
          <p:cNvPr id="878" name="Google Shape;878;p50"/>
          <p:cNvPicPr preferRelativeResize="0"/>
          <p:nvPr/>
        </p:nvPicPr>
        <p:blipFill rotWithShape="1">
          <a:blip r:embed="rId3">
            <a:alphaModFix/>
          </a:blip>
          <a:srcRect b="18300" l="0" r="8892" t="16734"/>
          <a:stretch/>
        </p:blipFill>
        <p:spPr>
          <a:xfrm rot="-5400000">
            <a:off x="1262550" y="465007"/>
            <a:ext cx="2036850" cy="846042"/>
          </a:xfrm>
          <a:prstGeom prst="rect">
            <a:avLst/>
          </a:prstGeom>
          <a:noFill/>
          <a:ln>
            <a:noFill/>
          </a:ln>
        </p:spPr>
      </p:pic>
      <p:pic>
        <p:nvPicPr>
          <p:cNvPr id="879" name="Google Shape;879;p50"/>
          <p:cNvPicPr preferRelativeResize="0"/>
          <p:nvPr/>
        </p:nvPicPr>
        <p:blipFill rotWithShape="1">
          <a:blip r:embed="rId4">
            <a:alphaModFix/>
          </a:blip>
          <a:srcRect b="6838" l="0" r="1545" t="0"/>
          <a:stretch/>
        </p:blipFill>
        <p:spPr>
          <a:xfrm>
            <a:off x="384887" y="134900"/>
            <a:ext cx="8374226" cy="4873724"/>
          </a:xfrm>
          <a:prstGeom prst="rect">
            <a:avLst/>
          </a:prstGeom>
          <a:noFill/>
          <a:ln>
            <a:noFill/>
          </a:ln>
        </p:spPr>
      </p:pic>
      <p:sp>
        <p:nvSpPr>
          <p:cNvPr id="880" name="Google Shape;880;p50"/>
          <p:cNvSpPr txBox="1"/>
          <p:nvPr>
            <p:ph type="title"/>
          </p:nvPr>
        </p:nvSpPr>
        <p:spPr>
          <a:xfrm>
            <a:off x="1922400" y="3538630"/>
            <a:ext cx="2140200" cy="48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Anonymous Pro"/>
              <a:buNone/>
              <a:defRPr b="0" sz="160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881" name="Google Shape;881;p50"/>
          <p:cNvSpPr txBox="1"/>
          <p:nvPr>
            <p:ph idx="1" type="subTitle"/>
          </p:nvPr>
        </p:nvSpPr>
        <p:spPr>
          <a:xfrm>
            <a:off x="1922400" y="1269487"/>
            <a:ext cx="3439500" cy="21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oncert One"/>
              <a:buNone/>
              <a:defRPr b="1" sz="2400">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2">
    <p:spTree>
      <p:nvGrpSpPr>
        <p:cNvPr id="882" name="Shape 882"/>
        <p:cNvGrpSpPr/>
        <p:nvPr/>
      </p:nvGrpSpPr>
      <p:grpSpPr>
        <a:xfrm>
          <a:off x="0" y="0"/>
          <a:ext cx="0" cy="0"/>
          <a:chOff x="0" y="0"/>
          <a:chExt cx="0" cy="0"/>
        </a:xfrm>
      </p:grpSpPr>
      <p:pic>
        <p:nvPicPr>
          <p:cNvPr id="883" name="Google Shape;883;p5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84" name="Google Shape;884;p51"/>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85" name="Google Shape;885;p51"/>
          <p:cNvSpPr txBox="1"/>
          <p:nvPr>
            <p:ph type="title"/>
          </p:nvPr>
        </p:nvSpPr>
        <p:spPr>
          <a:xfrm>
            <a:off x="602672" y="2010025"/>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886" name="Google Shape;886;p51"/>
          <p:cNvSpPr txBox="1"/>
          <p:nvPr>
            <p:ph idx="1" type="subTitle"/>
          </p:nvPr>
        </p:nvSpPr>
        <p:spPr>
          <a:xfrm>
            <a:off x="839201" y="2389868"/>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87" name="Google Shape;887;p51"/>
          <p:cNvSpPr txBox="1"/>
          <p:nvPr>
            <p:ph idx="2" type="title"/>
          </p:nvPr>
        </p:nvSpPr>
        <p:spPr>
          <a:xfrm>
            <a:off x="5845528" y="201002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88" name="Google Shape;888;p51"/>
          <p:cNvSpPr txBox="1"/>
          <p:nvPr>
            <p:ph idx="3" type="subTitle"/>
          </p:nvPr>
        </p:nvSpPr>
        <p:spPr>
          <a:xfrm>
            <a:off x="5845522" y="2389875"/>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89" name="Google Shape;889;p51"/>
          <p:cNvSpPr txBox="1"/>
          <p:nvPr>
            <p:ph idx="4" type="title"/>
          </p:nvPr>
        </p:nvSpPr>
        <p:spPr>
          <a:xfrm>
            <a:off x="602672" y="3449699"/>
            <a:ext cx="26958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890" name="Google Shape;890;p51"/>
          <p:cNvSpPr txBox="1"/>
          <p:nvPr>
            <p:ph idx="5" type="subTitle"/>
          </p:nvPr>
        </p:nvSpPr>
        <p:spPr>
          <a:xfrm>
            <a:off x="839201" y="3838273"/>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891" name="Google Shape;891;p51"/>
          <p:cNvSpPr txBox="1"/>
          <p:nvPr>
            <p:ph idx="6" type="title"/>
          </p:nvPr>
        </p:nvSpPr>
        <p:spPr>
          <a:xfrm>
            <a:off x="5845528" y="3449695"/>
            <a:ext cx="26958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92" name="Google Shape;892;p51"/>
          <p:cNvSpPr txBox="1"/>
          <p:nvPr>
            <p:ph idx="7" type="subTitle"/>
          </p:nvPr>
        </p:nvSpPr>
        <p:spPr>
          <a:xfrm>
            <a:off x="5845522" y="3838276"/>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93" name="Google Shape;893;p51"/>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p6"/>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6"/>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4499988">
            <a:off x="358896" y="44268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6"/>
          <p:cNvGrpSpPr/>
          <p:nvPr/>
        </p:nvGrpSpPr>
        <p:grpSpPr>
          <a:xfrm rot="8413903">
            <a:off x="149826" y="4677798"/>
            <a:ext cx="263672" cy="263580"/>
            <a:chOff x="4028549" y="3239505"/>
            <a:chExt cx="131381" cy="131321"/>
          </a:xfrm>
        </p:grpSpPr>
        <p:sp>
          <p:nvSpPr>
            <p:cNvPr id="160" name="Google Shape;160;p6"/>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BIG_NUMBER_1">
    <p:spTree>
      <p:nvGrpSpPr>
        <p:cNvPr id="894" name="Shape 894"/>
        <p:cNvGrpSpPr/>
        <p:nvPr/>
      </p:nvGrpSpPr>
      <p:grpSpPr>
        <a:xfrm>
          <a:off x="0" y="0"/>
          <a:ext cx="0" cy="0"/>
          <a:chOff x="0" y="0"/>
          <a:chExt cx="0" cy="0"/>
        </a:xfrm>
      </p:grpSpPr>
      <p:pic>
        <p:nvPicPr>
          <p:cNvPr id="895" name="Google Shape;895;p5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96" name="Google Shape;896;p52"/>
          <p:cNvPicPr preferRelativeResize="0"/>
          <p:nvPr/>
        </p:nvPicPr>
        <p:blipFill rotWithShape="1">
          <a:blip r:embed="rId3">
            <a:alphaModFix/>
          </a:blip>
          <a:srcRect b="61089" l="0" r="0" t="0"/>
          <a:stretch/>
        </p:blipFill>
        <p:spPr>
          <a:xfrm rot="635655">
            <a:off x="1848552" y="3058534"/>
            <a:ext cx="2068426" cy="1772790"/>
          </a:xfrm>
          <a:prstGeom prst="rect">
            <a:avLst/>
          </a:prstGeom>
          <a:noFill/>
          <a:ln>
            <a:noFill/>
          </a:ln>
        </p:spPr>
      </p:pic>
      <p:pic>
        <p:nvPicPr>
          <p:cNvPr id="897" name="Google Shape;897;p52"/>
          <p:cNvPicPr preferRelativeResize="0"/>
          <p:nvPr/>
        </p:nvPicPr>
        <p:blipFill rotWithShape="1">
          <a:blip r:embed="rId3">
            <a:alphaModFix/>
          </a:blip>
          <a:srcRect b="61089" l="0" r="0" t="0"/>
          <a:stretch/>
        </p:blipFill>
        <p:spPr>
          <a:xfrm rot="1903775">
            <a:off x="6763976" y="866659"/>
            <a:ext cx="2068425" cy="1772790"/>
          </a:xfrm>
          <a:prstGeom prst="rect">
            <a:avLst/>
          </a:prstGeom>
          <a:noFill/>
          <a:ln>
            <a:noFill/>
          </a:ln>
        </p:spPr>
      </p:pic>
      <p:pic>
        <p:nvPicPr>
          <p:cNvPr id="898" name="Google Shape;898;p52"/>
          <p:cNvPicPr preferRelativeResize="0"/>
          <p:nvPr/>
        </p:nvPicPr>
        <p:blipFill rotWithShape="1">
          <a:blip r:embed="rId4">
            <a:alphaModFix/>
          </a:blip>
          <a:srcRect b="6838" l="0" r="1545" t="0"/>
          <a:stretch/>
        </p:blipFill>
        <p:spPr>
          <a:xfrm>
            <a:off x="129175" y="134900"/>
            <a:ext cx="8374226" cy="4873724"/>
          </a:xfrm>
          <a:prstGeom prst="rect">
            <a:avLst/>
          </a:prstGeom>
          <a:noFill/>
          <a:ln>
            <a:noFill/>
          </a:ln>
        </p:spPr>
      </p:pic>
      <p:sp>
        <p:nvSpPr>
          <p:cNvPr id="899" name="Google Shape;899;p52"/>
          <p:cNvSpPr txBox="1"/>
          <p:nvPr>
            <p:ph hasCustomPrompt="1" type="title"/>
          </p:nvPr>
        </p:nvSpPr>
        <p:spPr>
          <a:xfrm>
            <a:off x="13014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0" name="Google Shape;900;p52"/>
          <p:cNvSpPr txBox="1"/>
          <p:nvPr>
            <p:ph idx="1" type="subTitle"/>
          </p:nvPr>
        </p:nvSpPr>
        <p:spPr>
          <a:xfrm>
            <a:off x="13014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01" name="Google Shape;901;p52"/>
          <p:cNvSpPr txBox="1"/>
          <p:nvPr>
            <p:ph hasCustomPrompt="1" idx="2" type="title"/>
          </p:nvPr>
        </p:nvSpPr>
        <p:spPr>
          <a:xfrm>
            <a:off x="352140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2" name="Google Shape;902;p52"/>
          <p:cNvSpPr txBox="1"/>
          <p:nvPr>
            <p:ph idx="3" type="subTitle"/>
          </p:nvPr>
        </p:nvSpPr>
        <p:spPr>
          <a:xfrm>
            <a:off x="352140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03" name="Google Shape;903;p52"/>
          <p:cNvSpPr txBox="1"/>
          <p:nvPr>
            <p:ph hasCustomPrompt="1" idx="4" type="title"/>
          </p:nvPr>
        </p:nvSpPr>
        <p:spPr>
          <a:xfrm>
            <a:off x="57413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04" name="Google Shape;904;p52"/>
          <p:cNvSpPr txBox="1"/>
          <p:nvPr>
            <p:ph idx="5" type="subTitle"/>
          </p:nvPr>
        </p:nvSpPr>
        <p:spPr>
          <a:xfrm>
            <a:off x="57413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SECTION_TITLE_AND_DESCRIPTION_1_1_2">
    <p:spTree>
      <p:nvGrpSpPr>
        <p:cNvPr id="905" name="Shape 905"/>
        <p:cNvGrpSpPr/>
        <p:nvPr/>
      </p:nvGrpSpPr>
      <p:grpSpPr>
        <a:xfrm>
          <a:off x="0" y="0"/>
          <a:ext cx="0" cy="0"/>
          <a:chOff x="0" y="0"/>
          <a:chExt cx="0" cy="0"/>
        </a:xfrm>
      </p:grpSpPr>
      <p:pic>
        <p:nvPicPr>
          <p:cNvPr id="906" name="Google Shape;906;p5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07" name="Google Shape;907;p53"/>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908" name="Google Shape;908;p53"/>
          <p:cNvSpPr txBox="1"/>
          <p:nvPr>
            <p:ph type="title"/>
          </p:nvPr>
        </p:nvSpPr>
        <p:spPr>
          <a:xfrm>
            <a:off x="6166050" y="1183210"/>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09" name="Google Shape;909;p53"/>
          <p:cNvSpPr txBox="1"/>
          <p:nvPr>
            <p:ph idx="1" type="subTitle"/>
          </p:nvPr>
        </p:nvSpPr>
        <p:spPr>
          <a:xfrm>
            <a:off x="6166050" y="1620375"/>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0" name="Google Shape;910;p53"/>
          <p:cNvSpPr txBox="1"/>
          <p:nvPr>
            <p:ph idx="2" type="title"/>
          </p:nvPr>
        </p:nvSpPr>
        <p:spPr>
          <a:xfrm>
            <a:off x="6166040" y="2678335"/>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1" name="Google Shape;911;p53"/>
          <p:cNvSpPr txBox="1"/>
          <p:nvPr>
            <p:ph idx="3" type="subTitle"/>
          </p:nvPr>
        </p:nvSpPr>
        <p:spPr>
          <a:xfrm>
            <a:off x="6166050" y="3115508"/>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2" name="Google Shape;912;p53"/>
          <p:cNvSpPr txBox="1"/>
          <p:nvPr>
            <p:ph idx="4" type="title"/>
          </p:nvPr>
        </p:nvSpPr>
        <p:spPr>
          <a:xfrm>
            <a:off x="1002325" y="711175"/>
            <a:ext cx="26667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APTION_ONLY_1">
    <p:spTree>
      <p:nvGrpSpPr>
        <p:cNvPr id="913" name="Shape 913"/>
        <p:cNvGrpSpPr/>
        <p:nvPr/>
      </p:nvGrpSpPr>
      <p:grpSpPr>
        <a:xfrm>
          <a:off x="0" y="0"/>
          <a:ext cx="0" cy="0"/>
          <a:chOff x="0" y="0"/>
          <a:chExt cx="0" cy="0"/>
        </a:xfrm>
      </p:grpSpPr>
      <p:pic>
        <p:nvPicPr>
          <p:cNvPr id="914" name="Google Shape;914;p5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15" name="Google Shape;915;p54"/>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916" name="Google Shape;916;p54"/>
          <p:cNvSpPr txBox="1"/>
          <p:nvPr>
            <p:ph type="title"/>
          </p:nvPr>
        </p:nvSpPr>
        <p:spPr>
          <a:xfrm>
            <a:off x="90747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917" name="Google Shape;917;p54"/>
          <p:cNvSpPr txBox="1"/>
          <p:nvPr>
            <p:ph idx="1" type="subTitle"/>
          </p:nvPr>
        </p:nvSpPr>
        <p:spPr>
          <a:xfrm>
            <a:off x="113785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918" name="Google Shape;918;p54"/>
          <p:cNvSpPr txBox="1"/>
          <p:nvPr>
            <p:ph idx="2" type="title"/>
          </p:nvPr>
        </p:nvSpPr>
        <p:spPr>
          <a:xfrm>
            <a:off x="531873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919" name="Google Shape;919;p54"/>
          <p:cNvSpPr txBox="1"/>
          <p:nvPr>
            <p:ph idx="3" type="subTitle"/>
          </p:nvPr>
        </p:nvSpPr>
        <p:spPr>
          <a:xfrm>
            <a:off x="554912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
    <p:spTree>
      <p:nvGrpSpPr>
        <p:cNvPr id="920" name="Shape 920"/>
        <p:cNvGrpSpPr/>
        <p:nvPr/>
      </p:nvGrpSpPr>
      <p:grpSpPr>
        <a:xfrm>
          <a:off x="0" y="0"/>
          <a:ext cx="0" cy="0"/>
          <a:chOff x="0" y="0"/>
          <a:chExt cx="0" cy="0"/>
        </a:xfrm>
      </p:grpSpPr>
      <p:pic>
        <p:nvPicPr>
          <p:cNvPr id="921" name="Google Shape;921;p5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22" name="Google Shape;922;p55"/>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923" name="Google Shape;923;p55"/>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1_1">
    <p:spTree>
      <p:nvGrpSpPr>
        <p:cNvPr id="924" name="Shape 924"/>
        <p:cNvGrpSpPr/>
        <p:nvPr/>
      </p:nvGrpSpPr>
      <p:grpSpPr>
        <a:xfrm>
          <a:off x="0" y="0"/>
          <a:ext cx="0" cy="0"/>
          <a:chOff x="0" y="0"/>
          <a:chExt cx="0" cy="0"/>
        </a:xfrm>
      </p:grpSpPr>
      <p:pic>
        <p:nvPicPr>
          <p:cNvPr id="925" name="Google Shape;925;p5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26" name="Google Shape;926;p56"/>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927" name="Google Shape;927;p56"/>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928" name="Google Shape;928;p56"/>
          <p:cNvSpPr txBox="1"/>
          <p:nvPr>
            <p:ph idx="2" type="title"/>
          </p:nvPr>
        </p:nvSpPr>
        <p:spPr>
          <a:xfrm>
            <a:off x="1664325"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29" name="Google Shape;929;p56"/>
          <p:cNvSpPr txBox="1"/>
          <p:nvPr>
            <p:ph idx="1" type="subTitle"/>
          </p:nvPr>
        </p:nvSpPr>
        <p:spPr>
          <a:xfrm>
            <a:off x="1664334"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0" name="Google Shape;930;p56"/>
          <p:cNvSpPr txBox="1"/>
          <p:nvPr>
            <p:ph idx="3" type="title"/>
          </p:nvPr>
        </p:nvSpPr>
        <p:spPr>
          <a:xfrm>
            <a:off x="3817459"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1" name="Google Shape;931;p56"/>
          <p:cNvSpPr txBox="1"/>
          <p:nvPr>
            <p:ph idx="4" type="subTitle"/>
          </p:nvPr>
        </p:nvSpPr>
        <p:spPr>
          <a:xfrm>
            <a:off x="3817468"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2" name="Google Shape;932;p56"/>
          <p:cNvSpPr txBox="1"/>
          <p:nvPr>
            <p:ph idx="5" type="title"/>
          </p:nvPr>
        </p:nvSpPr>
        <p:spPr>
          <a:xfrm>
            <a:off x="5970592"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3" name="Google Shape;933;p56"/>
          <p:cNvSpPr txBox="1"/>
          <p:nvPr>
            <p:ph idx="6" type="subTitle"/>
          </p:nvPr>
        </p:nvSpPr>
        <p:spPr>
          <a:xfrm>
            <a:off x="5970602"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4" name="Google Shape;934;p56"/>
          <p:cNvSpPr txBox="1"/>
          <p:nvPr>
            <p:ph idx="7" type="title"/>
          </p:nvPr>
        </p:nvSpPr>
        <p:spPr>
          <a:xfrm>
            <a:off x="1664325"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5" name="Google Shape;935;p56"/>
          <p:cNvSpPr txBox="1"/>
          <p:nvPr>
            <p:ph idx="8" type="subTitle"/>
          </p:nvPr>
        </p:nvSpPr>
        <p:spPr>
          <a:xfrm>
            <a:off x="1664334"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6" name="Google Shape;936;p56"/>
          <p:cNvSpPr txBox="1"/>
          <p:nvPr>
            <p:ph idx="9" type="title"/>
          </p:nvPr>
        </p:nvSpPr>
        <p:spPr>
          <a:xfrm>
            <a:off x="3817459"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7" name="Google Shape;937;p56"/>
          <p:cNvSpPr txBox="1"/>
          <p:nvPr>
            <p:ph idx="13" type="subTitle"/>
          </p:nvPr>
        </p:nvSpPr>
        <p:spPr>
          <a:xfrm>
            <a:off x="3817468"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938" name="Google Shape;938;p56"/>
          <p:cNvSpPr txBox="1"/>
          <p:nvPr>
            <p:ph idx="14" type="title"/>
          </p:nvPr>
        </p:nvSpPr>
        <p:spPr>
          <a:xfrm>
            <a:off x="5970592"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39" name="Google Shape;939;p56"/>
          <p:cNvSpPr txBox="1"/>
          <p:nvPr>
            <p:ph idx="15" type="subTitle"/>
          </p:nvPr>
        </p:nvSpPr>
        <p:spPr>
          <a:xfrm>
            <a:off x="5970602"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TITLE_AND_DESCRIPTION_1_1_3">
    <p:spTree>
      <p:nvGrpSpPr>
        <p:cNvPr id="940" name="Shape 940"/>
        <p:cNvGrpSpPr/>
        <p:nvPr/>
      </p:nvGrpSpPr>
      <p:grpSpPr>
        <a:xfrm>
          <a:off x="0" y="0"/>
          <a:ext cx="0" cy="0"/>
          <a:chOff x="0" y="0"/>
          <a:chExt cx="0" cy="0"/>
        </a:xfrm>
      </p:grpSpPr>
      <p:pic>
        <p:nvPicPr>
          <p:cNvPr id="941" name="Google Shape;941;p5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42" name="Google Shape;942;p5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943" name="Google Shape;943;p57"/>
          <p:cNvSpPr txBox="1"/>
          <p:nvPr>
            <p:ph type="title"/>
          </p:nvPr>
        </p:nvSpPr>
        <p:spPr>
          <a:xfrm>
            <a:off x="1041650" y="1003422"/>
            <a:ext cx="2802600" cy="722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p:txBody>
      </p:sp>
      <p:sp>
        <p:nvSpPr>
          <p:cNvPr id="944" name="Google Shape;944;p57"/>
          <p:cNvSpPr txBox="1"/>
          <p:nvPr>
            <p:ph idx="1" type="subTitle"/>
          </p:nvPr>
        </p:nvSpPr>
        <p:spPr>
          <a:xfrm>
            <a:off x="1058450" y="1757352"/>
            <a:ext cx="2769000" cy="13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pic>
        <p:nvPicPr>
          <p:cNvPr id="945" name="Google Shape;945;p57"/>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946" name="Google Shape;946;p57"/>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947" name="Google Shape;947;p57"/>
          <p:cNvSpPr txBox="1"/>
          <p:nvPr/>
        </p:nvSpPr>
        <p:spPr>
          <a:xfrm rot="420963">
            <a:off x="4549033" y="2333911"/>
            <a:ext cx="2308687" cy="1497649"/>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ctr">
              <a:spcBef>
                <a:spcPts val="300"/>
              </a:spcBef>
              <a:spcAft>
                <a:spcPts val="0"/>
              </a:spcAft>
              <a:buNone/>
            </a:pPr>
            <a:r>
              <a:t/>
            </a: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948" name="Shape 948"/>
        <p:cNvGrpSpPr/>
        <p:nvPr/>
      </p:nvGrpSpPr>
      <p:grpSpPr>
        <a:xfrm>
          <a:off x="0" y="0"/>
          <a:ext cx="0" cy="0"/>
          <a:chOff x="0" y="0"/>
          <a:chExt cx="0" cy="0"/>
        </a:xfrm>
      </p:grpSpPr>
      <p:pic>
        <p:nvPicPr>
          <p:cNvPr id="949" name="Google Shape;949;p5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APTION_ONLY_1_1">
    <p:spTree>
      <p:nvGrpSpPr>
        <p:cNvPr id="950" name="Shape 950"/>
        <p:cNvGrpSpPr/>
        <p:nvPr/>
      </p:nvGrpSpPr>
      <p:grpSpPr>
        <a:xfrm>
          <a:off x="0" y="0"/>
          <a:ext cx="0" cy="0"/>
          <a:chOff x="0" y="0"/>
          <a:chExt cx="0" cy="0"/>
        </a:xfrm>
      </p:grpSpPr>
      <p:pic>
        <p:nvPicPr>
          <p:cNvPr id="951" name="Google Shape;951;p5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52" name="Google Shape;952;p59"/>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TITLE_AND_DESCRIPTION_1_1_3_1">
    <p:spTree>
      <p:nvGrpSpPr>
        <p:cNvPr id="953" name="Shape 953"/>
        <p:cNvGrpSpPr/>
        <p:nvPr/>
      </p:nvGrpSpPr>
      <p:grpSpPr>
        <a:xfrm>
          <a:off x="0" y="0"/>
          <a:ext cx="0" cy="0"/>
          <a:chOff x="0" y="0"/>
          <a:chExt cx="0" cy="0"/>
        </a:xfrm>
      </p:grpSpPr>
      <p:pic>
        <p:nvPicPr>
          <p:cNvPr id="954" name="Google Shape;954;p6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55" name="Google Shape;955;p60"/>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IG_NUMBER_1_1_2">
    <p:spTree>
      <p:nvGrpSpPr>
        <p:cNvPr id="956" name="Shape 956"/>
        <p:cNvGrpSpPr/>
        <p:nvPr/>
      </p:nvGrpSpPr>
      <p:grpSpPr>
        <a:xfrm>
          <a:off x="0" y="0"/>
          <a:ext cx="0" cy="0"/>
          <a:chOff x="0" y="0"/>
          <a:chExt cx="0" cy="0"/>
        </a:xfrm>
      </p:grpSpPr>
      <p:pic>
        <p:nvPicPr>
          <p:cNvPr id="957" name="Google Shape;957;p6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58" name="Google Shape;958;p61"/>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7"/>
          <p:cNvSpPr txBox="1"/>
          <p:nvPr>
            <p:ph idx="1" type="subTitle"/>
          </p:nvPr>
        </p:nvSpPr>
        <p:spPr>
          <a:xfrm>
            <a:off x="1902075" y="1649150"/>
            <a:ext cx="3234300" cy="271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4" name="Google Shape;164;p7"/>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7"/>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7"/>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7094150" y="4618425"/>
            <a:ext cx="1898626" cy="533932"/>
          </a:xfrm>
          <a:custGeom>
            <a:rect b="b" l="l" r="r" t="t"/>
            <a:pathLst>
              <a:path extrusionOk="0" h="11018" w="31735">
                <a:moveTo>
                  <a:pt x="26485" y="1"/>
                </a:moveTo>
                <a:lnTo>
                  <a:pt x="1" y="11018"/>
                </a:lnTo>
                <a:lnTo>
                  <a:pt x="31734" y="11018"/>
                </a:lnTo>
                <a:lnTo>
                  <a:pt x="264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237416" y="4282164"/>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288663" y="4679410"/>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7"/>
          <p:cNvGrpSpPr/>
          <p:nvPr/>
        </p:nvGrpSpPr>
        <p:grpSpPr>
          <a:xfrm>
            <a:off x="523464" y="4505247"/>
            <a:ext cx="189773" cy="174158"/>
            <a:chOff x="6476077" y="96834"/>
            <a:chExt cx="189773" cy="174158"/>
          </a:xfrm>
        </p:grpSpPr>
        <p:sp>
          <p:nvSpPr>
            <p:cNvPr id="173" name="Google Shape;173;p7"/>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5" name="Shape 175"/>
        <p:cNvGrpSpPr/>
        <p:nvPr/>
      </p:nvGrpSpPr>
      <p:grpSpPr>
        <a:xfrm>
          <a:off x="0" y="0"/>
          <a:ext cx="0" cy="0"/>
          <a:chOff x="0" y="0"/>
          <a:chExt cx="0" cy="0"/>
        </a:xfrm>
      </p:grpSpPr>
      <p:grpSp>
        <p:nvGrpSpPr>
          <p:cNvPr id="176" name="Google Shape;176;p8"/>
          <p:cNvGrpSpPr/>
          <p:nvPr/>
        </p:nvGrpSpPr>
        <p:grpSpPr>
          <a:xfrm>
            <a:off x="975625" y="1574596"/>
            <a:ext cx="7020761" cy="2451554"/>
            <a:chOff x="1021550" y="1583496"/>
            <a:chExt cx="7020761" cy="2451554"/>
          </a:xfrm>
        </p:grpSpPr>
        <p:sp>
          <p:nvSpPr>
            <p:cNvPr id="177" name="Google Shape;177;p8"/>
            <p:cNvSpPr/>
            <p:nvPr/>
          </p:nvSpPr>
          <p:spPr>
            <a:xfrm rot="-5400000">
              <a:off x="6492231" y="2484970"/>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rot="-5400000">
              <a:off x="1243494" y="2484878"/>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rot="-5400000">
              <a:off x="3542415" y="-101935"/>
              <a:ext cx="1979051" cy="5349912"/>
            </a:xfrm>
            <a:custGeom>
              <a:rect b="b" l="l" r="r" t="t"/>
              <a:pathLst>
                <a:path extrusionOk="0" h="29009" w="7201">
                  <a:moveTo>
                    <a:pt x="0" y="0"/>
                  </a:moveTo>
                  <a:lnTo>
                    <a:pt x="0" y="29009"/>
                  </a:lnTo>
                  <a:lnTo>
                    <a:pt x="7200" y="29009"/>
                  </a:lnTo>
                  <a:lnTo>
                    <a:pt x="72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8"/>
          <p:cNvSpPr/>
          <p:nvPr/>
        </p:nvSpPr>
        <p:spPr>
          <a:xfrm rot="5437877">
            <a:off x="4183373" y="1321932"/>
            <a:ext cx="777266" cy="5785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rot="-5400000">
            <a:off x="6532306" y="2404845"/>
            <a:ext cx="1328229" cy="1771931"/>
          </a:xfrm>
          <a:custGeom>
            <a:rect b="b" l="l" r="r" t="t"/>
            <a:pathLst>
              <a:path extrusionOk="0" h="9608" w="7202">
                <a:moveTo>
                  <a:pt x="1" y="1"/>
                </a:moveTo>
                <a:lnTo>
                  <a:pt x="1" y="9607"/>
                </a:lnTo>
                <a:lnTo>
                  <a:pt x="3602" y="7391"/>
                </a:lnTo>
                <a:lnTo>
                  <a:pt x="7201" y="9607"/>
                </a:lnTo>
                <a:lnTo>
                  <a:pt x="720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rot="-5400000">
            <a:off x="6542363" y="3250336"/>
            <a:ext cx="472681" cy="936497"/>
          </a:xfrm>
          <a:custGeom>
            <a:rect b="b" l="l" r="r" t="t"/>
            <a:pathLst>
              <a:path extrusionOk="0" h="5078" w="2563">
                <a:moveTo>
                  <a:pt x="1" y="1"/>
                </a:moveTo>
                <a:lnTo>
                  <a:pt x="2562" y="5078"/>
                </a:lnTo>
                <a:lnTo>
                  <a:pt x="256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rot="-5400000">
            <a:off x="6148523" y="2788628"/>
            <a:ext cx="1328229" cy="1004365"/>
          </a:xfrm>
          <a:custGeom>
            <a:rect b="b" l="l" r="r" t="t"/>
            <a:pathLst>
              <a:path extrusionOk="0" h="5446" w="7202">
                <a:moveTo>
                  <a:pt x="1" y="1"/>
                </a:moveTo>
                <a:lnTo>
                  <a:pt x="1" y="703"/>
                </a:lnTo>
                <a:lnTo>
                  <a:pt x="2393" y="5446"/>
                </a:lnTo>
                <a:lnTo>
                  <a:pt x="7201" y="5446"/>
                </a:lnTo>
                <a:lnTo>
                  <a:pt x="7201" y="5078"/>
                </a:lnTo>
                <a:lnTo>
                  <a:pt x="2562" y="5078"/>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rot="-5400000">
            <a:off x="1283569" y="2404753"/>
            <a:ext cx="1328229" cy="1772116"/>
          </a:xfrm>
          <a:custGeom>
            <a:rect b="b" l="l" r="r" t="t"/>
            <a:pathLst>
              <a:path extrusionOk="0" h="9609" w="7202">
                <a:moveTo>
                  <a:pt x="1" y="1"/>
                </a:moveTo>
                <a:lnTo>
                  <a:pt x="1" y="9609"/>
                </a:lnTo>
                <a:lnTo>
                  <a:pt x="7201" y="9609"/>
                </a:lnTo>
                <a:lnTo>
                  <a:pt x="7201" y="1"/>
                </a:lnTo>
                <a:lnTo>
                  <a:pt x="3602" y="2217"/>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rot="-5400000">
            <a:off x="3582490" y="-182060"/>
            <a:ext cx="1979051" cy="5349912"/>
          </a:xfrm>
          <a:custGeom>
            <a:rect b="b" l="l" r="r" t="t"/>
            <a:pathLst>
              <a:path extrusionOk="0" h="29009" w="7201">
                <a:moveTo>
                  <a:pt x="0" y="0"/>
                </a:moveTo>
                <a:lnTo>
                  <a:pt x="0" y="29009"/>
                </a:lnTo>
                <a:lnTo>
                  <a:pt x="7200" y="29009"/>
                </a:lnTo>
                <a:lnTo>
                  <a:pt x="720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rot="-5400000">
            <a:off x="2129056" y="3250243"/>
            <a:ext cx="472681" cy="936682"/>
          </a:xfrm>
          <a:custGeom>
            <a:rect b="b" l="l" r="r" t="t"/>
            <a:pathLst>
              <a:path extrusionOk="0" h="5079" w="2563">
                <a:moveTo>
                  <a:pt x="2562" y="0"/>
                </a:moveTo>
                <a:lnTo>
                  <a:pt x="1" y="5079"/>
                </a:lnTo>
                <a:lnTo>
                  <a:pt x="2562" y="5079"/>
                </a:lnTo>
                <a:lnTo>
                  <a:pt x="2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rot="-5400000">
            <a:off x="1667441" y="2788628"/>
            <a:ext cx="1328229" cy="1004365"/>
          </a:xfrm>
          <a:custGeom>
            <a:rect b="b" l="l" r="r" t="t"/>
            <a:pathLst>
              <a:path extrusionOk="0" h="5446" w="7202">
                <a:moveTo>
                  <a:pt x="2393" y="1"/>
                </a:moveTo>
                <a:lnTo>
                  <a:pt x="1" y="4742"/>
                </a:lnTo>
                <a:lnTo>
                  <a:pt x="1" y="5446"/>
                </a:lnTo>
                <a:lnTo>
                  <a:pt x="2562" y="367"/>
                </a:lnTo>
                <a:lnTo>
                  <a:pt x="7201" y="367"/>
                </a:lnTo>
                <a:lnTo>
                  <a:pt x="72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25075" y="-22499"/>
            <a:ext cx="1337063" cy="1237172"/>
          </a:xfrm>
          <a:custGeom>
            <a:rect b="b" l="l" r="r" t="t"/>
            <a:pathLst>
              <a:path extrusionOk="0" h="33923" w="36662">
                <a:moveTo>
                  <a:pt x="0" y="0"/>
                </a:moveTo>
                <a:lnTo>
                  <a:pt x="0" y="26481"/>
                </a:lnTo>
                <a:lnTo>
                  <a:pt x="15058" y="33923"/>
                </a:lnTo>
                <a:lnTo>
                  <a:pt x="3666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7094150" y="4618425"/>
            <a:ext cx="1898626" cy="533932"/>
          </a:xfrm>
          <a:custGeom>
            <a:rect b="b" l="l" r="r" t="t"/>
            <a:pathLst>
              <a:path extrusionOk="0" h="11018" w="31735">
                <a:moveTo>
                  <a:pt x="26485" y="1"/>
                </a:moveTo>
                <a:lnTo>
                  <a:pt x="1" y="11018"/>
                </a:lnTo>
                <a:lnTo>
                  <a:pt x="31734" y="11018"/>
                </a:lnTo>
                <a:lnTo>
                  <a:pt x="26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rot="5437877">
            <a:off x="4371060" y="1289530"/>
            <a:ext cx="533936" cy="394216"/>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4192423" y="3983258"/>
            <a:ext cx="587147" cy="92972"/>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284524" y="3839306"/>
            <a:ext cx="667256" cy="95604"/>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8192866" y="278826"/>
            <a:ext cx="217114" cy="223755"/>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8244113" y="676073"/>
            <a:ext cx="234823" cy="237276"/>
          </a:xfrm>
          <a:custGeom>
            <a:rect b="b" l="l" r="r" t="t"/>
            <a:pathLst>
              <a:path extrusionOk="0" h="3966" w="3925">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8"/>
          <p:cNvGrpSpPr/>
          <p:nvPr/>
        </p:nvGrpSpPr>
        <p:grpSpPr>
          <a:xfrm>
            <a:off x="8478914" y="501909"/>
            <a:ext cx="189773" cy="174158"/>
            <a:chOff x="6476077" y="96834"/>
            <a:chExt cx="189773" cy="174158"/>
          </a:xfrm>
        </p:grpSpPr>
        <p:sp>
          <p:nvSpPr>
            <p:cNvPr id="196" name="Google Shape;196;p8"/>
            <p:cNvSpPr/>
            <p:nvPr/>
          </p:nvSpPr>
          <p:spPr>
            <a:xfrm>
              <a:off x="6558997" y="96834"/>
              <a:ext cx="106852" cy="174038"/>
            </a:xfrm>
            <a:custGeom>
              <a:rect b="b" l="l" r="r" t="t"/>
              <a:pathLst>
                <a:path extrusionOk="0" h="2909" w="1786">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6476077" y="106107"/>
              <a:ext cx="108168" cy="164885"/>
            </a:xfrm>
            <a:custGeom>
              <a:rect b="b" l="l" r="r" t="t"/>
              <a:pathLst>
                <a:path extrusionOk="0" h="2756" w="1808">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8"/>
          <p:cNvGrpSpPr/>
          <p:nvPr/>
        </p:nvGrpSpPr>
        <p:grpSpPr>
          <a:xfrm>
            <a:off x="264762" y="4708524"/>
            <a:ext cx="218071" cy="228481"/>
            <a:chOff x="4930687" y="3942774"/>
            <a:chExt cx="218071" cy="228481"/>
          </a:xfrm>
        </p:grpSpPr>
        <p:sp>
          <p:nvSpPr>
            <p:cNvPr id="199" name="Google Shape;199;p8"/>
            <p:cNvSpPr/>
            <p:nvPr/>
          </p:nvSpPr>
          <p:spPr>
            <a:xfrm>
              <a:off x="5054410" y="3942774"/>
              <a:ext cx="18307" cy="63597"/>
            </a:xfrm>
            <a:custGeom>
              <a:rect b="b" l="l" r="r" t="t"/>
              <a:pathLst>
                <a:path extrusionOk="0" h="1063" w="306">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4990095" y="3970295"/>
              <a:ext cx="40503" cy="54742"/>
            </a:xfrm>
            <a:custGeom>
              <a:rect b="b" l="l" r="r" t="t"/>
              <a:pathLst>
                <a:path extrusionOk="0" h="915" w="677">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4930687" y="4043464"/>
              <a:ext cx="80647" cy="27341"/>
            </a:xfrm>
            <a:custGeom>
              <a:rect b="b" l="l" r="r" t="t"/>
              <a:pathLst>
                <a:path extrusionOk="0" h="457" w="1348">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4962575" y="4098206"/>
              <a:ext cx="48759" cy="36435"/>
            </a:xfrm>
            <a:custGeom>
              <a:rect b="b" l="l" r="r" t="t"/>
              <a:pathLst>
                <a:path extrusionOk="0" h="609" w="815">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5023300" y="4116453"/>
              <a:ext cx="31170" cy="54802"/>
            </a:xfrm>
            <a:custGeom>
              <a:rect b="b" l="l" r="r" t="t"/>
              <a:pathLst>
                <a:path extrusionOk="0" h="916" w="521">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5072657" y="4098206"/>
              <a:ext cx="36973" cy="36734"/>
            </a:xfrm>
            <a:custGeom>
              <a:rect b="b" l="l" r="r" t="t"/>
              <a:pathLst>
                <a:path extrusionOk="0" h="614" w="618">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5088392" y="4043224"/>
              <a:ext cx="60366" cy="18427"/>
            </a:xfrm>
            <a:custGeom>
              <a:rect b="b" l="l" r="r" t="t"/>
              <a:pathLst>
                <a:path extrusionOk="0" h="308" w="1009">
                  <a:moveTo>
                    <a:pt x="198" y="1"/>
                  </a:moveTo>
                  <a:cubicBezTo>
                    <a:pt x="1" y="1"/>
                    <a:pt x="1" y="307"/>
                    <a:pt x="198" y="307"/>
                  </a:cubicBezTo>
                  <a:lnTo>
                    <a:pt x="810" y="307"/>
                  </a:lnTo>
                  <a:cubicBezTo>
                    <a:pt x="1007" y="307"/>
                    <a:pt x="1008" y="1"/>
                    <a:pt x="8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5090725" y="3970295"/>
              <a:ext cx="28179" cy="45170"/>
            </a:xfrm>
            <a:custGeom>
              <a:rect b="b" l="l" r="r" t="t"/>
              <a:pathLst>
                <a:path extrusionOk="0" h="755" w="471">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8"/>
          <p:cNvSpPr txBox="1"/>
          <p:nvPr>
            <p:ph type="title"/>
          </p:nvPr>
        </p:nvSpPr>
        <p:spPr>
          <a:xfrm>
            <a:off x="1499550" y="1350950"/>
            <a:ext cx="6144900" cy="228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b="1"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9"/>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rot="-5399687">
            <a:off x="168663" y="3207613"/>
            <a:ext cx="1695777" cy="2175997"/>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rot="-995320">
            <a:off x="873021" y="263039"/>
            <a:ext cx="4257317" cy="4768636"/>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rot="4442638">
            <a:off x="2269077" y="311308"/>
            <a:ext cx="613074" cy="456378"/>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rot="-995320">
            <a:off x="811429" y="246259"/>
            <a:ext cx="4257317" cy="4768636"/>
          </a:xfrm>
          <a:custGeom>
            <a:rect b="b" l="l" r="r" t="t"/>
            <a:pathLst>
              <a:path extrusionOk="0" h="45923" w="40997">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rot="4442638">
            <a:off x="2386898" y="274973"/>
            <a:ext cx="421146" cy="310954"/>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txBox="1"/>
          <p:nvPr>
            <p:ph type="title"/>
          </p:nvPr>
        </p:nvSpPr>
        <p:spPr>
          <a:xfrm rot="-537545">
            <a:off x="1270979" y="1650993"/>
            <a:ext cx="3234461" cy="1264061"/>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500"/>
              <a:buNone/>
              <a:defRPr b="1" sz="5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6" name="Google Shape;216;p9"/>
          <p:cNvSpPr txBox="1"/>
          <p:nvPr>
            <p:ph idx="1" type="subTitle"/>
          </p:nvPr>
        </p:nvSpPr>
        <p:spPr>
          <a:xfrm rot="-537097">
            <a:off x="1451032" y="3152651"/>
            <a:ext cx="3231358" cy="767741"/>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7" name="Google Shape;217;p9"/>
          <p:cNvSpPr txBox="1"/>
          <p:nvPr>
            <p:ph hasCustomPrompt="1" idx="2" type="title"/>
          </p:nvPr>
        </p:nvSpPr>
        <p:spPr>
          <a:xfrm>
            <a:off x="4995550" y="1187550"/>
            <a:ext cx="3435300" cy="276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5000"/>
              <a:buNone/>
              <a:defRPr sz="15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8" name="Google Shape;218;p9"/>
          <p:cNvSpPr/>
          <p:nvPr/>
        </p:nvSpPr>
        <p:spPr>
          <a:xfrm rot="-5399665">
            <a:off x="-59719" y="3330917"/>
            <a:ext cx="1882869" cy="1742285"/>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rot="5400377">
            <a:off x="7387656" y="-348227"/>
            <a:ext cx="1408040" cy="2104494"/>
          </a:xfrm>
          <a:custGeom>
            <a:rect b="b" l="l" r="r" t="t"/>
            <a:pathLst>
              <a:path extrusionOk="0" h="39614" w="30873">
                <a:moveTo>
                  <a:pt x="0" y="0"/>
                </a:moveTo>
                <a:lnTo>
                  <a:pt x="0" y="36352"/>
                </a:lnTo>
                <a:lnTo>
                  <a:pt x="18457" y="39613"/>
                </a:lnTo>
                <a:lnTo>
                  <a:pt x="30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rot="5400403">
            <a:off x="7440397" y="-60836"/>
            <a:ext cx="1563359" cy="1685040"/>
          </a:xfrm>
          <a:custGeom>
            <a:rect b="b" l="l" r="r" t="t"/>
            <a:pathLst>
              <a:path extrusionOk="0" h="33923" w="36662">
                <a:moveTo>
                  <a:pt x="0" y="0"/>
                </a:moveTo>
                <a:lnTo>
                  <a:pt x="0" y="26481"/>
                </a:lnTo>
                <a:lnTo>
                  <a:pt x="15058" y="33923"/>
                </a:lnTo>
                <a:lnTo>
                  <a:pt x="3666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rot="-8610992">
            <a:off x="8808681" y="3091174"/>
            <a:ext cx="398985" cy="738802"/>
          </a:xfrm>
          <a:custGeom>
            <a:rect b="b" l="l" r="r" t="t"/>
            <a:pathLst>
              <a:path extrusionOk="0" h="12349" w="6669">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rot="-8610992">
            <a:off x="8630005" y="3660883"/>
            <a:ext cx="326176" cy="89202"/>
          </a:xfrm>
          <a:custGeom>
            <a:rect b="b" l="l" r="r" t="t"/>
            <a:pathLst>
              <a:path extrusionOk="0" h="1491" w="5452">
                <a:moveTo>
                  <a:pt x="5374" y="1"/>
                </a:moveTo>
                <a:lnTo>
                  <a:pt x="0" y="373"/>
                </a:lnTo>
                <a:lnTo>
                  <a:pt x="78" y="1490"/>
                </a:lnTo>
                <a:lnTo>
                  <a:pt x="5451" y="1118"/>
                </a:lnTo>
                <a:lnTo>
                  <a:pt x="5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rot="-8610992">
            <a:off x="7870096" y="3547007"/>
            <a:ext cx="702367" cy="2063668"/>
          </a:xfrm>
          <a:custGeom>
            <a:rect b="b" l="l" r="r" t="t"/>
            <a:pathLst>
              <a:path extrusionOk="0" h="34494" w="11740">
                <a:moveTo>
                  <a:pt x="1" y="0"/>
                </a:moveTo>
                <a:lnTo>
                  <a:pt x="2483" y="34494"/>
                </a:lnTo>
                <a:lnTo>
                  <a:pt x="11739" y="33820"/>
                </a:lnTo>
                <a:lnTo>
                  <a:pt x="11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rot="-8610992">
            <a:off x="8218958" y="3632838"/>
            <a:ext cx="211368" cy="2055292"/>
          </a:xfrm>
          <a:custGeom>
            <a:rect b="b" l="l" r="r" t="t"/>
            <a:pathLst>
              <a:path extrusionOk="0" h="34354" w="3533">
                <a:moveTo>
                  <a:pt x="1024" y="0"/>
                </a:moveTo>
                <a:lnTo>
                  <a:pt x="0" y="6"/>
                </a:lnTo>
                <a:lnTo>
                  <a:pt x="2515" y="34353"/>
                </a:lnTo>
                <a:lnTo>
                  <a:pt x="3533" y="34279"/>
                </a:lnTo>
                <a:lnTo>
                  <a:pt x="1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rot="-8610992">
            <a:off x="8108089" y="4294347"/>
            <a:ext cx="226445" cy="201317"/>
          </a:xfrm>
          <a:custGeom>
            <a:rect b="b" l="l" r="r" t="t"/>
            <a:pathLst>
              <a:path extrusionOk="0" h="3365" w="3785">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rot="4499988">
            <a:off x="6722271" y="3924612"/>
            <a:ext cx="217118" cy="223759"/>
          </a:xfrm>
          <a:custGeom>
            <a:rect b="b" l="l" r="r" t="t"/>
            <a:pathLst>
              <a:path extrusionOk="0" h="3740" w="3629">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9"/>
          <p:cNvGrpSpPr/>
          <p:nvPr/>
        </p:nvGrpSpPr>
        <p:grpSpPr>
          <a:xfrm rot="8413903">
            <a:off x="6513201" y="4175598"/>
            <a:ext cx="263672" cy="263580"/>
            <a:chOff x="4028549" y="3239505"/>
            <a:chExt cx="131381" cy="131321"/>
          </a:xfrm>
        </p:grpSpPr>
        <p:sp>
          <p:nvSpPr>
            <p:cNvPr id="228" name="Google Shape;228;p9"/>
            <p:cNvSpPr/>
            <p:nvPr/>
          </p:nvSpPr>
          <p:spPr>
            <a:xfrm>
              <a:off x="4028549" y="3239505"/>
              <a:ext cx="73767" cy="106254"/>
            </a:xfrm>
            <a:custGeom>
              <a:rect b="b" l="l" r="r" t="t"/>
              <a:pathLst>
                <a:path extrusionOk="0" h="1776" w="1233">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
            <p:cNvSpPr/>
            <p:nvPr/>
          </p:nvSpPr>
          <p:spPr>
            <a:xfrm>
              <a:off x="4050446" y="3325177"/>
              <a:ext cx="109484" cy="45648"/>
            </a:xfrm>
            <a:custGeom>
              <a:rect b="b" l="l" r="r" t="t"/>
              <a:pathLst>
                <a:path extrusionOk="0" h="763" w="183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10"/>
          <p:cNvSpPr/>
          <p:nvPr/>
        </p:nvSpPr>
        <p:spPr>
          <a:xfrm rot="-10692833">
            <a:off x="7986933" y="484806"/>
            <a:ext cx="520198" cy="387230"/>
          </a:xfrm>
          <a:custGeom>
            <a:rect b="b" l="l" r="r" t="t"/>
            <a:pathLst>
              <a:path extrusionOk="0" h="5674" w="850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
          <p:cNvSpPr/>
          <p:nvPr/>
        </p:nvSpPr>
        <p:spPr>
          <a:xfrm>
            <a:off x="0" y="539488"/>
            <a:ext cx="8430580" cy="522118"/>
          </a:xfrm>
          <a:custGeom>
            <a:rect b="b" l="l" r="r" t="t"/>
            <a:pathLst>
              <a:path extrusionOk="0" h="6394" w="93238">
                <a:moveTo>
                  <a:pt x="0" y="1"/>
                </a:moveTo>
                <a:lnTo>
                  <a:pt x="0" y="6393"/>
                </a:lnTo>
                <a:lnTo>
                  <a:pt x="93237" y="6393"/>
                </a:lnTo>
                <a:lnTo>
                  <a:pt x="91460" y="3197"/>
                </a:lnTo>
                <a:lnTo>
                  <a:pt x="9322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
          <p:cNvSpPr/>
          <p:nvPr/>
        </p:nvSpPr>
        <p:spPr>
          <a:xfrm>
            <a:off x="96026" y="600159"/>
            <a:ext cx="80564" cy="400775"/>
          </a:xfrm>
          <a:custGeom>
            <a:rect b="b" l="l" r="r" t="t"/>
            <a:pathLst>
              <a:path extrusionOk="0" h="4908" w="891">
                <a:moveTo>
                  <a:pt x="0" y="1"/>
                </a:moveTo>
                <a:lnTo>
                  <a:pt x="0" y="4907"/>
                </a:lnTo>
                <a:lnTo>
                  <a:pt x="891" y="4907"/>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10"/>
          <p:cNvSpPr/>
          <p:nvPr/>
        </p:nvSpPr>
        <p:spPr>
          <a:xfrm rot="-10692833">
            <a:off x="8150833" y="592359"/>
            <a:ext cx="357345" cy="263840"/>
          </a:xfrm>
          <a:custGeom>
            <a:rect b="b" l="l" r="r" t="t"/>
            <a:pathLst>
              <a:path extrusionOk="0" h="3866" w="5839">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0"/>
          <p:cNvSpPr/>
          <p:nvPr/>
        </p:nvSpPr>
        <p:spPr>
          <a:xfrm>
            <a:off x="176600" y="4840073"/>
            <a:ext cx="689164" cy="109130"/>
          </a:xfrm>
          <a:custGeom>
            <a:rect b="b" l="l" r="r" t="t"/>
            <a:pathLst>
              <a:path extrusionOk="0" h="1554" w="9814">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
          <p:cNvSpPr/>
          <p:nvPr/>
        </p:nvSpPr>
        <p:spPr>
          <a:xfrm rot="546069">
            <a:off x="321636" y="4727851"/>
            <a:ext cx="783181" cy="112218"/>
          </a:xfrm>
          <a:custGeom>
            <a:rect b="b" l="l" r="r" t="t"/>
            <a:pathLst>
              <a:path extrusionOk="0" h="1598" w="11153">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theme" Target="../theme/theme3.xml"/><Relationship Id="rId25" Type="http://schemas.openxmlformats.org/officeDocument/2006/relationships/slideLayout" Target="../slideLayouts/slideLayout59.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5"/>
              </a:buClr>
              <a:buSzPts val="2800"/>
              <a:buFont typeface="Fredoka One"/>
              <a:buNone/>
              <a:defRPr sz="2800">
                <a:solidFill>
                  <a:schemeClr val="accent5"/>
                </a:solidFill>
                <a:latin typeface="Fredoka One"/>
                <a:ea typeface="Fredoka One"/>
                <a:cs typeface="Fredoka One"/>
                <a:sym typeface="Fredoka One"/>
              </a:defRPr>
            </a:lvl1pPr>
            <a:lvl2pPr lvl="1"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2pPr>
            <a:lvl3pPr lvl="2"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3pPr>
            <a:lvl4pPr lvl="3"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4pPr>
            <a:lvl5pPr lvl="4"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5pPr>
            <a:lvl6pPr lvl="5"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6pPr>
            <a:lvl7pPr lvl="6"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7pPr>
            <a:lvl8pPr lvl="7"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8pPr>
            <a:lvl9pPr lvl="8"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9pPr>
          </a:lstStyle>
          <a:p/>
        </p:txBody>
      </p:sp>
      <p:sp>
        <p:nvSpPr>
          <p:cNvPr id="7" name="Google Shape;7;p1"/>
          <p:cNvSpPr txBox="1"/>
          <p:nvPr>
            <p:ph idx="1" type="body"/>
          </p:nvPr>
        </p:nvSpPr>
        <p:spPr>
          <a:xfrm>
            <a:off x="713225" y="1101675"/>
            <a:ext cx="7717500" cy="34977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5"/>
              </a:buClr>
              <a:buSzPts val="1800"/>
              <a:buFont typeface="Alata"/>
              <a:buChar char="●"/>
              <a:defRPr sz="1800">
                <a:solidFill>
                  <a:schemeClr val="accent5"/>
                </a:solidFill>
                <a:latin typeface="Alata"/>
                <a:ea typeface="Alata"/>
                <a:cs typeface="Alata"/>
                <a:sym typeface="Alata"/>
              </a:defRPr>
            </a:lvl1pPr>
            <a:lvl2pPr indent="-317500" lvl="1" marL="9144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2pPr>
            <a:lvl3pPr indent="-317500" lvl="2" marL="13716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3pPr>
            <a:lvl4pPr indent="-317500" lvl="3" marL="18288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4pPr>
            <a:lvl5pPr indent="-317500" lvl="4" marL="22860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5pPr>
            <a:lvl6pPr indent="-317500" lvl="5" marL="27432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6pPr>
            <a:lvl7pPr indent="-317500" lvl="6" marL="32004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7pPr>
            <a:lvl8pPr indent="-317500" lvl="7" marL="36576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8pPr>
            <a:lvl9pPr indent="-317500" lvl="8" marL="4114800">
              <a:lnSpc>
                <a:spcPct val="100000"/>
              </a:lnSpc>
              <a:spcBef>
                <a:spcPts val="1600"/>
              </a:spcBef>
              <a:spcAft>
                <a:spcPts val="1600"/>
              </a:spcAft>
              <a:buClr>
                <a:schemeClr val="accent5"/>
              </a:buClr>
              <a:buSzPts val="1400"/>
              <a:buFont typeface="Alata"/>
              <a:buChar char="■"/>
              <a:defRPr>
                <a:solidFill>
                  <a:schemeClr val="accent5"/>
                </a:solidFill>
                <a:latin typeface="Alata"/>
                <a:ea typeface="Alata"/>
                <a:cs typeface="Alata"/>
                <a:sym typeface="Ala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15:clr>
            <a:srgbClr val="EA4335"/>
          </p15:clr>
        </p15:guide>
        <p15:guide id="4" pos="5760">
          <p15:clr>
            <a:srgbClr val="EA4335"/>
          </p15:clr>
        </p15:guide>
        <p15:guide id="5" pos="449">
          <p15:clr>
            <a:srgbClr val="EA4335"/>
          </p15:clr>
        </p15:guide>
        <p15:guide id="6" pos="5311">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796" name="Shape 796"/>
        <p:cNvGrpSpPr/>
        <p:nvPr/>
      </p:nvGrpSpPr>
      <p:grpSpPr>
        <a:xfrm>
          <a:off x="0" y="0"/>
          <a:ext cx="0" cy="0"/>
          <a:chOff x="0" y="0"/>
          <a:chExt cx="0" cy="0"/>
        </a:xfrm>
      </p:grpSpPr>
      <p:sp>
        <p:nvSpPr>
          <p:cNvPr id="797" name="Google Shape;79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2"/>
              </a:buClr>
              <a:buSzPts val="2800"/>
              <a:buFont typeface="Concert One"/>
              <a:buNone/>
              <a:defRPr b="1" sz="2800">
                <a:solidFill>
                  <a:schemeClr val="accent2"/>
                </a:solidFill>
                <a:latin typeface="Concert One"/>
                <a:ea typeface="Concert One"/>
                <a:cs typeface="Concert One"/>
                <a:sym typeface="Concert One"/>
              </a:defRPr>
            </a:lvl1pPr>
            <a:lvl2pPr lvl="1" rtl="0">
              <a:spcBef>
                <a:spcPts val="0"/>
              </a:spcBef>
              <a:spcAft>
                <a:spcPts val="0"/>
              </a:spcAft>
              <a:buClr>
                <a:schemeClr val="accent2"/>
              </a:buClr>
              <a:buSzPts val="2800"/>
              <a:buNone/>
              <a:defRPr sz="2800">
                <a:solidFill>
                  <a:schemeClr val="accent2"/>
                </a:solidFill>
              </a:defRPr>
            </a:lvl2pPr>
            <a:lvl3pPr lvl="2" rtl="0">
              <a:spcBef>
                <a:spcPts val="0"/>
              </a:spcBef>
              <a:spcAft>
                <a:spcPts val="0"/>
              </a:spcAft>
              <a:buClr>
                <a:schemeClr val="accent2"/>
              </a:buClr>
              <a:buSzPts val="2800"/>
              <a:buNone/>
              <a:defRPr sz="2800">
                <a:solidFill>
                  <a:schemeClr val="accent2"/>
                </a:solidFill>
              </a:defRPr>
            </a:lvl3pPr>
            <a:lvl4pPr lvl="3" rtl="0">
              <a:spcBef>
                <a:spcPts val="0"/>
              </a:spcBef>
              <a:spcAft>
                <a:spcPts val="0"/>
              </a:spcAft>
              <a:buClr>
                <a:schemeClr val="accent2"/>
              </a:buClr>
              <a:buSzPts val="2800"/>
              <a:buNone/>
              <a:defRPr sz="2800">
                <a:solidFill>
                  <a:schemeClr val="accent2"/>
                </a:solidFill>
              </a:defRPr>
            </a:lvl4pPr>
            <a:lvl5pPr lvl="4" rtl="0">
              <a:spcBef>
                <a:spcPts val="0"/>
              </a:spcBef>
              <a:spcAft>
                <a:spcPts val="0"/>
              </a:spcAft>
              <a:buClr>
                <a:schemeClr val="accent2"/>
              </a:buClr>
              <a:buSzPts val="2800"/>
              <a:buNone/>
              <a:defRPr sz="2800">
                <a:solidFill>
                  <a:schemeClr val="accent2"/>
                </a:solidFill>
              </a:defRPr>
            </a:lvl5pPr>
            <a:lvl6pPr lvl="5" rtl="0">
              <a:spcBef>
                <a:spcPts val="0"/>
              </a:spcBef>
              <a:spcAft>
                <a:spcPts val="0"/>
              </a:spcAft>
              <a:buClr>
                <a:schemeClr val="accent2"/>
              </a:buClr>
              <a:buSzPts val="2800"/>
              <a:buNone/>
              <a:defRPr sz="2800">
                <a:solidFill>
                  <a:schemeClr val="accent2"/>
                </a:solidFill>
              </a:defRPr>
            </a:lvl6pPr>
            <a:lvl7pPr lvl="6" rtl="0">
              <a:spcBef>
                <a:spcPts val="0"/>
              </a:spcBef>
              <a:spcAft>
                <a:spcPts val="0"/>
              </a:spcAft>
              <a:buClr>
                <a:schemeClr val="accent2"/>
              </a:buClr>
              <a:buSzPts val="2800"/>
              <a:buNone/>
              <a:defRPr sz="2800">
                <a:solidFill>
                  <a:schemeClr val="accent2"/>
                </a:solidFill>
              </a:defRPr>
            </a:lvl7pPr>
            <a:lvl8pPr lvl="7" rtl="0">
              <a:spcBef>
                <a:spcPts val="0"/>
              </a:spcBef>
              <a:spcAft>
                <a:spcPts val="0"/>
              </a:spcAft>
              <a:buClr>
                <a:schemeClr val="accent2"/>
              </a:buClr>
              <a:buSzPts val="2800"/>
              <a:buNone/>
              <a:defRPr sz="2800">
                <a:solidFill>
                  <a:schemeClr val="accent2"/>
                </a:solidFill>
              </a:defRPr>
            </a:lvl8pPr>
            <a:lvl9pPr lvl="8" rtl="0">
              <a:spcBef>
                <a:spcPts val="0"/>
              </a:spcBef>
              <a:spcAft>
                <a:spcPts val="0"/>
              </a:spcAft>
              <a:buClr>
                <a:schemeClr val="accent2"/>
              </a:buClr>
              <a:buSzPts val="2800"/>
              <a:buNone/>
              <a:defRPr sz="2800">
                <a:solidFill>
                  <a:schemeClr val="accent2"/>
                </a:solidFill>
              </a:defRPr>
            </a:lvl9pPr>
          </a:lstStyle>
          <a:p/>
        </p:txBody>
      </p:sp>
      <p:sp>
        <p:nvSpPr>
          <p:cNvPr id="798" name="Google Shape;798;p36"/>
          <p:cNvSpPr txBox="1"/>
          <p:nvPr>
            <p:ph idx="1" type="body"/>
          </p:nvPr>
        </p:nvSpPr>
        <p:spPr>
          <a:xfrm>
            <a:off x="311700" y="11249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indent="-317500" lvl="1" marL="9144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indent="-317500" lvl="2" marL="13716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indent="-317500" lvl="3" marL="18288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indent="-317500" lvl="4" marL="22860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indent="-317500" lvl="5" marL="27432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indent="-317500" lvl="6" marL="32004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indent="-317500" lvl="7" marL="36576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indent="-317500" lvl="8" marL="4114800" rtl="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62"/>
          <p:cNvSpPr txBox="1"/>
          <p:nvPr>
            <p:ph type="ctrTitle"/>
          </p:nvPr>
        </p:nvSpPr>
        <p:spPr>
          <a:xfrm>
            <a:off x="1672775" y="1558250"/>
            <a:ext cx="5935200" cy="16551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4400">
                <a:latin typeface="Arial"/>
                <a:ea typeface="Arial"/>
                <a:cs typeface="Arial"/>
                <a:sym typeface="Arial"/>
              </a:rPr>
              <a:t>XÂY DỰNG PHẦN MỀM QUẢN LÝ BÁN HÀNG</a:t>
            </a:r>
            <a:endParaRPr sz="4400">
              <a:solidFill>
                <a:schemeClr val="accent2"/>
              </a:solidFill>
              <a:latin typeface="Arial"/>
              <a:ea typeface="Arial"/>
              <a:cs typeface="Arial"/>
              <a:sym typeface="Arial"/>
            </a:endParaRPr>
          </a:p>
        </p:txBody>
      </p:sp>
      <p:sp>
        <p:nvSpPr>
          <p:cNvPr id="964" name="Google Shape;964;p62"/>
          <p:cNvSpPr txBox="1"/>
          <p:nvPr>
            <p:ph idx="1" type="subTitle"/>
          </p:nvPr>
        </p:nvSpPr>
        <p:spPr>
          <a:xfrm>
            <a:off x="1672763" y="3612063"/>
            <a:ext cx="14271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900">
                <a:latin typeface="Arial"/>
                <a:ea typeface="Arial"/>
                <a:cs typeface="Arial"/>
                <a:sym typeface="Arial"/>
              </a:rPr>
              <a:t>Nhóm 9</a:t>
            </a:r>
            <a:endParaRPr sz="1900">
              <a:latin typeface="Arial"/>
              <a:ea typeface="Arial"/>
              <a:cs typeface="Arial"/>
              <a:sym typeface="Arial"/>
            </a:endParaRPr>
          </a:p>
          <a:p>
            <a:pPr indent="0" lvl="0" marL="0" rtl="0" algn="ctr">
              <a:lnSpc>
                <a:spcPct val="115000"/>
              </a:lnSpc>
              <a:spcBef>
                <a:spcPts val="0"/>
              </a:spcBef>
              <a:spcAft>
                <a:spcPts val="0"/>
              </a:spcAft>
              <a:buNone/>
            </a:pPr>
            <a:r>
              <a:rPr lang="en" sz="1900">
                <a:latin typeface="Arial"/>
                <a:ea typeface="Arial"/>
                <a:cs typeface="Arial"/>
                <a:sym typeface="Arial"/>
              </a:rPr>
              <a:t>HK3.TT.01</a:t>
            </a:r>
            <a:endParaRPr sz="1900">
              <a:latin typeface="Arial"/>
              <a:ea typeface="Arial"/>
              <a:cs typeface="Arial"/>
              <a:sym typeface="Arial"/>
            </a:endParaRPr>
          </a:p>
        </p:txBody>
      </p:sp>
      <p:sp>
        <p:nvSpPr>
          <p:cNvPr id="965" name="Google Shape;965;p62"/>
          <p:cNvSpPr/>
          <p:nvPr/>
        </p:nvSpPr>
        <p:spPr>
          <a:xfrm>
            <a:off x="1889900" y="4413504"/>
            <a:ext cx="992850" cy="102600"/>
          </a:xfrm>
          <a:custGeom>
            <a:rect b="b" l="l" r="r" t="t"/>
            <a:pathLst>
              <a:path extrusionOk="0" h="4104" w="39714">
                <a:moveTo>
                  <a:pt x="0" y="4104"/>
                </a:moveTo>
                <a:cubicBezTo>
                  <a:pt x="11382" y="-2730"/>
                  <a:pt x="26437" y="1070"/>
                  <a:pt x="39714" y="1070"/>
                </a:cubicBezTo>
              </a:path>
            </a:pathLst>
          </a:custGeom>
          <a:noFill/>
          <a:ln cap="flat" cmpd="sng" w="28575">
            <a:solidFill>
              <a:schemeClr val="accent4"/>
            </a:solidFill>
            <a:prstDash val="solid"/>
            <a:round/>
            <a:headEnd len="med" w="med" type="none"/>
            <a:tailEnd len="med" w="med" type="none"/>
          </a:ln>
        </p:spPr>
      </p:sp>
      <p:pic>
        <p:nvPicPr>
          <p:cNvPr id="966" name="Google Shape;966;p62"/>
          <p:cNvPicPr preferRelativeResize="0"/>
          <p:nvPr/>
        </p:nvPicPr>
        <p:blipFill rotWithShape="1">
          <a:blip r:embed="rId3">
            <a:alphaModFix/>
          </a:blip>
          <a:srcRect b="21025" l="0" r="8892" t="16970"/>
          <a:stretch/>
        </p:blipFill>
        <p:spPr>
          <a:xfrm>
            <a:off x="6539175" y="3603223"/>
            <a:ext cx="2036850" cy="810276"/>
          </a:xfrm>
          <a:prstGeom prst="rect">
            <a:avLst/>
          </a:prstGeom>
          <a:noFill/>
          <a:ln>
            <a:noFill/>
          </a:ln>
        </p:spPr>
      </p:pic>
      <p:pic>
        <p:nvPicPr>
          <p:cNvPr id="967" name="Google Shape;967;p62"/>
          <p:cNvPicPr preferRelativeResize="0"/>
          <p:nvPr/>
        </p:nvPicPr>
        <p:blipFill rotWithShape="1">
          <a:blip r:embed="rId4">
            <a:alphaModFix/>
          </a:blip>
          <a:srcRect b="18300" l="0" r="8892" t="16734"/>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71"/>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đăng nhập</a:t>
            </a:r>
            <a:endParaRPr>
              <a:latin typeface="Arial"/>
              <a:ea typeface="Arial"/>
              <a:cs typeface="Arial"/>
              <a:sym typeface="Arial"/>
            </a:endParaRPr>
          </a:p>
        </p:txBody>
      </p:sp>
      <p:pic>
        <p:nvPicPr>
          <p:cNvPr id="1029" name="Google Shape;1029;p71"/>
          <p:cNvPicPr preferRelativeResize="0"/>
          <p:nvPr/>
        </p:nvPicPr>
        <p:blipFill>
          <a:blip r:embed="rId3">
            <a:alphaModFix/>
          </a:blip>
          <a:stretch>
            <a:fillRect/>
          </a:stretch>
        </p:blipFill>
        <p:spPr>
          <a:xfrm>
            <a:off x="1296261" y="1167725"/>
            <a:ext cx="6551420" cy="343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72"/>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sản phẩm</a:t>
            </a:r>
            <a:endParaRPr>
              <a:latin typeface="Arial"/>
              <a:ea typeface="Arial"/>
              <a:cs typeface="Arial"/>
              <a:sym typeface="Arial"/>
            </a:endParaRPr>
          </a:p>
        </p:txBody>
      </p:sp>
      <p:pic>
        <p:nvPicPr>
          <p:cNvPr id="1035" name="Google Shape;1035;p72"/>
          <p:cNvPicPr preferRelativeResize="0"/>
          <p:nvPr/>
        </p:nvPicPr>
        <p:blipFill>
          <a:blip r:embed="rId3">
            <a:alphaModFix/>
          </a:blip>
          <a:stretch>
            <a:fillRect/>
          </a:stretch>
        </p:blipFill>
        <p:spPr>
          <a:xfrm>
            <a:off x="1356125" y="1155575"/>
            <a:ext cx="6431696" cy="344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73"/>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khách hàng</a:t>
            </a:r>
            <a:endParaRPr>
              <a:latin typeface="Arial"/>
              <a:ea typeface="Arial"/>
              <a:cs typeface="Arial"/>
              <a:sym typeface="Arial"/>
            </a:endParaRPr>
          </a:p>
        </p:txBody>
      </p:sp>
      <p:pic>
        <p:nvPicPr>
          <p:cNvPr id="1041" name="Google Shape;1041;p73"/>
          <p:cNvPicPr preferRelativeResize="0"/>
          <p:nvPr/>
        </p:nvPicPr>
        <p:blipFill>
          <a:blip r:embed="rId3">
            <a:alphaModFix/>
          </a:blip>
          <a:stretch>
            <a:fillRect/>
          </a:stretch>
        </p:blipFill>
        <p:spPr>
          <a:xfrm>
            <a:off x="1378838" y="1179875"/>
            <a:ext cx="6386324" cy="3419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7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hoá đơn</a:t>
            </a:r>
            <a:endParaRPr>
              <a:latin typeface="Arial"/>
              <a:ea typeface="Arial"/>
              <a:cs typeface="Arial"/>
              <a:sym typeface="Arial"/>
            </a:endParaRPr>
          </a:p>
        </p:txBody>
      </p:sp>
      <p:pic>
        <p:nvPicPr>
          <p:cNvPr id="1047" name="Google Shape;1047;p74"/>
          <p:cNvPicPr preferRelativeResize="0"/>
          <p:nvPr/>
        </p:nvPicPr>
        <p:blipFill>
          <a:blip r:embed="rId3">
            <a:alphaModFix/>
          </a:blip>
          <a:stretch>
            <a:fillRect/>
          </a:stretch>
        </p:blipFill>
        <p:spPr>
          <a:xfrm>
            <a:off x="1378863" y="1179900"/>
            <a:ext cx="6386277" cy="341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75"/>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chi tiết hoá đơn</a:t>
            </a:r>
            <a:endParaRPr>
              <a:latin typeface="Arial"/>
              <a:ea typeface="Arial"/>
              <a:cs typeface="Arial"/>
              <a:sym typeface="Arial"/>
            </a:endParaRPr>
          </a:p>
        </p:txBody>
      </p:sp>
      <p:pic>
        <p:nvPicPr>
          <p:cNvPr id="1053" name="Google Shape;1053;p75"/>
          <p:cNvPicPr preferRelativeResize="0"/>
          <p:nvPr/>
        </p:nvPicPr>
        <p:blipFill>
          <a:blip r:embed="rId3">
            <a:alphaModFix/>
          </a:blip>
          <a:stretch>
            <a:fillRect/>
          </a:stretch>
        </p:blipFill>
        <p:spPr>
          <a:xfrm>
            <a:off x="1795175" y="1155575"/>
            <a:ext cx="5553645" cy="344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7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tài khoản</a:t>
            </a:r>
            <a:endParaRPr>
              <a:latin typeface="Arial"/>
              <a:ea typeface="Arial"/>
              <a:cs typeface="Arial"/>
              <a:sym typeface="Arial"/>
            </a:endParaRPr>
          </a:p>
        </p:txBody>
      </p:sp>
      <p:pic>
        <p:nvPicPr>
          <p:cNvPr id="1059" name="Google Shape;1059;p76"/>
          <p:cNvPicPr preferRelativeResize="0"/>
          <p:nvPr/>
        </p:nvPicPr>
        <p:blipFill>
          <a:blip r:embed="rId3">
            <a:alphaModFix/>
          </a:blip>
          <a:stretch>
            <a:fillRect/>
          </a:stretch>
        </p:blipFill>
        <p:spPr>
          <a:xfrm>
            <a:off x="1356151" y="1155575"/>
            <a:ext cx="6431691" cy="344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7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a:t>
            </a:r>
            <a:r>
              <a:rPr lang="en">
                <a:latin typeface="Arial"/>
                <a:ea typeface="Arial"/>
                <a:cs typeface="Arial"/>
                <a:sym typeface="Arial"/>
              </a:rPr>
              <a:t>nhân viên (chỉ hiển thị với quản trị)</a:t>
            </a:r>
            <a:endParaRPr>
              <a:latin typeface="Arial"/>
              <a:ea typeface="Arial"/>
              <a:cs typeface="Arial"/>
              <a:sym typeface="Arial"/>
            </a:endParaRPr>
          </a:p>
        </p:txBody>
      </p:sp>
      <p:pic>
        <p:nvPicPr>
          <p:cNvPr id="1065" name="Google Shape;1065;p77"/>
          <p:cNvPicPr preferRelativeResize="0"/>
          <p:nvPr/>
        </p:nvPicPr>
        <p:blipFill>
          <a:blip r:embed="rId3">
            <a:alphaModFix/>
          </a:blip>
          <a:stretch>
            <a:fillRect/>
          </a:stretch>
        </p:blipFill>
        <p:spPr>
          <a:xfrm>
            <a:off x="1351838" y="1146825"/>
            <a:ext cx="6440322" cy="3452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78"/>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Form thống kê (chỉ hiển thị với quản trị)</a:t>
            </a:r>
            <a:endParaRPr>
              <a:latin typeface="Arial"/>
              <a:ea typeface="Arial"/>
              <a:cs typeface="Arial"/>
              <a:sym typeface="Arial"/>
            </a:endParaRPr>
          </a:p>
        </p:txBody>
      </p:sp>
      <p:pic>
        <p:nvPicPr>
          <p:cNvPr id="1071" name="Google Shape;1071;p78"/>
          <p:cNvPicPr preferRelativeResize="0"/>
          <p:nvPr/>
        </p:nvPicPr>
        <p:blipFill>
          <a:blip r:embed="rId3">
            <a:alphaModFix/>
          </a:blip>
          <a:stretch>
            <a:fillRect/>
          </a:stretch>
        </p:blipFill>
        <p:spPr>
          <a:xfrm>
            <a:off x="1372938" y="1169450"/>
            <a:ext cx="6398120" cy="3429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79"/>
          <p:cNvSpPr txBox="1"/>
          <p:nvPr>
            <p:ph type="title"/>
          </p:nvPr>
        </p:nvSpPr>
        <p:spPr>
          <a:xfrm rot="457748">
            <a:off x="1202588" y="2158638"/>
            <a:ext cx="3391824" cy="1263974"/>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4500">
                <a:solidFill>
                  <a:schemeClr val="lt1"/>
                </a:solidFill>
                <a:latin typeface="Arial"/>
                <a:ea typeface="Arial"/>
                <a:cs typeface="Arial"/>
                <a:sym typeface="Arial"/>
              </a:rPr>
              <a:t>KẾT LUẬN VÀ HƯỚNG PHÁT TRIỂN</a:t>
            </a:r>
            <a:endParaRPr sz="4500">
              <a:solidFill>
                <a:schemeClr val="lt1"/>
              </a:solidFill>
              <a:latin typeface="Arial"/>
              <a:ea typeface="Arial"/>
              <a:cs typeface="Arial"/>
              <a:sym typeface="Arial"/>
            </a:endParaRPr>
          </a:p>
        </p:txBody>
      </p:sp>
      <p:sp>
        <p:nvSpPr>
          <p:cNvPr id="1077" name="Google Shape;1077;p79"/>
          <p:cNvSpPr txBox="1"/>
          <p:nvPr>
            <p:ph idx="2" type="title"/>
          </p:nvPr>
        </p:nvSpPr>
        <p:spPr>
          <a:xfrm>
            <a:off x="4995550" y="1187550"/>
            <a:ext cx="3435300" cy="276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04</a:t>
            </a:r>
            <a:endParaRPr b="1">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80"/>
          <p:cNvSpPr txBox="1"/>
          <p:nvPr>
            <p:ph idx="9" type="title"/>
          </p:nvPr>
        </p:nvSpPr>
        <p:spPr>
          <a:xfrm>
            <a:off x="3203900"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3" name="Google Shape;1083;p80"/>
          <p:cNvSpPr txBox="1"/>
          <p:nvPr>
            <p:ph idx="13" type="title"/>
          </p:nvPr>
        </p:nvSpPr>
        <p:spPr>
          <a:xfrm>
            <a:off x="3203900"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4" name="Google Shape;1084;p80"/>
          <p:cNvSpPr txBox="1"/>
          <p:nvPr>
            <p:ph idx="14" type="title"/>
          </p:nvPr>
        </p:nvSpPr>
        <p:spPr>
          <a:xfrm>
            <a:off x="4893325"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5" name="Google Shape;1085;p80"/>
          <p:cNvSpPr txBox="1"/>
          <p:nvPr>
            <p:ph idx="15" type="title"/>
          </p:nvPr>
        </p:nvSpPr>
        <p:spPr>
          <a:xfrm>
            <a:off x="4893325"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6" name="Google Shape;1086;p80"/>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Phần mềm được xây dựng gọn nhẹ, dễ sử dụng.</a:t>
            </a:r>
            <a:endParaRPr sz="2800">
              <a:solidFill>
                <a:schemeClr val="dk1"/>
              </a:solidFill>
              <a:latin typeface="Arial"/>
              <a:ea typeface="Arial"/>
              <a:cs typeface="Arial"/>
              <a:sym typeface="Arial"/>
            </a:endParaRPr>
          </a:p>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Giao diện thân thiện.</a:t>
            </a:r>
            <a:endParaRPr sz="2800">
              <a:solidFill>
                <a:schemeClr val="dk1"/>
              </a:solidFill>
              <a:latin typeface="Arial"/>
              <a:ea typeface="Arial"/>
              <a:cs typeface="Arial"/>
              <a:sym typeface="Arial"/>
            </a:endParaRPr>
          </a:p>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Toàn bộ mật khẩu của người dùng đều được mã hoá.</a:t>
            </a:r>
            <a:endParaRPr sz="28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t/>
            </a:r>
            <a:endParaRPr sz="2800">
              <a:solidFill>
                <a:schemeClr val="dk1"/>
              </a:solidFill>
              <a:latin typeface="Arial"/>
              <a:ea typeface="Arial"/>
              <a:cs typeface="Arial"/>
              <a:sym typeface="Arial"/>
            </a:endParaRPr>
          </a:p>
        </p:txBody>
      </p:sp>
      <p:sp>
        <p:nvSpPr>
          <p:cNvPr id="1087" name="Google Shape;1087;p80"/>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Ưu điểm</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63"/>
          <p:cNvSpPr/>
          <p:nvPr/>
        </p:nvSpPr>
        <p:spPr>
          <a:xfrm>
            <a:off x="4925783" y="1982458"/>
            <a:ext cx="3063900" cy="2230800"/>
          </a:xfrm>
          <a:prstGeom prst="roundRect">
            <a:avLst>
              <a:gd fmla="val 785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3"/>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Thành viên</a:t>
            </a:r>
            <a:endParaRPr>
              <a:latin typeface="Arial"/>
              <a:ea typeface="Arial"/>
              <a:cs typeface="Arial"/>
              <a:sym typeface="Arial"/>
            </a:endParaRPr>
          </a:p>
        </p:txBody>
      </p:sp>
      <p:sp>
        <p:nvSpPr>
          <p:cNvPr id="974" name="Google Shape;974;p63"/>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Hồ Sỹ Gia Trung - 2024801030101</a:t>
            </a:r>
            <a:endParaRPr sz="2800">
              <a:solidFill>
                <a:schemeClr val="dk1"/>
              </a:solidFill>
              <a:latin typeface="Arial"/>
              <a:ea typeface="Arial"/>
              <a:cs typeface="Arial"/>
              <a:sym typeface="Arial"/>
            </a:endParaRPr>
          </a:p>
          <a:p>
            <a:pPr indent="-406400" lvl="0" marL="457200" rtl="0" algn="l">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Trần Minh Phát - 2024801030232</a:t>
            </a:r>
            <a:endParaRPr sz="2800">
              <a:solidFill>
                <a:schemeClr val="dk1"/>
              </a:solidFill>
              <a:latin typeface="Arial"/>
              <a:ea typeface="Arial"/>
              <a:cs typeface="Arial"/>
              <a:sym typeface="Arial"/>
            </a:endParaRPr>
          </a:p>
          <a:p>
            <a:pPr indent="-406400" lvl="0" marL="457200" rtl="0" algn="l">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Nguyễn Minh Chiến - 2024801030179</a:t>
            </a:r>
            <a:endParaRPr sz="2800">
              <a:solidFill>
                <a:schemeClr val="dk1"/>
              </a:solidFill>
              <a:latin typeface="Arial"/>
              <a:ea typeface="Arial"/>
              <a:cs typeface="Arial"/>
              <a:sym typeface="Arial"/>
            </a:endParaRPr>
          </a:p>
          <a:p>
            <a:pPr indent="0" lvl="0" marL="457200" rtl="0" algn="l">
              <a:lnSpc>
                <a:spcPct val="150000"/>
              </a:lnSpc>
              <a:spcBef>
                <a:spcPts val="0"/>
              </a:spcBef>
              <a:spcAft>
                <a:spcPts val="0"/>
              </a:spcAft>
              <a:buNone/>
            </a:pPr>
            <a:r>
              <a:t/>
            </a:r>
            <a:endParaRPr sz="2800">
              <a:solidFill>
                <a:schemeClr val="dk1"/>
              </a:solidFill>
              <a:latin typeface="Arial"/>
              <a:ea typeface="Arial"/>
              <a:cs typeface="Arial"/>
              <a:sym typeface="Arial"/>
            </a:endParaRPr>
          </a:p>
        </p:txBody>
      </p:sp>
      <p:sp>
        <p:nvSpPr>
          <p:cNvPr id="975" name="Google Shape;975;p63"/>
          <p:cNvSpPr txBox="1"/>
          <p:nvPr/>
        </p:nvSpPr>
        <p:spPr>
          <a:xfrm>
            <a:off x="914400" y="-2648455"/>
            <a:ext cx="73152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lata"/>
              <a:ea typeface="Alata"/>
              <a:cs typeface="Alata"/>
              <a:sym typeface="Alat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81"/>
          <p:cNvSpPr txBox="1"/>
          <p:nvPr>
            <p:ph idx="9" type="title"/>
          </p:nvPr>
        </p:nvSpPr>
        <p:spPr>
          <a:xfrm>
            <a:off x="3203900"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3" name="Google Shape;1093;p81"/>
          <p:cNvSpPr txBox="1"/>
          <p:nvPr>
            <p:ph idx="13" type="title"/>
          </p:nvPr>
        </p:nvSpPr>
        <p:spPr>
          <a:xfrm>
            <a:off x="3203900"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4" name="Google Shape;1094;p81"/>
          <p:cNvSpPr txBox="1"/>
          <p:nvPr>
            <p:ph idx="14" type="title"/>
          </p:nvPr>
        </p:nvSpPr>
        <p:spPr>
          <a:xfrm>
            <a:off x="4893325"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5" name="Google Shape;1095;p81"/>
          <p:cNvSpPr txBox="1"/>
          <p:nvPr>
            <p:ph idx="15" type="title"/>
          </p:nvPr>
        </p:nvSpPr>
        <p:spPr>
          <a:xfrm>
            <a:off x="4893325"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6" name="Google Shape;1096;p81"/>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Bắt lỗi còn hạn chế, chưa hoàn thiện.</a:t>
            </a:r>
            <a:endParaRPr sz="2800">
              <a:solidFill>
                <a:schemeClr val="dk1"/>
              </a:solidFill>
              <a:latin typeface="Arial"/>
              <a:ea typeface="Arial"/>
              <a:cs typeface="Arial"/>
              <a:sym typeface="Arial"/>
            </a:endParaRPr>
          </a:p>
          <a:p>
            <a:pPr indent="-406400" lvl="0" marL="457200" rtl="0" algn="just">
              <a:lnSpc>
                <a:spcPct val="150000"/>
              </a:lnSpc>
              <a:spcBef>
                <a:spcPts val="0"/>
              </a:spcBef>
              <a:spcAft>
                <a:spcPts val="0"/>
              </a:spcAft>
              <a:buClr>
                <a:schemeClr val="dk1"/>
              </a:buClr>
              <a:buSzPts val="2800"/>
              <a:buFont typeface="Arial"/>
              <a:buChar char="●"/>
            </a:pPr>
            <a:r>
              <a:rPr lang="en" sz="2800">
                <a:solidFill>
                  <a:schemeClr val="dk1"/>
                </a:solidFill>
                <a:latin typeface="Arial"/>
                <a:ea typeface="Arial"/>
                <a:cs typeface="Arial"/>
                <a:sym typeface="Arial"/>
              </a:rPr>
              <a:t>Còn thiếu chức năng báo cáo, xuất thống kê bằng excel.</a:t>
            </a:r>
            <a:endParaRPr/>
          </a:p>
        </p:txBody>
      </p:sp>
      <p:sp>
        <p:nvSpPr>
          <p:cNvPr id="1097" name="Google Shape;1097;p81"/>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Nhược điểm</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2"/>
          <p:cNvSpPr txBox="1"/>
          <p:nvPr>
            <p:ph idx="9" type="title"/>
          </p:nvPr>
        </p:nvSpPr>
        <p:spPr>
          <a:xfrm>
            <a:off x="3203900"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3" name="Google Shape;1103;p82"/>
          <p:cNvSpPr txBox="1"/>
          <p:nvPr>
            <p:ph idx="13" type="title"/>
          </p:nvPr>
        </p:nvSpPr>
        <p:spPr>
          <a:xfrm>
            <a:off x="3203900"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4" name="Google Shape;1104;p82"/>
          <p:cNvSpPr txBox="1"/>
          <p:nvPr>
            <p:ph idx="14" type="title"/>
          </p:nvPr>
        </p:nvSpPr>
        <p:spPr>
          <a:xfrm>
            <a:off x="4893325" y="213080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5" name="Google Shape;1105;p82"/>
          <p:cNvSpPr txBox="1"/>
          <p:nvPr>
            <p:ph idx="15" type="title"/>
          </p:nvPr>
        </p:nvSpPr>
        <p:spPr>
          <a:xfrm>
            <a:off x="4893325" y="34314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6" name="Google Shape;1106;p82"/>
          <p:cNvSpPr txBox="1"/>
          <p:nvPr>
            <p:ph idx="1" type="subTitle"/>
          </p:nvPr>
        </p:nvSpPr>
        <p:spPr>
          <a:xfrm>
            <a:off x="713125" y="1181800"/>
            <a:ext cx="7717500" cy="3417600"/>
          </a:xfrm>
          <a:prstGeom prst="rect">
            <a:avLst/>
          </a:prstGeom>
        </p:spPr>
        <p:txBody>
          <a:bodyPr anchorCtr="0" anchor="t" bIns="91425" lIns="91425" spcFirstLastPara="1" rIns="91425" wrap="square" tIns="91425">
            <a:noAutofit/>
          </a:bodyPr>
          <a:lstStyle/>
          <a:p>
            <a:pPr indent="-393700" lvl="0" marL="457200" rtl="0" algn="just">
              <a:lnSpc>
                <a:spcPct val="150000"/>
              </a:lnSpc>
              <a:spcBef>
                <a:spcPts val="0"/>
              </a:spcBef>
              <a:spcAft>
                <a:spcPts val="0"/>
              </a:spcAft>
              <a:buClr>
                <a:schemeClr val="dk1"/>
              </a:buClr>
              <a:buSzPts val="2600"/>
              <a:buFont typeface="Arial"/>
              <a:buChar char="●"/>
            </a:pPr>
            <a:r>
              <a:rPr lang="en" sz="2600">
                <a:solidFill>
                  <a:schemeClr val="dk1"/>
                </a:solidFill>
                <a:latin typeface="Arial"/>
                <a:ea typeface="Arial"/>
                <a:cs typeface="Arial"/>
                <a:sym typeface="Arial"/>
              </a:rPr>
              <a:t>Cải thiện khả năng xử lý được tất cả các sự kiện, các lỗi ngoài ý muốn</a:t>
            </a:r>
            <a:endParaRPr sz="2600">
              <a:solidFill>
                <a:schemeClr val="dk1"/>
              </a:solidFill>
              <a:latin typeface="Arial"/>
              <a:ea typeface="Arial"/>
              <a:cs typeface="Arial"/>
              <a:sym typeface="Arial"/>
            </a:endParaRPr>
          </a:p>
          <a:p>
            <a:pPr indent="-393700" lvl="0" marL="457200" rtl="0" algn="just">
              <a:lnSpc>
                <a:spcPct val="150000"/>
              </a:lnSpc>
              <a:spcBef>
                <a:spcPts val="0"/>
              </a:spcBef>
              <a:spcAft>
                <a:spcPts val="0"/>
              </a:spcAft>
              <a:buClr>
                <a:schemeClr val="dk1"/>
              </a:buClr>
              <a:buSzPts val="2600"/>
              <a:buFont typeface="Arial"/>
              <a:buChar char="●"/>
            </a:pPr>
            <a:r>
              <a:rPr lang="en" sz="2600">
                <a:solidFill>
                  <a:schemeClr val="dk1"/>
                </a:solidFill>
                <a:latin typeface="Arial"/>
                <a:ea typeface="Arial"/>
                <a:cs typeface="Arial"/>
                <a:sym typeface="Arial"/>
              </a:rPr>
              <a:t>Hoàn thiện tốt hơn về lập trình C# Winform và ràng buộc dữ liệu.</a:t>
            </a:r>
            <a:endParaRPr sz="2600">
              <a:solidFill>
                <a:schemeClr val="dk1"/>
              </a:solidFill>
              <a:latin typeface="Arial"/>
              <a:ea typeface="Arial"/>
              <a:cs typeface="Arial"/>
              <a:sym typeface="Arial"/>
            </a:endParaRPr>
          </a:p>
          <a:p>
            <a:pPr indent="-393700" lvl="0" marL="457200" rtl="0" algn="just">
              <a:lnSpc>
                <a:spcPct val="150000"/>
              </a:lnSpc>
              <a:spcBef>
                <a:spcPts val="0"/>
              </a:spcBef>
              <a:spcAft>
                <a:spcPts val="0"/>
              </a:spcAft>
              <a:buClr>
                <a:schemeClr val="dk1"/>
              </a:buClr>
              <a:buSzPts val="2600"/>
              <a:buFont typeface="Arial"/>
              <a:buChar char="●"/>
            </a:pPr>
            <a:r>
              <a:rPr lang="en" sz="2600">
                <a:solidFill>
                  <a:schemeClr val="dk1"/>
                </a:solidFill>
                <a:latin typeface="Arial"/>
                <a:ea typeface="Arial"/>
                <a:cs typeface="Arial"/>
                <a:sym typeface="Arial"/>
              </a:rPr>
              <a:t>Bổ sung các chức năng còn thiếu ở phần nhược điểm.</a:t>
            </a:r>
            <a:endParaRPr sz="2600">
              <a:solidFill>
                <a:schemeClr val="dk1"/>
              </a:solidFill>
              <a:latin typeface="Arial"/>
              <a:ea typeface="Arial"/>
              <a:cs typeface="Arial"/>
              <a:sym typeface="Arial"/>
            </a:endParaRPr>
          </a:p>
        </p:txBody>
      </p:sp>
      <p:sp>
        <p:nvSpPr>
          <p:cNvPr id="1107" name="Google Shape;1107;p82"/>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Hướng phát triển</a:t>
            </a:r>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83"/>
          <p:cNvSpPr txBox="1"/>
          <p:nvPr>
            <p:ph type="title"/>
          </p:nvPr>
        </p:nvSpPr>
        <p:spPr>
          <a:xfrm>
            <a:off x="1956775" y="823175"/>
            <a:ext cx="5230500" cy="127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THANKS !</a:t>
            </a:r>
            <a:endParaRPr>
              <a:latin typeface="Arial"/>
              <a:ea typeface="Arial"/>
              <a:cs typeface="Arial"/>
              <a:sym typeface="Arial"/>
            </a:endParaRPr>
          </a:p>
        </p:txBody>
      </p:sp>
      <p:sp>
        <p:nvSpPr>
          <p:cNvPr id="1113" name="Google Shape;1113;p83"/>
          <p:cNvSpPr txBox="1"/>
          <p:nvPr>
            <p:ph idx="2" type="subTitle"/>
          </p:nvPr>
        </p:nvSpPr>
        <p:spPr>
          <a:xfrm>
            <a:off x="2288725" y="4260425"/>
            <a:ext cx="4566600" cy="339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Please keep this slide as attribution.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64"/>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Bố cục</a:t>
            </a:r>
            <a:endParaRPr>
              <a:latin typeface="Arial"/>
              <a:ea typeface="Arial"/>
              <a:cs typeface="Arial"/>
              <a:sym typeface="Arial"/>
            </a:endParaRPr>
          </a:p>
        </p:txBody>
      </p:sp>
      <p:sp>
        <p:nvSpPr>
          <p:cNvPr id="981" name="Google Shape;981;p64"/>
          <p:cNvSpPr txBox="1"/>
          <p:nvPr>
            <p:ph idx="2" type="subTitle"/>
          </p:nvPr>
        </p:nvSpPr>
        <p:spPr>
          <a:xfrm>
            <a:off x="1949592" y="2044175"/>
            <a:ext cx="2473800" cy="40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800">
                <a:latin typeface="Arial"/>
                <a:ea typeface="Arial"/>
                <a:cs typeface="Arial"/>
                <a:sym typeface="Arial"/>
              </a:rPr>
              <a:t>Tổng quan</a:t>
            </a:r>
            <a:endParaRPr sz="2800">
              <a:latin typeface="Arial"/>
              <a:ea typeface="Arial"/>
              <a:cs typeface="Arial"/>
              <a:sym typeface="Arial"/>
            </a:endParaRPr>
          </a:p>
        </p:txBody>
      </p:sp>
      <p:sp>
        <p:nvSpPr>
          <p:cNvPr id="982" name="Google Shape;982;p64"/>
          <p:cNvSpPr txBox="1"/>
          <p:nvPr>
            <p:ph idx="3" type="title"/>
          </p:nvPr>
        </p:nvSpPr>
        <p:spPr>
          <a:xfrm>
            <a:off x="713225" y="18881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01</a:t>
            </a:r>
            <a:endParaRPr b="1">
              <a:latin typeface="Arial"/>
              <a:ea typeface="Arial"/>
              <a:cs typeface="Arial"/>
              <a:sym typeface="Arial"/>
            </a:endParaRPr>
          </a:p>
        </p:txBody>
      </p:sp>
      <p:sp>
        <p:nvSpPr>
          <p:cNvPr id="983" name="Google Shape;983;p64"/>
          <p:cNvSpPr txBox="1"/>
          <p:nvPr>
            <p:ph idx="5" type="subTitle"/>
          </p:nvPr>
        </p:nvSpPr>
        <p:spPr>
          <a:xfrm>
            <a:off x="1949600" y="3692275"/>
            <a:ext cx="2473800" cy="40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800">
                <a:latin typeface="Arial"/>
                <a:ea typeface="Arial"/>
                <a:cs typeface="Arial"/>
                <a:sym typeface="Arial"/>
              </a:rPr>
              <a:t>Xây dựng chương trình</a:t>
            </a:r>
            <a:endParaRPr sz="2800">
              <a:latin typeface="Arial"/>
              <a:ea typeface="Arial"/>
              <a:cs typeface="Arial"/>
              <a:sym typeface="Arial"/>
            </a:endParaRPr>
          </a:p>
        </p:txBody>
      </p:sp>
      <p:sp>
        <p:nvSpPr>
          <p:cNvPr id="984" name="Google Shape;984;p64"/>
          <p:cNvSpPr txBox="1"/>
          <p:nvPr>
            <p:ph idx="6" type="title"/>
          </p:nvPr>
        </p:nvSpPr>
        <p:spPr>
          <a:xfrm>
            <a:off x="713225" y="344585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03</a:t>
            </a:r>
            <a:endParaRPr b="1">
              <a:latin typeface="Arial"/>
              <a:ea typeface="Arial"/>
              <a:cs typeface="Arial"/>
              <a:sym typeface="Arial"/>
            </a:endParaRPr>
          </a:p>
        </p:txBody>
      </p:sp>
      <p:sp>
        <p:nvSpPr>
          <p:cNvPr id="985" name="Google Shape;985;p64"/>
          <p:cNvSpPr txBox="1"/>
          <p:nvPr>
            <p:ph idx="8" type="subTitle"/>
          </p:nvPr>
        </p:nvSpPr>
        <p:spPr>
          <a:xfrm>
            <a:off x="5956767" y="2119150"/>
            <a:ext cx="2473800" cy="40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800">
                <a:latin typeface="Arial"/>
                <a:ea typeface="Arial"/>
                <a:cs typeface="Arial"/>
                <a:sym typeface="Arial"/>
              </a:rPr>
              <a:t>Xây dựng cơ sở dữ liệu</a:t>
            </a:r>
            <a:endParaRPr sz="2800">
              <a:latin typeface="Arial"/>
              <a:ea typeface="Arial"/>
              <a:cs typeface="Arial"/>
              <a:sym typeface="Arial"/>
            </a:endParaRPr>
          </a:p>
        </p:txBody>
      </p:sp>
      <p:sp>
        <p:nvSpPr>
          <p:cNvPr id="986" name="Google Shape;986;p64"/>
          <p:cNvSpPr txBox="1"/>
          <p:nvPr>
            <p:ph idx="9" type="title"/>
          </p:nvPr>
        </p:nvSpPr>
        <p:spPr>
          <a:xfrm>
            <a:off x="4720400" y="1888175"/>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02</a:t>
            </a:r>
            <a:endParaRPr b="1">
              <a:latin typeface="Arial"/>
              <a:ea typeface="Arial"/>
              <a:cs typeface="Arial"/>
              <a:sym typeface="Arial"/>
            </a:endParaRPr>
          </a:p>
        </p:txBody>
      </p:sp>
      <p:sp>
        <p:nvSpPr>
          <p:cNvPr id="987" name="Google Shape;987;p64"/>
          <p:cNvSpPr txBox="1"/>
          <p:nvPr>
            <p:ph idx="14" type="subTitle"/>
          </p:nvPr>
        </p:nvSpPr>
        <p:spPr>
          <a:xfrm>
            <a:off x="5956767" y="3692275"/>
            <a:ext cx="2473800" cy="403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2800">
                <a:latin typeface="Arial"/>
                <a:ea typeface="Arial"/>
                <a:cs typeface="Arial"/>
                <a:sym typeface="Arial"/>
              </a:rPr>
              <a:t>Kết luận và hướng phát triển</a:t>
            </a:r>
            <a:endParaRPr sz="2800">
              <a:latin typeface="Arial"/>
              <a:ea typeface="Arial"/>
              <a:cs typeface="Arial"/>
              <a:sym typeface="Arial"/>
            </a:endParaRPr>
          </a:p>
        </p:txBody>
      </p:sp>
      <p:sp>
        <p:nvSpPr>
          <p:cNvPr id="988" name="Google Shape;988;p64"/>
          <p:cNvSpPr txBox="1"/>
          <p:nvPr>
            <p:ph idx="15" type="title"/>
          </p:nvPr>
        </p:nvSpPr>
        <p:spPr>
          <a:xfrm>
            <a:off x="4720400" y="3445850"/>
            <a:ext cx="1046700" cy="7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04</a:t>
            </a:r>
            <a:endParaRPr b="1">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65"/>
          <p:cNvSpPr txBox="1"/>
          <p:nvPr>
            <p:ph type="title"/>
          </p:nvPr>
        </p:nvSpPr>
        <p:spPr>
          <a:xfrm rot="457748">
            <a:off x="1202563" y="1939763"/>
            <a:ext cx="3391824" cy="1263974"/>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5600">
                <a:solidFill>
                  <a:schemeClr val="lt1"/>
                </a:solidFill>
                <a:latin typeface="Arial"/>
                <a:ea typeface="Arial"/>
                <a:cs typeface="Arial"/>
                <a:sym typeface="Arial"/>
              </a:rPr>
              <a:t>TỔNG QUAN</a:t>
            </a:r>
            <a:endParaRPr sz="5600">
              <a:solidFill>
                <a:schemeClr val="lt1"/>
              </a:solidFill>
              <a:latin typeface="Arial"/>
              <a:ea typeface="Arial"/>
              <a:cs typeface="Arial"/>
              <a:sym typeface="Arial"/>
            </a:endParaRPr>
          </a:p>
        </p:txBody>
      </p:sp>
      <p:sp>
        <p:nvSpPr>
          <p:cNvPr id="994" name="Google Shape;994;p65"/>
          <p:cNvSpPr txBox="1"/>
          <p:nvPr>
            <p:ph idx="2" type="title"/>
          </p:nvPr>
        </p:nvSpPr>
        <p:spPr>
          <a:xfrm>
            <a:off x="4995550" y="1187550"/>
            <a:ext cx="3435300" cy="276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01</a:t>
            </a:r>
            <a:endParaRPr b="1">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66"/>
          <p:cNvSpPr txBox="1"/>
          <p:nvPr>
            <p:ph idx="1" type="subTitle"/>
          </p:nvPr>
        </p:nvSpPr>
        <p:spPr>
          <a:xfrm>
            <a:off x="713200" y="1192300"/>
            <a:ext cx="7717500" cy="3407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2500">
                <a:solidFill>
                  <a:schemeClr val="dk1"/>
                </a:solidFill>
                <a:latin typeface="Arial"/>
                <a:ea typeface="Arial"/>
                <a:cs typeface="Arial"/>
                <a:sym typeface="Arial"/>
              </a:rPr>
              <a:t>Từ ý tưởng áp dụng công nghệ thông tin vào việc quản lý, bớt phần gánh nặng về sổ sách cũng như đầu óc con người, nhóm em hướng đến xây dựng một phần mềm quản lý bán hàng áp dụng cho các mô hình kinh doanh từ nhỏ đến lớn, giúp việc quản lý trở nên dễ dàng hơn.</a:t>
            </a:r>
            <a:endParaRPr sz="2500">
              <a:solidFill>
                <a:schemeClr val="dk1"/>
              </a:solidFill>
              <a:latin typeface="Arial"/>
              <a:ea typeface="Arial"/>
              <a:cs typeface="Arial"/>
              <a:sym typeface="Arial"/>
            </a:endParaRPr>
          </a:p>
        </p:txBody>
      </p:sp>
      <p:sp>
        <p:nvSpPr>
          <p:cNvPr id="1000" name="Google Shape;1000;p66"/>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Giới thiệu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67"/>
          <p:cNvSpPr txBox="1"/>
          <p:nvPr>
            <p:ph idx="1" type="subTitle"/>
          </p:nvPr>
        </p:nvSpPr>
        <p:spPr>
          <a:xfrm>
            <a:off x="713200" y="1192300"/>
            <a:ext cx="7717500" cy="3407100"/>
          </a:xfrm>
          <a:prstGeom prst="rect">
            <a:avLst/>
          </a:prstGeom>
        </p:spPr>
        <p:txBody>
          <a:bodyPr anchorCtr="0" anchor="t" bIns="91425" lIns="91425" spcFirstLastPara="1" rIns="91425" wrap="square" tIns="91425">
            <a:noAutofit/>
          </a:bodyPr>
          <a:lstStyle/>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Visual Studio 2022, SQL Server Management Studio 18</a:t>
            </a:r>
            <a:endParaRPr sz="2500">
              <a:solidFill>
                <a:schemeClr val="dk1"/>
              </a:solidFill>
              <a:latin typeface="Arial"/>
              <a:ea typeface="Arial"/>
              <a:cs typeface="Arial"/>
              <a:sym typeface="Arial"/>
            </a:endParaRPr>
          </a:p>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.NET Framework 4.7.2, ADO.NET</a:t>
            </a:r>
            <a:endParaRPr sz="2500">
              <a:solidFill>
                <a:schemeClr val="dk1"/>
              </a:solidFill>
              <a:latin typeface="Arial"/>
              <a:ea typeface="Arial"/>
              <a:cs typeface="Arial"/>
              <a:sym typeface="Arial"/>
            </a:endParaRPr>
          </a:p>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Microsoft SQL Server 2019</a:t>
            </a:r>
            <a:endParaRPr sz="2500">
              <a:solidFill>
                <a:schemeClr val="dk1"/>
              </a:solidFill>
              <a:latin typeface="Arial"/>
              <a:ea typeface="Arial"/>
              <a:cs typeface="Arial"/>
              <a:sym typeface="Arial"/>
            </a:endParaRPr>
          </a:p>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Guna Framework</a:t>
            </a:r>
            <a:endParaRPr sz="2500">
              <a:solidFill>
                <a:schemeClr val="dk1"/>
              </a:solidFill>
              <a:latin typeface="Arial"/>
              <a:ea typeface="Arial"/>
              <a:cs typeface="Arial"/>
              <a:sym typeface="Arial"/>
            </a:endParaRPr>
          </a:p>
          <a:p>
            <a:pPr indent="-387350" lvl="0" marL="457200" rtl="0" algn="just">
              <a:lnSpc>
                <a:spcPct val="150000"/>
              </a:lnSpc>
              <a:spcBef>
                <a:spcPts val="0"/>
              </a:spcBef>
              <a:spcAft>
                <a:spcPts val="0"/>
              </a:spcAft>
              <a:buClr>
                <a:schemeClr val="dk1"/>
              </a:buClr>
              <a:buSzPts val="2500"/>
              <a:buFont typeface="Arial"/>
              <a:buChar char="●"/>
            </a:pPr>
            <a:r>
              <a:rPr lang="en" sz="2500">
                <a:solidFill>
                  <a:schemeClr val="dk1"/>
                </a:solidFill>
                <a:latin typeface="Arial"/>
                <a:ea typeface="Arial"/>
                <a:cs typeface="Arial"/>
                <a:sym typeface="Arial"/>
              </a:rPr>
              <a:t>Git, Github</a:t>
            </a:r>
            <a:endParaRPr sz="2500">
              <a:solidFill>
                <a:schemeClr val="dk1"/>
              </a:solidFill>
              <a:latin typeface="Arial"/>
              <a:ea typeface="Arial"/>
              <a:cs typeface="Arial"/>
              <a:sym typeface="Arial"/>
            </a:endParaRPr>
          </a:p>
          <a:p>
            <a:pPr indent="0" lvl="0" marL="0" rtl="0" algn="just">
              <a:lnSpc>
                <a:spcPct val="150000"/>
              </a:lnSpc>
              <a:spcBef>
                <a:spcPts val="1600"/>
              </a:spcBef>
              <a:spcAft>
                <a:spcPts val="0"/>
              </a:spcAft>
              <a:buNone/>
            </a:pPr>
            <a:r>
              <a:t/>
            </a:r>
            <a:endParaRPr sz="2000">
              <a:solidFill>
                <a:schemeClr val="dk1"/>
              </a:solidFill>
              <a:latin typeface="Arial"/>
              <a:ea typeface="Arial"/>
              <a:cs typeface="Arial"/>
              <a:sym typeface="Arial"/>
            </a:endParaRPr>
          </a:p>
          <a:p>
            <a:pPr indent="0" lvl="0" marL="0" rtl="0" algn="just">
              <a:lnSpc>
                <a:spcPct val="150000"/>
              </a:lnSpc>
              <a:spcBef>
                <a:spcPts val="1600"/>
              </a:spcBef>
              <a:spcAft>
                <a:spcPts val="1600"/>
              </a:spcAft>
              <a:buNone/>
            </a:pPr>
            <a:r>
              <a:t/>
            </a:r>
            <a:endParaRPr sz="2000">
              <a:solidFill>
                <a:schemeClr val="dk1"/>
              </a:solidFill>
              <a:latin typeface="Arial"/>
              <a:ea typeface="Arial"/>
              <a:cs typeface="Arial"/>
              <a:sym typeface="Arial"/>
            </a:endParaRPr>
          </a:p>
        </p:txBody>
      </p:sp>
      <p:sp>
        <p:nvSpPr>
          <p:cNvPr id="1006" name="Google Shape;1006;p67"/>
          <p:cNvSpPr txBox="1"/>
          <p:nvPr>
            <p:ph type="title"/>
          </p:nvPr>
        </p:nvSpPr>
        <p:spPr>
          <a:xfrm>
            <a:off x="713225" y="561450"/>
            <a:ext cx="77175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Các công nghệ được sử dụng</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68"/>
          <p:cNvSpPr txBox="1"/>
          <p:nvPr>
            <p:ph idx="2" type="title"/>
          </p:nvPr>
        </p:nvSpPr>
        <p:spPr>
          <a:xfrm rot="457861">
            <a:off x="3901415" y="2153438"/>
            <a:ext cx="3497172" cy="1263974"/>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5300">
                <a:latin typeface="Arial"/>
                <a:ea typeface="Arial"/>
                <a:cs typeface="Arial"/>
                <a:sym typeface="Arial"/>
              </a:rPr>
              <a:t>XÂY DỰNG CƠ SỞ DỮ LIỆU</a:t>
            </a:r>
            <a:endParaRPr sz="5300">
              <a:latin typeface="Arial"/>
              <a:ea typeface="Arial"/>
              <a:cs typeface="Arial"/>
              <a:sym typeface="Arial"/>
            </a:endParaRPr>
          </a:p>
        </p:txBody>
      </p:sp>
      <p:sp>
        <p:nvSpPr>
          <p:cNvPr id="1012" name="Google Shape;1012;p68"/>
          <p:cNvSpPr txBox="1"/>
          <p:nvPr>
            <p:ph type="title"/>
          </p:nvPr>
        </p:nvSpPr>
        <p:spPr>
          <a:xfrm>
            <a:off x="713225" y="1187550"/>
            <a:ext cx="3435300" cy="276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02</a:t>
            </a:r>
            <a:endParaRPr b="1">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pic>
        <p:nvPicPr>
          <p:cNvPr id="1017" name="Google Shape;1017;p69"/>
          <p:cNvPicPr preferRelativeResize="0"/>
          <p:nvPr/>
        </p:nvPicPr>
        <p:blipFill>
          <a:blip r:embed="rId3">
            <a:alphaModFix/>
          </a:blip>
          <a:stretch>
            <a:fillRect/>
          </a:stretch>
        </p:blipFill>
        <p:spPr>
          <a:xfrm>
            <a:off x="1034438" y="541788"/>
            <a:ext cx="7075126" cy="405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70"/>
          <p:cNvSpPr txBox="1"/>
          <p:nvPr>
            <p:ph idx="2" type="title"/>
          </p:nvPr>
        </p:nvSpPr>
        <p:spPr>
          <a:xfrm>
            <a:off x="4995550" y="1187550"/>
            <a:ext cx="3435300" cy="276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03</a:t>
            </a:r>
            <a:endParaRPr b="1">
              <a:latin typeface="Arial"/>
              <a:ea typeface="Arial"/>
              <a:cs typeface="Arial"/>
              <a:sym typeface="Arial"/>
            </a:endParaRPr>
          </a:p>
        </p:txBody>
      </p:sp>
      <p:sp>
        <p:nvSpPr>
          <p:cNvPr id="1023" name="Google Shape;1023;p70"/>
          <p:cNvSpPr txBox="1"/>
          <p:nvPr>
            <p:ph type="title"/>
          </p:nvPr>
        </p:nvSpPr>
        <p:spPr>
          <a:xfrm rot="-537545">
            <a:off x="1404679" y="2049143"/>
            <a:ext cx="3234461" cy="1264061"/>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latin typeface="Arial"/>
                <a:ea typeface="Arial"/>
                <a:cs typeface="Arial"/>
                <a:sym typeface="Arial"/>
              </a:rPr>
              <a:t>XÂY DỰNG CHƯƠNG TRÌNH</a:t>
            </a:r>
            <a:endParaRPr sz="5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ersonal Notes - Teacher Appreciation Week by Slidesgo">
  <a:themeElements>
    <a:clrScheme name="Simple Light">
      <a:dk1>
        <a:srgbClr val="000000"/>
      </a:dk1>
      <a:lt1>
        <a:srgbClr val="FFFFFF"/>
      </a:lt1>
      <a:dk2>
        <a:srgbClr val="D9D9D9"/>
      </a:dk2>
      <a:lt2>
        <a:srgbClr val="EEEEEE"/>
      </a:lt2>
      <a:accent1>
        <a:srgbClr val="FFAB40"/>
      </a:accent1>
      <a:accent2>
        <a:srgbClr val="FFCB65"/>
      </a:accent2>
      <a:accent3>
        <a:srgbClr val="F15232"/>
      </a:accent3>
      <a:accent4>
        <a:srgbClr val="C4341A"/>
      </a:accent4>
      <a:accent5>
        <a:srgbClr val="073763"/>
      </a:accent5>
      <a:accent6>
        <a:srgbClr val="569D96"/>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